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av" ContentType="audio/x-wav"/>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3"/>
  </p:notesMasterIdLst>
  <p:sldIdLst>
    <p:sldId id="310" r:id="rId2"/>
    <p:sldId id="283" r:id="rId3"/>
    <p:sldId id="314" r:id="rId4"/>
    <p:sldId id="311" r:id="rId5"/>
    <p:sldId id="315" r:id="rId6"/>
    <p:sldId id="313" r:id="rId7"/>
    <p:sldId id="316" r:id="rId8"/>
    <p:sldId id="317" r:id="rId9"/>
    <p:sldId id="319" r:id="rId10"/>
    <p:sldId id="285" r:id="rId11"/>
    <p:sldId id="318" r:id="rId12"/>
    <p:sldId id="320" r:id="rId13"/>
    <p:sldId id="312" r:id="rId14"/>
    <p:sldId id="321" r:id="rId15"/>
    <p:sldId id="322" r:id="rId16"/>
    <p:sldId id="323" r:id="rId17"/>
    <p:sldId id="288" r:id="rId18"/>
    <p:sldId id="324" r:id="rId19"/>
    <p:sldId id="325" r:id="rId20"/>
    <p:sldId id="327" r:id="rId21"/>
    <p:sldId id="328" r:id="rId22"/>
  </p:sldIdLst>
  <p:sldSz cx="12192000" cy="6858000"/>
  <p:notesSz cx="6858000" cy="9144000"/>
  <p:embeddedFontLst>
    <p:embeddedFont>
      <p:font typeface="等线" panose="020B0604020202020204" charset="-122"/>
      <p:regular r:id="rId24"/>
      <p:bold r:id="rId25"/>
    </p:embeddedFont>
    <p:embeddedFont>
      <p:font typeface="UTM Amerika Sans" panose="02040603050506020204" pitchFamily="18" charset="0"/>
      <p:regular r:id="rId26"/>
    </p:embeddedFont>
    <p:embeddedFont>
      <p:font typeface="UTM Avo" panose="02040603050506020204" pitchFamily="18" charset="0"/>
      <p:regular r:id="rId27"/>
      <p:bold r:id="rId28"/>
      <p:italic r:id="rId29"/>
      <p:boldItalic r:id="rId30"/>
    </p:embeddedFont>
    <p:embeddedFont>
      <p:font typeface="UTM Gradoo" panose="02040603050506020204" pitchFamily="18" charset="0"/>
      <p:regular r:id="rId31"/>
    </p:embeddedFont>
    <p:embeddedFont>
      <p:font typeface="仓耳玄三M W05" panose="020B0604020202020204" charset="-122"/>
      <p:regular r:id="rId32"/>
    </p:embeddedFont>
    <p:embeddedFont>
      <p:font typeface="UTM BryantLG" panose="02040603050506020204" pitchFamily="18" charset="0"/>
      <p:regular r:id="rId33"/>
      <p:bold r:id="rId34"/>
    </p:embeddedFont>
    <p:embeddedFont>
      <p:font typeface="Calibri" panose="020F0502020204030204" pitchFamily="34" charset="0"/>
      <p:regular r:id="rId35"/>
      <p:bold r:id="rId36"/>
      <p:italic r:id="rId37"/>
      <p:boldItalic r:id="rId38"/>
    </p:embeddedFont>
  </p:embeddedFontLst>
  <p:custDataLst>
    <p:tags r:id="rId39"/>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DAAE2"/>
    <a:srgbClr val="112548"/>
    <a:srgbClr val="1F2E38"/>
    <a:srgbClr val="514931"/>
    <a:srgbClr val="9F3E38"/>
    <a:srgbClr val="FF0066"/>
    <a:srgbClr val="6600CC"/>
    <a:srgbClr val="F75D7A"/>
    <a:srgbClr val="BA68EC"/>
    <a:srgbClr val="333E5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132" autoAdjust="0"/>
    <p:restoredTop sz="82051" autoAdjust="0"/>
  </p:normalViewPr>
  <p:slideViewPr>
    <p:cSldViewPr snapToGrid="0">
      <p:cViewPr>
        <p:scale>
          <a:sx n="66" d="100"/>
          <a:sy n="66" d="100"/>
        </p:scale>
        <p:origin x="1234" y="485"/>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3.fntdata"/><Relationship Id="rId39" Type="http://schemas.openxmlformats.org/officeDocument/2006/relationships/tags" Target="tags/tag1.xml"/><Relationship Id="rId21" Type="http://schemas.openxmlformats.org/officeDocument/2006/relationships/slide" Target="slides/slide20.xml"/><Relationship Id="rId34" Type="http://schemas.openxmlformats.org/officeDocument/2006/relationships/font" Target="fonts/font11.fntdata"/><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6.fntdata"/><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fntdata"/><Relationship Id="rId32" Type="http://schemas.openxmlformats.org/officeDocument/2006/relationships/font" Target="fonts/font9.fntdata"/><Relationship Id="rId37" Type="http://schemas.openxmlformats.org/officeDocument/2006/relationships/font" Target="fonts/font14.fntdata"/><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font" Target="fonts/font5.fntdata"/><Relationship Id="rId36" Type="http://schemas.openxmlformats.org/officeDocument/2006/relationships/font" Target="fonts/font13.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4.fntdata"/><Relationship Id="rId30" Type="http://schemas.openxmlformats.org/officeDocument/2006/relationships/font" Target="fonts/font7.fntdata"/><Relationship Id="rId35" Type="http://schemas.openxmlformats.org/officeDocument/2006/relationships/font" Target="fonts/font12.fntdata"/><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2.fntdata"/><Relationship Id="rId33" Type="http://schemas.openxmlformats.org/officeDocument/2006/relationships/font" Target="fonts/font10.fntdata"/><Relationship Id="rId38" Type="http://schemas.openxmlformats.org/officeDocument/2006/relationships/font" Target="fonts/font15.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1577D22-AD28-43FC-8EB4-B134A7D334C3}" type="datetimeFigureOut">
              <a:rPr lang="zh-CN" altLang="en-US" smtClean="0"/>
              <a:t>2022/2/21</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A8C8EFA-96ED-4A18-B46D-8BDC030E3AF6}" type="slidenum">
              <a:rPr lang="zh-CN" altLang="en-US" smtClean="0"/>
              <a:t>‹#›</a:t>
            </a:fld>
            <a:endParaRPr lang="zh-CN" altLang="en-US"/>
          </a:p>
        </p:txBody>
      </p:sp>
    </p:spTree>
    <p:extLst>
      <p:ext uri="{BB962C8B-B14F-4D97-AF65-F5344CB8AC3E}">
        <p14:creationId xmlns:p14="http://schemas.microsoft.com/office/powerpoint/2010/main" val="42163643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Các từ đáp án bắt đầu bằng r/d. Có thể cho HS viết từ vào bảng con.</a:t>
            </a:r>
          </a:p>
        </p:txBody>
      </p:sp>
      <p:sp>
        <p:nvSpPr>
          <p:cNvPr id="4" name="Slide Number Placeholder 3"/>
          <p:cNvSpPr>
            <a:spLocks noGrp="1"/>
          </p:cNvSpPr>
          <p:nvPr>
            <p:ph type="sldNum" sz="quarter" idx="5"/>
          </p:nvPr>
        </p:nvSpPr>
        <p:spPr/>
        <p:txBody>
          <a:bodyPr/>
          <a:lstStyle/>
          <a:p>
            <a:fld id="{DA8C8EFA-96ED-4A18-B46D-8BDC030E3AF6}" type="slidenum">
              <a:rPr lang="zh-CN" altLang="en-US" smtClean="0"/>
              <a:t>3</a:t>
            </a:fld>
            <a:endParaRPr lang="zh-CN" altLang="en-US"/>
          </a:p>
        </p:txBody>
      </p:sp>
    </p:spTree>
    <p:extLst>
      <p:ext uri="{BB962C8B-B14F-4D97-AF65-F5344CB8AC3E}">
        <p14:creationId xmlns:p14="http://schemas.microsoft.com/office/powerpoint/2010/main" val="40325107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Các từ đáp án bắt đầu bằng r/d. Có thể cho HS viết từ vào bảng con.</a:t>
            </a:r>
          </a:p>
        </p:txBody>
      </p:sp>
      <p:sp>
        <p:nvSpPr>
          <p:cNvPr id="4" name="Slide Number Placeholder 3"/>
          <p:cNvSpPr>
            <a:spLocks noGrp="1"/>
          </p:cNvSpPr>
          <p:nvPr>
            <p:ph type="sldNum" sz="quarter" idx="5"/>
          </p:nvPr>
        </p:nvSpPr>
        <p:spPr/>
        <p:txBody>
          <a:bodyPr/>
          <a:lstStyle/>
          <a:p>
            <a:fld id="{DA8C8EFA-96ED-4A18-B46D-8BDC030E3AF6}" type="slidenum">
              <a:rPr lang="zh-CN" altLang="en-US" smtClean="0"/>
              <a:t>4</a:t>
            </a:fld>
            <a:endParaRPr lang="zh-CN" altLang="en-US"/>
          </a:p>
        </p:txBody>
      </p:sp>
    </p:spTree>
    <p:extLst>
      <p:ext uri="{BB962C8B-B14F-4D97-AF65-F5344CB8AC3E}">
        <p14:creationId xmlns:p14="http://schemas.microsoft.com/office/powerpoint/2010/main" val="20644053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Các từ đáp án bắt đầu bằng r/d. Có thể cho HS viết từ vào bảng con.</a:t>
            </a:r>
          </a:p>
        </p:txBody>
      </p:sp>
      <p:sp>
        <p:nvSpPr>
          <p:cNvPr id="4" name="Slide Number Placeholder 3"/>
          <p:cNvSpPr>
            <a:spLocks noGrp="1"/>
          </p:cNvSpPr>
          <p:nvPr>
            <p:ph type="sldNum" sz="quarter" idx="5"/>
          </p:nvPr>
        </p:nvSpPr>
        <p:spPr/>
        <p:txBody>
          <a:bodyPr/>
          <a:lstStyle/>
          <a:p>
            <a:fld id="{DA8C8EFA-96ED-4A18-B46D-8BDC030E3AF6}" type="slidenum">
              <a:rPr lang="zh-CN" altLang="en-US" smtClean="0"/>
              <a:t>5</a:t>
            </a:fld>
            <a:endParaRPr lang="zh-CN" altLang="en-US"/>
          </a:p>
        </p:txBody>
      </p:sp>
    </p:spTree>
    <p:extLst>
      <p:ext uri="{BB962C8B-B14F-4D97-AF65-F5344CB8AC3E}">
        <p14:creationId xmlns:p14="http://schemas.microsoft.com/office/powerpoint/2010/main" val="5321683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Các từ đáp án bắt đầu bằng r/d. Có thể cho HS viết từ vào bảng con.</a:t>
            </a:r>
          </a:p>
        </p:txBody>
      </p:sp>
      <p:sp>
        <p:nvSpPr>
          <p:cNvPr id="4" name="Slide Number Placeholder 3"/>
          <p:cNvSpPr>
            <a:spLocks noGrp="1"/>
          </p:cNvSpPr>
          <p:nvPr>
            <p:ph type="sldNum" sz="quarter" idx="5"/>
          </p:nvPr>
        </p:nvSpPr>
        <p:spPr/>
        <p:txBody>
          <a:bodyPr/>
          <a:lstStyle/>
          <a:p>
            <a:fld id="{DA8C8EFA-96ED-4A18-B46D-8BDC030E3AF6}" type="slidenum">
              <a:rPr lang="zh-CN" altLang="en-US" smtClean="0"/>
              <a:t>6</a:t>
            </a:fld>
            <a:endParaRPr lang="zh-CN" altLang="en-US"/>
          </a:p>
        </p:txBody>
      </p:sp>
    </p:spTree>
    <p:extLst>
      <p:ext uri="{BB962C8B-B14F-4D97-AF65-F5344CB8AC3E}">
        <p14:creationId xmlns:p14="http://schemas.microsoft.com/office/powerpoint/2010/main" val="40432921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Các từ đáp án bắt đầu bằng r/d. Có thể cho HS viết từ vào bảng con.</a:t>
            </a:r>
          </a:p>
        </p:txBody>
      </p:sp>
      <p:sp>
        <p:nvSpPr>
          <p:cNvPr id="4" name="Slide Number Placeholder 3"/>
          <p:cNvSpPr>
            <a:spLocks noGrp="1"/>
          </p:cNvSpPr>
          <p:nvPr>
            <p:ph type="sldNum" sz="quarter" idx="5"/>
          </p:nvPr>
        </p:nvSpPr>
        <p:spPr/>
        <p:txBody>
          <a:bodyPr/>
          <a:lstStyle/>
          <a:p>
            <a:fld id="{DA8C8EFA-96ED-4A18-B46D-8BDC030E3AF6}" type="slidenum">
              <a:rPr lang="zh-CN" altLang="en-US" smtClean="0"/>
              <a:t>7</a:t>
            </a:fld>
            <a:endParaRPr lang="zh-CN" altLang="en-US"/>
          </a:p>
        </p:txBody>
      </p:sp>
    </p:spTree>
    <p:extLst>
      <p:ext uri="{BB962C8B-B14F-4D97-AF65-F5344CB8AC3E}">
        <p14:creationId xmlns:p14="http://schemas.microsoft.com/office/powerpoint/2010/main" val="25818514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GV chọn bài 1a hoặc 1b tùy ý</a:t>
            </a:r>
          </a:p>
        </p:txBody>
      </p:sp>
      <p:sp>
        <p:nvSpPr>
          <p:cNvPr id="4" name="Slide Number Placeholder 3"/>
          <p:cNvSpPr>
            <a:spLocks noGrp="1"/>
          </p:cNvSpPr>
          <p:nvPr>
            <p:ph type="sldNum" sz="quarter" idx="5"/>
          </p:nvPr>
        </p:nvSpPr>
        <p:spPr/>
        <p:txBody>
          <a:bodyPr/>
          <a:lstStyle/>
          <a:p>
            <a:fld id="{DA8C8EFA-96ED-4A18-B46D-8BDC030E3AF6}" type="slidenum">
              <a:rPr lang="zh-CN" altLang="en-US" smtClean="0"/>
              <a:t>17</a:t>
            </a:fld>
            <a:endParaRPr lang="zh-CN" altLang="en-US"/>
          </a:p>
        </p:txBody>
      </p:sp>
    </p:spTree>
    <p:extLst>
      <p:ext uri="{BB962C8B-B14F-4D97-AF65-F5344CB8AC3E}">
        <p14:creationId xmlns:p14="http://schemas.microsoft.com/office/powerpoint/2010/main" val="4593708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GV chọn bài 1a hoặc 1b tùy ý</a:t>
            </a:r>
          </a:p>
          <a:p>
            <a:endParaRPr lang="en-US"/>
          </a:p>
        </p:txBody>
      </p:sp>
      <p:sp>
        <p:nvSpPr>
          <p:cNvPr id="4" name="Slide Number Placeholder 3"/>
          <p:cNvSpPr>
            <a:spLocks noGrp="1"/>
          </p:cNvSpPr>
          <p:nvPr>
            <p:ph type="sldNum" sz="quarter" idx="5"/>
          </p:nvPr>
        </p:nvSpPr>
        <p:spPr/>
        <p:txBody>
          <a:bodyPr/>
          <a:lstStyle/>
          <a:p>
            <a:fld id="{DA8C8EFA-96ED-4A18-B46D-8BDC030E3AF6}" type="slidenum">
              <a:rPr lang="zh-CN" altLang="en-US" smtClean="0"/>
              <a:t>18</a:t>
            </a:fld>
            <a:endParaRPr lang="zh-CN" altLang="en-US"/>
          </a:p>
        </p:txBody>
      </p:sp>
    </p:spTree>
    <p:extLst>
      <p:ext uri="{BB962C8B-B14F-4D97-AF65-F5344CB8AC3E}">
        <p14:creationId xmlns:p14="http://schemas.microsoft.com/office/powerpoint/2010/main" val="1511269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56160502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7" Type="http://schemas.openxmlformats.org/officeDocument/2006/relationships/hyperlink" Target="https://www.facebook.com/teamKTUTS" TargetMode="Externa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4">
            <a:lum/>
          </a:blip>
          <a:srcRect/>
          <a:stretch>
            <a:fillRect t="-83000" b="-83000"/>
          </a:stretch>
        </a:blipFill>
        <a:effectLst/>
      </p:bgPr>
    </p:bg>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68EEB867-D9F9-4FD9-843A-5753EACE80C1}"/>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7296174" y="-5334000"/>
            <a:ext cx="2143229" cy="1714500"/>
          </a:xfrm>
          <a:prstGeom prst="rect">
            <a:avLst/>
          </a:prstGeom>
        </p:spPr>
      </p:pic>
      <p:pic>
        <p:nvPicPr>
          <p:cNvPr id="16" name="Picture 15">
            <a:extLst>
              <a:ext uri="{FF2B5EF4-FFF2-40B4-BE49-F238E27FC236}">
                <a16:creationId xmlns:a16="http://schemas.microsoft.com/office/drawing/2014/main" id="{059FCAC6-65D8-4998-8BFD-3CAD303BA160}"/>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9373826" y="-5334000"/>
            <a:ext cx="2143229" cy="1714500"/>
          </a:xfrm>
          <a:prstGeom prst="rect">
            <a:avLst/>
          </a:prstGeom>
        </p:spPr>
      </p:pic>
      <p:pic>
        <p:nvPicPr>
          <p:cNvPr id="17" name="Picture 16">
            <a:extLst>
              <a:ext uri="{FF2B5EF4-FFF2-40B4-BE49-F238E27FC236}">
                <a16:creationId xmlns:a16="http://schemas.microsoft.com/office/drawing/2014/main" id="{288BA1F2-70F6-4C98-B78B-C873F7053221}"/>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6819901" y="12984480"/>
            <a:ext cx="2143229" cy="1714500"/>
          </a:xfrm>
          <a:prstGeom prst="rect">
            <a:avLst/>
          </a:prstGeom>
        </p:spPr>
      </p:pic>
      <p:pic>
        <p:nvPicPr>
          <p:cNvPr id="18" name="Picture 17">
            <a:extLst>
              <a:ext uri="{FF2B5EF4-FFF2-40B4-BE49-F238E27FC236}">
                <a16:creationId xmlns:a16="http://schemas.microsoft.com/office/drawing/2014/main" id="{E4B6CE16-A599-43E8-BA7D-8411691A78B8}"/>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9850099" y="12984480"/>
            <a:ext cx="2143229" cy="1714500"/>
          </a:xfrm>
          <a:prstGeom prst="rect">
            <a:avLst/>
          </a:prstGeom>
        </p:spPr>
      </p:pic>
      <p:sp>
        <p:nvSpPr>
          <p:cNvPr id="19" name="Rectangle 18">
            <a:extLst>
              <a:ext uri="{FF2B5EF4-FFF2-40B4-BE49-F238E27FC236}">
                <a16:creationId xmlns:a16="http://schemas.microsoft.com/office/drawing/2014/main" id="{083CA20C-AB6C-43B6-B35C-2623FB9A5D5E}"/>
              </a:ext>
            </a:extLst>
          </p:cNvPr>
          <p:cNvSpPr/>
          <p:nvPr userDrawn="1"/>
        </p:nvSpPr>
        <p:spPr>
          <a:xfrm rot="5400000">
            <a:off x="11648743" y="371416"/>
            <a:ext cx="686405" cy="276999"/>
          </a:xfrm>
          <a:prstGeom prst="rect">
            <a:avLst/>
          </a:prstGeom>
          <a:noFill/>
        </p:spPr>
        <p:txBody>
          <a:bodyPr wrap="none" lIns="91440" tIns="45720" rIns="91440" bIns="45720">
            <a:spAutoFit/>
          </a:bodyPr>
          <a:lstStyle/>
          <a:p>
            <a:pPr algn="ctr"/>
            <a:r>
              <a:rPr lang="en-US" sz="1200" b="1" cap="none" spc="0">
                <a:ln w="0"/>
                <a:solidFill>
                  <a:srgbClr val="5DAAE2"/>
                </a:solidFill>
                <a:effectLst>
                  <a:outerShdw blurRad="38100" dist="19050" dir="2700000" algn="tl" rotWithShape="0">
                    <a:schemeClr val="dk1">
                      <a:alpha val="40000"/>
                    </a:schemeClr>
                  </a:outerShdw>
                </a:effectLst>
                <a:latin typeface="UTM BryantLG" panose="02040603050506020204" pitchFamily="18" charset="0"/>
              </a:rPr>
              <a:t>KTUTS</a:t>
            </a:r>
          </a:p>
        </p:txBody>
      </p:sp>
      <p:sp>
        <p:nvSpPr>
          <p:cNvPr id="20" name="Rectangle 19">
            <a:extLst>
              <a:ext uri="{FF2B5EF4-FFF2-40B4-BE49-F238E27FC236}">
                <a16:creationId xmlns:a16="http://schemas.microsoft.com/office/drawing/2014/main" id="{F8FAF447-88FB-4CC0-BD2D-0B8EF87F575F}"/>
              </a:ext>
            </a:extLst>
          </p:cNvPr>
          <p:cNvSpPr/>
          <p:nvPr userDrawn="1"/>
        </p:nvSpPr>
        <p:spPr>
          <a:xfrm rot="16200000" flipH="1">
            <a:off x="-143148" y="6190535"/>
            <a:ext cx="686405" cy="276999"/>
          </a:xfrm>
          <a:prstGeom prst="rect">
            <a:avLst/>
          </a:prstGeom>
          <a:noFill/>
        </p:spPr>
        <p:txBody>
          <a:bodyPr wrap="none" lIns="91440" tIns="45720" rIns="91440" bIns="45720">
            <a:spAutoFit/>
          </a:bodyPr>
          <a:lstStyle/>
          <a:p>
            <a:pPr algn="ctr"/>
            <a:r>
              <a:rPr lang="en-US" sz="1200" b="1" cap="none" spc="0">
                <a:ln w="0"/>
                <a:solidFill>
                  <a:srgbClr val="5DAAE2"/>
                </a:solidFill>
                <a:effectLst>
                  <a:outerShdw blurRad="38100" dist="19050" dir="2700000" algn="tl" rotWithShape="0">
                    <a:schemeClr val="dk1">
                      <a:alpha val="40000"/>
                    </a:schemeClr>
                  </a:outerShdw>
                </a:effectLst>
                <a:latin typeface="UTM BryantLG" panose="02040603050506020204" pitchFamily="18" charset="0"/>
              </a:rPr>
              <a:t>KTUTS</a:t>
            </a:r>
          </a:p>
        </p:txBody>
      </p:sp>
      <p:pic>
        <p:nvPicPr>
          <p:cNvPr id="9" name="Picture 8" descr="A picture containing diagram&#10;&#10;Description automatically generated">
            <a:extLst>
              <a:ext uri="{FF2B5EF4-FFF2-40B4-BE49-F238E27FC236}">
                <a16:creationId xmlns:a16="http://schemas.microsoft.com/office/drawing/2014/main" id="{A4A5725F-6C2A-4CE4-A37E-675117279AF7}"/>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68790" y="7962900"/>
            <a:ext cx="1881378" cy="1625303"/>
          </a:xfrm>
          <a:prstGeom prst="rect">
            <a:avLst/>
          </a:prstGeom>
        </p:spPr>
      </p:pic>
      <p:sp>
        <p:nvSpPr>
          <p:cNvPr id="10" name="TextBox 9">
            <a:extLst>
              <a:ext uri="{FF2B5EF4-FFF2-40B4-BE49-F238E27FC236}">
                <a16:creationId xmlns:a16="http://schemas.microsoft.com/office/drawing/2014/main" id="{FB22C09E-345D-449A-B0D7-DD6371FDEB49}"/>
              </a:ext>
            </a:extLst>
          </p:cNvPr>
          <p:cNvSpPr txBox="1"/>
          <p:nvPr userDrawn="1"/>
        </p:nvSpPr>
        <p:spPr>
          <a:xfrm>
            <a:off x="2042580" y="8418322"/>
            <a:ext cx="9311220" cy="923330"/>
          </a:xfrm>
          <a:prstGeom prst="rect">
            <a:avLst/>
          </a:prstGeom>
          <a:noFill/>
        </p:spPr>
        <p:txBody>
          <a:bodyPr wrap="square">
            <a:spAutoFit/>
          </a:bodyPr>
          <a:lstStyle/>
          <a:p>
            <a:r>
              <a:rPr lang="en-US">
                <a:latin typeface="Times New Roman" panose="02020603050405020304" pitchFamily="18" charset="0"/>
                <a:cs typeface="Times New Roman" panose="02020603050405020304" pitchFamily="18" charset="0"/>
              </a:rPr>
              <a:t>Liên hệ page:</a:t>
            </a:r>
          </a:p>
          <a:p>
            <a:r>
              <a:rPr lang="en-US">
                <a:latin typeface="Times New Roman" panose="02020603050405020304" pitchFamily="18" charset="0"/>
                <a:cs typeface="Times New Roman" panose="02020603050405020304" pitchFamily="18" charset="0"/>
                <a:hlinkClick r:id="rId7"/>
              </a:rPr>
              <a:t>https://www.facebook.com/teamKTUTS</a:t>
            </a:r>
            <a:endParaRPr lang="en-US">
              <a:latin typeface="Times New Roman" panose="02020603050405020304" pitchFamily="18" charset="0"/>
              <a:cs typeface="Times New Roman" panose="02020603050405020304" pitchFamily="18" charset="0"/>
            </a:endParaRPr>
          </a:p>
          <a:p>
            <a:r>
              <a:rPr lang="en-US">
                <a:latin typeface="Times New Roman" panose="02020603050405020304" pitchFamily="18" charset="0"/>
                <a:cs typeface="Times New Roman" panose="02020603050405020304" pitchFamily="18" charset="0"/>
              </a:rPr>
              <a:t>Đây là sản phẩm của nhóm KTUTS. Mọi chi tiết vui lòng liên hệ page hoặc SĐT: 0922 645 654</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5.png"/></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27.png"/></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28.png"/></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29.png"/></Relationships>
</file>

<file path=ppt/slides/_rels/slide17.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audio" Target="../media/audio3.wav"/></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9.png"/></Relationships>
</file>

<file path=ppt/slides/_rels/slide2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jpg"/></Relationships>
</file>

<file path=ppt/slides/_rels/slide4.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1.png"/><Relationship Id="rId4" Type="http://schemas.openxmlformats.org/officeDocument/2006/relationships/image" Target="../media/image1.jpg"/></Relationships>
</file>

<file path=ppt/slides/_rels/slide5.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1.png"/><Relationship Id="rId4" Type="http://schemas.openxmlformats.org/officeDocument/2006/relationships/image" Target="../media/image1.jpg"/></Relationships>
</file>

<file path=ppt/slides/_rels/slide6.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1.png"/><Relationship Id="rId4" Type="http://schemas.openxmlformats.org/officeDocument/2006/relationships/image" Target="../media/image1.jpg"/></Relationships>
</file>

<file path=ppt/slides/_rels/slide7.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21.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1.png"/><Relationship Id="rId4" Type="http://schemas.openxmlformats.org/officeDocument/2006/relationships/image" Target="../media/image1.jp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A792B5A-B31E-496B-9BB5-1EA3A95556B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6697" y="-374539"/>
            <a:ext cx="14058589" cy="7902975"/>
          </a:xfrm>
          <a:prstGeom prst="rect">
            <a:avLst/>
          </a:prstGeom>
        </p:spPr>
      </p:pic>
      <p:pic>
        <p:nvPicPr>
          <p:cNvPr id="5" name="Picture 4">
            <a:extLst>
              <a:ext uri="{FF2B5EF4-FFF2-40B4-BE49-F238E27FC236}">
                <a16:creationId xmlns:a16="http://schemas.microsoft.com/office/drawing/2014/main" id="{A8045FB5-8969-4B46-9B86-C9BDDABD0EB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7247" y="-197409"/>
            <a:ext cx="3761558" cy="2036240"/>
          </a:xfrm>
          <a:prstGeom prst="rect">
            <a:avLst/>
          </a:prstGeom>
        </p:spPr>
      </p:pic>
      <p:pic>
        <p:nvPicPr>
          <p:cNvPr id="7" name="Picture 6">
            <a:extLst>
              <a:ext uri="{FF2B5EF4-FFF2-40B4-BE49-F238E27FC236}">
                <a16:creationId xmlns:a16="http://schemas.microsoft.com/office/drawing/2014/main" id="{BAAD47EB-7B3A-42E9-BAC8-F3A42C00245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06720" y="1980279"/>
            <a:ext cx="9467909" cy="4749196"/>
          </a:xfrm>
          <a:prstGeom prst="rect">
            <a:avLst/>
          </a:prstGeom>
        </p:spPr>
      </p:pic>
    </p:spTree>
    <p:extLst>
      <p:ext uri="{BB962C8B-B14F-4D97-AF65-F5344CB8AC3E}">
        <p14:creationId xmlns:p14="http://schemas.microsoft.com/office/powerpoint/2010/main" val="433970676"/>
      </p:ext>
    </p:extLst>
  </p:cSld>
  <p:clrMapOvr>
    <a:masterClrMapping/>
  </p:clrMapOvr>
  <mc:AlternateContent xmlns:mc="http://schemas.openxmlformats.org/markup-compatibility/2006" xmlns:p14="http://schemas.microsoft.com/office/powerpoint/2010/main">
    <mc:Choice Requires="p14">
      <p:transition spd="slow">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6"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Horizontal)">
                                      <p:cBhvr>
                                        <p:cTn id="7" dur="500"/>
                                        <p:tgtEl>
                                          <p:spTgt spid="5"/>
                                        </p:tgtEl>
                                      </p:cBhvr>
                                    </p:animEffect>
                                  </p:childTnLst>
                                </p:cTn>
                              </p:par>
                              <p:par>
                                <p:cTn id="8" presetID="31"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 calcmode="lin" valueType="num">
                                      <p:cBhvr>
                                        <p:cTn id="10" dur="1000" fill="hold"/>
                                        <p:tgtEl>
                                          <p:spTgt spid="7"/>
                                        </p:tgtEl>
                                        <p:attrNameLst>
                                          <p:attrName>ppt_w</p:attrName>
                                        </p:attrNameLst>
                                      </p:cBhvr>
                                      <p:tavLst>
                                        <p:tav tm="0">
                                          <p:val>
                                            <p:fltVal val="0"/>
                                          </p:val>
                                        </p:tav>
                                        <p:tav tm="100000">
                                          <p:val>
                                            <p:strVal val="#ppt_w"/>
                                          </p:val>
                                        </p:tav>
                                      </p:tavLst>
                                    </p:anim>
                                    <p:anim calcmode="lin" valueType="num">
                                      <p:cBhvr>
                                        <p:cTn id="11" dur="1000" fill="hold"/>
                                        <p:tgtEl>
                                          <p:spTgt spid="7"/>
                                        </p:tgtEl>
                                        <p:attrNameLst>
                                          <p:attrName>ppt_h</p:attrName>
                                        </p:attrNameLst>
                                      </p:cBhvr>
                                      <p:tavLst>
                                        <p:tav tm="0">
                                          <p:val>
                                            <p:fltVal val="0"/>
                                          </p:val>
                                        </p:tav>
                                        <p:tav tm="100000">
                                          <p:val>
                                            <p:strVal val="#ppt_h"/>
                                          </p:val>
                                        </p:tav>
                                      </p:tavLst>
                                    </p:anim>
                                    <p:anim calcmode="lin" valueType="num">
                                      <p:cBhvr>
                                        <p:cTn id="12" dur="1000" fill="hold"/>
                                        <p:tgtEl>
                                          <p:spTgt spid="7"/>
                                        </p:tgtEl>
                                        <p:attrNameLst>
                                          <p:attrName>style.rotation</p:attrName>
                                        </p:attrNameLst>
                                      </p:cBhvr>
                                      <p:tavLst>
                                        <p:tav tm="0">
                                          <p:val>
                                            <p:fltVal val="90"/>
                                          </p:val>
                                        </p:tav>
                                        <p:tav tm="100000">
                                          <p:val>
                                            <p:fltVal val="0"/>
                                          </p:val>
                                        </p:tav>
                                      </p:tavLst>
                                    </p:anim>
                                    <p:animEffect transition="in" filter="fade">
                                      <p:cBhvr>
                                        <p:cTn id="13"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FE462C63-9C2C-4107-B395-7BAC3368980A}"/>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20342"/>
          <a:stretch/>
        </p:blipFill>
        <p:spPr>
          <a:xfrm>
            <a:off x="239209" y="-451099"/>
            <a:ext cx="11713581" cy="7760197"/>
          </a:xfrm>
          <a:prstGeom prst="rect">
            <a:avLst/>
          </a:prstGeom>
        </p:spPr>
      </p:pic>
      <p:sp>
        <p:nvSpPr>
          <p:cNvPr id="9" name="Rectangle 8">
            <a:extLst>
              <a:ext uri="{FF2B5EF4-FFF2-40B4-BE49-F238E27FC236}">
                <a16:creationId xmlns:a16="http://schemas.microsoft.com/office/drawing/2014/main" id="{6DF6A2AB-5145-4673-B389-0770A6575ABE}"/>
              </a:ext>
            </a:extLst>
          </p:cNvPr>
          <p:cNvSpPr/>
          <p:nvPr/>
        </p:nvSpPr>
        <p:spPr>
          <a:xfrm>
            <a:off x="2892490" y="2459503"/>
            <a:ext cx="6792685" cy="2308324"/>
          </a:xfrm>
          <a:prstGeom prst="rect">
            <a:avLst/>
          </a:prstGeom>
          <a:noFill/>
        </p:spPr>
        <p:txBody>
          <a:bodyPr wrap="square" lIns="91440" tIns="45720" rIns="91440" bIns="45720">
            <a:spAutoFit/>
          </a:bodyPr>
          <a:lstStyle/>
          <a:p>
            <a:pPr algn="just"/>
            <a:r>
              <a:rPr lang="en-US" sz="4800" b="1">
                <a:ln w="0"/>
                <a:solidFill>
                  <a:srgbClr val="2E67AC"/>
                </a:solidFill>
                <a:latin typeface="UTM BryantLG" panose="02040603050506020204" pitchFamily="18" charset="0"/>
              </a:rPr>
              <a:t>	Vẻ ngoài của bác sĩ Ly và tên cướp biển khác nhau như thế nào?  </a:t>
            </a:r>
            <a:endParaRPr lang="en-US" sz="4800" b="1" cap="none" spc="0">
              <a:ln w="0"/>
              <a:solidFill>
                <a:srgbClr val="2E67AC"/>
              </a:solidFill>
              <a:latin typeface="UTM Avo" panose="02040603050506020204" pitchFamily="18" charset="0"/>
            </a:endParaRPr>
          </a:p>
        </p:txBody>
      </p:sp>
    </p:spTree>
    <p:extLst>
      <p:ext uri="{BB962C8B-B14F-4D97-AF65-F5344CB8AC3E}">
        <p14:creationId xmlns:p14="http://schemas.microsoft.com/office/powerpoint/2010/main" val="3785627485"/>
      </p:ext>
    </p:extLst>
  </p:cSld>
  <p:clrMapOvr>
    <a:masterClrMapping/>
  </p:clrMapOvr>
  <mc:AlternateContent xmlns:mc="http://schemas.openxmlformats.org/markup-compatibility/2006" xmlns:p14="http://schemas.microsoft.com/office/powerpoint/2010/main">
    <mc:Choice Requires="p14">
      <p:transition spd="slow">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1" accel="80000" fill="hold" grpId="0" nodeType="clickEffect">
                                  <p:stCondLst>
                                    <p:cond delay="0"/>
                                  </p:stCondLst>
                                  <p:iterate type="wd">
                                    <p:tmPct val="10000"/>
                                  </p:iterate>
                                  <p:childTnLst>
                                    <p:set>
                                      <p:cBhvr>
                                        <p:cTn id="13" dur="1" fill="hold">
                                          <p:stCondLst>
                                            <p:cond delay="0"/>
                                          </p:stCondLst>
                                        </p:cTn>
                                        <p:tgtEl>
                                          <p:spTgt spid="9"/>
                                        </p:tgtEl>
                                        <p:attrNameLst>
                                          <p:attrName>style.visibility</p:attrName>
                                        </p:attrNameLst>
                                      </p:cBhvr>
                                      <p:to>
                                        <p:strVal val="visible"/>
                                      </p:to>
                                    </p:set>
                                    <p:anim calcmode="lin" valueType="num">
                                      <p:cBhvr additive="base">
                                        <p:cTn id="14" dur="500" fill="hold"/>
                                        <p:tgtEl>
                                          <p:spTgt spid="9"/>
                                        </p:tgtEl>
                                        <p:attrNameLst>
                                          <p:attrName>ppt_x</p:attrName>
                                        </p:attrNameLst>
                                      </p:cBhvr>
                                      <p:tavLst>
                                        <p:tav tm="0">
                                          <p:val>
                                            <p:strVal val="#ppt_x"/>
                                          </p:val>
                                        </p:tav>
                                        <p:tav tm="100000">
                                          <p:val>
                                            <p:strVal val="#ppt_x"/>
                                          </p:val>
                                        </p:tav>
                                      </p:tavLst>
                                    </p:anim>
                                    <p:anim calcmode="lin" valueType="num">
                                      <p:cBhvr additive="base">
                                        <p:cTn id="15" dur="500" fill="hold"/>
                                        <p:tgtEl>
                                          <p:spTgt spid="9"/>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图片包含 卫生间, 浴盆, 淋浴, 抽水马桶&#10;&#10;描述已自动生成">
            <a:extLst>
              <a:ext uri="{FF2B5EF4-FFF2-40B4-BE49-F238E27FC236}">
                <a16:creationId xmlns:a16="http://schemas.microsoft.com/office/drawing/2014/main" id="{231188C2-73AB-4904-96D7-FC2D3B8CB1FC}"/>
              </a:ext>
            </a:extLst>
          </p:cNvPr>
          <p:cNvPicPr>
            <a:picLocks noChangeAspect="1"/>
          </p:cNvPicPr>
          <p:nvPr/>
        </p:nvPicPr>
        <p:blipFill rotWithShape="1">
          <a:blip r:embed="rId2">
            <a:extLst>
              <a:ext uri="{28A0092B-C50C-407E-A947-70E740481C1C}">
                <a14:useLocalDpi xmlns:a14="http://schemas.microsoft.com/office/drawing/2010/main" val="0"/>
              </a:ext>
            </a:extLst>
          </a:blip>
          <a:srcRect l="7257" r="8474"/>
          <a:stretch/>
        </p:blipFill>
        <p:spPr>
          <a:xfrm rot="5400000">
            <a:off x="2667000" y="-2667000"/>
            <a:ext cx="6858000" cy="12192000"/>
          </a:xfrm>
          <a:prstGeom prst="rect">
            <a:avLst/>
          </a:prstGeom>
        </p:spPr>
      </p:pic>
      <p:sp>
        <p:nvSpPr>
          <p:cNvPr id="3" name="矩形 2">
            <a:extLst>
              <a:ext uri="{FF2B5EF4-FFF2-40B4-BE49-F238E27FC236}">
                <a16:creationId xmlns:a16="http://schemas.microsoft.com/office/drawing/2014/main" id="{EEFAD323-8BC9-49F9-8DF5-DEB3DCD43172}"/>
              </a:ext>
            </a:extLst>
          </p:cNvPr>
          <p:cNvSpPr/>
          <p:nvPr/>
        </p:nvSpPr>
        <p:spPr>
          <a:xfrm>
            <a:off x="673261" y="593203"/>
            <a:ext cx="10845478" cy="5671594"/>
          </a:xfrm>
          <a:prstGeom prst="rect">
            <a:avLst/>
          </a:prstGeom>
          <a:solidFill>
            <a:schemeClr val="bg1"/>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altLang="zh-CN">
                <a:latin typeface="仓耳玄三M W05" panose="02020400000000000000" pitchFamily="18" charset="-122"/>
              </a:rPr>
              <a:t>Cơn tức giận của tên cướp thật dữ dội. Hắn đứng phắt dậy, rút soạt dao ra, lăm lăm chực đâm. Bác sĩ Ly vẫn dõng dạc và quả quyết:</a:t>
            </a:r>
          </a:p>
          <a:p>
            <a:pPr algn="ctr"/>
            <a:endParaRPr lang="vi-VN" altLang="zh-CN">
              <a:latin typeface="仓耳玄三M W05" panose="02020400000000000000" pitchFamily="18" charset="-122"/>
            </a:endParaRPr>
          </a:p>
          <a:p>
            <a:pPr algn="ctr"/>
            <a:r>
              <a:rPr lang="vi-VN" altLang="zh-CN">
                <a:latin typeface="仓耳玄三M W05" panose="02020400000000000000" pitchFamily="18" charset="-122"/>
              </a:rPr>
              <a:t>- Nếu anh không cất dao, tôi quyết làm cho anh bị treo cổ trong phiên tòa sắp tới.</a:t>
            </a:r>
          </a:p>
          <a:p>
            <a:pPr algn="ctr"/>
            <a:endParaRPr lang="vi-VN" altLang="zh-CN">
              <a:latin typeface="仓耳玄三M W05" panose="02020400000000000000" pitchFamily="18" charset="-122"/>
            </a:endParaRPr>
          </a:p>
          <a:p>
            <a:pPr algn="ctr"/>
            <a:r>
              <a:rPr lang="vi-VN" altLang="zh-CN">
                <a:latin typeface="仓耳玄三M W05" panose="02020400000000000000" pitchFamily="18" charset="-122"/>
              </a:rPr>
              <a:t>Trông bác sĩ lúc này với gã kia thật khác nhau một trời một vực. Một đằng thì đức độ, hiền từ mà nghiêm nghị. Một đằng thì nanh ác, hung hăng như con thú dữ nhốt chuồng.</a:t>
            </a:r>
            <a:endParaRPr lang="zh-CN" altLang="en-US" dirty="0">
              <a:latin typeface="仓耳玄三M W05" panose="02020400000000000000" pitchFamily="18" charset="-122"/>
            </a:endParaRPr>
          </a:p>
        </p:txBody>
      </p:sp>
      <p:sp>
        <p:nvSpPr>
          <p:cNvPr id="9" name="Rectangle 8">
            <a:extLst>
              <a:ext uri="{FF2B5EF4-FFF2-40B4-BE49-F238E27FC236}">
                <a16:creationId xmlns:a16="http://schemas.microsoft.com/office/drawing/2014/main" id="{B542942E-961F-492B-A9BB-9369E990C4A5}"/>
              </a:ext>
            </a:extLst>
          </p:cNvPr>
          <p:cNvSpPr/>
          <p:nvPr/>
        </p:nvSpPr>
        <p:spPr>
          <a:xfrm>
            <a:off x="2467369" y="793747"/>
            <a:ext cx="7257263" cy="646331"/>
          </a:xfrm>
          <a:prstGeom prst="rect">
            <a:avLst/>
          </a:prstGeom>
          <a:noFill/>
        </p:spPr>
        <p:txBody>
          <a:bodyPr wrap="square" lIns="91440" tIns="45720" rIns="91440" bIns="45720">
            <a:spAutoFit/>
          </a:bodyPr>
          <a:lstStyle/>
          <a:p>
            <a:pPr algn="just"/>
            <a:r>
              <a:rPr lang="en-US" sz="3600" b="1">
                <a:ln w="0"/>
                <a:solidFill>
                  <a:schemeClr val="accent5">
                    <a:lumMod val="50000"/>
                  </a:schemeClr>
                </a:solidFill>
                <a:latin typeface="UTM BryantLG" panose="02040603050506020204" pitchFamily="18" charset="0"/>
              </a:rPr>
              <a:t>KHUẤT PHỤC TÊN CƯỚP BIỂN</a:t>
            </a:r>
            <a:endParaRPr lang="en-US" sz="3600" b="1" cap="none" spc="0">
              <a:ln w="0"/>
              <a:solidFill>
                <a:schemeClr val="accent5">
                  <a:lumMod val="50000"/>
                </a:schemeClr>
              </a:solidFill>
              <a:latin typeface="UTM Avo" panose="02040603050506020204" pitchFamily="18" charset="0"/>
            </a:endParaRPr>
          </a:p>
        </p:txBody>
      </p:sp>
      <p:sp>
        <p:nvSpPr>
          <p:cNvPr id="4" name="Rectangle: Rounded Corners 3">
            <a:extLst>
              <a:ext uri="{FF2B5EF4-FFF2-40B4-BE49-F238E27FC236}">
                <a16:creationId xmlns:a16="http://schemas.microsoft.com/office/drawing/2014/main" id="{833E69F7-C287-44D7-8F77-323937E0BB6E}"/>
              </a:ext>
            </a:extLst>
          </p:cNvPr>
          <p:cNvSpPr/>
          <p:nvPr/>
        </p:nvSpPr>
        <p:spPr>
          <a:xfrm>
            <a:off x="2507869" y="4590016"/>
            <a:ext cx="8970369" cy="522514"/>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8C64C5D0-9D23-4721-B108-FB05F82A5D52}"/>
              </a:ext>
            </a:extLst>
          </p:cNvPr>
          <p:cNvSpPr/>
          <p:nvPr/>
        </p:nvSpPr>
        <p:spPr>
          <a:xfrm>
            <a:off x="794761" y="5086710"/>
            <a:ext cx="10683477" cy="522514"/>
          </a:xfrm>
          <a:prstGeom prst="roundRect">
            <a:avLst/>
          </a:prstGeom>
          <a:solidFill>
            <a:srgbClr val="FFF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9A4653EA-BE56-4993-812B-34922AD39115}"/>
              </a:ext>
            </a:extLst>
          </p:cNvPr>
          <p:cNvSpPr/>
          <p:nvPr/>
        </p:nvSpPr>
        <p:spPr>
          <a:xfrm>
            <a:off x="794761" y="5541739"/>
            <a:ext cx="1794109" cy="522514"/>
          </a:xfrm>
          <a:prstGeom prst="roundRect">
            <a:avLst/>
          </a:prstGeom>
          <a:solidFill>
            <a:srgbClr val="FFF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Rounded Corners 10">
            <a:extLst>
              <a:ext uri="{FF2B5EF4-FFF2-40B4-BE49-F238E27FC236}">
                <a16:creationId xmlns:a16="http://schemas.microsoft.com/office/drawing/2014/main" id="{740EE279-50FD-4CDB-8A2B-A23A2B150171}"/>
              </a:ext>
            </a:extLst>
          </p:cNvPr>
          <p:cNvSpPr/>
          <p:nvPr/>
        </p:nvSpPr>
        <p:spPr>
          <a:xfrm>
            <a:off x="7074056" y="1631293"/>
            <a:ext cx="1286174" cy="458764"/>
          </a:xfrm>
          <a:prstGeom prst="roundRect">
            <a:avLst/>
          </a:prstGeom>
          <a:solidFill>
            <a:srgbClr val="66F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66FF99"/>
              </a:solidFill>
            </a:endParaRPr>
          </a:p>
        </p:txBody>
      </p:sp>
      <p:sp>
        <p:nvSpPr>
          <p:cNvPr id="12" name="Rectangle: Rounded Corners 11">
            <a:extLst>
              <a:ext uri="{FF2B5EF4-FFF2-40B4-BE49-F238E27FC236}">
                <a16:creationId xmlns:a16="http://schemas.microsoft.com/office/drawing/2014/main" id="{8DE289B3-107C-4C95-B96D-EEB41A520D27}"/>
              </a:ext>
            </a:extLst>
          </p:cNvPr>
          <p:cNvSpPr/>
          <p:nvPr/>
        </p:nvSpPr>
        <p:spPr>
          <a:xfrm>
            <a:off x="6471470" y="2153806"/>
            <a:ext cx="2000726" cy="412111"/>
          </a:xfrm>
          <a:prstGeom prst="roundRect">
            <a:avLst/>
          </a:prstGeom>
          <a:solidFill>
            <a:srgbClr val="66F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66FF99"/>
              </a:solidFill>
            </a:endParaRPr>
          </a:p>
        </p:txBody>
      </p:sp>
      <p:sp>
        <p:nvSpPr>
          <p:cNvPr id="13" name="Rectangle: Rounded Corners 12">
            <a:extLst>
              <a:ext uri="{FF2B5EF4-FFF2-40B4-BE49-F238E27FC236}">
                <a16:creationId xmlns:a16="http://schemas.microsoft.com/office/drawing/2014/main" id="{B3447738-6B91-4E17-A0AD-46DBC381AE88}"/>
              </a:ext>
            </a:extLst>
          </p:cNvPr>
          <p:cNvSpPr/>
          <p:nvPr/>
        </p:nvSpPr>
        <p:spPr>
          <a:xfrm>
            <a:off x="754261" y="2606404"/>
            <a:ext cx="1839649" cy="454037"/>
          </a:xfrm>
          <a:prstGeom prst="roundRect">
            <a:avLst/>
          </a:prstGeom>
          <a:solidFill>
            <a:srgbClr val="66F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66FF99"/>
              </a:solidFill>
            </a:endParaRPr>
          </a:p>
        </p:txBody>
      </p:sp>
      <p:sp>
        <p:nvSpPr>
          <p:cNvPr id="14" name="Rectangle: Rounded Corners 13">
            <a:extLst>
              <a:ext uri="{FF2B5EF4-FFF2-40B4-BE49-F238E27FC236}">
                <a16:creationId xmlns:a16="http://schemas.microsoft.com/office/drawing/2014/main" id="{95544794-332B-4F10-9A1C-F50309CD7026}"/>
              </a:ext>
            </a:extLst>
          </p:cNvPr>
          <p:cNvSpPr/>
          <p:nvPr/>
        </p:nvSpPr>
        <p:spPr>
          <a:xfrm>
            <a:off x="3169169" y="2629334"/>
            <a:ext cx="1839649" cy="454037"/>
          </a:xfrm>
          <a:prstGeom prst="roundRect">
            <a:avLst/>
          </a:prstGeom>
          <a:solidFill>
            <a:srgbClr val="66F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66FF99"/>
              </a:solidFill>
            </a:endParaRPr>
          </a:p>
        </p:txBody>
      </p:sp>
      <p:sp>
        <p:nvSpPr>
          <p:cNvPr id="15" name="Rectangle: Rounded Corners 14">
            <a:extLst>
              <a:ext uri="{FF2B5EF4-FFF2-40B4-BE49-F238E27FC236}">
                <a16:creationId xmlns:a16="http://schemas.microsoft.com/office/drawing/2014/main" id="{186140BE-12E5-4AE9-BD1E-3930003D7F96}"/>
              </a:ext>
            </a:extLst>
          </p:cNvPr>
          <p:cNvSpPr/>
          <p:nvPr/>
        </p:nvSpPr>
        <p:spPr>
          <a:xfrm>
            <a:off x="8804807" y="4572434"/>
            <a:ext cx="2453743" cy="513916"/>
          </a:xfrm>
          <a:prstGeom prst="roundRect">
            <a:avLst/>
          </a:prstGeom>
          <a:solidFill>
            <a:srgbClr val="66F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66FF99"/>
              </a:solidFill>
            </a:endParaRPr>
          </a:p>
        </p:txBody>
      </p:sp>
      <p:sp>
        <p:nvSpPr>
          <p:cNvPr id="16" name="Rectangle: Rounded Corners 15">
            <a:extLst>
              <a:ext uri="{FF2B5EF4-FFF2-40B4-BE49-F238E27FC236}">
                <a16:creationId xmlns:a16="http://schemas.microsoft.com/office/drawing/2014/main" id="{2C51765F-FA6B-4719-93B1-40A453E21EDD}"/>
              </a:ext>
            </a:extLst>
          </p:cNvPr>
          <p:cNvSpPr/>
          <p:nvPr/>
        </p:nvSpPr>
        <p:spPr>
          <a:xfrm>
            <a:off x="3387195" y="5056116"/>
            <a:ext cx="1584856" cy="513916"/>
          </a:xfrm>
          <a:prstGeom prst="roundRect">
            <a:avLst/>
          </a:prstGeom>
          <a:solidFill>
            <a:srgbClr val="66F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66FF99"/>
              </a:solidFill>
            </a:endParaRPr>
          </a:p>
        </p:txBody>
      </p:sp>
      <p:sp>
        <p:nvSpPr>
          <p:cNvPr id="7" name="Rectangle 6">
            <a:extLst>
              <a:ext uri="{FF2B5EF4-FFF2-40B4-BE49-F238E27FC236}">
                <a16:creationId xmlns:a16="http://schemas.microsoft.com/office/drawing/2014/main" id="{8F7DBD29-3975-40E3-88AE-F5DAA182F2BB}"/>
              </a:ext>
            </a:extLst>
          </p:cNvPr>
          <p:cNvSpPr/>
          <p:nvPr/>
        </p:nvSpPr>
        <p:spPr>
          <a:xfrm>
            <a:off x="754261" y="1544926"/>
            <a:ext cx="10683477" cy="4524315"/>
          </a:xfrm>
          <a:prstGeom prst="rect">
            <a:avLst/>
          </a:prstGeom>
          <a:noFill/>
        </p:spPr>
        <p:txBody>
          <a:bodyPr wrap="square" lIns="91440" tIns="45720" rIns="91440" bIns="45720">
            <a:spAutoFit/>
          </a:bodyPr>
          <a:lstStyle/>
          <a:p>
            <a:pPr algn="just"/>
            <a:r>
              <a:rPr lang="en-US" sz="3200" b="1">
                <a:ln w="0"/>
                <a:solidFill>
                  <a:srgbClr val="2E67AC"/>
                </a:solidFill>
                <a:latin typeface="UTM BryantLG" panose="02040603050506020204" pitchFamily="18" charset="0"/>
              </a:rPr>
              <a:t>	</a:t>
            </a:r>
            <a:r>
              <a:rPr lang="vi-VN" sz="3200" b="1">
                <a:ln w="0"/>
                <a:solidFill>
                  <a:srgbClr val="2E67AC"/>
                </a:solidFill>
                <a:latin typeface="UTM BryantLG" panose="02040603050506020204" pitchFamily="18" charset="0"/>
              </a:rPr>
              <a:t>Cơn tức giận của tên cướp thật dữ dội. Hắn đứng phắt dậy, rút soạt dao ra, lăm lăm chực đâm. Bác sĩ Ly vẫn dõng dạc và quả quyết:</a:t>
            </a:r>
          </a:p>
          <a:p>
            <a:pPr algn="just"/>
            <a:r>
              <a:rPr lang="vi-VN" sz="3200" b="1">
                <a:ln w="0"/>
                <a:solidFill>
                  <a:srgbClr val="2E67AC"/>
                </a:solidFill>
                <a:latin typeface="UTM BryantLG" panose="02040603050506020204" pitchFamily="18" charset="0"/>
              </a:rPr>
              <a:t>- Nếu anh không cất dao, tôi quyết làm cho anh bị treo cổ trong phiên tòa sắp tới.</a:t>
            </a:r>
          </a:p>
          <a:p>
            <a:pPr algn="just"/>
            <a:r>
              <a:rPr lang="en-US" sz="3200" b="1">
                <a:ln w="0"/>
                <a:solidFill>
                  <a:srgbClr val="2E67AC"/>
                </a:solidFill>
                <a:latin typeface="UTM BryantLG" panose="02040603050506020204" pitchFamily="18" charset="0"/>
              </a:rPr>
              <a:t>	</a:t>
            </a:r>
            <a:r>
              <a:rPr lang="vi-VN" sz="3200" b="1">
                <a:ln w="0"/>
                <a:solidFill>
                  <a:srgbClr val="2E67AC"/>
                </a:solidFill>
                <a:latin typeface="UTM BryantLG" panose="02040603050506020204" pitchFamily="18" charset="0"/>
              </a:rPr>
              <a:t>Trông bác sĩ lúc này với gã kia thật khác nhau một trời một vực. Một đằng thì đức độ, hiền từ mà nghiêm nghị. Một đằng thì nanh ác, hung hăng như con thú dữ nhốt chuồng.</a:t>
            </a:r>
            <a:endParaRPr lang="en-US" sz="3200" b="1" cap="none" spc="0">
              <a:ln w="0"/>
              <a:solidFill>
                <a:srgbClr val="2E67AC"/>
              </a:solidFill>
              <a:latin typeface="UTM Avo" panose="02040603050506020204" pitchFamily="18" charset="0"/>
            </a:endParaRPr>
          </a:p>
        </p:txBody>
      </p:sp>
    </p:spTree>
    <p:extLst>
      <p:ext uri="{BB962C8B-B14F-4D97-AF65-F5344CB8AC3E}">
        <p14:creationId xmlns:p14="http://schemas.microsoft.com/office/powerpoint/2010/main" val="2970630241"/>
      </p:ext>
    </p:extLst>
  </p:cSld>
  <p:clrMapOvr>
    <a:masterClrMapping/>
  </p:clrMapOvr>
  <mc:AlternateContent xmlns:mc="http://schemas.openxmlformats.org/markup-compatibility/2006" xmlns:p14="http://schemas.microsoft.com/office/powerpoint/2010/main">
    <mc:Choice Requires="p14">
      <p:transition spd="slow">
        <p14:flip dir="r"/>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accel="80000" fill="hold" grpId="0" nodeType="clickEffect">
                                      <p:stCondLst>
                                        <p:cond delay="0"/>
                                      </p:stCondLst>
                                      <p:iterate type="wd">
                                        <p:tmPct val="10000"/>
                                      </p:iterate>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accel="80000" fill="hold" grpId="0" nodeType="clickEffect" p14:presetBounceEnd="44000">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14:bounceEnd="44000">
                                          <p:cBhvr additive="base">
                                            <p:cTn id="13" dur="500" fill="hold"/>
                                            <p:tgtEl>
                                              <p:spTgt spid="7"/>
                                            </p:tgtEl>
                                            <p:attrNameLst>
                                              <p:attrName>ppt_x</p:attrName>
                                            </p:attrNameLst>
                                          </p:cBhvr>
                                          <p:tavLst>
                                            <p:tav tm="0">
                                              <p:val>
                                                <p:strVal val="0-#ppt_w/2"/>
                                              </p:val>
                                            </p:tav>
                                            <p:tav tm="100000">
                                              <p:val>
                                                <p:strVal val="#ppt_x"/>
                                              </p:val>
                                            </p:tav>
                                          </p:tavLst>
                                        </p:anim>
                                        <p:anim calcmode="lin" valueType="num" p14:bounceEnd="44000">
                                          <p:cBhvr additive="base">
                                            <p:cTn id="14"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42"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barn(outHorizontal)">
                                          <p:cBhvr>
                                            <p:cTn id="19" dur="5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42"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barn(outHorizontal)">
                                          <p:cBhvr>
                                            <p:cTn id="24" dur="500"/>
                                            <p:tgtEl>
                                              <p:spTgt spid="8"/>
                                            </p:tgtEl>
                                          </p:cBhvr>
                                        </p:animEffect>
                                      </p:childTnLst>
                                    </p:cTn>
                                  </p:par>
                                  <p:par>
                                    <p:cTn id="25" presetID="16" presetClass="entr" presetSubtype="42"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arn(outHorizontal)">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49" presetClass="exit" presetSubtype="0" accel="100000" fill="hold" grpId="1" nodeType="clickEffect">
                                      <p:stCondLst>
                                        <p:cond delay="0"/>
                                      </p:stCondLst>
                                      <p:childTnLst>
                                        <p:anim calcmode="lin" valueType="num">
                                          <p:cBhvr>
                                            <p:cTn id="31" dur="500"/>
                                            <p:tgtEl>
                                              <p:spTgt spid="4"/>
                                            </p:tgtEl>
                                            <p:attrNameLst>
                                              <p:attrName>ppt_w</p:attrName>
                                            </p:attrNameLst>
                                          </p:cBhvr>
                                          <p:tavLst>
                                            <p:tav tm="0">
                                              <p:val>
                                                <p:strVal val="ppt_w"/>
                                              </p:val>
                                            </p:tav>
                                            <p:tav tm="100000">
                                              <p:val>
                                                <p:fltVal val="0"/>
                                              </p:val>
                                            </p:tav>
                                          </p:tavLst>
                                        </p:anim>
                                        <p:anim calcmode="lin" valueType="num">
                                          <p:cBhvr>
                                            <p:cTn id="32" dur="500"/>
                                            <p:tgtEl>
                                              <p:spTgt spid="4"/>
                                            </p:tgtEl>
                                            <p:attrNameLst>
                                              <p:attrName>ppt_h</p:attrName>
                                            </p:attrNameLst>
                                          </p:cBhvr>
                                          <p:tavLst>
                                            <p:tav tm="0">
                                              <p:val>
                                                <p:strVal val="ppt_h"/>
                                              </p:val>
                                            </p:tav>
                                            <p:tav tm="100000">
                                              <p:val>
                                                <p:fltVal val="0"/>
                                              </p:val>
                                            </p:tav>
                                          </p:tavLst>
                                        </p:anim>
                                        <p:anim calcmode="lin" valueType="num">
                                          <p:cBhvr>
                                            <p:cTn id="33" dur="500"/>
                                            <p:tgtEl>
                                              <p:spTgt spid="4"/>
                                            </p:tgtEl>
                                            <p:attrNameLst>
                                              <p:attrName>style.rotation</p:attrName>
                                            </p:attrNameLst>
                                          </p:cBhvr>
                                          <p:tavLst>
                                            <p:tav tm="0">
                                              <p:val>
                                                <p:fltVal val="0"/>
                                              </p:val>
                                            </p:tav>
                                            <p:tav tm="100000">
                                              <p:val>
                                                <p:fltVal val="360"/>
                                              </p:val>
                                            </p:tav>
                                          </p:tavLst>
                                        </p:anim>
                                        <p:animEffect transition="out" filter="fade">
                                          <p:cBhvr>
                                            <p:cTn id="34" dur="500"/>
                                            <p:tgtEl>
                                              <p:spTgt spid="4"/>
                                            </p:tgtEl>
                                          </p:cBhvr>
                                        </p:animEffect>
                                        <p:set>
                                          <p:cBhvr>
                                            <p:cTn id="35" dur="1" fill="hold">
                                              <p:stCondLst>
                                                <p:cond delay="499"/>
                                              </p:stCondLst>
                                            </p:cTn>
                                            <p:tgtEl>
                                              <p:spTgt spid="4"/>
                                            </p:tgtEl>
                                            <p:attrNameLst>
                                              <p:attrName>style.visibility</p:attrName>
                                            </p:attrNameLst>
                                          </p:cBhvr>
                                          <p:to>
                                            <p:strVal val="hidden"/>
                                          </p:to>
                                        </p:set>
                                      </p:childTnLst>
                                    </p:cTn>
                                  </p:par>
                                  <p:par>
                                    <p:cTn id="36" presetID="49" presetClass="exit" presetSubtype="0" accel="100000" fill="hold" grpId="1" nodeType="withEffect">
                                      <p:stCondLst>
                                        <p:cond delay="0"/>
                                      </p:stCondLst>
                                      <p:childTnLst>
                                        <p:anim calcmode="lin" valueType="num">
                                          <p:cBhvr>
                                            <p:cTn id="37" dur="500"/>
                                            <p:tgtEl>
                                              <p:spTgt spid="8"/>
                                            </p:tgtEl>
                                            <p:attrNameLst>
                                              <p:attrName>ppt_w</p:attrName>
                                            </p:attrNameLst>
                                          </p:cBhvr>
                                          <p:tavLst>
                                            <p:tav tm="0">
                                              <p:val>
                                                <p:strVal val="ppt_w"/>
                                              </p:val>
                                            </p:tav>
                                            <p:tav tm="100000">
                                              <p:val>
                                                <p:fltVal val="0"/>
                                              </p:val>
                                            </p:tav>
                                          </p:tavLst>
                                        </p:anim>
                                        <p:anim calcmode="lin" valueType="num">
                                          <p:cBhvr>
                                            <p:cTn id="38" dur="500"/>
                                            <p:tgtEl>
                                              <p:spTgt spid="8"/>
                                            </p:tgtEl>
                                            <p:attrNameLst>
                                              <p:attrName>ppt_h</p:attrName>
                                            </p:attrNameLst>
                                          </p:cBhvr>
                                          <p:tavLst>
                                            <p:tav tm="0">
                                              <p:val>
                                                <p:strVal val="ppt_h"/>
                                              </p:val>
                                            </p:tav>
                                            <p:tav tm="100000">
                                              <p:val>
                                                <p:fltVal val="0"/>
                                              </p:val>
                                            </p:tav>
                                          </p:tavLst>
                                        </p:anim>
                                        <p:anim calcmode="lin" valueType="num">
                                          <p:cBhvr>
                                            <p:cTn id="39" dur="500"/>
                                            <p:tgtEl>
                                              <p:spTgt spid="8"/>
                                            </p:tgtEl>
                                            <p:attrNameLst>
                                              <p:attrName>style.rotation</p:attrName>
                                            </p:attrNameLst>
                                          </p:cBhvr>
                                          <p:tavLst>
                                            <p:tav tm="0">
                                              <p:val>
                                                <p:fltVal val="0"/>
                                              </p:val>
                                            </p:tav>
                                            <p:tav tm="100000">
                                              <p:val>
                                                <p:fltVal val="360"/>
                                              </p:val>
                                            </p:tav>
                                          </p:tavLst>
                                        </p:anim>
                                        <p:animEffect transition="out" filter="fade">
                                          <p:cBhvr>
                                            <p:cTn id="40" dur="500"/>
                                            <p:tgtEl>
                                              <p:spTgt spid="8"/>
                                            </p:tgtEl>
                                          </p:cBhvr>
                                        </p:animEffect>
                                        <p:set>
                                          <p:cBhvr>
                                            <p:cTn id="41" dur="1" fill="hold">
                                              <p:stCondLst>
                                                <p:cond delay="499"/>
                                              </p:stCondLst>
                                            </p:cTn>
                                            <p:tgtEl>
                                              <p:spTgt spid="8"/>
                                            </p:tgtEl>
                                            <p:attrNameLst>
                                              <p:attrName>style.visibility</p:attrName>
                                            </p:attrNameLst>
                                          </p:cBhvr>
                                          <p:to>
                                            <p:strVal val="hidden"/>
                                          </p:to>
                                        </p:set>
                                      </p:childTnLst>
                                    </p:cTn>
                                  </p:par>
                                  <p:par>
                                    <p:cTn id="42" presetID="49" presetClass="exit" presetSubtype="0" accel="100000" fill="hold" grpId="1" nodeType="withEffect">
                                      <p:stCondLst>
                                        <p:cond delay="0"/>
                                      </p:stCondLst>
                                      <p:childTnLst>
                                        <p:anim calcmode="lin" valueType="num">
                                          <p:cBhvr>
                                            <p:cTn id="43" dur="500"/>
                                            <p:tgtEl>
                                              <p:spTgt spid="10"/>
                                            </p:tgtEl>
                                            <p:attrNameLst>
                                              <p:attrName>ppt_w</p:attrName>
                                            </p:attrNameLst>
                                          </p:cBhvr>
                                          <p:tavLst>
                                            <p:tav tm="0">
                                              <p:val>
                                                <p:strVal val="ppt_w"/>
                                              </p:val>
                                            </p:tav>
                                            <p:tav tm="100000">
                                              <p:val>
                                                <p:fltVal val="0"/>
                                              </p:val>
                                            </p:tav>
                                          </p:tavLst>
                                        </p:anim>
                                        <p:anim calcmode="lin" valueType="num">
                                          <p:cBhvr>
                                            <p:cTn id="44" dur="500"/>
                                            <p:tgtEl>
                                              <p:spTgt spid="10"/>
                                            </p:tgtEl>
                                            <p:attrNameLst>
                                              <p:attrName>ppt_h</p:attrName>
                                            </p:attrNameLst>
                                          </p:cBhvr>
                                          <p:tavLst>
                                            <p:tav tm="0">
                                              <p:val>
                                                <p:strVal val="ppt_h"/>
                                              </p:val>
                                            </p:tav>
                                            <p:tav tm="100000">
                                              <p:val>
                                                <p:fltVal val="0"/>
                                              </p:val>
                                            </p:tav>
                                          </p:tavLst>
                                        </p:anim>
                                        <p:anim calcmode="lin" valueType="num">
                                          <p:cBhvr>
                                            <p:cTn id="45" dur="500"/>
                                            <p:tgtEl>
                                              <p:spTgt spid="10"/>
                                            </p:tgtEl>
                                            <p:attrNameLst>
                                              <p:attrName>style.rotation</p:attrName>
                                            </p:attrNameLst>
                                          </p:cBhvr>
                                          <p:tavLst>
                                            <p:tav tm="0">
                                              <p:val>
                                                <p:fltVal val="0"/>
                                              </p:val>
                                            </p:tav>
                                            <p:tav tm="100000">
                                              <p:val>
                                                <p:fltVal val="360"/>
                                              </p:val>
                                            </p:tav>
                                          </p:tavLst>
                                        </p:anim>
                                        <p:animEffect transition="out" filter="fade">
                                          <p:cBhvr>
                                            <p:cTn id="46" dur="500"/>
                                            <p:tgtEl>
                                              <p:spTgt spid="10"/>
                                            </p:tgtEl>
                                          </p:cBhvr>
                                        </p:animEffect>
                                        <p:set>
                                          <p:cBhvr>
                                            <p:cTn id="47" dur="1" fill="hold">
                                              <p:stCondLst>
                                                <p:cond delay="499"/>
                                              </p:stCondLst>
                                            </p:cTn>
                                            <p:tgtEl>
                                              <p:spTgt spid="10"/>
                                            </p:tgtEl>
                                            <p:attrNameLst>
                                              <p:attrName>style.visibility</p:attrName>
                                            </p:attrNameLst>
                                          </p:cBhvr>
                                          <p:to>
                                            <p:strVal val="hidden"/>
                                          </p:to>
                                        </p:set>
                                      </p:childTnLst>
                                    </p:cTn>
                                  </p:par>
                                </p:childTnLst>
                              </p:cTn>
                            </p:par>
                          </p:childTnLst>
                        </p:cTn>
                      </p:par>
                      <p:par>
                        <p:cTn id="48" fill="hold">
                          <p:stCondLst>
                            <p:cond delay="indefinite"/>
                          </p:stCondLst>
                          <p:childTnLst>
                            <p:par>
                              <p:cTn id="49" fill="hold">
                                <p:stCondLst>
                                  <p:cond delay="0"/>
                                </p:stCondLst>
                                <p:childTnLst>
                                  <p:par>
                                    <p:cTn id="50" presetID="16" presetClass="entr" presetSubtype="42" fill="hold" grpId="0" nodeType="clickEffect">
                                      <p:stCondLst>
                                        <p:cond delay="0"/>
                                      </p:stCondLst>
                                      <p:childTnLst>
                                        <p:set>
                                          <p:cBhvr>
                                            <p:cTn id="51" dur="1" fill="hold">
                                              <p:stCondLst>
                                                <p:cond delay="0"/>
                                              </p:stCondLst>
                                            </p:cTn>
                                            <p:tgtEl>
                                              <p:spTgt spid="11"/>
                                            </p:tgtEl>
                                            <p:attrNameLst>
                                              <p:attrName>style.visibility</p:attrName>
                                            </p:attrNameLst>
                                          </p:cBhvr>
                                          <p:to>
                                            <p:strVal val="visible"/>
                                          </p:to>
                                        </p:set>
                                        <p:animEffect transition="in" filter="barn(outHorizontal)">
                                          <p:cBhvr>
                                            <p:cTn id="52" dur="500"/>
                                            <p:tgtEl>
                                              <p:spTgt spid="11"/>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42" fill="hold" grpId="0" nodeType="clickEffect">
                                      <p:stCondLst>
                                        <p:cond delay="0"/>
                                      </p:stCondLst>
                                      <p:childTnLst>
                                        <p:set>
                                          <p:cBhvr>
                                            <p:cTn id="56" dur="1" fill="hold">
                                              <p:stCondLst>
                                                <p:cond delay="0"/>
                                              </p:stCondLst>
                                            </p:cTn>
                                            <p:tgtEl>
                                              <p:spTgt spid="12"/>
                                            </p:tgtEl>
                                            <p:attrNameLst>
                                              <p:attrName>style.visibility</p:attrName>
                                            </p:attrNameLst>
                                          </p:cBhvr>
                                          <p:to>
                                            <p:strVal val="visible"/>
                                          </p:to>
                                        </p:set>
                                        <p:animEffect transition="in" filter="barn(outHorizontal)">
                                          <p:cBhvr>
                                            <p:cTn id="57" dur="500"/>
                                            <p:tgtEl>
                                              <p:spTgt spid="12"/>
                                            </p:tgtEl>
                                          </p:cBhvr>
                                        </p:animEffect>
                                      </p:childTnLst>
                                    </p:cTn>
                                  </p:par>
                                </p:childTnLst>
                              </p:cTn>
                            </p:par>
                          </p:childTnLst>
                        </p:cTn>
                      </p:par>
                      <p:par>
                        <p:cTn id="58" fill="hold">
                          <p:stCondLst>
                            <p:cond delay="indefinite"/>
                          </p:stCondLst>
                          <p:childTnLst>
                            <p:par>
                              <p:cTn id="59" fill="hold">
                                <p:stCondLst>
                                  <p:cond delay="0"/>
                                </p:stCondLst>
                                <p:childTnLst>
                                  <p:par>
                                    <p:cTn id="60" presetID="16" presetClass="entr" presetSubtype="42" fill="hold" grpId="0" nodeType="clickEffect">
                                      <p:stCondLst>
                                        <p:cond delay="0"/>
                                      </p:stCondLst>
                                      <p:childTnLst>
                                        <p:set>
                                          <p:cBhvr>
                                            <p:cTn id="61" dur="1" fill="hold">
                                              <p:stCondLst>
                                                <p:cond delay="0"/>
                                              </p:stCondLst>
                                            </p:cTn>
                                            <p:tgtEl>
                                              <p:spTgt spid="13"/>
                                            </p:tgtEl>
                                            <p:attrNameLst>
                                              <p:attrName>style.visibility</p:attrName>
                                            </p:attrNameLst>
                                          </p:cBhvr>
                                          <p:to>
                                            <p:strVal val="visible"/>
                                          </p:to>
                                        </p:set>
                                        <p:animEffect transition="in" filter="barn(outHorizontal)">
                                          <p:cBhvr>
                                            <p:cTn id="62" dur="500"/>
                                            <p:tgtEl>
                                              <p:spTgt spid="13"/>
                                            </p:tgtEl>
                                          </p:cBhvr>
                                        </p:animEffect>
                                      </p:childTnLst>
                                    </p:cTn>
                                  </p:par>
                                </p:childTnLst>
                              </p:cTn>
                            </p:par>
                          </p:childTnLst>
                        </p:cTn>
                      </p:par>
                      <p:par>
                        <p:cTn id="63" fill="hold">
                          <p:stCondLst>
                            <p:cond delay="indefinite"/>
                          </p:stCondLst>
                          <p:childTnLst>
                            <p:par>
                              <p:cTn id="64" fill="hold">
                                <p:stCondLst>
                                  <p:cond delay="0"/>
                                </p:stCondLst>
                                <p:childTnLst>
                                  <p:par>
                                    <p:cTn id="65" presetID="16" presetClass="entr" presetSubtype="42" fill="hold" grpId="0" nodeType="clickEffect">
                                      <p:stCondLst>
                                        <p:cond delay="0"/>
                                      </p:stCondLst>
                                      <p:childTnLst>
                                        <p:set>
                                          <p:cBhvr>
                                            <p:cTn id="66" dur="1" fill="hold">
                                              <p:stCondLst>
                                                <p:cond delay="0"/>
                                              </p:stCondLst>
                                            </p:cTn>
                                            <p:tgtEl>
                                              <p:spTgt spid="14"/>
                                            </p:tgtEl>
                                            <p:attrNameLst>
                                              <p:attrName>style.visibility</p:attrName>
                                            </p:attrNameLst>
                                          </p:cBhvr>
                                          <p:to>
                                            <p:strVal val="visible"/>
                                          </p:to>
                                        </p:set>
                                        <p:animEffect transition="in" filter="barn(outHorizontal)">
                                          <p:cBhvr>
                                            <p:cTn id="67" dur="500"/>
                                            <p:tgtEl>
                                              <p:spTgt spid="14"/>
                                            </p:tgtEl>
                                          </p:cBhvr>
                                        </p:animEffect>
                                      </p:childTnLst>
                                    </p:cTn>
                                  </p:par>
                                </p:childTnLst>
                              </p:cTn>
                            </p:par>
                          </p:childTnLst>
                        </p:cTn>
                      </p:par>
                      <p:par>
                        <p:cTn id="68" fill="hold">
                          <p:stCondLst>
                            <p:cond delay="indefinite"/>
                          </p:stCondLst>
                          <p:childTnLst>
                            <p:par>
                              <p:cTn id="69" fill="hold">
                                <p:stCondLst>
                                  <p:cond delay="0"/>
                                </p:stCondLst>
                                <p:childTnLst>
                                  <p:par>
                                    <p:cTn id="70" presetID="16" presetClass="entr" presetSubtype="42" fill="hold" grpId="0" nodeType="clickEffect">
                                      <p:stCondLst>
                                        <p:cond delay="0"/>
                                      </p:stCondLst>
                                      <p:childTnLst>
                                        <p:set>
                                          <p:cBhvr>
                                            <p:cTn id="71" dur="1" fill="hold">
                                              <p:stCondLst>
                                                <p:cond delay="0"/>
                                              </p:stCondLst>
                                            </p:cTn>
                                            <p:tgtEl>
                                              <p:spTgt spid="15"/>
                                            </p:tgtEl>
                                            <p:attrNameLst>
                                              <p:attrName>style.visibility</p:attrName>
                                            </p:attrNameLst>
                                          </p:cBhvr>
                                          <p:to>
                                            <p:strVal val="visible"/>
                                          </p:to>
                                        </p:set>
                                        <p:animEffect transition="in" filter="barn(outHorizontal)">
                                          <p:cBhvr>
                                            <p:cTn id="72" dur="500"/>
                                            <p:tgtEl>
                                              <p:spTgt spid="15"/>
                                            </p:tgtEl>
                                          </p:cBhvr>
                                        </p:animEffect>
                                      </p:childTnLst>
                                    </p:cTn>
                                  </p:par>
                                </p:childTnLst>
                              </p:cTn>
                            </p:par>
                          </p:childTnLst>
                        </p:cTn>
                      </p:par>
                      <p:par>
                        <p:cTn id="73" fill="hold">
                          <p:stCondLst>
                            <p:cond delay="indefinite"/>
                          </p:stCondLst>
                          <p:childTnLst>
                            <p:par>
                              <p:cTn id="74" fill="hold">
                                <p:stCondLst>
                                  <p:cond delay="0"/>
                                </p:stCondLst>
                                <p:childTnLst>
                                  <p:par>
                                    <p:cTn id="75" presetID="16" presetClass="entr" presetSubtype="42" fill="hold" grpId="0" nodeType="clickEffect">
                                      <p:stCondLst>
                                        <p:cond delay="0"/>
                                      </p:stCondLst>
                                      <p:childTnLst>
                                        <p:set>
                                          <p:cBhvr>
                                            <p:cTn id="76" dur="1" fill="hold">
                                              <p:stCondLst>
                                                <p:cond delay="0"/>
                                              </p:stCondLst>
                                            </p:cTn>
                                            <p:tgtEl>
                                              <p:spTgt spid="16"/>
                                            </p:tgtEl>
                                            <p:attrNameLst>
                                              <p:attrName>style.visibility</p:attrName>
                                            </p:attrNameLst>
                                          </p:cBhvr>
                                          <p:to>
                                            <p:strVal val="visible"/>
                                          </p:to>
                                        </p:set>
                                        <p:animEffect transition="in" filter="barn(outHorizontal)">
                                          <p:cBhvr>
                                            <p:cTn id="7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4" grpId="0" animBg="1"/>
          <p:bldP spid="4" grpId="1" animBg="1"/>
          <p:bldP spid="8" grpId="0" animBg="1"/>
          <p:bldP spid="8" grpId="1" animBg="1"/>
          <p:bldP spid="10" grpId="0" animBg="1"/>
          <p:bldP spid="10" grpId="1" animBg="1"/>
          <p:bldP spid="11" grpId="0" animBg="1"/>
          <p:bldP spid="12" grpId="0" animBg="1"/>
          <p:bldP spid="13" grpId="0" animBg="1"/>
          <p:bldP spid="14" grpId="0" animBg="1"/>
          <p:bldP spid="15" grpId="0" animBg="1"/>
          <p:bldP spid="16" grpId="0" animBg="1"/>
          <p:bldP spid="7" grpId="0"/>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accel="80000" fill="hold" grpId="0" nodeType="clickEffect">
                                      <p:stCondLst>
                                        <p:cond delay="0"/>
                                      </p:stCondLst>
                                      <p:iterate type="wd">
                                        <p:tmPct val="10000"/>
                                      </p:iterate>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accel="8000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0-#ppt_w/2"/>
                                              </p:val>
                                            </p:tav>
                                            <p:tav tm="100000">
                                              <p:val>
                                                <p:strVal val="#ppt_x"/>
                                              </p:val>
                                            </p:tav>
                                          </p:tavLst>
                                        </p:anim>
                                        <p:anim calcmode="lin" valueType="num">
                                          <p:cBhvr additive="base">
                                            <p:cTn id="14"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42"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barn(outHorizontal)">
                                          <p:cBhvr>
                                            <p:cTn id="19" dur="5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42"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barn(outHorizontal)">
                                          <p:cBhvr>
                                            <p:cTn id="24" dur="500"/>
                                            <p:tgtEl>
                                              <p:spTgt spid="8"/>
                                            </p:tgtEl>
                                          </p:cBhvr>
                                        </p:animEffect>
                                      </p:childTnLst>
                                    </p:cTn>
                                  </p:par>
                                  <p:par>
                                    <p:cTn id="25" presetID="16" presetClass="entr" presetSubtype="42"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arn(outHorizontal)">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49" presetClass="exit" presetSubtype="0" accel="100000" fill="hold" grpId="1" nodeType="clickEffect">
                                      <p:stCondLst>
                                        <p:cond delay="0"/>
                                      </p:stCondLst>
                                      <p:childTnLst>
                                        <p:anim calcmode="lin" valueType="num">
                                          <p:cBhvr>
                                            <p:cTn id="31" dur="500"/>
                                            <p:tgtEl>
                                              <p:spTgt spid="4"/>
                                            </p:tgtEl>
                                            <p:attrNameLst>
                                              <p:attrName>ppt_w</p:attrName>
                                            </p:attrNameLst>
                                          </p:cBhvr>
                                          <p:tavLst>
                                            <p:tav tm="0">
                                              <p:val>
                                                <p:strVal val="ppt_w"/>
                                              </p:val>
                                            </p:tav>
                                            <p:tav tm="100000">
                                              <p:val>
                                                <p:fltVal val="0"/>
                                              </p:val>
                                            </p:tav>
                                          </p:tavLst>
                                        </p:anim>
                                        <p:anim calcmode="lin" valueType="num">
                                          <p:cBhvr>
                                            <p:cTn id="32" dur="500"/>
                                            <p:tgtEl>
                                              <p:spTgt spid="4"/>
                                            </p:tgtEl>
                                            <p:attrNameLst>
                                              <p:attrName>ppt_h</p:attrName>
                                            </p:attrNameLst>
                                          </p:cBhvr>
                                          <p:tavLst>
                                            <p:tav tm="0">
                                              <p:val>
                                                <p:strVal val="ppt_h"/>
                                              </p:val>
                                            </p:tav>
                                            <p:tav tm="100000">
                                              <p:val>
                                                <p:fltVal val="0"/>
                                              </p:val>
                                            </p:tav>
                                          </p:tavLst>
                                        </p:anim>
                                        <p:anim calcmode="lin" valueType="num">
                                          <p:cBhvr>
                                            <p:cTn id="33" dur="500"/>
                                            <p:tgtEl>
                                              <p:spTgt spid="4"/>
                                            </p:tgtEl>
                                            <p:attrNameLst>
                                              <p:attrName>style.rotation</p:attrName>
                                            </p:attrNameLst>
                                          </p:cBhvr>
                                          <p:tavLst>
                                            <p:tav tm="0">
                                              <p:val>
                                                <p:fltVal val="0"/>
                                              </p:val>
                                            </p:tav>
                                            <p:tav tm="100000">
                                              <p:val>
                                                <p:fltVal val="360"/>
                                              </p:val>
                                            </p:tav>
                                          </p:tavLst>
                                        </p:anim>
                                        <p:animEffect transition="out" filter="fade">
                                          <p:cBhvr>
                                            <p:cTn id="34" dur="500"/>
                                            <p:tgtEl>
                                              <p:spTgt spid="4"/>
                                            </p:tgtEl>
                                          </p:cBhvr>
                                        </p:animEffect>
                                        <p:set>
                                          <p:cBhvr>
                                            <p:cTn id="35" dur="1" fill="hold">
                                              <p:stCondLst>
                                                <p:cond delay="499"/>
                                              </p:stCondLst>
                                            </p:cTn>
                                            <p:tgtEl>
                                              <p:spTgt spid="4"/>
                                            </p:tgtEl>
                                            <p:attrNameLst>
                                              <p:attrName>style.visibility</p:attrName>
                                            </p:attrNameLst>
                                          </p:cBhvr>
                                          <p:to>
                                            <p:strVal val="hidden"/>
                                          </p:to>
                                        </p:set>
                                      </p:childTnLst>
                                    </p:cTn>
                                  </p:par>
                                  <p:par>
                                    <p:cTn id="36" presetID="49" presetClass="exit" presetSubtype="0" accel="100000" fill="hold" grpId="1" nodeType="withEffect">
                                      <p:stCondLst>
                                        <p:cond delay="0"/>
                                      </p:stCondLst>
                                      <p:childTnLst>
                                        <p:anim calcmode="lin" valueType="num">
                                          <p:cBhvr>
                                            <p:cTn id="37" dur="500"/>
                                            <p:tgtEl>
                                              <p:spTgt spid="8"/>
                                            </p:tgtEl>
                                            <p:attrNameLst>
                                              <p:attrName>ppt_w</p:attrName>
                                            </p:attrNameLst>
                                          </p:cBhvr>
                                          <p:tavLst>
                                            <p:tav tm="0">
                                              <p:val>
                                                <p:strVal val="ppt_w"/>
                                              </p:val>
                                            </p:tav>
                                            <p:tav tm="100000">
                                              <p:val>
                                                <p:fltVal val="0"/>
                                              </p:val>
                                            </p:tav>
                                          </p:tavLst>
                                        </p:anim>
                                        <p:anim calcmode="lin" valueType="num">
                                          <p:cBhvr>
                                            <p:cTn id="38" dur="500"/>
                                            <p:tgtEl>
                                              <p:spTgt spid="8"/>
                                            </p:tgtEl>
                                            <p:attrNameLst>
                                              <p:attrName>ppt_h</p:attrName>
                                            </p:attrNameLst>
                                          </p:cBhvr>
                                          <p:tavLst>
                                            <p:tav tm="0">
                                              <p:val>
                                                <p:strVal val="ppt_h"/>
                                              </p:val>
                                            </p:tav>
                                            <p:tav tm="100000">
                                              <p:val>
                                                <p:fltVal val="0"/>
                                              </p:val>
                                            </p:tav>
                                          </p:tavLst>
                                        </p:anim>
                                        <p:anim calcmode="lin" valueType="num">
                                          <p:cBhvr>
                                            <p:cTn id="39" dur="500"/>
                                            <p:tgtEl>
                                              <p:spTgt spid="8"/>
                                            </p:tgtEl>
                                            <p:attrNameLst>
                                              <p:attrName>style.rotation</p:attrName>
                                            </p:attrNameLst>
                                          </p:cBhvr>
                                          <p:tavLst>
                                            <p:tav tm="0">
                                              <p:val>
                                                <p:fltVal val="0"/>
                                              </p:val>
                                            </p:tav>
                                            <p:tav tm="100000">
                                              <p:val>
                                                <p:fltVal val="360"/>
                                              </p:val>
                                            </p:tav>
                                          </p:tavLst>
                                        </p:anim>
                                        <p:animEffect transition="out" filter="fade">
                                          <p:cBhvr>
                                            <p:cTn id="40" dur="500"/>
                                            <p:tgtEl>
                                              <p:spTgt spid="8"/>
                                            </p:tgtEl>
                                          </p:cBhvr>
                                        </p:animEffect>
                                        <p:set>
                                          <p:cBhvr>
                                            <p:cTn id="41" dur="1" fill="hold">
                                              <p:stCondLst>
                                                <p:cond delay="499"/>
                                              </p:stCondLst>
                                            </p:cTn>
                                            <p:tgtEl>
                                              <p:spTgt spid="8"/>
                                            </p:tgtEl>
                                            <p:attrNameLst>
                                              <p:attrName>style.visibility</p:attrName>
                                            </p:attrNameLst>
                                          </p:cBhvr>
                                          <p:to>
                                            <p:strVal val="hidden"/>
                                          </p:to>
                                        </p:set>
                                      </p:childTnLst>
                                    </p:cTn>
                                  </p:par>
                                  <p:par>
                                    <p:cTn id="42" presetID="49" presetClass="exit" presetSubtype="0" accel="100000" fill="hold" grpId="1" nodeType="withEffect">
                                      <p:stCondLst>
                                        <p:cond delay="0"/>
                                      </p:stCondLst>
                                      <p:childTnLst>
                                        <p:anim calcmode="lin" valueType="num">
                                          <p:cBhvr>
                                            <p:cTn id="43" dur="500"/>
                                            <p:tgtEl>
                                              <p:spTgt spid="10"/>
                                            </p:tgtEl>
                                            <p:attrNameLst>
                                              <p:attrName>ppt_w</p:attrName>
                                            </p:attrNameLst>
                                          </p:cBhvr>
                                          <p:tavLst>
                                            <p:tav tm="0">
                                              <p:val>
                                                <p:strVal val="ppt_w"/>
                                              </p:val>
                                            </p:tav>
                                            <p:tav tm="100000">
                                              <p:val>
                                                <p:fltVal val="0"/>
                                              </p:val>
                                            </p:tav>
                                          </p:tavLst>
                                        </p:anim>
                                        <p:anim calcmode="lin" valueType="num">
                                          <p:cBhvr>
                                            <p:cTn id="44" dur="500"/>
                                            <p:tgtEl>
                                              <p:spTgt spid="10"/>
                                            </p:tgtEl>
                                            <p:attrNameLst>
                                              <p:attrName>ppt_h</p:attrName>
                                            </p:attrNameLst>
                                          </p:cBhvr>
                                          <p:tavLst>
                                            <p:tav tm="0">
                                              <p:val>
                                                <p:strVal val="ppt_h"/>
                                              </p:val>
                                            </p:tav>
                                            <p:tav tm="100000">
                                              <p:val>
                                                <p:fltVal val="0"/>
                                              </p:val>
                                            </p:tav>
                                          </p:tavLst>
                                        </p:anim>
                                        <p:anim calcmode="lin" valueType="num">
                                          <p:cBhvr>
                                            <p:cTn id="45" dur="500"/>
                                            <p:tgtEl>
                                              <p:spTgt spid="10"/>
                                            </p:tgtEl>
                                            <p:attrNameLst>
                                              <p:attrName>style.rotation</p:attrName>
                                            </p:attrNameLst>
                                          </p:cBhvr>
                                          <p:tavLst>
                                            <p:tav tm="0">
                                              <p:val>
                                                <p:fltVal val="0"/>
                                              </p:val>
                                            </p:tav>
                                            <p:tav tm="100000">
                                              <p:val>
                                                <p:fltVal val="360"/>
                                              </p:val>
                                            </p:tav>
                                          </p:tavLst>
                                        </p:anim>
                                        <p:animEffect transition="out" filter="fade">
                                          <p:cBhvr>
                                            <p:cTn id="46" dur="500"/>
                                            <p:tgtEl>
                                              <p:spTgt spid="10"/>
                                            </p:tgtEl>
                                          </p:cBhvr>
                                        </p:animEffect>
                                        <p:set>
                                          <p:cBhvr>
                                            <p:cTn id="47" dur="1" fill="hold">
                                              <p:stCondLst>
                                                <p:cond delay="499"/>
                                              </p:stCondLst>
                                            </p:cTn>
                                            <p:tgtEl>
                                              <p:spTgt spid="10"/>
                                            </p:tgtEl>
                                            <p:attrNameLst>
                                              <p:attrName>style.visibility</p:attrName>
                                            </p:attrNameLst>
                                          </p:cBhvr>
                                          <p:to>
                                            <p:strVal val="hidden"/>
                                          </p:to>
                                        </p:set>
                                      </p:childTnLst>
                                    </p:cTn>
                                  </p:par>
                                </p:childTnLst>
                              </p:cTn>
                            </p:par>
                          </p:childTnLst>
                        </p:cTn>
                      </p:par>
                      <p:par>
                        <p:cTn id="48" fill="hold">
                          <p:stCondLst>
                            <p:cond delay="indefinite"/>
                          </p:stCondLst>
                          <p:childTnLst>
                            <p:par>
                              <p:cTn id="49" fill="hold">
                                <p:stCondLst>
                                  <p:cond delay="0"/>
                                </p:stCondLst>
                                <p:childTnLst>
                                  <p:par>
                                    <p:cTn id="50" presetID="16" presetClass="entr" presetSubtype="42" fill="hold" grpId="0" nodeType="clickEffect">
                                      <p:stCondLst>
                                        <p:cond delay="0"/>
                                      </p:stCondLst>
                                      <p:childTnLst>
                                        <p:set>
                                          <p:cBhvr>
                                            <p:cTn id="51" dur="1" fill="hold">
                                              <p:stCondLst>
                                                <p:cond delay="0"/>
                                              </p:stCondLst>
                                            </p:cTn>
                                            <p:tgtEl>
                                              <p:spTgt spid="11"/>
                                            </p:tgtEl>
                                            <p:attrNameLst>
                                              <p:attrName>style.visibility</p:attrName>
                                            </p:attrNameLst>
                                          </p:cBhvr>
                                          <p:to>
                                            <p:strVal val="visible"/>
                                          </p:to>
                                        </p:set>
                                        <p:animEffect transition="in" filter="barn(outHorizontal)">
                                          <p:cBhvr>
                                            <p:cTn id="52" dur="500"/>
                                            <p:tgtEl>
                                              <p:spTgt spid="11"/>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42" fill="hold" grpId="0" nodeType="clickEffect">
                                      <p:stCondLst>
                                        <p:cond delay="0"/>
                                      </p:stCondLst>
                                      <p:childTnLst>
                                        <p:set>
                                          <p:cBhvr>
                                            <p:cTn id="56" dur="1" fill="hold">
                                              <p:stCondLst>
                                                <p:cond delay="0"/>
                                              </p:stCondLst>
                                            </p:cTn>
                                            <p:tgtEl>
                                              <p:spTgt spid="12"/>
                                            </p:tgtEl>
                                            <p:attrNameLst>
                                              <p:attrName>style.visibility</p:attrName>
                                            </p:attrNameLst>
                                          </p:cBhvr>
                                          <p:to>
                                            <p:strVal val="visible"/>
                                          </p:to>
                                        </p:set>
                                        <p:animEffect transition="in" filter="barn(outHorizontal)">
                                          <p:cBhvr>
                                            <p:cTn id="57" dur="500"/>
                                            <p:tgtEl>
                                              <p:spTgt spid="12"/>
                                            </p:tgtEl>
                                          </p:cBhvr>
                                        </p:animEffect>
                                      </p:childTnLst>
                                    </p:cTn>
                                  </p:par>
                                </p:childTnLst>
                              </p:cTn>
                            </p:par>
                          </p:childTnLst>
                        </p:cTn>
                      </p:par>
                      <p:par>
                        <p:cTn id="58" fill="hold">
                          <p:stCondLst>
                            <p:cond delay="indefinite"/>
                          </p:stCondLst>
                          <p:childTnLst>
                            <p:par>
                              <p:cTn id="59" fill="hold">
                                <p:stCondLst>
                                  <p:cond delay="0"/>
                                </p:stCondLst>
                                <p:childTnLst>
                                  <p:par>
                                    <p:cTn id="60" presetID="16" presetClass="entr" presetSubtype="42" fill="hold" grpId="0" nodeType="clickEffect">
                                      <p:stCondLst>
                                        <p:cond delay="0"/>
                                      </p:stCondLst>
                                      <p:childTnLst>
                                        <p:set>
                                          <p:cBhvr>
                                            <p:cTn id="61" dur="1" fill="hold">
                                              <p:stCondLst>
                                                <p:cond delay="0"/>
                                              </p:stCondLst>
                                            </p:cTn>
                                            <p:tgtEl>
                                              <p:spTgt spid="13"/>
                                            </p:tgtEl>
                                            <p:attrNameLst>
                                              <p:attrName>style.visibility</p:attrName>
                                            </p:attrNameLst>
                                          </p:cBhvr>
                                          <p:to>
                                            <p:strVal val="visible"/>
                                          </p:to>
                                        </p:set>
                                        <p:animEffect transition="in" filter="barn(outHorizontal)">
                                          <p:cBhvr>
                                            <p:cTn id="62" dur="500"/>
                                            <p:tgtEl>
                                              <p:spTgt spid="13"/>
                                            </p:tgtEl>
                                          </p:cBhvr>
                                        </p:animEffect>
                                      </p:childTnLst>
                                    </p:cTn>
                                  </p:par>
                                </p:childTnLst>
                              </p:cTn>
                            </p:par>
                          </p:childTnLst>
                        </p:cTn>
                      </p:par>
                      <p:par>
                        <p:cTn id="63" fill="hold">
                          <p:stCondLst>
                            <p:cond delay="indefinite"/>
                          </p:stCondLst>
                          <p:childTnLst>
                            <p:par>
                              <p:cTn id="64" fill="hold">
                                <p:stCondLst>
                                  <p:cond delay="0"/>
                                </p:stCondLst>
                                <p:childTnLst>
                                  <p:par>
                                    <p:cTn id="65" presetID="16" presetClass="entr" presetSubtype="42" fill="hold" grpId="0" nodeType="clickEffect">
                                      <p:stCondLst>
                                        <p:cond delay="0"/>
                                      </p:stCondLst>
                                      <p:childTnLst>
                                        <p:set>
                                          <p:cBhvr>
                                            <p:cTn id="66" dur="1" fill="hold">
                                              <p:stCondLst>
                                                <p:cond delay="0"/>
                                              </p:stCondLst>
                                            </p:cTn>
                                            <p:tgtEl>
                                              <p:spTgt spid="14"/>
                                            </p:tgtEl>
                                            <p:attrNameLst>
                                              <p:attrName>style.visibility</p:attrName>
                                            </p:attrNameLst>
                                          </p:cBhvr>
                                          <p:to>
                                            <p:strVal val="visible"/>
                                          </p:to>
                                        </p:set>
                                        <p:animEffect transition="in" filter="barn(outHorizontal)">
                                          <p:cBhvr>
                                            <p:cTn id="67" dur="500"/>
                                            <p:tgtEl>
                                              <p:spTgt spid="14"/>
                                            </p:tgtEl>
                                          </p:cBhvr>
                                        </p:animEffect>
                                      </p:childTnLst>
                                    </p:cTn>
                                  </p:par>
                                </p:childTnLst>
                              </p:cTn>
                            </p:par>
                          </p:childTnLst>
                        </p:cTn>
                      </p:par>
                      <p:par>
                        <p:cTn id="68" fill="hold">
                          <p:stCondLst>
                            <p:cond delay="indefinite"/>
                          </p:stCondLst>
                          <p:childTnLst>
                            <p:par>
                              <p:cTn id="69" fill="hold">
                                <p:stCondLst>
                                  <p:cond delay="0"/>
                                </p:stCondLst>
                                <p:childTnLst>
                                  <p:par>
                                    <p:cTn id="70" presetID="16" presetClass="entr" presetSubtype="42" fill="hold" grpId="0" nodeType="clickEffect">
                                      <p:stCondLst>
                                        <p:cond delay="0"/>
                                      </p:stCondLst>
                                      <p:childTnLst>
                                        <p:set>
                                          <p:cBhvr>
                                            <p:cTn id="71" dur="1" fill="hold">
                                              <p:stCondLst>
                                                <p:cond delay="0"/>
                                              </p:stCondLst>
                                            </p:cTn>
                                            <p:tgtEl>
                                              <p:spTgt spid="15"/>
                                            </p:tgtEl>
                                            <p:attrNameLst>
                                              <p:attrName>style.visibility</p:attrName>
                                            </p:attrNameLst>
                                          </p:cBhvr>
                                          <p:to>
                                            <p:strVal val="visible"/>
                                          </p:to>
                                        </p:set>
                                        <p:animEffect transition="in" filter="barn(outHorizontal)">
                                          <p:cBhvr>
                                            <p:cTn id="72" dur="500"/>
                                            <p:tgtEl>
                                              <p:spTgt spid="15"/>
                                            </p:tgtEl>
                                          </p:cBhvr>
                                        </p:animEffect>
                                      </p:childTnLst>
                                    </p:cTn>
                                  </p:par>
                                </p:childTnLst>
                              </p:cTn>
                            </p:par>
                          </p:childTnLst>
                        </p:cTn>
                      </p:par>
                      <p:par>
                        <p:cTn id="73" fill="hold">
                          <p:stCondLst>
                            <p:cond delay="indefinite"/>
                          </p:stCondLst>
                          <p:childTnLst>
                            <p:par>
                              <p:cTn id="74" fill="hold">
                                <p:stCondLst>
                                  <p:cond delay="0"/>
                                </p:stCondLst>
                                <p:childTnLst>
                                  <p:par>
                                    <p:cTn id="75" presetID="16" presetClass="entr" presetSubtype="42" fill="hold" grpId="0" nodeType="clickEffect">
                                      <p:stCondLst>
                                        <p:cond delay="0"/>
                                      </p:stCondLst>
                                      <p:childTnLst>
                                        <p:set>
                                          <p:cBhvr>
                                            <p:cTn id="76" dur="1" fill="hold">
                                              <p:stCondLst>
                                                <p:cond delay="0"/>
                                              </p:stCondLst>
                                            </p:cTn>
                                            <p:tgtEl>
                                              <p:spTgt spid="16"/>
                                            </p:tgtEl>
                                            <p:attrNameLst>
                                              <p:attrName>style.visibility</p:attrName>
                                            </p:attrNameLst>
                                          </p:cBhvr>
                                          <p:to>
                                            <p:strVal val="visible"/>
                                          </p:to>
                                        </p:set>
                                        <p:animEffect transition="in" filter="barn(outHorizontal)">
                                          <p:cBhvr>
                                            <p:cTn id="7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4" grpId="0" animBg="1"/>
          <p:bldP spid="4" grpId="1" animBg="1"/>
          <p:bldP spid="8" grpId="0" animBg="1"/>
          <p:bldP spid="8" grpId="1" animBg="1"/>
          <p:bldP spid="10" grpId="0" animBg="1"/>
          <p:bldP spid="10" grpId="1" animBg="1"/>
          <p:bldP spid="11" grpId="0" animBg="1"/>
          <p:bldP spid="12" grpId="0" animBg="1"/>
          <p:bldP spid="13" grpId="0" animBg="1"/>
          <p:bldP spid="14" grpId="0" animBg="1"/>
          <p:bldP spid="15" grpId="0" animBg="1"/>
          <p:bldP spid="16" grpId="0" animBg="1"/>
          <p:bldP spid="7" grpId="0"/>
        </p:bldLst>
      </p:timing>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图片包含 卫生间, 浴盆, 淋浴, 抽水马桶&#10;&#10;描述已自动生成">
            <a:extLst>
              <a:ext uri="{FF2B5EF4-FFF2-40B4-BE49-F238E27FC236}">
                <a16:creationId xmlns:a16="http://schemas.microsoft.com/office/drawing/2014/main" id="{09F0907E-FEBE-43ED-806F-E430BA809220}"/>
              </a:ext>
            </a:extLst>
          </p:cNvPr>
          <p:cNvPicPr>
            <a:picLocks noChangeAspect="1"/>
          </p:cNvPicPr>
          <p:nvPr/>
        </p:nvPicPr>
        <p:blipFill rotWithShape="1">
          <a:blip r:embed="rId2">
            <a:extLst>
              <a:ext uri="{28A0092B-C50C-407E-A947-70E740481C1C}">
                <a14:useLocalDpi xmlns:a14="http://schemas.microsoft.com/office/drawing/2010/main" val="0"/>
              </a:ext>
            </a:extLst>
          </a:blip>
          <a:srcRect l="7257" r="8474"/>
          <a:stretch/>
        </p:blipFill>
        <p:spPr>
          <a:xfrm rot="5400000">
            <a:off x="2667000" y="-2667000"/>
            <a:ext cx="6858000" cy="12192000"/>
          </a:xfrm>
          <a:prstGeom prst="rect">
            <a:avLst/>
          </a:prstGeom>
        </p:spPr>
      </p:pic>
      <p:pic>
        <p:nvPicPr>
          <p:cNvPr id="5" name="图片 4">
            <a:extLst>
              <a:ext uri="{FF2B5EF4-FFF2-40B4-BE49-F238E27FC236}">
                <a16:creationId xmlns:a16="http://schemas.microsoft.com/office/drawing/2014/main" id="{2FB612B6-E12B-4410-B6BF-EE3760FD60D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20342"/>
          <a:stretch/>
        </p:blipFill>
        <p:spPr>
          <a:xfrm>
            <a:off x="260933" y="-390275"/>
            <a:ext cx="9235343" cy="7528585"/>
          </a:xfrm>
          <a:prstGeom prst="rect">
            <a:avLst/>
          </a:prstGeom>
        </p:spPr>
      </p:pic>
      <p:pic>
        <p:nvPicPr>
          <p:cNvPr id="9" name="图片 8">
            <a:extLst>
              <a:ext uri="{FF2B5EF4-FFF2-40B4-BE49-F238E27FC236}">
                <a16:creationId xmlns:a16="http://schemas.microsoft.com/office/drawing/2014/main" id="{7BC84BD3-B247-4F13-8F46-99FA52F6409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3838" t="38632"/>
          <a:stretch/>
        </p:blipFill>
        <p:spPr>
          <a:xfrm>
            <a:off x="4944607" y="-435655"/>
            <a:ext cx="7455877" cy="7966250"/>
          </a:xfrm>
          <a:prstGeom prst="rect">
            <a:avLst/>
          </a:prstGeom>
        </p:spPr>
      </p:pic>
      <p:pic>
        <p:nvPicPr>
          <p:cNvPr id="4" name="图片 3">
            <a:extLst>
              <a:ext uri="{FF2B5EF4-FFF2-40B4-BE49-F238E27FC236}">
                <a16:creationId xmlns:a16="http://schemas.microsoft.com/office/drawing/2014/main" id="{726C0947-7F1A-4CE5-8EFC-38B7A95CE653}"/>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3904" t="50000" r="65518" b="11525"/>
          <a:stretch/>
        </p:blipFill>
        <p:spPr>
          <a:xfrm>
            <a:off x="6233159" y="2329665"/>
            <a:ext cx="1371601" cy="1217805"/>
          </a:xfrm>
          <a:prstGeom prst="rect">
            <a:avLst/>
          </a:prstGeom>
        </p:spPr>
      </p:pic>
      <p:pic>
        <p:nvPicPr>
          <p:cNvPr id="10" name="图片 9">
            <a:extLst>
              <a:ext uri="{FF2B5EF4-FFF2-40B4-BE49-F238E27FC236}">
                <a16:creationId xmlns:a16="http://schemas.microsoft.com/office/drawing/2014/main" id="{D3B878F2-4E50-4502-99DD-2B89341CA9B6}"/>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48107" t="58651" r="9880" b="6850"/>
          <a:stretch/>
        </p:blipFill>
        <p:spPr>
          <a:xfrm rot="17317736">
            <a:off x="1721351" y="3101573"/>
            <a:ext cx="1884513" cy="1091949"/>
          </a:xfrm>
          <a:prstGeom prst="rect">
            <a:avLst/>
          </a:prstGeom>
        </p:spPr>
      </p:pic>
      <p:sp>
        <p:nvSpPr>
          <p:cNvPr id="2" name="Rectangle 1">
            <a:extLst>
              <a:ext uri="{FF2B5EF4-FFF2-40B4-BE49-F238E27FC236}">
                <a16:creationId xmlns:a16="http://schemas.microsoft.com/office/drawing/2014/main" id="{4BD1B9E2-4F7F-4BD4-BCAE-47E9DA457C81}"/>
              </a:ext>
            </a:extLst>
          </p:cNvPr>
          <p:cNvSpPr/>
          <p:nvPr/>
        </p:nvSpPr>
        <p:spPr>
          <a:xfrm>
            <a:off x="3353968" y="2151727"/>
            <a:ext cx="2941831" cy="2554545"/>
          </a:xfrm>
          <a:prstGeom prst="rect">
            <a:avLst/>
          </a:prstGeom>
          <a:noFill/>
        </p:spPr>
        <p:txBody>
          <a:bodyPr wrap="none" lIns="91440" tIns="45720" rIns="91440" bIns="45720">
            <a:spAutoFit/>
          </a:bodyPr>
          <a:lstStyle/>
          <a:p>
            <a:pPr algn="ctr"/>
            <a:r>
              <a:rPr lang="en-US" sz="8000" b="1">
                <a:ln w="0"/>
                <a:solidFill>
                  <a:srgbClr val="D13D3D"/>
                </a:solidFill>
                <a:effectLst>
                  <a:outerShdw blurRad="38100" dist="19050" dir="2700000" algn="tl" rotWithShape="0">
                    <a:schemeClr val="dk1">
                      <a:alpha val="40000"/>
                    </a:schemeClr>
                  </a:outerShdw>
                </a:effectLst>
                <a:latin typeface="UTM Gradoo" panose="02040603050506020204" pitchFamily="18" charset="0"/>
              </a:rPr>
              <a:t>luyện </a:t>
            </a:r>
          </a:p>
          <a:p>
            <a:pPr algn="ctr"/>
            <a:r>
              <a:rPr lang="en-US" sz="8000" b="1">
                <a:ln w="0"/>
                <a:solidFill>
                  <a:srgbClr val="D13D3D"/>
                </a:solidFill>
                <a:effectLst>
                  <a:outerShdw blurRad="38100" dist="19050" dir="2700000" algn="tl" rotWithShape="0">
                    <a:schemeClr val="dk1">
                      <a:alpha val="40000"/>
                    </a:schemeClr>
                  </a:outerShdw>
                </a:effectLst>
                <a:latin typeface="UTM Gradoo" panose="02040603050506020204" pitchFamily="18" charset="0"/>
              </a:rPr>
              <a:t>tập</a:t>
            </a:r>
            <a:endParaRPr lang="en-US" sz="8000" b="1" cap="none" spc="0">
              <a:ln w="0"/>
              <a:solidFill>
                <a:srgbClr val="D13D3D"/>
              </a:solidFill>
              <a:effectLst>
                <a:outerShdw blurRad="38100" dist="19050" dir="2700000" algn="tl" rotWithShape="0">
                  <a:schemeClr val="dk1">
                    <a:alpha val="40000"/>
                  </a:schemeClr>
                </a:outerShdw>
              </a:effectLst>
              <a:latin typeface="UTM Gradoo" panose="02040603050506020204" pitchFamily="18" charset="0"/>
            </a:endParaRPr>
          </a:p>
        </p:txBody>
      </p:sp>
    </p:spTree>
    <p:extLst>
      <p:ext uri="{BB962C8B-B14F-4D97-AF65-F5344CB8AC3E}">
        <p14:creationId xmlns:p14="http://schemas.microsoft.com/office/powerpoint/2010/main" val="763206809"/>
      </p:ext>
    </p:extLst>
  </p:cSld>
  <p:clrMapOvr>
    <a:masterClrMapping/>
  </p:clrMapOvr>
  <mc:AlternateContent xmlns:mc="http://schemas.openxmlformats.org/markup-compatibility/2006" xmlns:p14="http://schemas.microsoft.com/office/powerpoint/2010/main">
    <mc:Choice Requires="p14">
      <p:transition spd="slow">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par>
                                <p:cTn id="8" presetID="2" presetClass="entr" presetSubtype="2"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 calcmode="lin" valueType="num">
                                      <p:cBhvr additive="base">
                                        <p:cTn id="10" dur="500" fill="hold"/>
                                        <p:tgtEl>
                                          <p:spTgt spid="9"/>
                                        </p:tgtEl>
                                        <p:attrNameLst>
                                          <p:attrName>ppt_x</p:attrName>
                                        </p:attrNameLst>
                                      </p:cBhvr>
                                      <p:tavLst>
                                        <p:tav tm="0">
                                          <p:val>
                                            <p:strVal val="1+#ppt_w/2"/>
                                          </p:val>
                                        </p:tav>
                                        <p:tav tm="100000">
                                          <p:val>
                                            <p:strVal val="#ppt_x"/>
                                          </p:val>
                                        </p:tav>
                                      </p:tavLst>
                                    </p:anim>
                                    <p:anim calcmode="lin" valueType="num">
                                      <p:cBhvr additive="base">
                                        <p:cTn id="11" dur="500" fill="hold"/>
                                        <p:tgtEl>
                                          <p:spTgt spid="9"/>
                                        </p:tgtEl>
                                        <p:attrNameLst>
                                          <p:attrName>ppt_y</p:attrName>
                                        </p:attrNameLst>
                                      </p:cBhvr>
                                      <p:tavLst>
                                        <p:tav tm="0">
                                          <p:val>
                                            <p:strVal val="#ppt_y"/>
                                          </p:val>
                                        </p:tav>
                                        <p:tav tm="100000">
                                          <p:val>
                                            <p:strVal val="#ppt_y"/>
                                          </p:val>
                                        </p:tav>
                                      </p:tavLst>
                                    </p:anim>
                                  </p:childTnLst>
                                </p:cTn>
                              </p:par>
                              <p:par>
                                <p:cTn id="12" presetID="42" presetClass="entr" presetSubtype="0" fill="hold"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500"/>
                                        <p:tgtEl>
                                          <p:spTgt spid="5"/>
                                        </p:tgtEl>
                                      </p:cBhvr>
                                    </p:animEffect>
                                    <p:anim calcmode="lin" valueType="num">
                                      <p:cBhvr>
                                        <p:cTn id="15" dur="500" fill="hold"/>
                                        <p:tgtEl>
                                          <p:spTgt spid="5"/>
                                        </p:tgtEl>
                                        <p:attrNameLst>
                                          <p:attrName>ppt_x</p:attrName>
                                        </p:attrNameLst>
                                      </p:cBhvr>
                                      <p:tavLst>
                                        <p:tav tm="0">
                                          <p:val>
                                            <p:strVal val="#ppt_x"/>
                                          </p:val>
                                        </p:tav>
                                        <p:tav tm="100000">
                                          <p:val>
                                            <p:strVal val="#ppt_x"/>
                                          </p:val>
                                        </p:tav>
                                      </p:tavLst>
                                    </p:anim>
                                    <p:anim calcmode="lin" valueType="num">
                                      <p:cBhvr>
                                        <p:cTn id="16" dur="500" fill="hold"/>
                                        <p:tgtEl>
                                          <p:spTgt spid="5"/>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anim calcmode="lin" valueType="num">
                                      <p:cBhvr>
                                        <p:cTn id="20" dur="500" fill="hold"/>
                                        <p:tgtEl>
                                          <p:spTgt spid="10"/>
                                        </p:tgtEl>
                                        <p:attrNameLst>
                                          <p:attrName>ppt_x</p:attrName>
                                        </p:attrNameLst>
                                      </p:cBhvr>
                                      <p:tavLst>
                                        <p:tav tm="0">
                                          <p:val>
                                            <p:strVal val="#ppt_x"/>
                                          </p:val>
                                        </p:tav>
                                        <p:tav tm="100000">
                                          <p:val>
                                            <p:strVal val="#ppt_x"/>
                                          </p:val>
                                        </p:tav>
                                      </p:tavLst>
                                    </p:anim>
                                    <p:anim calcmode="lin" valueType="num">
                                      <p:cBhvr>
                                        <p:cTn id="21" dur="500" fill="hold"/>
                                        <p:tgtEl>
                                          <p:spTgt spid="10"/>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fade">
                                      <p:cBhvr>
                                        <p:cTn id="24" dur="500"/>
                                        <p:tgtEl>
                                          <p:spTgt spid="4"/>
                                        </p:tgtEl>
                                      </p:cBhvr>
                                    </p:animEffect>
                                    <p:anim calcmode="lin" valueType="num">
                                      <p:cBhvr>
                                        <p:cTn id="25" dur="500" fill="hold"/>
                                        <p:tgtEl>
                                          <p:spTgt spid="4"/>
                                        </p:tgtEl>
                                        <p:attrNameLst>
                                          <p:attrName>ppt_x</p:attrName>
                                        </p:attrNameLst>
                                      </p:cBhvr>
                                      <p:tavLst>
                                        <p:tav tm="0">
                                          <p:val>
                                            <p:strVal val="#ppt_x"/>
                                          </p:val>
                                        </p:tav>
                                        <p:tav tm="100000">
                                          <p:val>
                                            <p:strVal val="#ppt_x"/>
                                          </p:val>
                                        </p:tav>
                                      </p:tavLst>
                                    </p:anim>
                                    <p:anim calcmode="lin" valueType="num">
                                      <p:cBhvr>
                                        <p:cTn id="26" dur="500" fill="hold"/>
                                        <p:tgtEl>
                                          <p:spTgt spid="4"/>
                                        </p:tgtEl>
                                        <p:attrNameLst>
                                          <p:attrName>ppt_y</p:attrName>
                                        </p:attrNameLst>
                                      </p:cBhvr>
                                      <p:tavLst>
                                        <p:tav tm="0">
                                          <p:val>
                                            <p:strVal val="#ppt_y+.1"/>
                                          </p:val>
                                        </p:tav>
                                        <p:tav tm="100000">
                                          <p:val>
                                            <p:strVal val="#ppt_y"/>
                                          </p:val>
                                        </p:tav>
                                      </p:tavLst>
                                    </p:anim>
                                  </p:childTnLst>
                                </p:cTn>
                              </p:par>
                              <p:par>
                                <p:cTn id="27" presetID="2" presetClass="entr" presetSubtype="1" accel="80000" fill="hold" grpId="0" nodeType="withEffect">
                                  <p:stCondLst>
                                    <p:cond delay="0"/>
                                  </p:stCondLst>
                                  <p:iterate type="lt">
                                    <p:tmPct val="10000"/>
                                  </p:iterate>
                                  <p:childTnLst>
                                    <p:set>
                                      <p:cBhvr>
                                        <p:cTn id="28" dur="1" fill="hold">
                                          <p:stCondLst>
                                            <p:cond delay="0"/>
                                          </p:stCondLst>
                                        </p:cTn>
                                        <p:tgtEl>
                                          <p:spTgt spid="2"/>
                                        </p:tgtEl>
                                        <p:attrNameLst>
                                          <p:attrName>style.visibility</p:attrName>
                                        </p:attrNameLst>
                                      </p:cBhvr>
                                      <p:to>
                                        <p:strVal val="visible"/>
                                      </p:to>
                                    </p:set>
                                    <p:anim calcmode="lin" valueType="num">
                                      <p:cBhvr additive="base">
                                        <p:cTn id="29" dur="500" fill="hold"/>
                                        <p:tgtEl>
                                          <p:spTgt spid="2"/>
                                        </p:tgtEl>
                                        <p:attrNameLst>
                                          <p:attrName>ppt_x</p:attrName>
                                        </p:attrNameLst>
                                      </p:cBhvr>
                                      <p:tavLst>
                                        <p:tav tm="0">
                                          <p:val>
                                            <p:strVal val="#ppt_x"/>
                                          </p:val>
                                        </p:tav>
                                        <p:tav tm="100000">
                                          <p:val>
                                            <p:strVal val="#ppt_x"/>
                                          </p:val>
                                        </p:tav>
                                      </p:tavLst>
                                    </p:anim>
                                    <p:anim calcmode="lin" valueType="num">
                                      <p:cBhvr additive="base">
                                        <p:cTn id="30" dur="500" fill="hold"/>
                                        <p:tgtEl>
                                          <p:spTgt spid="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2">
            <a:extLst>
              <a:ext uri="{FF2B5EF4-FFF2-40B4-BE49-F238E27FC236}">
                <a16:creationId xmlns:a16="http://schemas.microsoft.com/office/drawing/2014/main" id="{EAF4BB98-FE5E-48A4-B46A-06E6B9434A0C}"/>
              </a:ext>
            </a:extLst>
          </p:cNvPr>
          <p:cNvSpPr/>
          <p:nvPr/>
        </p:nvSpPr>
        <p:spPr>
          <a:xfrm>
            <a:off x="673261" y="593203"/>
            <a:ext cx="10845478" cy="5671594"/>
          </a:xfrm>
          <a:prstGeom prst="rect">
            <a:avLst/>
          </a:prstGeom>
          <a:solidFill>
            <a:schemeClr val="bg1"/>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altLang="zh-CN">
                <a:latin typeface="仓耳玄三M W05" panose="02020400000000000000" pitchFamily="18" charset="-122"/>
              </a:rPr>
              <a:t>Cơn tức giận của tên cướp thật dữ dội. Hắn đứng phắt dậy, rút soạt dao ra, lăm lăm chực đâm. Bác sĩ Ly vẫn dõng dạc và quả quyết:</a:t>
            </a:r>
          </a:p>
          <a:p>
            <a:pPr algn="ctr"/>
            <a:endParaRPr lang="vi-VN" altLang="zh-CN">
              <a:latin typeface="仓耳玄三M W05" panose="02020400000000000000" pitchFamily="18" charset="-122"/>
            </a:endParaRPr>
          </a:p>
          <a:p>
            <a:pPr algn="ctr"/>
            <a:r>
              <a:rPr lang="vi-VN" altLang="zh-CN">
                <a:latin typeface="仓耳玄三M W05" panose="02020400000000000000" pitchFamily="18" charset="-122"/>
              </a:rPr>
              <a:t>- Nếu anh không cất dao, tôi quyết làm cho anh bị treo cổ trong phiên tòa sắp tới.</a:t>
            </a:r>
          </a:p>
          <a:p>
            <a:pPr algn="ctr"/>
            <a:endParaRPr lang="vi-VN" altLang="zh-CN">
              <a:latin typeface="仓耳玄三M W05" panose="02020400000000000000" pitchFamily="18" charset="-122"/>
            </a:endParaRPr>
          </a:p>
          <a:p>
            <a:pPr algn="ctr"/>
            <a:r>
              <a:rPr lang="vi-VN" altLang="zh-CN">
                <a:latin typeface="仓耳玄三M W05" panose="02020400000000000000" pitchFamily="18" charset="-122"/>
              </a:rPr>
              <a:t>Trông bác sĩ lúc này với gã kia thật khác nhau một trời một vực. Một đằng thì đức độ, hiền từ mà nghiêm nghị. Một đằng thì nanh ác, hung hăng như con thú dữ nhốt chuồng.</a:t>
            </a:r>
            <a:endParaRPr lang="zh-CN" altLang="en-US" dirty="0">
              <a:latin typeface="仓耳玄三M W05" panose="02020400000000000000" pitchFamily="18" charset="-122"/>
            </a:endParaRPr>
          </a:p>
        </p:txBody>
      </p:sp>
      <p:pic>
        <p:nvPicPr>
          <p:cNvPr id="4" name="Picture 3">
            <a:extLst>
              <a:ext uri="{FF2B5EF4-FFF2-40B4-BE49-F238E27FC236}">
                <a16:creationId xmlns:a16="http://schemas.microsoft.com/office/drawing/2014/main" id="{65026DE1-8CFC-480F-B51B-078D1197641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1964" y="1494772"/>
            <a:ext cx="2286000" cy="2286000"/>
          </a:xfrm>
          <a:prstGeom prst="rect">
            <a:avLst/>
          </a:prstGeom>
        </p:spPr>
      </p:pic>
      <p:pic>
        <p:nvPicPr>
          <p:cNvPr id="6" name="Picture 5">
            <a:extLst>
              <a:ext uri="{FF2B5EF4-FFF2-40B4-BE49-F238E27FC236}">
                <a16:creationId xmlns:a16="http://schemas.microsoft.com/office/drawing/2014/main" id="{B96B9B14-B0FE-47AA-BE07-6F3E37AE825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52018" y="3780772"/>
            <a:ext cx="2286000" cy="2286000"/>
          </a:xfrm>
          <a:prstGeom prst="rect">
            <a:avLst/>
          </a:prstGeom>
        </p:spPr>
      </p:pic>
      <p:pic>
        <p:nvPicPr>
          <p:cNvPr id="8" name="Picture 7">
            <a:extLst>
              <a:ext uri="{FF2B5EF4-FFF2-40B4-BE49-F238E27FC236}">
                <a16:creationId xmlns:a16="http://schemas.microsoft.com/office/drawing/2014/main" id="{39A1613A-CED8-44EE-B35E-832FDF59896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08685" y="1494772"/>
            <a:ext cx="2286000" cy="2286000"/>
          </a:xfrm>
          <a:prstGeom prst="rect">
            <a:avLst/>
          </a:prstGeom>
        </p:spPr>
      </p:pic>
      <p:pic>
        <p:nvPicPr>
          <p:cNvPr id="10" name="Picture 9">
            <a:extLst>
              <a:ext uri="{FF2B5EF4-FFF2-40B4-BE49-F238E27FC236}">
                <a16:creationId xmlns:a16="http://schemas.microsoft.com/office/drawing/2014/main" id="{79656CA7-7EB4-48E5-95E6-092B0B01EFF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98631" y="3707094"/>
            <a:ext cx="2286000" cy="2286000"/>
          </a:xfrm>
          <a:prstGeom prst="rect">
            <a:avLst/>
          </a:prstGeom>
        </p:spPr>
      </p:pic>
      <p:sp>
        <p:nvSpPr>
          <p:cNvPr id="12" name="Rectangle 11">
            <a:extLst>
              <a:ext uri="{FF2B5EF4-FFF2-40B4-BE49-F238E27FC236}">
                <a16:creationId xmlns:a16="http://schemas.microsoft.com/office/drawing/2014/main" id="{747A1CA3-B0DF-4681-8C8F-9771E2A3F78C}"/>
              </a:ext>
            </a:extLst>
          </p:cNvPr>
          <p:cNvSpPr/>
          <p:nvPr/>
        </p:nvSpPr>
        <p:spPr>
          <a:xfrm>
            <a:off x="4296359" y="635027"/>
            <a:ext cx="3599282" cy="769441"/>
          </a:xfrm>
          <a:prstGeom prst="rect">
            <a:avLst/>
          </a:prstGeom>
          <a:noFill/>
        </p:spPr>
        <p:txBody>
          <a:bodyPr wrap="square" lIns="91440" tIns="45720" rIns="91440" bIns="45720">
            <a:spAutoFit/>
          </a:bodyPr>
          <a:lstStyle/>
          <a:p>
            <a:pPr algn="ctr"/>
            <a:r>
              <a:rPr lang="en-US" sz="4400" b="1">
                <a:ln w="0"/>
                <a:solidFill>
                  <a:srgbClr val="D13D3D"/>
                </a:solidFill>
                <a:effectLst>
                  <a:outerShdw blurRad="38100" dist="19050" dir="2700000" algn="tl" rotWithShape="0">
                    <a:schemeClr val="dk1">
                      <a:alpha val="40000"/>
                    </a:schemeClr>
                  </a:outerShdw>
                </a:effectLst>
                <a:latin typeface="UTM Gradoo" panose="02040603050506020204" pitchFamily="18" charset="0"/>
              </a:rPr>
              <a:t>Lưu ý</a:t>
            </a:r>
            <a:endParaRPr lang="en-US" sz="4400" b="1" cap="none" spc="0">
              <a:ln w="0"/>
              <a:solidFill>
                <a:srgbClr val="D13D3D"/>
              </a:solidFill>
              <a:effectLst>
                <a:outerShdw blurRad="38100" dist="19050" dir="2700000" algn="tl" rotWithShape="0">
                  <a:schemeClr val="dk1">
                    <a:alpha val="40000"/>
                  </a:schemeClr>
                </a:outerShdw>
              </a:effectLst>
              <a:latin typeface="UTM Gradoo" panose="02040603050506020204" pitchFamily="18" charset="0"/>
            </a:endParaRPr>
          </a:p>
        </p:txBody>
      </p:sp>
      <p:sp>
        <p:nvSpPr>
          <p:cNvPr id="13" name="Rectangle 12">
            <a:extLst>
              <a:ext uri="{FF2B5EF4-FFF2-40B4-BE49-F238E27FC236}">
                <a16:creationId xmlns:a16="http://schemas.microsoft.com/office/drawing/2014/main" id="{7B7D3FA4-09FA-4E13-A0C7-57DCB983BD36}"/>
              </a:ext>
            </a:extLst>
          </p:cNvPr>
          <p:cNvSpPr/>
          <p:nvPr/>
        </p:nvSpPr>
        <p:spPr>
          <a:xfrm>
            <a:off x="2455283" y="1910464"/>
            <a:ext cx="3149035" cy="1200329"/>
          </a:xfrm>
          <a:prstGeom prst="rect">
            <a:avLst/>
          </a:prstGeom>
          <a:noFill/>
        </p:spPr>
        <p:txBody>
          <a:bodyPr wrap="square" lIns="91440" tIns="45720" rIns="91440" bIns="45720">
            <a:spAutoFit/>
          </a:bodyPr>
          <a:lstStyle/>
          <a:p>
            <a:pPr algn="ctr"/>
            <a:r>
              <a:rPr lang="en-US" sz="3600" b="1">
                <a:ln w="0"/>
                <a:solidFill>
                  <a:srgbClr val="4D3D87"/>
                </a:solidFill>
                <a:latin typeface="UTM BryantLG" panose="02040603050506020204" pitchFamily="18" charset="0"/>
              </a:rPr>
              <a:t>Chuẩn bị </a:t>
            </a:r>
            <a:br>
              <a:rPr lang="en-US" sz="3600" b="1">
                <a:ln w="0"/>
                <a:solidFill>
                  <a:srgbClr val="4D3D87"/>
                </a:solidFill>
                <a:latin typeface="UTM BryantLG" panose="02040603050506020204" pitchFamily="18" charset="0"/>
              </a:rPr>
            </a:br>
            <a:r>
              <a:rPr lang="en-US" sz="3600" b="1">
                <a:ln w="0"/>
                <a:solidFill>
                  <a:srgbClr val="4D3D87"/>
                </a:solidFill>
                <a:latin typeface="UTM BryantLG" panose="02040603050506020204" pitchFamily="18" charset="0"/>
              </a:rPr>
              <a:t>vở, viết</a:t>
            </a:r>
            <a:endParaRPr lang="en-US" sz="3600" b="1" cap="none" spc="0">
              <a:ln w="0"/>
              <a:solidFill>
                <a:srgbClr val="4D3D87"/>
              </a:solidFill>
              <a:latin typeface="UTM Avo" panose="02040603050506020204" pitchFamily="18" charset="0"/>
            </a:endParaRPr>
          </a:p>
        </p:txBody>
      </p:sp>
      <p:sp>
        <p:nvSpPr>
          <p:cNvPr id="14" name="Rectangle 13">
            <a:extLst>
              <a:ext uri="{FF2B5EF4-FFF2-40B4-BE49-F238E27FC236}">
                <a16:creationId xmlns:a16="http://schemas.microsoft.com/office/drawing/2014/main" id="{DC2ED301-8389-4DFF-82D6-74274100B6B1}"/>
              </a:ext>
            </a:extLst>
          </p:cNvPr>
          <p:cNvSpPr/>
          <p:nvPr/>
        </p:nvSpPr>
        <p:spPr>
          <a:xfrm>
            <a:off x="2455282" y="4249929"/>
            <a:ext cx="3149035" cy="1200329"/>
          </a:xfrm>
          <a:prstGeom prst="rect">
            <a:avLst/>
          </a:prstGeom>
          <a:noFill/>
        </p:spPr>
        <p:txBody>
          <a:bodyPr wrap="square" lIns="91440" tIns="45720" rIns="91440" bIns="45720">
            <a:spAutoFit/>
          </a:bodyPr>
          <a:lstStyle/>
          <a:p>
            <a:pPr algn="ctr"/>
            <a:r>
              <a:rPr lang="en-US" sz="3600" b="1">
                <a:ln w="0"/>
                <a:solidFill>
                  <a:srgbClr val="8D2A24"/>
                </a:solidFill>
                <a:latin typeface="UTM BryantLG" panose="02040603050506020204" pitchFamily="18" charset="0"/>
              </a:rPr>
              <a:t>Nghe</a:t>
            </a:r>
            <a:br>
              <a:rPr lang="en-US" sz="3600" b="1">
                <a:ln w="0"/>
                <a:solidFill>
                  <a:srgbClr val="8D2A24"/>
                </a:solidFill>
                <a:latin typeface="UTM BryantLG" panose="02040603050506020204" pitchFamily="18" charset="0"/>
              </a:rPr>
            </a:br>
            <a:r>
              <a:rPr lang="en-US" sz="3600" b="1">
                <a:ln w="0"/>
                <a:solidFill>
                  <a:srgbClr val="8D2A24"/>
                </a:solidFill>
                <a:latin typeface="UTM BryantLG" panose="02040603050506020204" pitchFamily="18" charset="0"/>
              </a:rPr>
              <a:t> cẩn thận</a:t>
            </a:r>
            <a:endParaRPr lang="en-US" sz="3600" b="1" cap="none" spc="0">
              <a:ln w="0"/>
              <a:solidFill>
                <a:srgbClr val="8D2A24"/>
              </a:solidFill>
              <a:latin typeface="UTM Avo" panose="02040603050506020204" pitchFamily="18" charset="0"/>
            </a:endParaRPr>
          </a:p>
        </p:txBody>
      </p:sp>
      <p:sp>
        <p:nvSpPr>
          <p:cNvPr id="15" name="Rectangle 14">
            <a:extLst>
              <a:ext uri="{FF2B5EF4-FFF2-40B4-BE49-F238E27FC236}">
                <a16:creationId xmlns:a16="http://schemas.microsoft.com/office/drawing/2014/main" id="{18FD0A58-C5BE-44F7-89B2-0908422C1F40}"/>
              </a:ext>
            </a:extLst>
          </p:cNvPr>
          <p:cNvSpPr/>
          <p:nvPr/>
        </p:nvSpPr>
        <p:spPr>
          <a:xfrm>
            <a:off x="7895641" y="2046316"/>
            <a:ext cx="3149035" cy="646331"/>
          </a:xfrm>
          <a:prstGeom prst="rect">
            <a:avLst/>
          </a:prstGeom>
          <a:noFill/>
        </p:spPr>
        <p:txBody>
          <a:bodyPr wrap="square" lIns="91440" tIns="45720" rIns="91440" bIns="45720">
            <a:spAutoFit/>
          </a:bodyPr>
          <a:lstStyle/>
          <a:p>
            <a:pPr algn="ctr"/>
            <a:r>
              <a:rPr lang="en-US" sz="3600" b="1">
                <a:ln w="0"/>
                <a:solidFill>
                  <a:srgbClr val="333E5F"/>
                </a:solidFill>
                <a:latin typeface="UTM BryantLG" panose="02040603050506020204" pitchFamily="18" charset="0"/>
              </a:rPr>
              <a:t>Viết kĩ càng</a:t>
            </a:r>
            <a:endParaRPr lang="en-US" sz="3600" b="1" cap="none" spc="0">
              <a:ln w="0"/>
              <a:solidFill>
                <a:srgbClr val="333E5F"/>
              </a:solidFill>
              <a:latin typeface="UTM Avo" panose="02040603050506020204" pitchFamily="18" charset="0"/>
            </a:endParaRPr>
          </a:p>
        </p:txBody>
      </p:sp>
      <p:sp>
        <p:nvSpPr>
          <p:cNvPr id="16" name="Rectangle 15">
            <a:extLst>
              <a:ext uri="{FF2B5EF4-FFF2-40B4-BE49-F238E27FC236}">
                <a16:creationId xmlns:a16="http://schemas.microsoft.com/office/drawing/2014/main" id="{F2124205-7535-4D38-9E4A-47DB8218AE6C}"/>
              </a:ext>
            </a:extLst>
          </p:cNvPr>
          <p:cNvSpPr/>
          <p:nvPr/>
        </p:nvSpPr>
        <p:spPr>
          <a:xfrm>
            <a:off x="8162200" y="4545731"/>
            <a:ext cx="3149035" cy="646331"/>
          </a:xfrm>
          <a:prstGeom prst="rect">
            <a:avLst/>
          </a:prstGeom>
          <a:noFill/>
        </p:spPr>
        <p:txBody>
          <a:bodyPr wrap="square" lIns="91440" tIns="45720" rIns="91440" bIns="45720">
            <a:spAutoFit/>
          </a:bodyPr>
          <a:lstStyle/>
          <a:p>
            <a:pPr algn="ctr"/>
            <a:r>
              <a:rPr lang="en-US" sz="3600" b="1">
                <a:ln w="0"/>
                <a:solidFill>
                  <a:srgbClr val="F75D7A"/>
                </a:solidFill>
                <a:latin typeface="UTM BryantLG" panose="02040603050506020204" pitchFamily="18" charset="0"/>
              </a:rPr>
              <a:t>Sửa lỗi ngay</a:t>
            </a:r>
            <a:endParaRPr lang="en-US" sz="3600" b="1" cap="none" spc="0">
              <a:ln w="0"/>
              <a:solidFill>
                <a:srgbClr val="F75D7A"/>
              </a:solidFill>
              <a:latin typeface="UTM Avo" panose="02040603050506020204" pitchFamily="18" charset="0"/>
            </a:endParaRPr>
          </a:p>
        </p:txBody>
      </p:sp>
    </p:spTree>
    <p:extLst>
      <p:ext uri="{BB962C8B-B14F-4D97-AF65-F5344CB8AC3E}">
        <p14:creationId xmlns:p14="http://schemas.microsoft.com/office/powerpoint/2010/main" val="907510035"/>
      </p:ext>
    </p:extLst>
  </p:cSld>
  <p:clrMapOvr>
    <a:masterClrMapping/>
  </p:clrMapOvr>
  <mc:AlternateContent xmlns:mc="http://schemas.openxmlformats.org/markup-compatibility/2006" xmlns:p14="http://schemas.microsoft.com/office/powerpoint/2010/main">
    <mc:Choice Requires="p14">
      <p:transition spd="slow">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80000" fill="hold" grpId="0" nodeType="withEffect">
                                  <p:stCondLst>
                                    <p:cond delay="0"/>
                                  </p:stCondLst>
                                  <p:iterate type="lt">
                                    <p:tmPct val="10000"/>
                                  </p:iterate>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0-#ppt_h/2"/>
                                          </p:val>
                                        </p:tav>
                                        <p:tav tm="100000">
                                          <p:val>
                                            <p:strVal val="#ppt_y"/>
                                          </p:val>
                                        </p:tav>
                                      </p:tavLst>
                                    </p:anim>
                                  </p:childTnLst>
                                </p:cTn>
                              </p:par>
                            </p:childTnLst>
                          </p:cTn>
                        </p:par>
                        <p:par>
                          <p:cTn id="9" fill="hold">
                            <p:stCondLst>
                              <p:cond delay="650"/>
                            </p:stCondLst>
                            <p:childTnLst>
                              <p:par>
                                <p:cTn id="10" presetID="16" presetClass="entr" presetSubtype="42" fill="hold" nodeType="after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outHorizontal)">
                                      <p:cBhvr>
                                        <p:cTn id="12" dur="500"/>
                                        <p:tgtEl>
                                          <p:spTgt spid="4"/>
                                        </p:tgtEl>
                                      </p:cBhvr>
                                    </p:animEffect>
                                  </p:childTnLst>
                                </p:cTn>
                              </p:par>
                            </p:childTnLst>
                          </p:cTn>
                        </p:par>
                        <p:par>
                          <p:cTn id="13" fill="hold">
                            <p:stCondLst>
                              <p:cond delay="1150"/>
                            </p:stCondLst>
                            <p:childTnLst>
                              <p:par>
                                <p:cTn id="14" presetID="2" presetClass="entr" presetSubtype="1" accel="80000" fill="hold" grpId="0" nodeType="afterEffect">
                                  <p:stCondLst>
                                    <p:cond delay="0"/>
                                  </p:stCondLst>
                                  <p:iterate type="wd">
                                    <p:tmPct val="10000"/>
                                  </p:iterate>
                                  <p:childTnLst>
                                    <p:set>
                                      <p:cBhvr>
                                        <p:cTn id="15" dur="1" fill="hold">
                                          <p:stCondLst>
                                            <p:cond delay="0"/>
                                          </p:stCondLst>
                                        </p:cTn>
                                        <p:tgtEl>
                                          <p:spTgt spid="13"/>
                                        </p:tgtEl>
                                        <p:attrNameLst>
                                          <p:attrName>style.visibility</p:attrName>
                                        </p:attrNameLst>
                                      </p:cBhvr>
                                      <p:to>
                                        <p:strVal val="visible"/>
                                      </p:to>
                                    </p:set>
                                    <p:anim calcmode="lin" valueType="num">
                                      <p:cBhvr additive="base">
                                        <p:cTn id="16" dur="500" fill="hold"/>
                                        <p:tgtEl>
                                          <p:spTgt spid="13"/>
                                        </p:tgtEl>
                                        <p:attrNameLst>
                                          <p:attrName>ppt_x</p:attrName>
                                        </p:attrNameLst>
                                      </p:cBhvr>
                                      <p:tavLst>
                                        <p:tav tm="0">
                                          <p:val>
                                            <p:strVal val="#ppt_x"/>
                                          </p:val>
                                        </p:tav>
                                        <p:tav tm="100000">
                                          <p:val>
                                            <p:strVal val="#ppt_x"/>
                                          </p:val>
                                        </p:tav>
                                      </p:tavLst>
                                    </p:anim>
                                    <p:anim calcmode="lin" valueType="num">
                                      <p:cBhvr additive="base">
                                        <p:cTn id="17" dur="500" fill="hold"/>
                                        <p:tgtEl>
                                          <p:spTgt spid="13"/>
                                        </p:tgtEl>
                                        <p:attrNameLst>
                                          <p:attrName>ppt_y</p:attrName>
                                        </p:attrNameLst>
                                      </p:cBhvr>
                                      <p:tavLst>
                                        <p:tav tm="0">
                                          <p:val>
                                            <p:strVal val="0-#ppt_h/2"/>
                                          </p:val>
                                        </p:tav>
                                        <p:tav tm="100000">
                                          <p:val>
                                            <p:strVal val="#ppt_y"/>
                                          </p:val>
                                        </p:tav>
                                      </p:tavLst>
                                    </p:anim>
                                  </p:childTnLst>
                                </p:cTn>
                              </p:par>
                            </p:childTnLst>
                          </p:cTn>
                        </p:par>
                        <p:par>
                          <p:cTn id="18" fill="hold">
                            <p:stCondLst>
                              <p:cond delay="1850"/>
                            </p:stCondLst>
                            <p:childTnLst>
                              <p:par>
                                <p:cTn id="19" presetID="16" presetClass="entr" presetSubtype="42" fill="hold" nodeType="after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barn(outHorizontal)">
                                      <p:cBhvr>
                                        <p:cTn id="21" dur="500"/>
                                        <p:tgtEl>
                                          <p:spTgt spid="10"/>
                                        </p:tgtEl>
                                      </p:cBhvr>
                                    </p:animEffect>
                                  </p:childTnLst>
                                </p:cTn>
                              </p:par>
                            </p:childTnLst>
                          </p:cTn>
                        </p:par>
                        <p:par>
                          <p:cTn id="22" fill="hold">
                            <p:stCondLst>
                              <p:cond delay="2350"/>
                            </p:stCondLst>
                            <p:childTnLst>
                              <p:par>
                                <p:cTn id="23" presetID="2" presetClass="entr" presetSubtype="1" accel="80000" fill="hold" grpId="0" nodeType="afterEffect">
                                  <p:stCondLst>
                                    <p:cond delay="0"/>
                                  </p:stCondLst>
                                  <p:iterate type="wd">
                                    <p:tmPct val="10000"/>
                                  </p:iterate>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500" fill="hold"/>
                                        <p:tgtEl>
                                          <p:spTgt spid="14"/>
                                        </p:tgtEl>
                                        <p:attrNameLst>
                                          <p:attrName>ppt_x</p:attrName>
                                        </p:attrNameLst>
                                      </p:cBhvr>
                                      <p:tavLst>
                                        <p:tav tm="0">
                                          <p:val>
                                            <p:strVal val="#ppt_x"/>
                                          </p:val>
                                        </p:tav>
                                        <p:tav tm="100000">
                                          <p:val>
                                            <p:strVal val="#ppt_x"/>
                                          </p:val>
                                        </p:tav>
                                      </p:tavLst>
                                    </p:anim>
                                    <p:anim calcmode="lin" valueType="num">
                                      <p:cBhvr additive="base">
                                        <p:cTn id="26" dur="500" fill="hold"/>
                                        <p:tgtEl>
                                          <p:spTgt spid="14"/>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16" presetClass="entr" presetSubtype="42"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barn(outHorizontal)">
                                      <p:cBhvr>
                                        <p:cTn id="30" dur="500"/>
                                        <p:tgtEl>
                                          <p:spTgt spid="8"/>
                                        </p:tgtEl>
                                      </p:cBhvr>
                                    </p:animEffect>
                                  </p:childTnLst>
                                </p:cTn>
                              </p:par>
                            </p:childTnLst>
                          </p:cTn>
                        </p:par>
                        <p:par>
                          <p:cTn id="31" fill="hold">
                            <p:stCondLst>
                              <p:cond delay="3500"/>
                            </p:stCondLst>
                            <p:childTnLst>
                              <p:par>
                                <p:cTn id="32" presetID="2" presetClass="entr" presetSubtype="1" accel="80000" fill="hold" grpId="0" nodeType="afterEffect">
                                  <p:stCondLst>
                                    <p:cond delay="0"/>
                                  </p:stCondLst>
                                  <p:iterate type="wd">
                                    <p:tmPct val="10000"/>
                                  </p:iterate>
                                  <p:childTnLst>
                                    <p:set>
                                      <p:cBhvr>
                                        <p:cTn id="33" dur="1" fill="hold">
                                          <p:stCondLst>
                                            <p:cond delay="0"/>
                                          </p:stCondLst>
                                        </p:cTn>
                                        <p:tgtEl>
                                          <p:spTgt spid="15"/>
                                        </p:tgtEl>
                                        <p:attrNameLst>
                                          <p:attrName>style.visibility</p:attrName>
                                        </p:attrNameLst>
                                      </p:cBhvr>
                                      <p:to>
                                        <p:strVal val="visible"/>
                                      </p:to>
                                    </p:set>
                                    <p:anim calcmode="lin" valueType="num">
                                      <p:cBhvr additive="base">
                                        <p:cTn id="34" dur="500" fill="hold"/>
                                        <p:tgtEl>
                                          <p:spTgt spid="15"/>
                                        </p:tgtEl>
                                        <p:attrNameLst>
                                          <p:attrName>ppt_x</p:attrName>
                                        </p:attrNameLst>
                                      </p:cBhvr>
                                      <p:tavLst>
                                        <p:tav tm="0">
                                          <p:val>
                                            <p:strVal val="#ppt_x"/>
                                          </p:val>
                                        </p:tav>
                                        <p:tav tm="100000">
                                          <p:val>
                                            <p:strVal val="#ppt_x"/>
                                          </p:val>
                                        </p:tav>
                                      </p:tavLst>
                                    </p:anim>
                                    <p:anim calcmode="lin" valueType="num">
                                      <p:cBhvr additive="base">
                                        <p:cTn id="35" dur="500" fill="hold"/>
                                        <p:tgtEl>
                                          <p:spTgt spid="15"/>
                                        </p:tgtEl>
                                        <p:attrNameLst>
                                          <p:attrName>ppt_y</p:attrName>
                                        </p:attrNameLst>
                                      </p:cBhvr>
                                      <p:tavLst>
                                        <p:tav tm="0">
                                          <p:val>
                                            <p:strVal val="0-#ppt_h/2"/>
                                          </p:val>
                                        </p:tav>
                                        <p:tav tm="100000">
                                          <p:val>
                                            <p:strVal val="#ppt_y"/>
                                          </p:val>
                                        </p:tav>
                                      </p:tavLst>
                                    </p:anim>
                                  </p:childTnLst>
                                </p:cTn>
                              </p:par>
                            </p:childTnLst>
                          </p:cTn>
                        </p:par>
                        <p:par>
                          <p:cTn id="36" fill="hold">
                            <p:stCondLst>
                              <p:cond delay="4100"/>
                            </p:stCondLst>
                            <p:childTnLst>
                              <p:par>
                                <p:cTn id="37" presetID="16" presetClass="entr" presetSubtype="42" fill="hold" nodeType="after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barn(outHorizontal)">
                                      <p:cBhvr>
                                        <p:cTn id="39" dur="500"/>
                                        <p:tgtEl>
                                          <p:spTgt spid="6"/>
                                        </p:tgtEl>
                                      </p:cBhvr>
                                    </p:animEffect>
                                  </p:childTnLst>
                                </p:cTn>
                              </p:par>
                            </p:childTnLst>
                          </p:cTn>
                        </p:par>
                        <p:par>
                          <p:cTn id="40" fill="hold">
                            <p:stCondLst>
                              <p:cond delay="4600"/>
                            </p:stCondLst>
                            <p:childTnLst>
                              <p:par>
                                <p:cTn id="41" presetID="2" presetClass="entr" presetSubtype="1" accel="80000" fill="hold" grpId="0" nodeType="afterEffect">
                                  <p:stCondLst>
                                    <p:cond delay="0"/>
                                  </p:stCondLst>
                                  <p:iterate type="wd">
                                    <p:tmPct val="10000"/>
                                  </p:iterate>
                                  <p:childTnLst>
                                    <p:set>
                                      <p:cBhvr>
                                        <p:cTn id="42" dur="1" fill="hold">
                                          <p:stCondLst>
                                            <p:cond delay="0"/>
                                          </p:stCondLst>
                                        </p:cTn>
                                        <p:tgtEl>
                                          <p:spTgt spid="16"/>
                                        </p:tgtEl>
                                        <p:attrNameLst>
                                          <p:attrName>style.visibility</p:attrName>
                                        </p:attrNameLst>
                                      </p:cBhvr>
                                      <p:to>
                                        <p:strVal val="visible"/>
                                      </p:to>
                                    </p:set>
                                    <p:anim calcmode="lin" valueType="num">
                                      <p:cBhvr additive="base">
                                        <p:cTn id="43" dur="500" fill="hold"/>
                                        <p:tgtEl>
                                          <p:spTgt spid="16"/>
                                        </p:tgtEl>
                                        <p:attrNameLst>
                                          <p:attrName>ppt_x</p:attrName>
                                        </p:attrNameLst>
                                      </p:cBhvr>
                                      <p:tavLst>
                                        <p:tav tm="0">
                                          <p:val>
                                            <p:strVal val="#ppt_x"/>
                                          </p:val>
                                        </p:tav>
                                        <p:tav tm="100000">
                                          <p:val>
                                            <p:strVal val="#ppt_x"/>
                                          </p:val>
                                        </p:tav>
                                      </p:tavLst>
                                    </p:anim>
                                    <p:anim calcmode="lin" valueType="num">
                                      <p:cBhvr additive="base">
                                        <p:cTn id="44" dur="500" fill="hold"/>
                                        <p:tgtEl>
                                          <p:spTgt spid="1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P spid="15" grpId="0"/>
      <p:bldP spid="1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图片包含 卫生间, 浴盆, 淋浴, 抽水马桶&#10;&#10;描述已自动生成">
            <a:extLst>
              <a:ext uri="{FF2B5EF4-FFF2-40B4-BE49-F238E27FC236}">
                <a16:creationId xmlns:a16="http://schemas.microsoft.com/office/drawing/2014/main" id="{09F0907E-FEBE-43ED-806F-E430BA809220}"/>
              </a:ext>
            </a:extLst>
          </p:cNvPr>
          <p:cNvPicPr>
            <a:picLocks noChangeAspect="1"/>
          </p:cNvPicPr>
          <p:nvPr/>
        </p:nvPicPr>
        <p:blipFill rotWithShape="1">
          <a:blip r:embed="rId2">
            <a:extLst>
              <a:ext uri="{28A0092B-C50C-407E-A947-70E740481C1C}">
                <a14:useLocalDpi xmlns:a14="http://schemas.microsoft.com/office/drawing/2010/main" val="0"/>
              </a:ext>
            </a:extLst>
          </a:blip>
          <a:srcRect l="7257" r="8474"/>
          <a:stretch/>
        </p:blipFill>
        <p:spPr>
          <a:xfrm rot="5400000">
            <a:off x="2667000" y="-2667000"/>
            <a:ext cx="6858000" cy="12192000"/>
          </a:xfrm>
          <a:prstGeom prst="rect">
            <a:avLst/>
          </a:prstGeom>
        </p:spPr>
      </p:pic>
      <p:pic>
        <p:nvPicPr>
          <p:cNvPr id="5" name="图片 4">
            <a:extLst>
              <a:ext uri="{FF2B5EF4-FFF2-40B4-BE49-F238E27FC236}">
                <a16:creationId xmlns:a16="http://schemas.microsoft.com/office/drawing/2014/main" id="{2FB612B6-E12B-4410-B6BF-EE3760FD60D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20342"/>
          <a:stretch/>
        </p:blipFill>
        <p:spPr>
          <a:xfrm>
            <a:off x="260933" y="-390275"/>
            <a:ext cx="9235343" cy="7528585"/>
          </a:xfrm>
          <a:prstGeom prst="rect">
            <a:avLst/>
          </a:prstGeom>
        </p:spPr>
      </p:pic>
      <p:pic>
        <p:nvPicPr>
          <p:cNvPr id="9" name="图片 8">
            <a:extLst>
              <a:ext uri="{FF2B5EF4-FFF2-40B4-BE49-F238E27FC236}">
                <a16:creationId xmlns:a16="http://schemas.microsoft.com/office/drawing/2014/main" id="{7BC84BD3-B247-4F13-8F46-99FA52F6409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70255" y="1725467"/>
            <a:ext cx="5553000" cy="5552998"/>
          </a:xfrm>
          <a:prstGeom prst="rect">
            <a:avLst/>
          </a:prstGeom>
        </p:spPr>
      </p:pic>
      <p:pic>
        <p:nvPicPr>
          <p:cNvPr id="4" name="图片 3">
            <a:extLst>
              <a:ext uri="{FF2B5EF4-FFF2-40B4-BE49-F238E27FC236}">
                <a16:creationId xmlns:a16="http://schemas.microsoft.com/office/drawing/2014/main" id="{726C0947-7F1A-4CE5-8EFC-38B7A95CE653}"/>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3904" t="50000" r="65518" b="11525"/>
          <a:stretch/>
        </p:blipFill>
        <p:spPr>
          <a:xfrm>
            <a:off x="6233159" y="2329665"/>
            <a:ext cx="1371601" cy="1217805"/>
          </a:xfrm>
          <a:prstGeom prst="rect">
            <a:avLst/>
          </a:prstGeom>
        </p:spPr>
      </p:pic>
      <p:pic>
        <p:nvPicPr>
          <p:cNvPr id="10" name="图片 9">
            <a:extLst>
              <a:ext uri="{FF2B5EF4-FFF2-40B4-BE49-F238E27FC236}">
                <a16:creationId xmlns:a16="http://schemas.microsoft.com/office/drawing/2014/main" id="{D3B878F2-4E50-4502-99DD-2B89341CA9B6}"/>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48107" t="58651" r="9880" b="6850"/>
          <a:stretch/>
        </p:blipFill>
        <p:spPr>
          <a:xfrm rot="17317736">
            <a:off x="1721351" y="3101573"/>
            <a:ext cx="1884513" cy="1091949"/>
          </a:xfrm>
          <a:prstGeom prst="rect">
            <a:avLst/>
          </a:prstGeom>
        </p:spPr>
      </p:pic>
      <p:sp>
        <p:nvSpPr>
          <p:cNvPr id="2" name="Rectangle 1">
            <a:extLst>
              <a:ext uri="{FF2B5EF4-FFF2-40B4-BE49-F238E27FC236}">
                <a16:creationId xmlns:a16="http://schemas.microsoft.com/office/drawing/2014/main" id="{4BD1B9E2-4F7F-4BD4-BCAE-47E9DA457C81}"/>
              </a:ext>
            </a:extLst>
          </p:cNvPr>
          <p:cNvSpPr/>
          <p:nvPr/>
        </p:nvSpPr>
        <p:spPr>
          <a:xfrm>
            <a:off x="3611549" y="2028616"/>
            <a:ext cx="2666115" cy="2800767"/>
          </a:xfrm>
          <a:prstGeom prst="rect">
            <a:avLst/>
          </a:prstGeom>
          <a:noFill/>
        </p:spPr>
        <p:txBody>
          <a:bodyPr wrap="none" lIns="91440" tIns="45720" rIns="91440" bIns="45720">
            <a:spAutoFit/>
          </a:bodyPr>
          <a:lstStyle/>
          <a:p>
            <a:pPr algn="ctr"/>
            <a:r>
              <a:rPr lang="en-US" sz="8800" b="1">
                <a:ln w="0"/>
                <a:solidFill>
                  <a:srgbClr val="D13D3D"/>
                </a:solidFill>
                <a:effectLst>
                  <a:outerShdw blurRad="38100" dist="19050" dir="2700000" algn="tl" rotWithShape="0">
                    <a:schemeClr val="dk1">
                      <a:alpha val="40000"/>
                    </a:schemeClr>
                  </a:outerShdw>
                </a:effectLst>
                <a:latin typeface="UTM Gradoo" panose="02040603050506020204" pitchFamily="18" charset="0"/>
              </a:rPr>
              <a:t>nghe</a:t>
            </a:r>
          </a:p>
          <a:p>
            <a:pPr algn="ctr"/>
            <a:r>
              <a:rPr lang="en-US" sz="8800" b="1">
                <a:ln w="0"/>
                <a:solidFill>
                  <a:srgbClr val="D13D3D"/>
                </a:solidFill>
                <a:effectLst>
                  <a:outerShdw blurRad="38100" dist="19050" dir="2700000" algn="tl" rotWithShape="0">
                    <a:schemeClr val="dk1">
                      <a:alpha val="40000"/>
                    </a:schemeClr>
                  </a:outerShdw>
                </a:effectLst>
                <a:latin typeface="UTM Gradoo" panose="02040603050506020204" pitchFamily="18" charset="0"/>
              </a:rPr>
              <a:t>viết</a:t>
            </a:r>
            <a:endParaRPr lang="en-US" sz="8800" b="1" cap="none" spc="0">
              <a:ln w="0"/>
              <a:solidFill>
                <a:srgbClr val="D13D3D"/>
              </a:solidFill>
              <a:effectLst>
                <a:outerShdw blurRad="38100" dist="19050" dir="2700000" algn="tl" rotWithShape="0">
                  <a:schemeClr val="dk1">
                    <a:alpha val="40000"/>
                  </a:schemeClr>
                </a:outerShdw>
              </a:effectLst>
              <a:latin typeface="UTM Gradoo" panose="02040603050506020204" pitchFamily="18" charset="0"/>
            </a:endParaRPr>
          </a:p>
        </p:txBody>
      </p:sp>
    </p:spTree>
    <p:extLst>
      <p:ext uri="{BB962C8B-B14F-4D97-AF65-F5344CB8AC3E}">
        <p14:creationId xmlns:p14="http://schemas.microsoft.com/office/powerpoint/2010/main" val="2183142737"/>
      </p:ext>
    </p:extLst>
  </p:cSld>
  <p:clrMapOvr>
    <a:masterClrMapping/>
  </p:clrMapOvr>
  <mc:AlternateContent xmlns:mc="http://schemas.openxmlformats.org/markup-compatibility/2006" xmlns:p14="http://schemas.microsoft.com/office/powerpoint/2010/main">
    <mc:Choice Requires="p14">
      <p:transition spd="slow">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par>
                                <p:cTn id="8" presetID="2" presetClass="entr" presetSubtype="2"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 calcmode="lin" valueType="num">
                                      <p:cBhvr additive="base">
                                        <p:cTn id="10" dur="500" fill="hold"/>
                                        <p:tgtEl>
                                          <p:spTgt spid="9"/>
                                        </p:tgtEl>
                                        <p:attrNameLst>
                                          <p:attrName>ppt_x</p:attrName>
                                        </p:attrNameLst>
                                      </p:cBhvr>
                                      <p:tavLst>
                                        <p:tav tm="0">
                                          <p:val>
                                            <p:strVal val="1+#ppt_w/2"/>
                                          </p:val>
                                        </p:tav>
                                        <p:tav tm="100000">
                                          <p:val>
                                            <p:strVal val="#ppt_x"/>
                                          </p:val>
                                        </p:tav>
                                      </p:tavLst>
                                    </p:anim>
                                    <p:anim calcmode="lin" valueType="num">
                                      <p:cBhvr additive="base">
                                        <p:cTn id="11" dur="500" fill="hold"/>
                                        <p:tgtEl>
                                          <p:spTgt spid="9"/>
                                        </p:tgtEl>
                                        <p:attrNameLst>
                                          <p:attrName>ppt_y</p:attrName>
                                        </p:attrNameLst>
                                      </p:cBhvr>
                                      <p:tavLst>
                                        <p:tav tm="0">
                                          <p:val>
                                            <p:strVal val="#ppt_y"/>
                                          </p:val>
                                        </p:tav>
                                        <p:tav tm="100000">
                                          <p:val>
                                            <p:strVal val="#ppt_y"/>
                                          </p:val>
                                        </p:tav>
                                      </p:tavLst>
                                    </p:anim>
                                  </p:childTnLst>
                                </p:cTn>
                              </p:par>
                              <p:par>
                                <p:cTn id="12" presetID="42" presetClass="entr" presetSubtype="0" fill="hold"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500"/>
                                        <p:tgtEl>
                                          <p:spTgt spid="5"/>
                                        </p:tgtEl>
                                      </p:cBhvr>
                                    </p:animEffect>
                                    <p:anim calcmode="lin" valueType="num">
                                      <p:cBhvr>
                                        <p:cTn id="15" dur="500" fill="hold"/>
                                        <p:tgtEl>
                                          <p:spTgt spid="5"/>
                                        </p:tgtEl>
                                        <p:attrNameLst>
                                          <p:attrName>ppt_x</p:attrName>
                                        </p:attrNameLst>
                                      </p:cBhvr>
                                      <p:tavLst>
                                        <p:tav tm="0">
                                          <p:val>
                                            <p:strVal val="#ppt_x"/>
                                          </p:val>
                                        </p:tav>
                                        <p:tav tm="100000">
                                          <p:val>
                                            <p:strVal val="#ppt_x"/>
                                          </p:val>
                                        </p:tav>
                                      </p:tavLst>
                                    </p:anim>
                                    <p:anim calcmode="lin" valueType="num">
                                      <p:cBhvr>
                                        <p:cTn id="16" dur="500" fill="hold"/>
                                        <p:tgtEl>
                                          <p:spTgt spid="5"/>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anim calcmode="lin" valueType="num">
                                      <p:cBhvr>
                                        <p:cTn id="20" dur="500" fill="hold"/>
                                        <p:tgtEl>
                                          <p:spTgt spid="10"/>
                                        </p:tgtEl>
                                        <p:attrNameLst>
                                          <p:attrName>ppt_x</p:attrName>
                                        </p:attrNameLst>
                                      </p:cBhvr>
                                      <p:tavLst>
                                        <p:tav tm="0">
                                          <p:val>
                                            <p:strVal val="#ppt_x"/>
                                          </p:val>
                                        </p:tav>
                                        <p:tav tm="100000">
                                          <p:val>
                                            <p:strVal val="#ppt_x"/>
                                          </p:val>
                                        </p:tav>
                                      </p:tavLst>
                                    </p:anim>
                                    <p:anim calcmode="lin" valueType="num">
                                      <p:cBhvr>
                                        <p:cTn id="21" dur="500" fill="hold"/>
                                        <p:tgtEl>
                                          <p:spTgt spid="10"/>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fade">
                                      <p:cBhvr>
                                        <p:cTn id="24" dur="500"/>
                                        <p:tgtEl>
                                          <p:spTgt spid="4"/>
                                        </p:tgtEl>
                                      </p:cBhvr>
                                    </p:animEffect>
                                    <p:anim calcmode="lin" valueType="num">
                                      <p:cBhvr>
                                        <p:cTn id="25" dur="500" fill="hold"/>
                                        <p:tgtEl>
                                          <p:spTgt spid="4"/>
                                        </p:tgtEl>
                                        <p:attrNameLst>
                                          <p:attrName>ppt_x</p:attrName>
                                        </p:attrNameLst>
                                      </p:cBhvr>
                                      <p:tavLst>
                                        <p:tav tm="0">
                                          <p:val>
                                            <p:strVal val="#ppt_x"/>
                                          </p:val>
                                        </p:tav>
                                        <p:tav tm="100000">
                                          <p:val>
                                            <p:strVal val="#ppt_x"/>
                                          </p:val>
                                        </p:tav>
                                      </p:tavLst>
                                    </p:anim>
                                    <p:anim calcmode="lin" valueType="num">
                                      <p:cBhvr>
                                        <p:cTn id="26" dur="500" fill="hold"/>
                                        <p:tgtEl>
                                          <p:spTgt spid="4"/>
                                        </p:tgtEl>
                                        <p:attrNameLst>
                                          <p:attrName>ppt_y</p:attrName>
                                        </p:attrNameLst>
                                      </p:cBhvr>
                                      <p:tavLst>
                                        <p:tav tm="0">
                                          <p:val>
                                            <p:strVal val="#ppt_y+.1"/>
                                          </p:val>
                                        </p:tav>
                                        <p:tav tm="100000">
                                          <p:val>
                                            <p:strVal val="#ppt_y"/>
                                          </p:val>
                                        </p:tav>
                                      </p:tavLst>
                                    </p:anim>
                                  </p:childTnLst>
                                </p:cTn>
                              </p:par>
                              <p:par>
                                <p:cTn id="27" presetID="2" presetClass="entr" presetSubtype="1" accel="80000" fill="hold" grpId="0" nodeType="withEffect">
                                  <p:stCondLst>
                                    <p:cond delay="0"/>
                                  </p:stCondLst>
                                  <p:iterate type="lt">
                                    <p:tmPct val="10000"/>
                                  </p:iterate>
                                  <p:childTnLst>
                                    <p:set>
                                      <p:cBhvr>
                                        <p:cTn id="28" dur="1" fill="hold">
                                          <p:stCondLst>
                                            <p:cond delay="0"/>
                                          </p:stCondLst>
                                        </p:cTn>
                                        <p:tgtEl>
                                          <p:spTgt spid="2"/>
                                        </p:tgtEl>
                                        <p:attrNameLst>
                                          <p:attrName>style.visibility</p:attrName>
                                        </p:attrNameLst>
                                      </p:cBhvr>
                                      <p:to>
                                        <p:strVal val="visible"/>
                                      </p:to>
                                    </p:set>
                                    <p:anim calcmode="lin" valueType="num">
                                      <p:cBhvr additive="base">
                                        <p:cTn id="29" dur="500" fill="hold"/>
                                        <p:tgtEl>
                                          <p:spTgt spid="2"/>
                                        </p:tgtEl>
                                        <p:attrNameLst>
                                          <p:attrName>ppt_x</p:attrName>
                                        </p:attrNameLst>
                                      </p:cBhvr>
                                      <p:tavLst>
                                        <p:tav tm="0">
                                          <p:val>
                                            <p:strVal val="#ppt_x"/>
                                          </p:val>
                                        </p:tav>
                                        <p:tav tm="100000">
                                          <p:val>
                                            <p:strVal val="#ppt_x"/>
                                          </p:val>
                                        </p:tav>
                                      </p:tavLst>
                                    </p:anim>
                                    <p:anim calcmode="lin" valueType="num">
                                      <p:cBhvr additive="base">
                                        <p:cTn id="30" dur="500" fill="hold"/>
                                        <p:tgtEl>
                                          <p:spTgt spid="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图片包含 卫生间, 浴盆, 淋浴, 抽水马桶&#10;&#10;描述已自动生成">
            <a:extLst>
              <a:ext uri="{FF2B5EF4-FFF2-40B4-BE49-F238E27FC236}">
                <a16:creationId xmlns:a16="http://schemas.microsoft.com/office/drawing/2014/main" id="{09F0907E-FEBE-43ED-806F-E430BA809220}"/>
              </a:ext>
            </a:extLst>
          </p:cNvPr>
          <p:cNvPicPr>
            <a:picLocks noChangeAspect="1"/>
          </p:cNvPicPr>
          <p:nvPr/>
        </p:nvPicPr>
        <p:blipFill rotWithShape="1">
          <a:blip r:embed="rId2">
            <a:extLst>
              <a:ext uri="{28A0092B-C50C-407E-A947-70E740481C1C}">
                <a14:useLocalDpi xmlns:a14="http://schemas.microsoft.com/office/drawing/2010/main" val="0"/>
              </a:ext>
            </a:extLst>
          </a:blip>
          <a:srcRect l="7257" r="8474"/>
          <a:stretch/>
        </p:blipFill>
        <p:spPr>
          <a:xfrm rot="5400000">
            <a:off x="2667000" y="-2667000"/>
            <a:ext cx="6858000" cy="12192000"/>
          </a:xfrm>
          <a:prstGeom prst="rect">
            <a:avLst/>
          </a:prstGeom>
        </p:spPr>
      </p:pic>
      <p:pic>
        <p:nvPicPr>
          <p:cNvPr id="5" name="图片 4">
            <a:extLst>
              <a:ext uri="{FF2B5EF4-FFF2-40B4-BE49-F238E27FC236}">
                <a16:creationId xmlns:a16="http://schemas.microsoft.com/office/drawing/2014/main" id="{2FB612B6-E12B-4410-B6BF-EE3760FD60D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20342"/>
          <a:stretch/>
        </p:blipFill>
        <p:spPr>
          <a:xfrm>
            <a:off x="2502688" y="-335293"/>
            <a:ext cx="9235343" cy="7528585"/>
          </a:xfrm>
          <a:prstGeom prst="rect">
            <a:avLst/>
          </a:prstGeom>
        </p:spPr>
      </p:pic>
      <p:pic>
        <p:nvPicPr>
          <p:cNvPr id="9" name="图片 8">
            <a:extLst>
              <a:ext uri="{FF2B5EF4-FFF2-40B4-BE49-F238E27FC236}">
                <a16:creationId xmlns:a16="http://schemas.microsoft.com/office/drawing/2014/main" id="{7BC84BD3-B247-4F13-8F46-99FA52F6409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34301" y="1162546"/>
            <a:ext cx="6366039" cy="6366039"/>
          </a:xfrm>
          <a:prstGeom prst="rect">
            <a:avLst/>
          </a:prstGeom>
        </p:spPr>
      </p:pic>
      <p:pic>
        <p:nvPicPr>
          <p:cNvPr id="4" name="图片 3">
            <a:extLst>
              <a:ext uri="{FF2B5EF4-FFF2-40B4-BE49-F238E27FC236}">
                <a16:creationId xmlns:a16="http://schemas.microsoft.com/office/drawing/2014/main" id="{726C0947-7F1A-4CE5-8EFC-38B7A95CE653}"/>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3904" t="50000" r="65518" b="11525"/>
          <a:stretch/>
        </p:blipFill>
        <p:spPr>
          <a:xfrm>
            <a:off x="8474914" y="2384647"/>
            <a:ext cx="1371601" cy="1217805"/>
          </a:xfrm>
          <a:prstGeom prst="rect">
            <a:avLst/>
          </a:prstGeom>
        </p:spPr>
      </p:pic>
      <p:pic>
        <p:nvPicPr>
          <p:cNvPr id="10" name="图片 9">
            <a:extLst>
              <a:ext uri="{FF2B5EF4-FFF2-40B4-BE49-F238E27FC236}">
                <a16:creationId xmlns:a16="http://schemas.microsoft.com/office/drawing/2014/main" id="{D3B878F2-4E50-4502-99DD-2B89341CA9B6}"/>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48107" t="58651" r="9880" b="6850"/>
          <a:stretch/>
        </p:blipFill>
        <p:spPr>
          <a:xfrm rot="17317736">
            <a:off x="3963106" y="3156555"/>
            <a:ext cx="1884513" cy="1091949"/>
          </a:xfrm>
          <a:prstGeom prst="rect">
            <a:avLst/>
          </a:prstGeom>
        </p:spPr>
      </p:pic>
      <p:sp>
        <p:nvSpPr>
          <p:cNvPr id="2" name="Rectangle 1">
            <a:extLst>
              <a:ext uri="{FF2B5EF4-FFF2-40B4-BE49-F238E27FC236}">
                <a16:creationId xmlns:a16="http://schemas.microsoft.com/office/drawing/2014/main" id="{4BD1B9E2-4F7F-4BD4-BCAE-47E9DA457C81}"/>
              </a:ext>
            </a:extLst>
          </p:cNvPr>
          <p:cNvSpPr/>
          <p:nvPr/>
        </p:nvSpPr>
        <p:spPr>
          <a:xfrm>
            <a:off x="6240431" y="2083598"/>
            <a:ext cx="1891864" cy="2800767"/>
          </a:xfrm>
          <a:prstGeom prst="rect">
            <a:avLst/>
          </a:prstGeom>
          <a:noFill/>
        </p:spPr>
        <p:txBody>
          <a:bodyPr wrap="none" lIns="91440" tIns="45720" rIns="91440" bIns="45720">
            <a:spAutoFit/>
          </a:bodyPr>
          <a:lstStyle/>
          <a:p>
            <a:pPr algn="ctr"/>
            <a:r>
              <a:rPr lang="en-US" sz="8800" b="1">
                <a:ln w="0"/>
                <a:solidFill>
                  <a:srgbClr val="D13D3D"/>
                </a:solidFill>
                <a:effectLst>
                  <a:outerShdw blurRad="38100" dist="19050" dir="2700000" algn="tl" rotWithShape="0">
                    <a:schemeClr val="dk1">
                      <a:alpha val="40000"/>
                    </a:schemeClr>
                  </a:outerShdw>
                </a:effectLst>
                <a:latin typeface="UTM Gradoo" panose="02040603050506020204" pitchFamily="18" charset="0"/>
              </a:rPr>
              <a:t>sửa </a:t>
            </a:r>
          </a:p>
          <a:p>
            <a:pPr algn="ctr"/>
            <a:r>
              <a:rPr lang="en-US" sz="8800" b="1">
                <a:ln w="0"/>
                <a:solidFill>
                  <a:srgbClr val="D13D3D"/>
                </a:solidFill>
                <a:effectLst>
                  <a:outerShdw blurRad="38100" dist="19050" dir="2700000" algn="tl" rotWithShape="0">
                    <a:schemeClr val="dk1">
                      <a:alpha val="40000"/>
                    </a:schemeClr>
                  </a:outerShdw>
                </a:effectLst>
                <a:latin typeface="UTM Gradoo" panose="02040603050506020204" pitchFamily="18" charset="0"/>
              </a:rPr>
              <a:t>lỗi</a:t>
            </a:r>
            <a:endParaRPr lang="en-US" sz="8800" b="1" cap="none" spc="0">
              <a:ln w="0"/>
              <a:solidFill>
                <a:srgbClr val="D13D3D"/>
              </a:solidFill>
              <a:effectLst>
                <a:outerShdw blurRad="38100" dist="19050" dir="2700000" algn="tl" rotWithShape="0">
                  <a:schemeClr val="dk1">
                    <a:alpha val="40000"/>
                  </a:schemeClr>
                </a:outerShdw>
              </a:effectLst>
              <a:latin typeface="UTM Gradoo" panose="02040603050506020204" pitchFamily="18" charset="0"/>
            </a:endParaRPr>
          </a:p>
        </p:txBody>
      </p:sp>
    </p:spTree>
    <p:extLst>
      <p:ext uri="{BB962C8B-B14F-4D97-AF65-F5344CB8AC3E}">
        <p14:creationId xmlns:p14="http://schemas.microsoft.com/office/powerpoint/2010/main" val="1722947650"/>
      </p:ext>
    </p:extLst>
  </p:cSld>
  <p:clrMapOvr>
    <a:masterClrMapping/>
  </p:clrMapOvr>
  <mc:AlternateContent xmlns:mc="http://schemas.openxmlformats.org/markup-compatibility/2006" xmlns:p14="http://schemas.microsoft.com/office/powerpoint/2010/main">
    <mc:Choice Requires="p14">
      <p:transition spd="slow">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par>
                                <p:cTn id="8" presetID="2" presetClass="entr" presetSubtype="2"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 calcmode="lin" valueType="num">
                                      <p:cBhvr additive="base">
                                        <p:cTn id="10" dur="500" fill="hold"/>
                                        <p:tgtEl>
                                          <p:spTgt spid="9"/>
                                        </p:tgtEl>
                                        <p:attrNameLst>
                                          <p:attrName>ppt_x</p:attrName>
                                        </p:attrNameLst>
                                      </p:cBhvr>
                                      <p:tavLst>
                                        <p:tav tm="0">
                                          <p:val>
                                            <p:strVal val="1+#ppt_w/2"/>
                                          </p:val>
                                        </p:tav>
                                        <p:tav tm="100000">
                                          <p:val>
                                            <p:strVal val="#ppt_x"/>
                                          </p:val>
                                        </p:tav>
                                      </p:tavLst>
                                    </p:anim>
                                    <p:anim calcmode="lin" valueType="num">
                                      <p:cBhvr additive="base">
                                        <p:cTn id="11" dur="500" fill="hold"/>
                                        <p:tgtEl>
                                          <p:spTgt spid="9"/>
                                        </p:tgtEl>
                                        <p:attrNameLst>
                                          <p:attrName>ppt_y</p:attrName>
                                        </p:attrNameLst>
                                      </p:cBhvr>
                                      <p:tavLst>
                                        <p:tav tm="0">
                                          <p:val>
                                            <p:strVal val="#ppt_y"/>
                                          </p:val>
                                        </p:tav>
                                        <p:tav tm="100000">
                                          <p:val>
                                            <p:strVal val="#ppt_y"/>
                                          </p:val>
                                        </p:tav>
                                      </p:tavLst>
                                    </p:anim>
                                  </p:childTnLst>
                                </p:cTn>
                              </p:par>
                              <p:par>
                                <p:cTn id="12" presetID="42" presetClass="entr" presetSubtype="0" fill="hold"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500"/>
                                        <p:tgtEl>
                                          <p:spTgt spid="5"/>
                                        </p:tgtEl>
                                      </p:cBhvr>
                                    </p:animEffect>
                                    <p:anim calcmode="lin" valueType="num">
                                      <p:cBhvr>
                                        <p:cTn id="15" dur="500" fill="hold"/>
                                        <p:tgtEl>
                                          <p:spTgt spid="5"/>
                                        </p:tgtEl>
                                        <p:attrNameLst>
                                          <p:attrName>ppt_x</p:attrName>
                                        </p:attrNameLst>
                                      </p:cBhvr>
                                      <p:tavLst>
                                        <p:tav tm="0">
                                          <p:val>
                                            <p:strVal val="#ppt_x"/>
                                          </p:val>
                                        </p:tav>
                                        <p:tav tm="100000">
                                          <p:val>
                                            <p:strVal val="#ppt_x"/>
                                          </p:val>
                                        </p:tav>
                                      </p:tavLst>
                                    </p:anim>
                                    <p:anim calcmode="lin" valueType="num">
                                      <p:cBhvr>
                                        <p:cTn id="16" dur="500" fill="hold"/>
                                        <p:tgtEl>
                                          <p:spTgt spid="5"/>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anim calcmode="lin" valueType="num">
                                      <p:cBhvr>
                                        <p:cTn id="20" dur="500" fill="hold"/>
                                        <p:tgtEl>
                                          <p:spTgt spid="10"/>
                                        </p:tgtEl>
                                        <p:attrNameLst>
                                          <p:attrName>ppt_x</p:attrName>
                                        </p:attrNameLst>
                                      </p:cBhvr>
                                      <p:tavLst>
                                        <p:tav tm="0">
                                          <p:val>
                                            <p:strVal val="#ppt_x"/>
                                          </p:val>
                                        </p:tav>
                                        <p:tav tm="100000">
                                          <p:val>
                                            <p:strVal val="#ppt_x"/>
                                          </p:val>
                                        </p:tav>
                                      </p:tavLst>
                                    </p:anim>
                                    <p:anim calcmode="lin" valueType="num">
                                      <p:cBhvr>
                                        <p:cTn id="21" dur="500" fill="hold"/>
                                        <p:tgtEl>
                                          <p:spTgt spid="10"/>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fade">
                                      <p:cBhvr>
                                        <p:cTn id="24" dur="500"/>
                                        <p:tgtEl>
                                          <p:spTgt spid="4"/>
                                        </p:tgtEl>
                                      </p:cBhvr>
                                    </p:animEffect>
                                    <p:anim calcmode="lin" valueType="num">
                                      <p:cBhvr>
                                        <p:cTn id="25" dur="500" fill="hold"/>
                                        <p:tgtEl>
                                          <p:spTgt spid="4"/>
                                        </p:tgtEl>
                                        <p:attrNameLst>
                                          <p:attrName>ppt_x</p:attrName>
                                        </p:attrNameLst>
                                      </p:cBhvr>
                                      <p:tavLst>
                                        <p:tav tm="0">
                                          <p:val>
                                            <p:strVal val="#ppt_x"/>
                                          </p:val>
                                        </p:tav>
                                        <p:tav tm="100000">
                                          <p:val>
                                            <p:strVal val="#ppt_x"/>
                                          </p:val>
                                        </p:tav>
                                      </p:tavLst>
                                    </p:anim>
                                    <p:anim calcmode="lin" valueType="num">
                                      <p:cBhvr>
                                        <p:cTn id="26" dur="500" fill="hold"/>
                                        <p:tgtEl>
                                          <p:spTgt spid="4"/>
                                        </p:tgtEl>
                                        <p:attrNameLst>
                                          <p:attrName>ppt_y</p:attrName>
                                        </p:attrNameLst>
                                      </p:cBhvr>
                                      <p:tavLst>
                                        <p:tav tm="0">
                                          <p:val>
                                            <p:strVal val="#ppt_y+.1"/>
                                          </p:val>
                                        </p:tav>
                                        <p:tav tm="100000">
                                          <p:val>
                                            <p:strVal val="#ppt_y"/>
                                          </p:val>
                                        </p:tav>
                                      </p:tavLst>
                                    </p:anim>
                                  </p:childTnLst>
                                </p:cTn>
                              </p:par>
                              <p:par>
                                <p:cTn id="27" presetID="2" presetClass="entr" presetSubtype="1" accel="80000" fill="hold" grpId="0" nodeType="withEffect">
                                  <p:stCondLst>
                                    <p:cond delay="0"/>
                                  </p:stCondLst>
                                  <p:iterate type="lt">
                                    <p:tmPct val="10000"/>
                                  </p:iterate>
                                  <p:childTnLst>
                                    <p:set>
                                      <p:cBhvr>
                                        <p:cTn id="28" dur="1" fill="hold">
                                          <p:stCondLst>
                                            <p:cond delay="0"/>
                                          </p:stCondLst>
                                        </p:cTn>
                                        <p:tgtEl>
                                          <p:spTgt spid="2"/>
                                        </p:tgtEl>
                                        <p:attrNameLst>
                                          <p:attrName>style.visibility</p:attrName>
                                        </p:attrNameLst>
                                      </p:cBhvr>
                                      <p:to>
                                        <p:strVal val="visible"/>
                                      </p:to>
                                    </p:set>
                                    <p:anim calcmode="lin" valueType="num">
                                      <p:cBhvr additive="base">
                                        <p:cTn id="29" dur="500" fill="hold"/>
                                        <p:tgtEl>
                                          <p:spTgt spid="2"/>
                                        </p:tgtEl>
                                        <p:attrNameLst>
                                          <p:attrName>ppt_x</p:attrName>
                                        </p:attrNameLst>
                                      </p:cBhvr>
                                      <p:tavLst>
                                        <p:tav tm="0">
                                          <p:val>
                                            <p:strVal val="#ppt_x"/>
                                          </p:val>
                                        </p:tav>
                                        <p:tav tm="100000">
                                          <p:val>
                                            <p:strVal val="#ppt_x"/>
                                          </p:val>
                                        </p:tav>
                                      </p:tavLst>
                                    </p:anim>
                                    <p:anim calcmode="lin" valueType="num">
                                      <p:cBhvr additive="base">
                                        <p:cTn id="30" dur="500" fill="hold"/>
                                        <p:tgtEl>
                                          <p:spTgt spid="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图片包含 卫生间, 浴盆, 淋浴, 抽水马桶&#10;&#10;描述已自动生成">
            <a:extLst>
              <a:ext uri="{FF2B5EF4-FFF2-40B4-BE49-F238E27FC236}">
                <a16:creationId xmlns:a16="http://schemas.microsoft.com/office/drawing/2014/main" id="{09F0907E-FEBE-43ED-806F-E430BA809220}"/>
              </a:ext>
            </a:extLst>
          </p:cNvPr>
          <p:cNvPicPr>
            <a:picLocks noChangeAspect="1"/>
          </p:cNvPicPr>
          <p:nvPr/>
        </p:nvPicPr>
        <p:blipFill rotWithShape="1">
          <a:blip r:embed="rId2">
            <a:extLst>
              <a:ext uri="{28A0092B-C50C-407E-A947-70E740481C1C}">
                <a14:useLocalDpi xmlns:a14="http://schemas.microsoft.com/office/drawing/2010/main" val="0"/>
              </a:ext>
            </a:extLst>
          </a:blip>
          <a:srcRect l="7257" r="8474"/>
          <a:stretch/>
        </p:blipFill>
        <p:spPr>
          <a:xfrm rot="5400000">
            <a:off x="2667000" y="-2667000"/>
            <a:ext cx="6858000" cy="12192000"/>
          </a:xfrm>
          <a:prstGeom prst="rect">
            <a:avLst/>
          </a:prstGeom>
        </p:spPr>
      </p:pic>
      <p:pic>
        <p:nvPicPr>
          <p:cNvPr id="5" name="图片 4">
            <a:extLst>
              <a:ext uri="{FF2B5EF4-FFF2-40B4-BE49-F238E27FC236}">
                <a16:creationId xmlns:a16="http://schemas.microsoft.com/office/drawing/2014/main" id="{2FB612B6-E12B-4410-B6BF-EE3760FD60D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20342"/>
          <a:stretch/>
        </p:blipFill>
        <p:spPr>
          <a:xfrm>
            <a:off x="260933" y="-390275"/>
            <a:ext cx="9235343" cy="7528585"/>
          </a:xfrm>
          <a:prstGeom prst="rect">
            <a:avLst/>
          </a:prstGeom>
        </p:spPr>
      </p:pic>
      <p:pic>
        <p:nvPicPr>
          <p:cNvPr id="9" name="图片 8">
            <a:extLst>
              <a:ext uri="{FF2B5EF4-FFF2-40B4-BE49-F238E27FC236}">
                <a16:creationId xmlns:a16="http://schemas.microsoft.com/office/drawing/2014/main" id="{7BC84BD3-B247-4F13-8F46-99FA52F6409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93624" y="1157491"/>
            <a:ext cx="6239931" cy="6239931"/>
          </a:xfrm>
          <a:prstGeom prst="rect">
            <a:avLst/>
          </a:prstGeom>
        </p:spPr>
      </p:pic>
      <p:pic>
        <p:nvPicPr>
          <p:cNvPr id="4" name="图片 3">
            <a:extLst>
              <a:ext uri="{FF2B5EF4-FFF2-40B4-BE49-F238E27FC236}">
                <a16:creationId xmlns:a16="http://schemas.microsoft.com/office/drawing/2014/main" id="{726C0947-7F1A-4CE5-8EFC-38B7A95CE653}"/>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3904" t="50000" r="65518" b="11525"/>
          <a:stretch/>
        </p:blipFill>
        <p:spPr>
          <a:xfrm>
            <a:off x="6233159" y="2329665"/>
            <a:ext cx="1371601" cy="1217805"/>
          </a:xfrm>
          <a:prstGeom prst="rect">
            <a:avLst/>
          </a:prstGeom>
        </p:spPr>
      </p:pic>
      <p:pic>
        <p:nvPicPr>
          <p:cNvPr id="10" name="图片 9">
            <a:extLst>
              <a:ext uri="{FF2B5EF4-FFF2-40B4-BE49-F238E27FC236}">
                <a16:creationId xmlns:a16="http://schemas.microsoft.com/office/drawing/2014/main" id="{D3B878F2-4E50-4502-99DD-2B89341CA9B6}"/>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48107" t="58651" r="9880" b="6850"/>
          <a:stretch/>
        </p:blipFill>
        <p:spPr>
          <a:xfrm rot="17317736">
            <a:off x="1721351" y="3101573"/>
            <a:ext cx="1884513" cy="1091949"/>
          </a:xfrm>
          <a:prstGeom prst="rect">
            <a:avLst/>
          </a:prstGeom>
        </p:spPr>
      </p:pic>
      <p:sp>
        <p:nvSpPr>
          <p:cNvPr id="2" name="Rectangle 1">
            <a:extLst>
              <a:ext uri="{FF2B5EF4-FFF2-40B4-BE49-F238E27FC236}">
                <a16:creationId xmlns:a16="http://schemas.microsoft.com/office/drawing/2014/main" id="{4BD1B9E2-4F7F-4BD4-BCAE-47E9DA457C81}"/>
              </a:ext>
            </a:extLst>
          </p:cNvPr>
          <p:cNvSpPr/>
          <p:nvPr/>
        </p:nvSpPr>
        <p:spPr>
          <a:xfrm>
            <a:off x="4023525" y="2028616"/>
            <a:ext cx="1842171" cy="2800767"/>
          </a:xfrm>
          <a:prstGeom prst="rect">
            <a:avLst/>
          </a:prstGeom>
          <a:noFill/>
        </p:spPr>
        <p:txBody>
          <a:bodyPr wrap="none" lIns="91440" tIns="45720" rIns="91440" bIns="45720">
            <a:spAutoFit/>
          </a:bodyPr>
          <a:lstStyle/>
          <a:p>
            <a:pPr algn="ctr"/>
            <a:r>
              <a:rPr lang="en-US" sz="8800" b="1">
                <a:ln w="0"/>
                <a:solidFill>
                  <a:srgbClr val="D13D3D"/>
                </a:solidFill>
                <a:effectLst>
                  <a:outerShdw blurRad="38100" dist="19050" dir="2700000" algn="tl" rotWithShape="0">
                    <a:schemeClr val="dk1">
                      <a:alpha val="40000"/>
                    </a:schemeClr>
                  </a:outerShdw>
                </a:effectLst>
                <a:latin typeface="UTM Gradoo" panose="02040603050506020204" pitchFamily="18" charset="0"/>
              </a:rPr>
              <a:t>bài </a:t>
            </a:r>
          </a:p>
          <a:p>
            <a:pPr algn="ctr"/>
            <a:r>
              <a:rPr lang="en-US" sz="8800" b="1">
                <a:ln w="0"/>
                <a:solidFill>
                  <a:srgbClr val="D13D3D"/>
                </a:solidFill>
                <a:effectLst>
                  <a:outerShdw blurRad="38100" dist="19050" dir="2700000" algn="tl" rotWithShape="0">
                    <a:schemeClr val="dk1">
                      <a:alpha val="40000"/>
                    </a:schemeClr>
                  </a:outerShdw>
                </a:effectLst>
                <a:latin typeface="UTM Gradoo" panose="02040603050506020204" pitchFamily="18" charset="0"/>
              </a:rPr>
              <a:t>tập</a:t>
            </a:r>
            <a:endParaRPr lang="en-US" sz="8800" b="1" cap="none" spc="0">
              <a:ln w="0"/>
              <a:solidFill>
                <a:srgbClr val="D13D3D"/>
              </a:solidFill>
              <a:effectLst>
                <a:outerShdw blurRad="38100" dist="19050" dir="2700000" algn="tl" rotWithShape="0">
                  <a:schemeClr val="dk1">
                    <a:alpha val="40000"/>
                  </a:schemeClr>
                </a:outerShdw>
              </a:effectLst>
              <a:latin typeface="UTM Gradoo" panose="02040603050506020204" pitchFamily="18" charset="0"/>
            </a:endParaRPr>
          </a:p>
        </p:txBody>
      </p:sp>
    </p:spTree>
    <p:extLst>
      <p:ext uri="{BB962C8B-B14F-4D97-AF65-F5344CB8AC3E}">
        <p14:creationId xmlns:p14="http://schemas.microsoft.com/office/powerpoint/2010/main" val="1437675804"/>
      </p:ext>
    </p:extLst>
  </p:cSld>
  <p:clrMapOvr>
    <a:masterClrMapping/>
  </p:clrMapOvr>
  <mc:AlternateContent xmlns:mc="http://schemas.openxmlformats.org/markup-compatibility/2006" xmlns:p14="http://schemas.microsoft.com/office/powerpoint/2010/main">
    <mc:Choice Requires="p14">
      <p:transition spd="slow">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par>
                                <p:cTn id="8" presetID="2" presetClass="entr" presetSubtype="2"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 calcmode="lin" valueType="num">
                                      <p:cBhvr additive="base">
                                        <p:cTn id="10" dur="500" fill="hold"/>
                                        <p:tgtEl>
                                          <p:spTgt spid="9"/>
                                        </p:tgtEl>
                                        <p:attrNameLst>
                                          <p:attrName>ppt_x</p:attrName>
                                        </p:attrNameLst>
                                      </p:cBhvr>
                                      <p:tavLst>
                                        <p:tav tm="0">
                                          <p:val>
                                            <p:strVal val="1+#ppt_w/2"/>
                                          </p:val>
                                        </p:tav>
                                        <p:tav tm="100000">
                                          <p:val>
                                            <p:strVal val="#ppt_x"/>
                                          </p:val>
                                        </p:tav>
                                      </p:tavLst>
                                    </p:anim>
                                    <p:anim calcmode="lin" valueType="num">
                                      <p:cBhvr additive="base">
                                        <p:cTn id="11" dur="500" fill="hold"/>
                                        <p:tgtEl>
                                          <p:spTgt spid="9"/>
                                        </p:tgtEl>
                                        <p:attrNameLst>
                                          <p:attrName>ppt_y</p:attrName>
                                        </p:attrNameLst>
                                      </p:cBhvr>
                                      <p:tavLst>
                                        <p:tav tm="0">
                                          <p:val>
                                            <p:strVal val="#ppt_y"/>
                                          </p:val>
                                        </p:tav>
                                        <p:tav tm="100000">
                                          <p:val>
                                            <p:strVal val="#ppt_y"/>
                                          </p:val>
                                        </p:tav>
                                      </p:tavLst>
                                    </p:anim>
                                  </p:childTnLst>
                                </p:cTn>
                              </p:par>
                              <p:par>
                                <p:cTn id="12" presetID="42" presetClass="entr" presetSubtype="0" fill="hold"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500"/>
                                        <p:tgtEl>
                                          <p:spTgt spid="5"/>
                                        </p:tgtEl>
                                      </p:cBhvr>
                                    </p:animEffect>
                                    <p:anim calcmode="lin" valueType="num">
                                      <p:cBhvr>
                                        <p:cTn id="15" dur="500" fill="hold"/>
                                        <p:tgtEl>
                                          <p:spTgt spid="5"/>
                                        </p:tgtEl>
                                        <p:attrNameLst>
                                          <p:attrName>ppt_x</p:attrName>
                                        </p:attrNameLst>
                                      </p:cBhvr>
                                      <p:tavLst>
                                        <p:tav tm="0">
                                          <p:val>
                                            <p:strVal val="#ppt_x"/>
                                          </p:val>
                                        </p:tav>
                                        <p:tav tm="100000">
                                          <p:val>
                                            <p:strVal val="#ppt_x"/>
                                          </p:val>
                                        </p:tav>
                                      </p:tavLst>
                                    </p:anim>
                                    <p:anim calcmode="lin" valueType="num">
                                      <p:cBhvr>
                                        <p:cTn id="16" dur="500" fill="hold"/>
                                        <p:tgtEl>
                                          <p:spTgt spid="5"/>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anim calcmode="lin" valueType="num">
                                      <p:cBhvr>
                                        <p:cTn id="20" dur="500" fill="hold"/>
                                        <p:tgtEl>
                                          <p:spTgt spid="10"/>
                                        </p:tgtEl>
                                        <p:attrNameLst>
                                          <p:attrName>ppt_x</p:attrName>
                                        </p:attrNameLst>
                                      </p:cBhvr>
                                      <p:tavLst>
                                        <p:tav tm="0">
                                          <p:val>
                                            <p:strVal val="#ppt_x"/>
                                          </p:val>
                                        </p:tav>
                                        <p:tav tm="100000">
                                          <p:val>
                                            <p:strVal val="#ppt_x"/>
                                          </p:val>
                                        </p:tav>
                                      </p:tavLst>
                                    </p:anim>
                                    <p:anim calcmode="lin" valueType="num">
                                      <p:cBhvr>
                                        <p:cTn id="21" dur="500" fill="hold"/>
                                        <p:tgtEl>
                                          <p:spTgt spid="10"/>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fade">
                                      <p:cBhvr>
                                        <p:cTn id="24" dur="500"/>
                                        <p:tgtEl>
                                          <p:spTgt spid="4"/>
                                        </p:tgtEl>
                                      </p:cBhvr>
                                    </p:animEffect>
                                    <p:anim calcmode="lin" valueType="num">
                                      <p:cBhvr>
                                        <p:cTn id="25" dur="500" fill="hold"/>
                                        <p:tgtEl>
                                          <p:spTgt spid="4"/>
                                        </p:tgtEl>
                                        <p:attrNameLst>
                                          <p:attrName>ppt_x</p:attrName>
                                        </p:attrNameLst>
                                      </p:cBhvr>
                                      <p:tavLst>
                                        <p:tav tm="0">
                                          <p:val>
                                            <p:strVal val="#ppt_x"/>
                                          </p:val>
                                        </p:tav>
                                        <p:tav tm="100000">
                                          <p:val>
                                            <p:strVal val="#ppt_x"/>
                                          </p:val>
                                        </p:tav>
                                      </p:tavLst>
                                    </p:anim>
                                    <p:anim calcmode="lin" valueType="num">
                                      <p:cBhvr>
                                        <p:cTn id="26" dur="500" fill="hold"/>
                                        <p:tgtEl>
                                          <p:spTgt spid="4"/>
                                        </p:tgtEl>
                                        <p:attrNameLst>
                                          <p:attrName>ppt_y</p:attrName>
                                        </p:attrNameLst>
                                      </p:cBhvr>
                                      <p:tavLst>
                                        <p:tav tm="0">
                                          <p:val>
                                            <p:strVal val="#ppt_y+.1"/>
                                          </p:val>
                                        </p:tav>
                                        <p:tav tm="100000">
                                          <p:val>
                                            <p:strVal val="#ppt_y"/>
                                          </p:val>
                                        </p:tav>
                                      </p:tavLst>
                                    </p:anim>
                                  </p:childTnLst>
                                </p:cTn>
                              </p:par>
                              <p:par>
                                <p:cTn id="27" presetID="2" presetClass="entr" presetSubtype="1" accel="80000" fill="hold" grpId="0" nodeType="withEffect">
                                  <p:stCondLst>
                                    <p:cond delay="0"/>
                                  </p:stCondLst>
                                  <p:iterate type="lt">
                                    <p:tmPct val="10000"/>
                                  </p:iterate>
                                  <p:childTnLst>
                                    <p:set>
                                      <p:cBhvr>
                                        <p:cTn id="28" dur="1" fill="hold">
                                          <p:stCondLst>
                                            <p:cond delay="0"/>
                                          </p:stCondLst>
                                        </p:cTn>
                                        <p:tgtEl>
                                          <p:spTgt spid="2"/>
                                        </p:tgtEl>
                                        <p:attrNameLst>
                                          <p:attrName>style.visibility</p:attrName>
                                        </p:attrNameLst>
                                      </p:cBhvr>
                                      <p:to>
                                        <p:strVal val="visible"/>
                                      </p:to>
                                    </p:set>
                                    <p:anim calcmode="lin" valueType="num">
                                      <p:cBhvr additive="base">
                                        <p:cTn id="29" dur="500" fill="hold"/>
                                        <p:tgtEl>
                                          <p:spTgt spid="2"/>
                                        </p:tgtEl>
                                        <p:attrNameLst>
                                          <p:attrName>ppt_x</p:attrName>
                                        </p:attrNameLst>
                                      </p:cBhvr>
                                      <p:tavLst>
                                        <p:tav tm="0">
                                          <p:val>
                                            <p:strVal val="#ppt_x"/>
                                          </p:val>
                                        </p:tav>
                                        <p:tav tm="100000">
                                          <p:val>
                                            <p:strVal val="#ppt_x"/>
                                          </p:val>
                                        </p:tav>
                                      </p:tavLst>
                                    </p:anim>
                                    <p:anim calcmode="lin" valueType="num">
                                      <p:cBhvr additive="base">
                                        <p:cTn id="30" dur="500" fill="hold"/>
                                        <p:tgtEl>
                                          <p:spTgt spid="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8ABF21FC-E97B-4714-9D8F-CDDFA4D04ED2}"/>
              </a:ext>
            </a:extLst>
          </p:cNvPr>
          <p:cNvSpPr/>
          <p:nvPr/>
        </p:nvSpPr>
        <p:spPr>
          <a:xfrm>
            <a:off x="203281" y="148301"/>
            <a:ext cx="11785439" cy="6561399"/>
          </a:xfrm>
          <a:prstGeom prst="rect">
            <a:avLst/>
          </a:prstGeom>
          <a:solidFill>
            <a:schemeClr val="bg1"/>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仓耳玄三M W05" panose="02020400000000000000" pitchFamily="18" charset="-122"/>
            </a:endParaRPr>
          </a:p>
        </p:txBody>
      </p:sp>
      <p:sp>
        <p:nvSpPr>
          <p:cNvPr id="9" name="Rectangle 8">
            <a:extLst>
              <a:ext uri="{FF2B5EF4-FFF2-40B4-BE49-F238E27FC236}">
                <a16:creationId xmlns:a16="http://schemas.microsoft.com/office/drawing/2014/main" id="{2D1013C3-725C-4141-B1B2-ED26F6DAF64E}"/>
              </a:ext>
            </a:extLst>
          </p:cNvPr>
          <p:cNvSpPr/>
          <p:nvPr/>
        </p:nvSpPr>
        <p:spPr>
          <a:xfrm>
            <a:off x="339702" y="366623"/>
            <a:ext cx="11512597" cy="6124754"/>
          </a:xfrm>
          <a:prstGeom prst="rect">
            <a:avLst/>
          </a:prstGeom>
          <a:noFill/>
        </p:spPr>
        <p:txBody>
          <a:bodyPr wrap="square" lIns="91440" tIns="45720" rIns="91440" bIns="45720">
            <a:spAutoFit/>
          </a:bodyPr>
          <a:lstStyle/>
          <a:p>
            <a:pPr algn="just"/>
            <a:r>
              <a:rPr lang="en-US" sz="3600" b="1">
                <a:ln w="0"/>
                <a:solidFill>
                  <a:srgbClr val="4D3D87"/>
                </a:solidFill>
                <a:latin typeface="UTM BryantLG" panose="02040603050506020204" pitchFamily="18" charset="0"/>
              </a:rPr>
              <a:t>1a. Tìm những tiếng bắt đầu bằng </a:t>
            </a:r>
            <a:r>
              <a:rPr lang="en-US" sz="3600" b="1">
                <a:ln w="0"/>
                <a:solidFill>
                  <a:srgbClr val="FF0066"/>
                </a:solidFill>
                <a:latin typeface="UTM BryantLG" panose="02040603050506020204" pitchFamily="18" charset="0"/>
              </a:rPr>
              <a:t>r</a:t>
            </a:r>
            <a:r>
              <a:rPr lang="en-US" sz="3600" b="1">
                <a:ln w="0"/>
                <a:solidFill>
                  <a:srgbClr val="4D3D87"/>
                </a:solidFill>
                <a:latin typeface="UTM BryantLG" panose="02040603050506020204" pitchFamily="18" charset="0"/>
              </a:rPr>
              <a:t>, </a:t>
            </a:r>
            <a:r>
              <a:rPr lang="en-US" sz="3600" b="1">
                <a:ln w="0"/>
                <a:solidFill>
                  <a:srgbClr val="FF0066"/>
                </a:solidFill>
                <a:latin typeface="UTM BryantLG" panose="02040603050506020204" pitchFamily="18" charset="0"/>
              </a:rPr>
              <a:t>d</a:t>
            </a:r>
            <a:r>
              <a:rPr lang="en-US" sz="3600" b="1">
                <a:ln w="0"/>
                <a:solidFill>
                  <a:srgbClr val="4D3D87"/>
                </a:solidFill>
                <a:latin typeface="UTM BryantLG" panose="02040603050506020204" pitchFamily="18" charset="0"/>
              </a:rPr>
              <a:t>, </a:t>
            </a:r>
            <a:r>
              <a:rPr lang="en-US" sz="3600" b="1">
                <a:ln w="0"/>
                <a:solidFill>
                  <a:srgbClr val="FF0066"/>
                </a:solidFill>
                <a:latin typeface="UTM BryantLG" panose="02040603050506020204" pitchFamily="18" charset="0"/>
              </a:rPr>
              <a:t>gi</a:t>
            </a:r>
            <a:r>
              <a:rPr lang="en-US" sz="3600" b="1">
                <a:ln w="0"/>
                <a:solidFill>
                  <a:srgbClr val="4D3D87"/>
                </a:solidFill>
                <a:latin typeface="UTM BryantLG" panose="02040603050506020204" pitchFamily="18" charset="0"/>
              </a:rPr>
              <a:t> thích hợp với mỗi ô trống trong đoạn văn:</a:t>
            </a:r>
          </a:p>
          <a:p>
            <a:pPr algn="just"/>
            <a:endParaRPr lang="en-US" sz="3200" b="1">
              <a:ln w="0"/>
              <a:solidFill>
                <a:srgbClr val="4D3D87"/>
              </a:solidFill>
              <a:latin typeface="UTM BryantLG" panose="02040603050506020204" pitchFamily="18" charset="0"/>
            </a:endParaRPr>
          </a:p>
          <a:p>
            <a:pPr algn="just"/>
            <a:r>
              <a:rPr lang="en-US" sz="3600" b="1">
                <a:ln w="0"/>
                <a:solidFill>
                  <a:srgbClr val="4D3D87"/>
                </a:solidFill>
                <a:latin typeface="UTM BryantLG" panose="02040603050506020204" pitchFamily="18" charset="0"/>
              </a:rPr>
              <a:t>	</a:t>
            </a:r>
            <a:r>
              <a:rPr lang="vi-VN" sz="3600" b="1">
                <a:ln w="0"/>
                <a:solidFill>
                  <a:srgbClr val="6600CC"/>
                </a:solidFill>
                <a:latin typeface="UTM BryantLG" panose="02040603050506020204" pitchFamily="18" charset="0"/>
              </a:rPr>
              <a:t>Rừng đã bảng lảng thu. Những thân cây cao lưng chừng trời khẽ khàng thả xuống một chiếc lá úa. Không</a:t>
            </a:r>
            <a:r>
              <a:rPr lang="en-US" sz="3600" b="1">
                <a:ln w="0"/>
                <a:solidFill>
                  <a:srgbClr val="FF0066"/>
                </a:solidFill>
                <a:latin typeface="UTM BryantLG" panose="02040603050506020204" pitchFamily="18" charset="0"/>
              </a:rPr>
              <a:t> gian</a:t>
            </a:r>
            <a:r>
              <a:rPr lang="vi-VN" sz="3600" b="1">
                <a:ln w="0"/>
                <a:solidFill>
                  <a:srgbClr val="FF0066"/>
                </a:solidFill>
                <a:latin typeface="UTM BryantLG" panose="02040603050506020204" pitchFamily="18" charset="0"/>
              </a:rPr>
              <a:t> </a:t>
            </a:r>
            <a:r>
              <a:rPr lang="vi-VN" sz="3600" b="1">
                <a:ln w="0"/>
                <a:solidFill>
                  <a:srgbClr val="6600CC"/>
                </a:solidFill>
                <a:latin typeface="UTM BryantLG" panose="02040603050506020204" pitchFamily="18" charset="0"/>
              </a:rPr>
              <a:t>tĩnh lặng nồng nàn mùi đất bốc hương và mùi lá </a:t>
            </a:r>
            <a:r>
              <a:rPr lang="en-US" sz="3600" b="1">
                <a:ln w="0"/>
                <a:solidFill>
                  <a:srgbClr val="6600CC"/>
                </a:solidFill>
                <a:latin typeface="UTM BryantLG" panose="02040603050506020204" pitchFamily="18" charset="0"/>
              </a:rPr>
              <a:t>ải</a:t>
            </a:r>
            <a:r>
              <a:rPr lang="vi-VN" sz="3600" b="1">
                <a:ln w="0"/>
                <a:solidFill>
                  <a:srgbClr val="6600CC"/>
                </a:solidFill>
                <a:latin typeface="UTM BryantLG" panose="02040603050506020204" pitchFamily="18" charset="0"/>
              </a:rPr>
              <a:t> lên men. Chẳng biết mưa từ bao</a:t>
            </a:r>
            <a:r>
              <a:rPr lang="en-US" sz="3600" b="1">
                <a:ln w="0"/>
                <a:solidFill>
                  <a:srgbClr val="FF0066"/>
                </a:solidFill>
                <a:latin typeface="UTM BryantLG" panose="02040603050506020204" pitchFamily="18" charset="0"/>
              </a:rPr>
              <a:t> giờ</a:t>
            </a:r>
            <a:r>
              <a:rPr lang="vi-VN" sz="3600" b="1">
                <a:ln w="0"/>
                <a:solidFill>
                  <a:srgbClr val="FF0066"/>
                </a:solidFill>
                <a:latin typeface="UTM BryantLG" panose="02040603050506020204" pitchFamily="18" charset="0"/>
              </a:rPr>
              <a:t> </a:t>
            </a:r>
            <a:r>
              <a:rPr lang="vi-VN" sz="3600" b="1">
                <a:ln w="0"/>
                <a:solidFill>
                  <a:srgbClr val="6600CC"/>
                </a:solidFill>
                <a:latin typeface="UTM BryantLG" panose="02040603050506020204" pitchFamily="18" charset="0"/>
              </a:rPr>
              <a:t>mà thân cây thông dại trắng mốc, nứt nẻ,</a:t>
            </a:r>
            <a:r>
              <a:rPr lang="vi-VN" sz="3600" b="1">
                <a:ln w="0"/>
                <a:solidFill>
                  <a:srgbClr val="FF0066"/>
                </a:solidFill>
                <a:latin typeface="UTM BryantLG" panose="02040603050506020204" pitchFamily="18" charset="0"/>
              </a:rPr>
              <a:t> </a:t>
            </a:r>
            <a:r>
              <a:rPr lang="en-US" sz="3600" b="1">
                <a:ln w="0"/>
                <a:solidFill>
                  <a:srgbClr val="FF0066"/>
                </a:solidFill>
                <a:latin typeface="UTM BryantLG" panose="02040603050506020204" pitchFamily="18" charset="0"/>
              </a:rPr>
              <a:t>dãi</a:t>
            </a:r>
            <a:r>
              <a:rPr lang="vi-VN" sz="3600" b="1">
                <a:ln w="0"/>
                <a:solidFill>
                  <a:srgbClr val="FF0066"/>
                </a:solidFill>
                <a:latin typeface="UTM BryantLG" panose="02040603050506020204" pitchFamily="18" charset="0"/>
              </a:rPr>
              <a:t> </a:t>
            </a:r>
            <a:r>
              <a:rPr lang="vi-VN" sz="3600" b="1">
                <a:ln w="0"/>
                <a:solidFill>
                  <a:srgbClr val="6600CC"/>
                </a:solidFill>
                <a:latin typeface="UTM BryantLG" panose="02040603050506020204" pitchFamily="18" charset="0"/>
              </a:rPr>
              <a:t>dầu, có những vệt nước chảy ngoằn ngoèo. Trời đứng</a:t>
            </a:r>
            <a:r>
              <a:rPr lang="vi-VN" sz="3600" b="1">
                <a:ln w="0"/>
                <a:solidFill>
                  <a:srgbClr val="FF0066"/>
                </a:solidFill>
                <a:latin typeface="UTM BryantLG" panose="02040603050506020204" pitchFamily="18" charset="0"/>
              </a:rPr>
              <a:t> </a:t>
            </a:r>
            <a:r>
              <a:rPr lang="en-US" sz="3600" b="1">
                <a:ln w="0"/>
                <a:solidFill>
                  <a:srgbClr val="FF0066"/>
                </a:solidFill>
                <a:latin typeface="UTM BryantLG" panose="02040603050506020204" pitchFamily="18" charset="0"/>
              </a:rPr>
              <a:t>gió</a:t>
            </a:r>
            <a:r>
              <a:rPr lang="vi-VN" sz="3600" b="1">
                <a:ln w="0"/>
                <a:solidFill>
                  <a:srgbClr val="6600CC"/>
                </a:solidFill>
                <a:latin typeface="UTM BryantLG" panose="02040603050506020204" pitchFamily="18" charset="0"/>
              </a:rPr>
              <a:t>, nhưng đâu đó vẫn âm ám một thứ tiếng vang rền, không thật rõ</a:t>
            </a:r>
            <a:r>
              <a:rPr lang="vi-VN" sz="3600" b="1">
                <a:ln w="0"/>
                <a:solidFill>
                  <a:srgbClr val="FF0066"/>
                </a:solidFill>
                <a:latin typeface="UTM BryantLG" panose="02040603050506020204" pitchFamily="18" charset="0"/>
              </a:rPr>
              <a:t> </a:t>
            </a:r>
            <a:r>
              <a:rPr lang="en-US" sz="3600" b="1">
                <a:ln w="0"/>
                <a:solidFill>
                  <a:srgbClr val="FF0066"/>
                </a:solidFill>
                <a:latin typeface="UTM BryantLG" panose="02040603050506020204" pitchFamily="18" charset="0"/>
              </a:rPr>
              <a:t>ràng</a:t>
            </a:r>
            <a:r>
              <a:rPr lang="en-US" sz="3600" b="1">
                <a:ln w="0"/>
                <a:solidFill>
                  <a:srgbClr val="6600CC"/>
                </a:solidFill>
                <a:latin typeface="UTM BryantLG" panose="02040603050506020204" pitchFamily="18" charset="0"/>
              </a:rPr>
              <a:t>.</a:t>
            </a:r>
            <a:r>
              <a:rPr lang="vi-VN" sz="3600" b="1">
                <a:ln w="0"/>
                <a:solidFill>
                  <a:srgbClr val="6600CC"/>
                </a:solidFill>
                <a:latin typeface="UTM BryantLG" panose="02040603050506020204" pitchFamily="18" charset="0"/>
              </a:rPr>
              <a:t> Hay là gió đã nổi lên ở khu</a:t>
            </a:r>
            <a:r>
              <a:rPr lang="vi-VN" sz="3600" b="1">
                <a:ln w="0"/>
                <a:solidFill>
                  <a:srgbClr val="FF0066"/>
                </a:solidFill>
                <a:latin typeface="UTM BryantLG" panose="02040603050506020204" pitchFamily="18" charset="0"/>
              </a:rPr>
              <a:t> </a:t>
            </a:r>
            <a:r>
              <a:rPr lang="en-US" sz="3600" b="1">
                <a:ln w="0"/>
                <a:solidFill>
                  <a:srgbClr val="FF0066"/>
                </a:solidFill>
                <a:latin typeface="UTM BryantLG" panose="02040603050506020204" pitchFamily="18" charset="0"/>
              </a:rPr>
              <a:t>rừng</a:t>
            </a:r>
            <a:r>
              <a:rPr lang="vi-VN" sz="3600" b="1">
                <a:ln w="0"/>
                <a:solidFill>
                  <a:srgbClr val="6600CC"/>
                </a:solidFill>
                <a:latin typeface="UTM BryantLG" panose="02040603050506020204" pitchFamily="18" charset="0"/>
              </a:rPr>
              <a:t> bên kia?</a:t>
            </a:r>
            <a:endParaRPr lang="en-US" sz="3600" b="1">
              <a:ln w="0"/>
              <a:solidFill>
                <a:srgbClr val="6600CC"/>
              </a:solidFill>
              <a:latin typeface="UTM BryantLG" panose="02040603050506020204" pitchFamily="18" charset="0"/>
            </a:endParaRPr>
          </a:p>
        </p:txBody>
      </p:sp>
      <p:sp>
        <p:nvSpPr>
          <p:cNvPr id="10" name="Rectangle 9">
            <a:extLst>
              <a:ext uri="{FF2B5EF4-FFF2-40B4-BE49-F238E27FC236}">
                <a16:creationId xmlns:a16="http://schemas.microsoft.com/office/drawing/2014/main" id="{E75C34A7-50BE-4103-A350-6A919439C16A}"/>
              </a:ext>
            </a:extLst>
          </p:cNvPr>
          <p:cNvSpPr/>
          <p:nvPr/>
        </p:nvSpPr>
        <p:spPr>
          <a:xfrm>
            <a:off x="1924050" y="3219450"/>
            <a:ext cx="933450"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solidFill>
                  <a:srgbClr val="FF0000"/>
                </a:solidFill>
              </a:rPr>
              <a:t>...</a:t>
            </a:r>
          </a:p>
        </p:txBody>
      </p:sp>
      <p:sp>
        <p:nvSpPr>
          <p:cNvPr id="11" name="Rectangle 10">
            <a:extLst>
              <a:ext uri="{FF2B5EF4-FFF2-40B4-BE49-F238E27FC236}">
                <a16:creationId xmlns:a16="http://schemas.microsoft.com/office/drawing/2014/main" id="{4BF92995-3793-4F22-B3D1-EF7FE0C5D52D}"/>
              </a:ext>
            </a:extLst>
          </p:cNvPr>
          <p:cNvSpPr/>
          <p:nvPr/>
        </p:nvSpPr>
        <p:spPr>
          <a:xfrm>
            <a:off x="9105900" y="3752850"/>
            <a:ext cx="933450"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solidFill>
                  <a:srgbClr val="FF0000"/>
                </a:solidFill>
              </a:rPr>
              <a:t>...</a:t>
            </a:r>
          </a:p>
        </p:txBody>
      </p:sp>
      <p:sp>
        <p:nvSpPr>
          <p:cNvPr id="12" name="Rectangle 11">
            <a:extLst>
              <a:ext uri="{FF2B5EF4-FFF2-40B4-BE49-F238E27FC236}">
                <a16:creationId xmlns:a16="http://schemas.microsoft.com/office/drawing/2014/main" id="{1C376D6C-AEDA-45B2-A81F-DECC6E1E1225}"/>
              </a:ext>
            </a:extLst>
          </p:cNvPr>
          <p:cNvSpPr/>
          <p:nvPr/>
        </p:nvSpPr>
        <p:spPr>
          <a:xfrm>
            <a:off x="7143750" y="4324350"/>
            <a:ext cx="933450"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solidFill>
                  <a:srgbClr val="FF0000"/>
                </a:solidFill>
              </a:rPr>
              <a:t>...</a:t>
            </a:r>
          </a:p>
        </p:txBody>
      </p:sp>
      <p:sp>
        <p:nvSpPr>
          <p:cNvPr id="13" name="Rectangle 12">
            <a:extLst>
              <a:ext uri="{FF2B5EF4-FFF2-40B4-BE49-F238E27FC236}">
                <a16:creationId xmlns:a16="http://schemas.microsoft.com/office/drawing/2014/main" id="{1AAC2B13-C2CF-4B67-9A3B-9DFA9403CB4A}"/>
              </a:ext>
            </a:extLst>
          </p:cNvPr>
          <p:cNvSpPr/>
          <p:nvPr/>
        </p:nvSpPr>
        <p:spPr>
          <a:xfrm>
            <a:off x="7753349" y="4874463"/>
            <a:ext cx="790575"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solidFill>
                  <a:srgbClr val="FF0000"/>
                </a:solidFill>
              </a:rPr>
              <a:t>...</a:t>
            </a:r>
          </a:p>
        </p:txBody>
      </p:sp>
      <p:sp>
        <p:nvSpPr>
          <p:cNvPr id="14" name="Rectangle 13">
            <a:extLst>
              <a:ext uri="{FF2B5EF4-FFF2-40B4-BE49-F238E27FC236}">
                <a16:creationId xmlns:a16="http://schemas.microsoft.com/office/drawing/2014/main" id="{EEC897B4-1E77-4CD9-AE47-03AD4E383291}"/>
              </a:ext>
            </a:extLst>
          </p:cNvPr>
          <p:cNvSpPr/>
          <p:nvPr/>
        </p:nvSpPr>
        <p:spPr>
          <a:xfrm>
            <a:off x="10667999" y="5426913"/>
            <a:ext cx="1009651"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solidFill>
                  <a:srgbClr val="FF0000"/>
                </a:solidFill>
              </a:rPr>
              <a:t>...</a:t>
            </a:r>
          </a:p>
        </p:txBody>
      </p:sp>
      <p:sp>
        <p:nvSpPr>
          <p:cNvPr id="15" name="Rectangle 14">
            <a:extLst>
              <a:ext uri="{FF2B5EF4-FFF2-40B4-BE49-F238E27FC236}">
                <a16:creationId xmlns:a16="http://schemas.microsoft.com/office/drawing/2014/main" id="{77396E5E-BF26-4336-B39E-F5E9F0EE1035}"/>
              </a:ext>
            </a:extLst>
          </p:cNvPr>
          <p:cNvSpPr/>
          <p:nvPr/>
        </p:nvSpPr>
        <p:spPr>
          <a:xfrm>
            <a:off x="5962649" y="5884113"/>
            <a:ext cx="1028701" cy="5547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solidFill>
                  <a:srgbClr val="FF0000"/>
                </a:solidFill>
              </a:rPr>
              <a:t>...</a:t>
            </a:r>
          </a:p>
        </p:txBody>
      </p:sp>
    </p:spTree>
    <p:extLst>
      <p:ext uri="{BB962C8B-B14F-4D97-AF65-F5344CB8AC3E}">
        <p14:creationId xmlns:p14="http://schemas.microsoft.com/office/powerpoint/2010/main" val="57570111"/>
      </p:ext>
    </p:extLst>
  </p:cSld>
  <p:clrMapOvr>
    <a:masterClrMapping/>
  </p:clrMapOvr>
  <mc:AlternateContent xmlns:mc="http://schemas.openxmlformats.org/markup-compatibility/2006" xmlns:p14="http://schemas.microsoft.com/office/powerpoint/2010/main">
    <mc:Choice Requires="p14">
      <p:transition spd="slow">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barn(inVertical)">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xit" presetSubtype="4" fill="hold" grpId="0" nodeType="clickEffect">
                                  <p:stCondLst>
                                    <p:cond delay="0"/>
                                  </p:stCondLst>
                                  <p:childTnLst>
                                    <p:animEffect transition="out" filter="wipe(down)">
                                      <p:cBhvr>
                                        <p:cTn id="11" dur="500"/>
                                        <p:tgtEl>
                                          <p:spTgt spid="10"/>
                                        </p:tgtEl>
                                      </p:cBhvr>
                                    </p:animEffect>
                                    <p:set>
                                      <p:cBhvr>
                                        <p:cTn id="12" dur="1" fill="hold">
                                          <p:stCondLst>
                                            <p:cond delay="499"/>
                                          </p:stCondLst>
                                        </p:cTn>
                                        <p:tgtEl>
                                          <p:spTgt spid="10"/>
                                        </p:tgtEl>
                                        <p:attrNameLst>
                                          <p:attrName>style.visibility</p:attrName>
                                        </p:attrNameLst>
                                      </p:cBhvr>
                                      <p:to>
                                        <p:strVal val="hidden"/>
                                      </p:to>
                                    </p:set>
                                  </p:childTnLst>
                                  <p:subTnLst>
                                    <p:audio>
                                      <p:cMediaNode>
                                        <p:cTn display="0" masterRel="sameClick">
                                          <p:stCondLst>
                                            <p:cond evt="begin" delay="0">
                                              <p:tn val="10"/>
                                            </p:cond>
                                          </p:stCondLst>
                                          <p:endCondLst>
                                            <p:cond evt="onStopAudio" delay="0">
                                              <p:tgtEl>
                                                <p:sldTgt/>
                                              </p:tgtEl>
                                            </p:cond>
                                          </p:endCondLst>
                                        </p:cTn>
                                        <p:tgtEl>
                                          <p:sndTgt r:embed="rId3" name="camera.wav"/>
                                        </p:tgtEl>
                                      </p:cMediaNode>
                                    </p:audio>
                                  </p:subTnLst>
                                </p:cTn>
                              </p:par>
                            </p:childTnLst>
                          </p:cTn>
                        </p:par>
                      </p:childTnLst>
                    </p:cTn>
                  </p:par>
                  <p:par>
                    <p:cTn id="13" fill="hold">
                      <p:stCondLst>
                        <p:cond delay="indefinite"/>
                      </p:stCondLst>
                      <p:childTnLst>
                        <p:par>
                          <p:cTn id="14" fill="hold">
                            <p:stCondLst>
                              <p:cond delay="0"/>
                            </p:stCondLst>
                            <p:childTnLst>
                              <p:par>
                                <p:cTn id="15" presetID="22" presetClass="exit" presetSubtype="4" fill="hold" grpId="0" nodeType="clickEffect">
                                  <p:stCondLst>
                                    <p:cond delay="0"/>
                                  </p:stCondLst>
                                  <p:childTnLst>
                                    <p:animEffect transition="out" filter="wipe(down)">
                                      <p:cBhvr>
                                        <p:cTn id="16" dur="500"/>
                                        <p:tgtEl>
                                          <p:spTgt spid="11"/>
                                        </p:tgtEl>
                                      </p:cBhvr>
                                    </p:animEffect>
                                    <p:set>
                                      <p:cBhvr>
                                        <p:cTn id="17" dur="1" fill="hold">
                                          <p:stCondLst>
                                            <p:cond delay="499"/>
                                          </p:stCondLst>
                                        </p:cTn>
                                        <p:tgtEl>
                                          <p:spTgt spid="11"/>
                                        </p:tgtEl>
                                        <p:attrNameLst>
                                          <p:attrName>style.visibility</p:attrName>
                                        </p:attrNameLst>
                                      </p:cBhvr>
                                      <p:to>
                                        <p:strVal val="hidden"/>
                                      </p:to>
                                    </p:set>
                                  </p:childTnLst>
                                  <p:subTnLst>
                                    <p:audio>
                                      <p:cMediaNode>
                                        <p:cTn display="0" masterRel="sameClick">
                                          <p:stCondLst>
                                            <p:cond evt="begin" delay="0">
                                              <p:tn val="15"/>
                                            </p:cond>
                                          </p:stCondLst>
                                          <p:endCondLst>
                                            <p:cond evt="onStopAudio" delay="0">
                                              <p:tgtEl>
                                                <p:sldTgt/>
                                              </p:tgtEl>
                                            </p:cond>
                                          </p:endCondLst>
                                        </p:cTn>
                                        <p:tgtEl>
                                          <p:sndTgt r:embed="rId3" name="camera.wav"/>
                                        </p:tgtEl>
                                      </p:cMediaNode>
                                    </p:audio>
                                  </p:subTnLst>
                                </p:cTn>
                              </p:par>
                            </p:childTnLst>
                          </p:cTn>
                        </p:par>
                      </p:childTnLst>
                    </p:cTn>
                  </p:par>
                  <p:par>
                    <p:cTn id="18" fill="hold">
                      <p:stCondLst>
                        <p:cond delay="indefinite"/>
                      </p:stCondLst>
                      <p:childTnLst>
                        <p:par>
                          <p:cTn id="19" fill="hold">
                            <p:stCondLst>
                              <p:cond delay="0"/>
                            </p:stCondLst>
                            <p:childTnLst>
                              <p:par>
                                <p:cTn id="20" presetID="22" presetClass="exit" presetSubtype="4" fill="hold" grpId="0" nodeType="clickEffect">
                                  <p:stCondLst>
                                    <p:cond delay="0"/>
                                  </p:stCondLst>
                                  <p:childTnLst>
                                    <p:animEffect transition="out" filter="wipe(down)">
                                      <p:cBhvr>
                                        <p:cTn id="21" dur="500"/>
                                        <p:tgtEl>
                                          <p:spTgt spid="12"/>
                                        </p:tgtEl>
                                      </p:cBhvr>
                                    </p:animEffect>
                                    <p:set>
                                      <p:cBhvr>
                                        <p:cTn id="22" dur="1" fill="hold">
                                          <p:stCondLst>
                                            <p:cond delay="499"/>
                                          </p:stCondLst>
                                        </p:cTn>
                                        <p:tgtEl>
                                          <p:spTgt spid="12"/>
                                        </p:tgtEl>
                                        <p:attrNameLst>
                                          <p:attrName>style.visibility</p:attrName>
                                        </p:attrNameLst>
                                      </p:cBhvr>
                                      <p:to>
                                        <p:strVal val="hidden"/>
                                      </p:to>
                                    </p:set>
                                  </p:childTnLst>
                                  <p:subTnLst>
                                    <p:audio>
                                      <p:cMediaNode>
                                        <p:cTn display="0" masterRel="sameClick">
                                          <p:stCondLst>
                                            <p:cond evt="begin" delay="0">
                                              <p:tn val="20"/>
                                            </p:cond>
                                          </p:stCondLst>
                                          <p:endCondLst>
                                            <p:cond evt="onStopAudio" delay="0">
                                              <p:tgtEl>
                                                <p:sldTgt/>
                                              </p:tgtEl>
                                            </p:cond>
                                          </p:endCondLst>
                                        </p:cTn>
                                        <p:tgtEl>
                                          <p:sndTgt r:embed="rId3" name="camera.wav"/>
                                        </p:tgtEl>
                                      </p:cMediaNode>
                                    </p:audio>
                                  </p:subTnLst>
                                </p:cTn>
                              </p:par>
                            </p:childTnLst>
                          </p:cTn>
                        </p:par>
                      </p:childTnLst>
                    </p:cTn>
                  </p:par>
                  <p:par>
                    <p:cTn id="23" fill="hold">
                      <p:stCondLst>
                        <p:cond delay="indefinite"/>
                      </p:stCondLst>
                      <p:childTnLst>
                        <p:par>
                          <p:cTn id="24" fill="hold">
                            <p:stCondLst>
                              <p:cond delay="0"/>
                            </p:stCondLst>
                            <p:childTnLst>
                              <p:par>
                                <p:cTn id="25" presetID="22" presetClass="exit" presetSubtype="4" fill="hold" grpId="0" nodeType="clickEffect">
                                  <p:stCondLst>
                                    <p:cond delay="0"/>
                                  </p:stCondLst>
                                  <p:childTnLst>
                                    <p:animEffect transition="out" filter="wipe(down)">
                                      <p:cBhvr>
                                        <p:cTn id="26" dur="500"/>
                                        <p:tgtEl>
                                          <p:spTgt spid="13"/>
                                        </p:tgtEl>
                                      </p:cBhvr>
                                    </p:animEffect>
                                    <p:set>
                                      <p:cBhvr>
                                        <p:cTn id="27" dur="1" fill="hold">
                                          <p:stCondLst>
                                            <p:cond delay="499"/>
                                          </p:stCondLst>
                                        </p:cTn>
                                        <p:tgtEl>
                                          <p:spTgt spid="13"/>
                                        </p:tgtEl>
                                        <p:attrNameLst>
                                          <p:attrName>style.visibility</p:attrName>
                                        </p:attrNameLst>
                                      </p:cBhvr>
                                      <p:to>
                                        <p:strVal val="hidden"/>
                                      </p:to>
                                    </p:set>
                                  </p:childTnLst>
                                  <p:subTnLst>
                                    <p:audio>
                                      <p:cMediaNode>
                                        <p:cTn display="0" masterRel="sameClick">
                                          <p:stCondLst>
                                            <p:cond evt="begin" delay="0">
                                              <p:tn val="25"/>
                                            </p:cond>
                                          </p:stCondLst>
                                          <p:endCondLst>
                                            <p:cond evt="onStopAudio" delay="0">
                                              <p:tgtEl>
                                                <p:sldTgt/>
                                              </p:tgtEl>
                                            </p:cond>
                                          </p:endCondLst>
                                        </p:cTn>
                                        <p:tgtEl>
                                          <p:sndTgt r:embed="rId3" name="camera.wav"/>
                                        </p:tgtEl>
                                      </p:cMediaNode>
                                    </p:audio>
                                  </p:subTnLst>
                                </p:cTn>
                              </p:par>
                            </p:childTnLst>
                          </p:cTn>
                        </p:par>
                      </p:childTnLst>
                    </p:cTn>
                  </p:par>
                  <p:par>
                    <p:cTn id="28" fill="hold">
                      <p:stCondLst>
                        <p:cond delay="indefinite"/>
                      </p:stCondLst>
                      <p:childTnLst>
                        <p:par>
                          <p:cTn id="29" fill="hold">
                            <p:stCondLst>
                              <p:cond delay="0"/>
                            </p:stCondLst>
                            <p:childTnLst>
                              <p:par>
                                <p:cTn id="30" presetID="22" presetClass="exit" presetSubtype="4" fill="hold" grpId="0" nodeType="clickEffect">
                                  <p:stCondLst>
                                    <p:cond delay="0"/>
                                  </p:stCondLst>
                                  <p:childTnLst>
                                    <p:animEffect transition="out" filter="wipe(down)">
                                      <p:cBhvr>
                                        <p:cTn id="31" dur="500"/>
                                        <p:tgtEl>
                                          <p:spTgt spid="14"/>
                                        </p:tgtEl>
                                      </p:cBhvr>
                                    </p:animEffect>
                                    <p:set>
                                      <p:cBhvr>
                                        <p:cTn id="32" dur="1" fill="hold">
                                          <p:stCondLst>
                                            <p:cond delay="499"/>
                                          </p:stCondLst>
                                        </p:cTn>
                                        <p:tgtEl>
                                          <p:spTgt spid="14"/>
                                        </p:tgtEl>
                                        <p:attrNameLst>
                                          <p:attrName>style.visibility</p:attrName>
                                        </p:attrNameLst>
                                      </p:cBhvr>
                                      <p:to>
                                        <p:strVal val="hidden"/>
                                      </p:to>
                                    </p:set>
                                  </p:childTnLst>
                                  <p:subTnLst>
                                    <p:audio>
                                      <p:cMediaNode>
                                        <p:cTn display="0" masterRel="sameClick">
                                          <p:stCondLst>
                                            <p:cond evt="begin" delay="0">
                                              <p:tn val="30"/>
                                            </p:cond>
                                          </p:stCondLst>
                                          <p:endCondLst>
                                            <p:cond evt="onStopAudio" delay="0">
                                              <p:tgtEl>
                                                <p:sldTgt/>
                                              </p:tgtEl>
                                            </p:cond>
                                          </p:endCondLst>
                                        </p:cTn>
                                        <p:tgtEl>
                                          <p:sndTgt r:embed="rId3" name="camera.wav"/>
                                        </p:tgtEl>
                                      </p:cMediaNode>
                                    </p:audio>
                                  </p:subTnLst>
                                </p:cTn>
                              </p:par>
                            </p:childTnLst>
                          </p:cTn>
                        </p:par>
                      </p:childTnLst>
                    </p:cTn>
                  </p:par>
                  <p:par>
                    <p:cTn id="33" fill="hold">
                      <p:stCondLst>
                        <p:cond delay="indefinite"/>
                      </p:stCondLst>
                      <p:childTnLst>
                        <p:par>
                          <p:cTn id="34" fill="hold">
                            <p:stCondLst>
                              <p:cond delay="0"/>
                            </p:stCondLst>
                            <p:childTnLst>
                              <p:par>
                                <p:cTn id="35" presetID="22" presetClass="exit" presetSubtype="4" fill="hold" grpId="0" nodeType="clickEffect">
                                  <p:stCondLst>
                                    <p:cond delay="0"/>
                                  </p:stCondLst>
                                  <p:childTnLst>
                                    <p:animEffect transition="out" filter="wipe(down)">
                                      <p:cBhvr>
                                        <p:cTn id="36" dur="500"/>
                                        <p:tgtEl>
                                          <p:spTgt spid="15"/>
                                        </p:tgtEl>
                                      </p:cBhvr>
                                    </p:animEffect>
                                    <p:set>
                                      <p:cBhvr>
                                        <p:cTn id="37" dur="1" fill="hold">
                                          <p:stCondLst>
                                            <p:cond delay="499"/>
                                          </p:stCondLst>
                                        </p:cTn>
                                        <p:tgtEl>
                                          <p:spTgt spid="15"/>
                                        </p:tgtEl>
                                        <p:attrNameLst>
                                          <p:attrName>style.visibility</p:attrName>
                                        </p:attrNameLst>
                                      </p:cBhvr>
                                      <p:to>
                                        <p:strVal val="hidden"/>
                                      </p:to>
                                    </p:set>
                                  </p:childTnLst>
                                  <p:subTnLst>
                                    <p:audio>
                                      <p:cMediaNode>
                                        <p:cTn display="0" masterRel="sameClick">
                                          <p:stCondLst>
                                            <p:cond evt="begin" delay="0">
                                              <p:tn val="35"/>
                                            </p:cond>
                                          </p:stCondLst>
                                          <p:endCondLst>
                                            <p:cond evt="onStopAudio" delay="0">
                                              <p:tgtEl>
                                                <p:sldTgt/>
                                              </p:tgtEl>
                                            </p:cond>
                                          </p:endCondLst>
                                        </p:cTn>
                                        <p:tgtEl>
                                          <p:sndTgt r:embed="rId3"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8ABF21FC-E97B-4714-9D8F-CDDFA4D04ED2}"/>
              </a:ext>
            </a:extLst>
          </p:cNvPr>
          <p:cNvSpPr/>
          <p:nvPr/>
        </p:nvSpPr>
        <p:spPr>
          <a:xfrm>
            <a:off x="203281" y="148301"/>
            <a:ext cx="11785439" cy="6561399"/>
          </a:xfrm>
          <a:prstGeom prst="rect">
            <a:avLst/>
          </a:prstGeom>
          <a:solidFill>
            <a:schemeClr val="bg1"/>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仓耳玄三M W05" panose="02020400000000000000" pitchFamily="18" charset="-122"/>
            </a:endParaRPr>
          </a:p>
        </p:txBody>
      </p:sp>
      <p:sp>
        <p:nvSpPr>
          <p:cNvPr id="9" name="Rectangle 8">
            <a:extLst>
              <a:ext uri="{FF2B5EF4-FFF2-40B4-BE49-F238E27FC236}">
                <a16:creationId xmlns:a16="http://schemas.microsoft.com/office/drawing/2014/main" id="{2D1013C3-725C-4141-B1B2-ED26F6DAF64E}"/>
              </a:ext>
            </a:extLst>
          </p:cNvPr>
          <p:cNvSpPr/>
          <p:nvPr/>
        </p:nvSpPr>
        <p:spPr>
          <a:xfrm>
            <a:off x="927888" y="366623"/>
            <a:ext cx="10336224" cy="7294305"/>
          </a:xfrm>
          <a:prstGeom prst="rect">
            <a:avLst/>
          </a:prstGeom>
          <a:noFill/>
        </p:spPr>
        <p:txBody>
          <a:bodyPr wrap="square" lIns="91440" tIns="45720" rIns="91440" bIns="45720">
            <a:spAutoFit/>
          </a:bodyPr>
          <a:lstStyle/>
          <a:p>
            <a:pPr algn="just"/>
            <a:r>
              <a:rPr lang="en-US" sz="3600" b="1">
                <a:ln w="0"/>
                <a:solidFill>
                  <a:srgbClr val="4D3D87"/>
                </a:solidFill>
                <a:latin typeface="UTM BryantLG" panose="02040603050506020204" pitchFamily="18" charset="0"/>
              </a:rPr>
              <a:t>1b. Điền vào chỗ trống </a:t>
            </a:r>
            <a:r>
              <a:rPr lang="en-US" sz="3600" b="1">
                <a:ln w="0"/>
                <a:solidFill>
                  <a:srgbClr val="FF0066"/>
                </a:solidFill>
                <a:latin typeface="UTM BryantLG" panose="02040603050506020204" pitchFamily="18" charset="0"/>
              </a:rPr>
              <a:t>ên</a:t>
            </a:r>
            <a:r>
              <a:rPr lang="en-US" sz="3600" b="1">
                <a:ln w="0"/>
                <a:solidFill>
                  <a:srgbClr val="4D3D87"/>
                </a:solidFill>
                <a:latin typeface="UTM BryantLG" panose="02040603050506020204" pitchFamily="18" charset="0"/>
              </a:rPr>
              <a:t> hay </a:t>
            </a:r>
            <a:r>
              <a:rPr lang="en-US" sz="3600" b="1">
                <a:ln w="0"/>
                <a:solidFill>
                  <a:srgbClr val="FF0066"/>
                </a:solidFill>
                <a:latin typeface="UTM BryantLG" panose="02040603050506020204" pitchFamily="18" charset="0"/>
              </a:rPr>
              <a:t>ênh</a:t>
            </a:r>
            <a:r>
              <a:rPr lang="en-US" sz="3600" b="1">
                <a:ln w="0"/>
                <a:solidFill>
                  <a:srgbClr val="4D3D87"/>
                </a:solidFill>
                <a:latin typeface="UTM BryantLG" panose="02040603050506020204" pitchFamily="18" charset="0"/>
              </a:rPr>
              <a:t>?</a:t>
            </a:r>
          </a:p>
          <a:p>
            <a:pPr algn="just"/>
            <a:r>
              <a:rPr lang="en-US" sz="3600" b="1">
                <a:ln w="0"/>
                <a:solidFill>
                  <a:srgbClr val="6600CC"/>
                </a:solidFill>
                <a:latin typeface="UTM BryantLG" panose="02040603050506020204" pitchFamily="18" charset="0"/>
              </a:rPr>
              <a:t>- 			</a:t>
            </a:r>
            <a:r>
              <a:rPr lang="vi-VN" sz="3600" b="1">
                <a:ln w="0"/>
                <a:solidFill>
                  <a:srgbClr val="6600CC"/>
                </a:solidFill>
                <a:latin typeface="UTM BryantLG" panose="02040603050506020204" pitchFamily="18" charset="0"/>
              </a:rPr>
              <a:t>Mẹ rằng quê mẹ Bảo Ninh</a:t>
            </a:r>
          </a:p>
          <a:p>
            <a:pPr algn="just"/>
            <a:r>
              <a:rPr lang="vi-VN" sz="3600" b="1">
                <a:ln w="0"/>
                <a:solidFill>
                  <a:srgbClr val="6600CC"/>
                </a:solidFill>
                <a:latin typeface="UTM BryantLG" panose="02040603050506020204" pitchFamily="18" charset="0"/>
              </a:rPr>
              <a:t>M</a:t>
            </a:r>
            <a:r>
              <a:rPr lang="en-US" sz="3600" b="1">
                <a:ln w="0"/>
                <a:solidFill>
                  <a:srgbClr val="FF0066"/>
                </a:solidFill>
                <a:latin typeface="UTM BryantLG" panose="02040603050506020204" pitchFamily="18" charset="0"/>
              </a:rPr>
              <a:t>ênh</a:t>
            </a:r>
            <a:r>
              <a:rPr lang="vi-VN" sz="3600" b="1">
                <a:ln w="0"/>
                <a:solidFill>
                  <a:srgbClr val="6600CC"/>
                </a:solidFill>
                <a:latin typeface="UTM BryantLG" panose="02040603050506020204" pitchFamily="18" charset="0"/>
              </a:rPr>
              <a:t> mông sóng biển, l</a:t>
            </a:r>
            <a:r>
              <a:rPr lang="en-US" sz="3600" b="1">
                <a:ln w="0"/>
                <a:solidFill>
                  <a:srgbClr val="FF0066"/>
                </a:solidFill>
                <a:latin typeface="UTM BryantLG" panose="02040603050506020204" pitchFamily="18" charset="0"/>
              </a:rPr>
              <a:t>ênh</a:t>
            </a:r>
            <a:r>
              <a:rPr lang="vi-VN" sz="3600" b="1">
                <a:ln w="0"/>
                <a:solidFill>
                  <a:srgbClr val="6600CC"/>
                </a:solidFill>
                <a:latin typeface="UTM BryantLG" panose="02040603050506020204" pitchFamily="18" charset="0"/>
              </a:rPr>
              <a:t> đ</a:t>
            </a:r>
            <a:r>
              <a:rPr lang="en-US" sz="3600" b="1">
                <a:ln w="0"/>
                <a:solidFill>
                  <a:srgbClr val="FF0066"/>
                </a:solidFill>
                <a:latin typeface="UTM BryantLG" panose="02040603050506020204" pitchFamily="18" charset="0"/>
              </a:rPr>
              <a:t>ênh</a:t>
            </a:r>
            <a:r>
              <a:rPr lang="vi-VN" sz="3600" b="1">
                <a:ln w="0"/>
                <a:solidFill>
                  <a:srgbClr val="6600CC"/>
                </a:solidFill>
                <a:latin typeface="UTM BryantLG" panose="02040603050506020204" pitchFamily="18" charset="0"/>
              </a:rPr>
              <a:t> mạn thuyền</a:t>
            </a:r>
            <a:r>
              <a:rPr lang="en-US" sz="3600" b="1">
                <a:ln w="0"/>
                <a:solidFill>
                  <a:srgbClr val="6600CC"/>
                </a:solidFill>
                <a:latin typeface="UTM BryantLG" panose="02040603050506020204" pitchFamily="18" charset="0"/>
              </a:rPr>
              <a:t>.</a:t>
            </a:r>
            <a:endParaRPr lang="vi-VN" sz="3600" b="1">
              <a:ln w="0"/>
              <a:solidFill>
                <a:srgbClr val="6600CC"/>
              </a:solidFill>
              <a:latin typeface="UTM BryantLG" panose="02040603050506020204" pitchFamily="18" charset="0"/>
            </a:endParaRPr>
          </a:p>
          <a:p>
            <a:pPr algn="just"/>
            <a:r>
              <a:rPr lang="en-US" sz="3600" b="1">
                <a:ln w="0"/>
                <a:solidFill>
                  <a:srgbClr val="6600CC"/>
                </a:solidFill>
                <a:latin typeface="UTM BryantLG" panose="02040603050506020204" pitchFamily="18" charset="0"/>
              </a:rPr>
              <a:t>			</a:t>
            </a:r>
            <a:r>
              <a:rPr lang="vi-VN" sz="3600" b="1">
                <a:ln w="0"/>
                <a:solidFill>
                  <a:srgbClr val="6600CC"/>
                </a:solidFill>
                <a:latin typeface="UTM BryantLG" panose="02040603050506020204" pitchFamily="18" charset="0"/>
              </a:rPr>
              <a:t>Sớm chiều, nước xuống, triều l</a:t>
            </a:r>
            <a:r>
              <a:rPr lang="en-US" sz="3600" b="1">
                <a:ln w="0"/>
                <a:solidFill>
                  <a:srgbClr val="FF0066"/>
                </a:solidFill>
                <a:latin typeface="UTM BryantLG" panose="02040603050506020204" pitchFamily="18" charset="0"/>
              </a:rPr>
              <a:t>ên</a:t>
            </a:r>
            <a:endParaRPr lang="vi-VN" sz="3600" b="1">
              <a:ln w="0"/>
              <a:solidFill>
                <a:srgbClr val="FF0066"/>
              </a:solidFill>
              <a:latin typeface="UTM BryantLG" panose="02040603050506020204" pitchFamily="18" charset="0"/>
            </a:endParaRPr>
          </a:p>
          <a:p>
            <a:pPr algn="just"/>
            <a:r>
              <a:rPr lang="vi-VN" sz="3600" b="1">
                <a:ln w="0"/>
                <a:solidFill>
                  <a:srgbClr val="6600CC"/>
                </a:solidFill>
                <a:latin typeface="UTM BryantLG" panose="02040603050506020204" pitchFamily="18" charset="0"/>
              </a:rPr>
              <a:t>Cực thân từ thuở mới l</a:t>
            </a:r>
            <a:r>
              <a:rPr lang="en-US" sz="3600" b="1">
                <a:ln w="0"/>
                <a:solidFill>
                  <a:srgbClr val="FF0066"/>
                </a:solidFill>
                <a:latin typeface="UTM BryantLG" panose="02040603050506020204" pitchFamily="18" charset="0"/>
              </a:rPr>
              <a:t>ên</a:t>
            </a:r>
            <a:r>
              <a:rPr lang="vi-VN" sz="3600" b="1">
                <a:ln w="0"/>
                <a:solidFill>
                  <a:srgbClr val="6600CC"/>
                </a:solidFill>
                <a:latin typeface="UTM BryantLG" panose="02040603050506020204" pitchFamily="18" charset="0"/>
              </a:rPr>
              <a:t> chín, mười.</a:t>
            </a:r>
            <a:endParaRPr lang="en-US" sz="3600" b="1">
              <a:ln w="0"/>
              <a:solidFill>
                <a:srgbClr val="6600CC"/>
              </a:solidFill>
              <a:latin typeface="UTM BryantLG" panose="02040603050506020204" pitchFamily="18" charset="0"/>
            </a:endParaRPr>
          </a:p>
          <a:p>
            <a:pPr algn="r"/>
            <a:r>
              <a:rPr lang="en-US" sz="3600" b="1">
                <a:ln w="0"/>
                <a:solidFill>
                  <a:srgbClr val="6600CC"/>
                </a:solidFill>
                <a:latin typeface="UTM BryantLG" panose="02040603050506020204" pitchFamily="18" charset="0"/>
              </a:rPr>
              <a:t>TỐ HỮU</a:t>
            </a:r>
            <a:endParaRPr lang="vi-VN" sz="3600" b="1">
              <a:ln w="0"/>
              <a:solidFill>
                <a:srgbClr val="6600CC"/>
              </a:solidFill>
              <a:latin typeface="UTM BryantLG" panose="02040603050506020204" pitchFamily="18" charset="0"/>
            </a:endParaRPr>
          </a:p>
          <a:p>
            <a:pPr algn="just"/>
            <a:endParaRPr lang="en-US" sz="3600" b="1">
              <a:ln w="0"/>
              <a:solidFill>
                <a:srgbClr val="6600CC"/>
              </a:solidFill>
              <a:latin typeface="UTM BryantLG" panose="02040603050506020204" pitchFamily="18" charset="0"/>
            </a:endParaRPr>
          </a:p>
          <a:p>
            <a:pPr algn="just"/>
            <a:r>
              <a:rPr lang="vi-VN" sz="3600" b="1">
                <a:ln w="0"/>
                <a:solidFill>
                  <a:srgbClr val="6600CC"/>
                </a:solidFill>
                <a:latin typeface="UTM BryantLG" panose="02040603050506020204" pitchFamily="18" charset="0"/>
              </a:rPr>
              <a:t>- </a:t>
            </a:r>
            <a:r>
              <a:rPr lang="en-US" sz="3600" b="1">
                <a:ln w="0"/>
                <a:solidFill>
                  <a:srgbClr val="6600CC"/>
                </a:solidFill>
                <a:latin typeface="UTM BryantLG" panose="02040603050506020204" pitchFamily="18" charset="0"/>
              </a:rPr>
              <a:t>			</a:t>
            </a:r>
            <a:r>
              <a:rPr lang="vi-VN" sz="3600" b="1">
                <a:ln w="0"/>
                <a:solidFill>
                  <a:srgbClr val="6600CC"/>
                </a:solidFill>
                <a:latin typeface="UTM BryantLG" panose="02040603050506020204" pitchFamily="18" charset="0"/>
              </a:rPr>
              <a:t>Cái gì cao lớn l</a:t>
            </a:r>
            <a:r>
              <a:rPr lang="en-US" sz="3600" b="1">
                <a:ln w="0"/>
                <a:solidFill>
                  <a:srgbClr val="FF0066"/>
                </a:solidFill>
                <a:latin typeface="UTM BryantLG" panose="02040603050506020204" pitchFamily="18" charset="0"/>
              </a:rPr>
              <a:t>ênh</a:t>
            </a:r>
            <a:r>
              <a:rPr lang="vi-VN" sz="3600" b="1">
                <a:ln w="0"/>
                <a:solidFill>
                  <a:srgbClr val="6600CC"/>
                </a:solidFill>
                <a:latin typeface="UTM BryantLG" panose="02040603050506020204" pitchFamily="18" charset="0"/>
              </a:rPr>
              <a:t> kh</a:t>
            </a:r>
            <a:r>
              <a:rPr lang="en-US" sz="3600" b="1">
                <a:ln w="0"/>
                <a:solidFill>
                  <a:srgbClr val="FF0066"/>
                </a:solidFill>
                <a:latin typeface="UTM BryantLG" panose="02040603050506020204" pitchFamily="18" charset="0"/>
              </a:rPr>
              <a:t>ênh</a:t>
            </a:r>
            <a:r>
              <a:rPr lang="vi-VN" sz="3600" b="1">
                <a:ln w="0"/>
                <a:solidFill>
                  <a:srgbClr val="6600CC"/>
                </a:solidFill>
                <a:latin typeface="UTM BryantLG" panose="02040603050506020204" pitchFamily="18" charset="0"/>
              </a:rPr>
              <a:t>,</a:t>
            </a:r>
          </a:p>
          <a:p>
            <a:pPr algn="just"/>
            <a:r>
              <a:rPr lang="vi-VN" sz="3600" b="1">
                <a:ln w="0"/>
                <a:solidFill>
                  <a:srgbClr val="6600CC"/>
                </a:solidFill>
                <a:latin typeface="UTM BryantLG" panose="02040603050506020204" pitchFamily="18" charset="0"/>
              </a:rPr>
              <a:t>Đứng mà không tựa, ngã k</a:t>
            </a:r>
            <a:r>
              <a:rPr lang="en-US" sz="3600" b="1">
                <a:ln w="0"/>
                <a:solidFill>
                  <a:srgbClr val="FF0066"/>
                </a:solidFill>
                <a:latin typeface="UTM BryantLG" panose="02040603050506020204" pitchFamily="18" charset="0"/>
              </a:rPr>
              <a:t>ềnh</a:t>
            </a:r>
            <a:r>
              <a:rPr lang="vi-VN" sz="3600" b="1">
                <a:ln w="0"/>
                <a:solidFill>
                  <a:srgbClr val="6600CC"/>
                </a:solidFill>
                <a:latin typeface="UTM BryantLG" panose="02040603050506020204" pitchFamily="18" charset="0"/>
              </a:rPr>
              <a:t> ngay ra?</a:t>
            </a:r>
            <a:endParaRPr lang="en-US" sz="3600" b="1">
              <a:ln w="0"/>
              <a:solidFill>
                <a:srgbClr val="6600CC"/>
              </a:solidFill>
              <a:latin typeface="UTM BryantLG" panose="02040603050506020204" pitchFamily="18" charset="0"/>
            </a:endParaRPr>
          </a:p>
          <a:p>
            <a:pPr algn="r"/>
            <a:r>
              <a:rPr lang="en-US" sz="3600" b="1" i="1">
                <a:ln w="0"/>
                <a:solidFill>
                  <a:srgbClr val="6600CC"/>
                </a:solidFill>
                <a:latin typeface="UTM BryantLG" panose="02040603050506020204" pitchFamily="18" charset="0"/>
              </a:rPr>
              <a:t>(Là cái gì?)</a:t>
            </a:r>
          </a:p>
          <a:p>
            <a:pPr algn="r"/>
            <a:r>
              <a:rPr lang="en-US" sz="3600" b="1" i="1">
                <a:ln w="0"/>
                <a:solidFill>
                  <a:srgbClr val="FF0066"/>
                </a:solidFill>
                <a:latin typeface="UTM BryantLG" panose="02040603050506020204" pitchFamily="18" charset="0"/>
              </a:rPr>
              <a:t>Là cái thang.</a:t>
            </a:r>
          </a:p>
          <a:p>
            <a:pPr algn="just"/>
            <a:endParaRPr lang="en-US" sz="3600" b="1">
              <a:ln w="0"/>
              <a:solidFill>
                <a:srgbClr val="4D3D87"/>
              </a:solidFill>
              <a:latin typeface="UTM BryantLG" panose="02040603050506020204" pitchFamily="18" charset="0"/>
            </a:endParaRPr>
          </a:p>
          <a:p>
            <a:pPr algn="just"/>
            <a:endParaRPr lang="en-US" sz="3600" b="1">
              <a:ln w="0"/>
              <a:solidFill>
                <a:srgbClr val="6600CC"/>
              </a:solidFill>
              <a:latin typeface="UTM BryantLG" panose="02040603050506020204" pitchFamily="18" charset="0"/>
            </a:endParaRPr>
          </a:p>
        </p:txBody>
      </p:sp>
      <p:sp>
        <p:nvSpPr>
          <p:cNvPr id="10" name="Rectangle 9">
            <a:extLst>
              <a:ext uri="{FF2B5EF4-FFF2-40B4-BE49-F238E27FC236}">
                <a16:creationId xmlns:a16="http://schemas.microsoft.com/office/drawing/2014/main" id="{E75C34A7-50BE-4103-A350-6A919439C16A}"/>
              </a:ext>
            </a:extLst>
          </p:cNvPr>
          <p:cNvSpPr/>
          <p:nvPr/>
        </p:nvSpPr>
        <p:spPr>
          <a:xfrm>
            <a:off x="1409700" y="1589900"/>
            <a:ext cx="723900" cy="5055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solidFill>
                  <a:srgbClr val="FF0000"/>
                </a:solidFill>
              </a:rPr>
              <a:t>...</a:t>
            </a:r>
          </a:p>
        </p:txBody>
      </p:sp>
      <p:sp>
        <p:nvSpPr>
          <p:cNvPr id="16" name="Rectangle 15">
            <a:extLst>
              <a:ext uri="{FF2B5EF4-FFF2-40B4-BE49-F238E27FC236}">
                <a16:creationId xmlns:a16="http://schemas.microsoft.com/office/drawing/2014/main" id="{3D45364E-1CB8-4B64-9F79-11D67075083E}"/>
              </a:ext>
            </a:extLst>
          </p:cNvPr>
          <p:cNvSpPr/>
          <p:nvPr/>
        </p:nvSpPr>
        <p:spPr>
          <a:xfrm>
            <a:off x="5974956" y="1589900"/>
            <a:ext cx="723900" cy="5055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solidFill>
                  <a:srgbClr val="FF0000"/>
                </a:solidFill>
              </a:rPr>
              <a:t>...</a:t>
            </a:r>
          </a:p>
        </p:txBody>
      </p:sp>
      <p:sp>
        <p:nvSpPr>
          <p:cNvPr id="17" name="Rectangle 16">
            <a:extLst>
              <a:ext uri="{FF2B5EF4-FFF2-40B4-BE49-F238E27FC236}">
                <a16:creationId xmlns:a16="http://schemas.microsoft.com/office/drawing/2014/main" id="{75439A8F-A11B-4C27-8292-04B5D9AD1A73}"/>
              </a:ext>
            </a:extLst>
          </p:cNvPr>
          <p:cNvSpPr/>
          <p:nvPr/>
        </p:nvSpPr>
        <p:spPr>
          <a:xfrm>
            <a:off x="8566463" y="2189200"/>
            <a:ext cx="723900" cy="5055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solidFill>
                  <a:srgbClr val="FF0000"/>
                </a:solidFill>
              </a:rPr>
              <a:t>...</a:t>
            </a:r>
          </a:p>
        </p:txBody>
      </p:sp>
      <p:sp>
        <p:nvSpPr>
          <p:cNvPr id="18" name="Rectangle 17">
            <a:extLst>
              <a:ext uri="{FF2B5EF4-FFF2-40B4-BE49-F238E27FC236}">
                <a16:creationId xmlns:a16="http://schemas.microsoft.com/office/drawing/2014/main" id="{23E00EB7-6A23-4619-AE8C-8A2DF0F38484}"/>
              </a:ext>
            </a:extLst>
          </p:cNvPr>
          <p:cNvSpPr/>
          <p:nvPr/>
        </p:nvSpPr>
        <p:spPr>
          <a:xfrm>
            <a:off x="5633470" y="2666999"/>
            <a:ext cx="548640" cy="5055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solidFill>
                  <a:srgbClr val="FF0000"/>
                </a:solidFill>
              </a:rPr>
              <a:t>...</a:t>
            </a:r>
          </a:p>
        </p:txBody>
      </p:sp>
      <p:sp>
        <p:nvSpPr>
          <p:cNvPr id="19" name="Rectangle 18">
            <a:extLst>
              <a:ext uri="{FF2B5EF4-FFF2-40B4-BE49-F238E27FC236}">
                <a16:creationId xmlns:a16="http://schemas.microsoft.com/office/drawing/2014/main" id="{46D10977-92EA-4288-A4E2-6C9A7A4EE81D}"/>
              </a:ext>
            </a:extLst>
          </p:cNvPr>
          <p:cNvSpPr/>
          <p:nvPr/>
        </p:nvSpPr>
        <p:spPr>
          <a:xfrm>
            <a:off x="6457950" y="4892749"/>
            <a:ext cx="752860" cy="5055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solidFill>
                  <a:srgbClr val="FF0000"/>
                </a:solidFill>
              </a:rPr>
              <a:t>...</a:t>
            </a:r>
          </a:p>
        </p:txBody>
      </p:sp>
      <p:sp>
        <p:nvSpPr>
          <p:cNvPr id="20" name="Rectangle 19">
            <a:extLst>
              <a:ext uri="{FF2B5EF4-FFF2-40B4-BE49-F238E27FC236}">
                <a16:creationId xmlns:a16="http://schemas.microsoft.com/office/drawing/2014/main" id="{2D245B3B-A0F7-41A4-97BE-9172C954ED0A}"/>
              </a:ext>
            </a:extLst>
          </p:cNvPr>
          <p:cNvSpPr/>
          <p:nvPr/>
        </p:nvSpPr>
        <p:spPr>
          <a:xfrm>
            <a:off x="7137712" y="1628000"/>
            <a:ext cx="863287" cy="5055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solidFill>
                  <a:srgbClr val="FF0000"/>
                </a:solidFill>
              </a:rPr>
              <a:t>...</a:t>
            </a:r>
          </a:p>
        </p:txBody>
      </p:sp>
      <p:sp>
        <p:nvSpPr>
          <p:cNvPr id="21" name="Rectangle 20">
            <a:extLst>
              <a:ext uri="{FF2B5EF4-FFF2-40B4-BE49-F238E27FC236}">
                <a16:creationId xmlns:a16="http://schemas.microsoft.com/office/drawing/2014/main" id="{ACCA1FA4-6D53-401E-BF94-C79832D2AF8E}"/>
              </a:ext>
            </a:extLst>
          </p:cNvPr>
          <p:cNvSpPr/>
          <p:nvPr/>
        </p:nvSpPr>
        <p:spPr>
          <a:xfrm>
            <a:off x="5429250" y="4387150"/>
            <a:ext cx="752860" cy="5055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solidFill>
                  <a:srgbClr val="FF0000"/>
                </a:solidFill>
              </a:rPr>
              <a:t>...</a:t>
            </a:r>
          </a:p>
        </p:txBody>
      </p:sp>
      <p:sp>
        <p:nvSpPr>
          <p:cNvPr id="22" name="Rectangle 21">
            <a:extLst>
              <a:ext uri="{FF2B5EF4-FFF2-40B4-BE49-F238E27FC236}">
                <a16:creationId xmlns:a16="http://schemas.microsoft.com/office/drawing/2014/main" id="{F5782039-68A8-42AF-A429-D9D2E66A21ED}"/>
              </a:ext>
            </a:extLst>
          </p:cNvPr>
          <p:cNvSpPr/>
          <p:nvPr/>
        </p:nvSpPr>
        <p:spPr>
          <a:xfrm>
            <a:off x="6815330" y="4407175"/>
            <a:ext cx="752860" cy="5055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solidFill>
                  <a:srgbClr val="FF0000"/>
                </a:solidFill>
              </a:rPr>
              <a:t>...</a:t>
            </a:r>
          </a:p>
        </p:txBody>
      </p:sp>
      <p:sp>
        <p:nvSpPr>
          <p:cNvPr id="23" name="Rectangle 22">
            <a:extLst>
              <a:ext uri="{FF2B5EF4-FFF2-40B4-BE49-F238E27FC236}">
                <a16:creationId xmlns:a16="http://schemas.microsoft.com/office/drawing/2014/main" id="{58330511-916B-424E-8E05-56D4D5EDDA6A}"/>
              </a:ext>
            </a:extLst>
          </p:cNvPr>
          <p:cNvSpPr/>
          <p:nvPr/>
        </p:nvSpPr>
        <p:spPr>
          <a:xfrm>
            <a:off x="6632566" y="4849704"/>
            <a:ext cx="752860" cy="5055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solidFill>
                  <a:srgbClr val="FF0000"/>
                </a:solidFill>
              </a:rPr>
              <a:t>`</a:t>
            </a:r>
          </a:p>
        </p:txBody>
      </p:sp>
    </p:spTree>
    <p:extLst>
      <p:ext uri="{BB962C8B-B14F-4D97-AF65-F5344CB8AC3E}">
        <p14:creationId xmlns:p14="http://schemas.microsoft.com/office/powerpoint/2010/main" val="1084728141"/>
      </p:ext>
    </p:extLst>
  </p:cSld>
  <p:clrMapOvr>
    <a:masterClrMapping/>
  </p:clrMapOvr>
  <mc:AlternateContent xmlns:mc="http://schemas.openxmlformats.org/markup-compatibility/2006" xmlns:p14="http://schemas.microsoft.com/office/powerpoint/2010/main">
    <mc:Choice Requires="p14">
      <p:transition spd="slow">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barn(inVertical)">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xit" presetSubtype="4" fill="hold" grpId="0" nodeType="clickEffect">
                                  <p:stCondLst>
                                    <p:cond delay="0"/>
                                  </p:stCondLst>
                                  <p:childTnLst>
                                    <p:animEffect transition="out" filter="wipe(down)">
                                      <p:cBhvr>
                                        <p:cTn id="11" dur="500"/>
                                        <p:tgtEl>
                                          <p:spTgt spid="10"/>
                                        </p:tgtEl>
                                      </p:cBhvr>
                                    </p:animEffect>
                                    <p:set>
                                      <p:cBhvr>
                                        <p:cTn id="12" dur="1" fill="hold">
                                          <p:stCondLst>
                                            <p:cond delay="499"/>
                                          </p:stCondLst>
                                        </p:cTn>
                                        <p:tgtEl>
                                          <p:spTgt spid="10"/>
                                        </p:tgtEl>
                                        <p:attrNameLst>
                                          <p:attrName>style.visibility</p:attrName>
                                        </p:attrNameLst>
                                      </p:cBhvr>
                                      <p:to>
                                        <p:strVal val="hidden"/>
                                      </p:to>
                                    </p:set>
                                  </p:childTnLst>
                                  <p:subTnLst>
                                    <p:audio>
                                      <p:cMediaNode>
                                        <p:cTn display="0" masterRel="sameClick">
                                          <p:stCondLst>
                                            <p:cond evt="begin" delay="0">
                                              <p:tn val="10"/>
                                            </p:cond>
                                          </p:stCondLst>
                                          <p:endCondLst>
                                            <p:cond evt="onStopAudio" delay="0">
                                              <p:tgtEl>
                                                <p:sldTgt/>
                                              </p:tgtEl>
                                            </p:cond>
                                          </p:endCondLst>
                                        </p:cTn>
                                        <p:tgtEl>
                                          <p:sndTgt r:embed="rId3" name="camera.wav"/>
                                        </p:tgtEl>
                                      </p:cMediaNode>
                                    </p:audio>
                                  </p:subTnLst>
                                </p:cTn>
                              </p:par>
                            </p:childTnLst>
                          </p:cTn>
                        </p:par>
                      </p:childTnLst>
                    </p:cTn>
                  </p:par>
                  <p:par>
                    <p:cTn id="13" fill="hold">
                      <p:stCondLst>
                        <p:cond delay="indefinite"/>
                      </p:stCondLst>
                      <p:childTnLst>
                        <p:par>
                          <p:cTn id="14" fill="hold">
                            <p:stCondLst>
                              <p:cond delay="0"/>
                            </p:stCondLst>
                            <p:childTnLst>
                              <p:par>
                                <p:cTn id="15" presetID="22" presetClass="exit" presetSubtype="4" fill="hold" grpId="0" nodeType="clickEffect">
                                  <p:stCondLst>
                                    <p:cond delay="0"/>
                                  </p:stCondLst>
                                  <p:childTnLst>
                                    <p:animEffect transition="out" filter="wipe(down)">
                                      <p:cBhvr>
                                        <p:cTn id="16" dur="500"/>
                                        <p:tgtEl>
                                          <p:spTgt spid="16"/>
                                        </p:tgtEl>
                                      </p:cBhvr>
                                    </p:animEffect>
                                    <p:set>
                                      <p:cBhvr>
                                        <p:cTn id="17" dur="1" fill="hold">
                                          <p:stCondLst>
                                            <p:cond delay="499"/>
                                          </p:stCondLst>
                                        </p:cTn>
                                        <p:tgtEl>
                                          <p:spTgt spid="16"/>
                                        </p:tgtEl>
                                        <p:attrNameLst>
                                          <p:attrName>style.visibility</p:attrName>
                                        </p:attrNameLst>
                                      </p:cBhvr>
                                      <p:to>
                                        <p:strVal val="hidden"/>
                                      </p:to>
                                    </p:set>
                                  </p:childTnLst>
                                  <p:subTnLst>
                                    <p:audio>
                                      <p:cMediaNode>
                                        <p:cTn display="0" masterRel="sameClick">
                                          <p:stCondLst>
                                            <p:cond evt="begin" delay="0">
                                              <p:tn val="15"/>
                                            </p:cond>
                                          </p:stCondLst>
                                          <p:endCondLst>
                                            <p:cond evt="onStopAudio" delay="0">
                                              <p:tgtEl>
                                                <p:sldTgt/>
                                              </p:tgtEl>
                                            </p:cond>
                                          </p:endCondLst>
                                        </p:cTn>
                                        <p:tgtEl>
                                          <p:sndTgt r:embed="rId3" name="camera.wav"/>
                                        </p:tgtEl>
                                      </p:cMediaNode>
                                    </p:audio>
                                  </p:subTnLst>
                                </p:cTn>
                              </p:par>
                            </p:childTnLst>
                          </p:cTn>
                        </p:par>
                      </p:childTnLst>
                    </p:cTn>
                  </p:par>
                  <p:par>
                    <p:cTn id="18" fill="hold">
                      <p:stCondLst>
                        <p:cond delay="indefinite"/>
                      </p:stCondLst>
                      <p:childTnLst>
                        <p:par>
                          <p:cTn id="19" fill="hold">
                            <p:stCondLst>
                              <p:cond delay="0"/>
                            </p:stCondLst>
                            <p:childTnLst>
                              <p:par>
                                <p:cTn id="20" presetID="22" presetClass="exit" presetSubtype="4" fill="hold" grpId="0" nodeType="clickEffect">
                                  <p:stCondLst>
                                    <p:cond delay="0"/>
                                  </p:stCondLst>
                                  <p:childTnLst>
                                    <p:animEffect transition="out" filter="wipe(down)">
                                      <p:cBhvr>
                                        <p:cTn id="21" dur="500"/>
                                        <p:tgtEl>
                                          <p:spTgt spid="20"/>
                                        </p:tgtEl>
                                      </p:cBhvr>
                                    </p:animEffect>
                                    <p:set>
                                      <p:cBhvr>
                                        <p:cTn id="22" dur="1" fill="hold">
                                          <p:stCondLst>
                                            <p:cond delay="499"/>
                                          </p:stCondLst>
                                        </p:cTn>
                                        <p:tgtEl>
                                          <p:spTgt spid="20"/>
                                        </p:tgtEl>
                                        <p:attrNameLst>
                                          <p:attrName>style.visibility</p:attrName>
                                        </p:attrNameLst>
                                      </p:cBhvr>
                                      <p:to>
                                        <p:strVal val="hidden"/>
                                      </p:to>
                                    </p:set>
                                  </p:childTnLst>
                                  <p:subTnLst>
                                    <p:audio>
                                      <p:cMediaNode>
                                        <p:cTn display="0" masterRel="sameClick">
                                          <p:stCondLst>
                                            <p:cond evt="begin" delay="0">
                                              <p:tn val="20"/>
                                            </p:cond>
                                          </p:stCondLst>
                                          <p:endCondLst>
                                            <p:cond evt="onStopAudio" delay="0">
                                              <p:tgtEl>
                                                <p:sldTgt/>
                                              </p:tgtEl>
                                            </p:cond>
                                          </p:endCondLst>
                                        </p:cTn>
                                        <p:tgtEl>
                                          <p:sndTgt r:embed="rId3" name="camera.wav"/>
                                        </p:tgtEl>
                                      </p:cMediaNode>
                                    </p:audio>
                                  </p:subTnLst>
                                </p:cTn>
                              </p:par>
                            </p:childTnLst>
                          </p:cTn>
                        </p:par>
                      </p:childTnLst>
                    </p:cTn>
                  </p:par>
                  <p:par>
                    <p:cTn id="23" fill="hold">
                      <p:stCondLst>
                        <p:cond delay="indefinite"/>
                      </p:stCondLst>
                      <p:childTnLst>
                        <p:par>
                          <p:cTn id="24" fill="hold">
                            <p:stCondLst>
                              <p:cond delay="0"/>
                            </p:stCondLst>
                            <p:childTnLst>
                              <p:par>
                                <p:cTn id="25" presetID="22" presetClass="exit" presetSubtype="4" fill="hold" grpId="0" nodeType="clickEffect">
                                  <p:stCondLst>
                                    <p:cond delay="0"/>
                                  </p:stCondLst>
                                  <p:childTnLst>
                                    <p:animEffect transition="out" filter="wipe(down)">
                                      <p:cBhvr>
                                        <p:cTn id="26" dur="500"/>
                                        <p:tgtEl>
                                          <p:spTgt spid="17"/>
                                        </p:tgtEl>
                                      </p:cBhvr>
                                    </p:animEffect>
                                    <p:set>
                                      <p:cBhvr>
                                        <p:cTn id="27" dur="1" fill="hold">
                                          <p:stCondLst>
                                            <p:cond delay="499"/>
                                          </p:stCondLst>
                                        </p:cTn>
                                        <p:tgtEl>
                                          <p:spTgt spid="17"/>
                                        </p:tgtEl>
                                        <p:attrNameLst>
                                          <p:attrName>style.visibility</p:attrName>
                                        </p:attrNameLst>
                                      </p:cBhvr>
                                      <p:to>
                                        <p:strVal val="hidden"/>
                                      </p:to>
                                    </p:set>
                                  </p:childTnLst>
                                  <p:subTnLst>
                                    <p:audio>
                                      <p:cMediaNode>
                                        <p:cTn display="0" masterRel="sameClick">
                                          <p:stCondLst>
                                            <p:cond evt="begin" delay="0">
                                              <p:tn val="25"/>
                                            </p:cond>
                                          </p:stCondLst>
                                          <p:endCondLst>
                                            <p:cond evt="onStopAudio" delay="0">
                                              <p:tgtEl>
                                                <p:sldTgt/>
                                              </p:tgtEl>
                                            </p:cond>
                                          </p:endCondLst>
                                        </p:cTn>
                                        <p:tgtEl>
                                          <p:sndTgt r:embed="rId3" name="camera.wav"/>
                                        </p:tgtEl>
                                      </p:cMediaNode>
                                    </p:audio>
                                  </p:subTnLst>
                                </p:cTn>
                              </p:par>
                            </p:childTnLst>
                          </p:cTn>
                        </p:par>
                      </p:childTnLst>
                    </p:cTn>
                  </p:par>
                  <p:par>
                    <p:cTn id="28" fill="hold">
                      <p:stCondLst>
                        <p:cond delay="indefinite"/>
                      </p:stCondLst>
                      <p:childTnLst>
                        <p:par>
                          <p:cTn id="29" fill="hold">
                            <p:stCondLst>
                              <p:cond delay="0"/>
                            </p:stCondLst>
                            <p:childTnLst>
                              <p:par>
                                <p:cTn id="30" presetID="22" presetClass="exit" presetSubtype="4" fill="hold" grpId="0" nodeType="clickEffect">
                                  <p:stCondLst>
                                    <p:cond delay="0"/>
                                  </p:stCondLst>
                                  <p:childTnLst>
                                    <p:animEffect transition="out" filter="wipe(down)">
                                      <p:cBhvr>
                                        <p:cTn id="31" dur="500"/>
                                        <p:tgtEl>
                                          <p:spTgt spid="18"/>
                                        </p:tgtEl>
                                      </p:cBhvr>
                                    </p:animEffect>
                                    <p:set>
                                      <p:cBhvr>
                                        <p:cTn id="32" dur="1" fill="hold">
                                          <p:stCondLst>
                                            <p:cond delay="499"/>
                                          </p:stCondLst>
                                        </p:cTn>
                                        <p:tgtEl>
                                          <p:spTgt spid="18"/>
                                        </p:tgtEl>
                                        <p:attrNameLst>
                                          <p:attrName>style.visibility</p:attrName>
                                        </p:attrNameLst>
                                      </p:cBhvr>
                                      <p:to>
                                        <p:strVal val="hidden"/>
                                      </p:to>
                                    </p:set>
                                  </p:childTnLst>
                                  <p:subTnLst>
                                    <p:audio>
                                      <p:cMediaNode>
                                        <p:cTn display="0" masterRel="sameClick">
                                          <p:stCondLst>
                                            <p:cond evt="begin" delay="0">
                                              <p:tn val="30"/>
                                            </p:cond>
                                          </p:stCondLst>
                                          <p:endCondLst>
                                            <p:cond evt="onStopAudio" delay="0">
                                              <p:tgtEl>
                                                <p:sldTgt/>
                                              </p:tgtEl>
                                            </p:cond>
                                          </p:endCondLst>
                                        </p:cTn>
                                        <p:tgtEl>
                                          <p:sndTgt r:embed="rId3" name="camera.wav"/>
                                        </p:tgtEl>
                                      </p:cMediaNode>
                                    </p:audio>
                                  </p:subTnLst>
                                </p:cTn>
                              </p:par>
                            </p:childTnLst>
                          </p:cTn>
                        </p:par>
                      </p:childTnLst>
                    </p:cTn>
                  </p:par>
                  <p:par>
                    <p:cTn id="33" fill="hold">
                      <p:stCondLst>
                        <p:cond delay="indefinite"/>
                      </p:stCondLst>
                      <p:childTnLst>
                        <p:par>
                          <p:cTn id="34" fill="hold">
                            <p:stCondLst>
                              <p:cond delay="0"/>
                            </p:stCondLst>
                            <p:childTnLst>
                              <p:par>
                                <p:cTn id="35" presetID="22" presetClass="exit" presetSubtype="4" fill="hold" grpId="0" nodeType="clickEffect">
                                  <p:stCondLst>
                                    <p:cond delay="0"/>
                                  </p:stCondLst>
                                  <p:childTnLst>
                                    <p:animEffect transition="out" filter="wipe(down)">
                                      <p:cBhvr>
                                        <p:cTn id="36" dur="500"/>
                                        <p:tgtEl>
                                          <p:spTgt spid="21"/>
                                        </p:tgtEl>
                                      </p:cBhvr>
                                    </p:animEffect>
                                    <p:set>
                                      <p:cBhvr>
                                        <p:cTn id="37" dur="1" fill="hold">
                                          <p:stCondLst>
                                            <p:cond delay="499"/>
                                          </p:stCondLst>
                                        </p:cTn>
                                        <p:tgtEl>
                                          <p:spTgt spid="21"/>
                                        </p:tgtEl>
                                        <p:attrNameLst>
                                          <p:attrName>style.visibility</p:attrName>
                                        </p:attrNameLst>
                                      </p:cBhvr>
                                      <p:to>
                                        <p:strVal val="hidden"/>
                                      </p:to>
                                    </p:set>
                                  </p:childTnLst>
                                  <p:subTnLst>
                                    <p:audio>
                                      <p:cMediaNode>
                                        <p:cTn display="0" masterRel="sameClick">
                                          <p:stCondLst>
                                            <p:cond evt="begin" delay="0">
                                              <p:tn val="35"/>
                                            </p:cond>
                                          </p:stCondLst>
                                          <p:endCondLst>
                                            <p:cond evt="onStopAudio" delay="0">
                                              <p:tgtEl>
                                                <p:sldTgt/>
                                              </p:tgtEl>
                                            </p:cond>
                                          </p:endCondLst>
                                        </p:cTn>
                                        <p:tgtEl>
                                          <p:sndTgt r:embed="rId3" name="camera.wav"/>
                                        </p:tgtEl>
                                      </p:cMediaNode>
                                    </p:audio>
                                  </p:subTnLst>
                                </p:cTn>
                              </p:par>
                            </p:childTnLst>
                          </p:cTn>
                        </p:par>
                      </p:childTnLst>
                    </p:cTn>
                  </p:par>
                  <p:par>
                    <p:cTn id="38" fill="hold">
                      <p:stCondLst>
                        <p:cond delay="indefinite"/>
                      </p:stCondLst>
                      <p:childTnLst>
                        <p:par>
                          <p:cTn id="39" fill="hold">
                            <p:stCondLst>
                              <p:cond delay="0"/>
                            </p:stCondLst>
                            <p:childTnLst>
                              <p:par>
                                <p:cTn id="40" presetID="22" presetClass="exit" presetSubtype="4" fill="hold" grpId="0" nodeType="clickEffect">
                                  <p:stCondLst>
                                    <p:cond delay="0"/>
                                  </p:stCondLst>
                                  <p:childTnLst>
                                    <p:animEffect transition="out" filter="wipe(down)">
                                      <p:cBhvr>
                                        <p:cTn id="41" dur="500"/>
                                        <p:tgtEl>
                                          <p:spTgt spid="22"/>
                                        </p:tgtEl>
                                      </p:cBhvr>
                                    </p:animEffect>
                                    <p:set>
                                      <p:cBhvr>
                                        <p:cTn id="42" dur="1" fill="hold">
                                          <p:stCondLst>
                                            <p:cond delay="499"/>
                                          </p:stCondLst>
                                        </p:cTn>
                                        <p:tgtEl>
                                          <p:spTgt spid="22"/>
                                        </p:tgtEl>
                                        <p:attrNameLst>
                                          <p:attrName>style.visibility</p:attrName>
                                        </p:attrNameLst>
                                      </p:cBhvr>
                                      <p:to>
                                        <p:strVal val="hidden"/>
                                      </p:to>
                                    </p:set>
                                  </p:childTnLst>
                                  <p:subTnLst>
                                    <p:audio>
                                      <p:cMediaNode>
                                        <p:cTn display="0" masterRel="sameClick">
                                          <p:stCondLst>
                                            <p:cond evt="begin" delay="0">
                                              <p:tn val="40"/>
                                            </p:cond>
                                          </p:stCondLst>
                                          <p:endCondLst>
                                            <p:cond evt="onStopAudio" delay="0">
                                              <p:tgtEl>
                                                <p:sldTgt/>
                                              </p:tgtEl>
                                            </p:cond>
                                          </p:endCondLst>
                                        </p:cTn>
                                        <p:tgtEl>
                                          <p:sndTgt r:embed="rId3" name="camera.wav"/>
                                        </p:tgtEl>
                                      </p:cMediaNode>
                                    </p:audio>
                                  </p:subTnLst>
                                </p:cTn>
                              </p:par>
                            </p:childTnLst>
                          </p:cTn>
                        </p:par>
                      </p:childTnLst>
                    </p:cTn>
                  </p:par>
                  <p:par>
                    <p:cTn id="43" fill="hold">
                      <p:stCondLst>
                        <p:cond delay="indefinite"/>
                      </p:stCondLst>
                      <p:childTnLst>
                        <p:par>
                          <p:cTn id="44" fill="hold">
                            <p:stCondLst>
                              <p:cond delay="0"/>
                            </p:stCondLst>
                            <p:childTnLst>
                              <p:par>
                                <p:cTn id="45" presetID="22" presetClass="exit" presetSubtype="4" fill="hold" grpId="0" nodeType="clickEffect">
                                  <p:stCondLst>
                                    <p:cond delay="0"/>
                                  </p:stCondLst>
                                  <p:childTnLst>
                                    <p:animEffect transition="out" filter="wipe(down)">
                                      <p:cBhvr>
                                        <p:cTn id="46" dur="500"/>
                                        <p:tgtEl>
                                          <p:spTgt spid="19"/>
                                        </p:tgtEl>
                                      </p:cBhvr>
                                    </p:animEffect>
                                    <p:set>
                                      <p:cBhvr>
                                        <p:cTn id="47" dur="1" fill="hold">
                                          <p:stCondLst>
                                            <p:cond delay="499"/>
                                          </p:stCondLst>
                                        </p:cTn>
                                        <p:tgtEl>
                                          <p:spTgt spid="19"/>
                                        </p:tgtEl>
                                        <p:attrNameLst>
                                          <p:attrName>style.visibility</p:attrName>
                                        </p:attrNameLst>
                                      </p:cBhvr>
                                      <p:to>
                                        <p:strVal val="hidden"/>
                                      </p:to>
                                    </p:set>
                                  </p:childTnLst>
                                  <p:subTnLst>
                                    <p:audio>
                                      <p:cMediaNode>
                                        <p:cTn display="0" masterRel="sameClick">
                                          <p:stCondLst>
                                            <p:cond evt="begin" delay="0">
                                              <p:tn val="45"/>
                                            </p:cond>
                                          </p:stCondLst>
                                          <p:endCondLst>
                                            <p:cond evt="onStopAudio" delay="0">
                                              <p:tgtEl>
                                                <p:sldTgt/>
                                              </p:tgtEl>
                                            </p:cond>
                                          </p:endCondLst>
                                        </p:cTn>
                                        <p:tgtEl>
                                          <p:sndTgt r:embed="rId3" name="camera.wav"/>
                                        </p:tgtEl>
                                      </p:cMediaNode>
                                    </p:audio>
                                  </p:subTnLst>
                                </p:cTn>
                              </p:par>
                              <p:par>
                                <p:cTn id="48" presetID="22" presetClass="exit" presetSubtype="4" fill="hold" grpId="0" nodeType="withEffect">
                                  <p:stCondLst>
                                    <p:cond delay="0"/>
                                  </p:stCondLst>
                                  <p:childTnLst>
                                    <p:animEffect transition="out" filter="wipe(down)">
                                      <p:cBhvr>
                                        <p:cTn id="49" dur="500"/>
                                        <p:tgtEl>
                                          <p:spTgt spid="23"/>
                                        </p:tgtEl>
                                      </p:cBhvr>
                                    </p:animEffect>
                                    <p:set>
                                      <p:cBhvr>
                                        <p:cTn id="50" dur="1" fill="hold">
                                          <p:stCondLst>
                                            <p:cond delay="499"/>
                                          </p:stCondLst>
                                        </p:cTn>
                                        <p:tgtEl>
                                          <p:spTgt spid="23"/>
                                        </p:tgtEl>
                                        <p:attrNameLst>
                                          <p:attrName>style.visibility</p:attrName>
                                        </p:attrNameLst>
                                      </p:cBhvr>
                                      <p:to>
                                        <p:strVal val="hidden"/>
                                      </p:to>
                                    </p:set>
                                  </p:childTnLst>
                                  <p:subTnLst>
                                    <p:audio>
                                      <p:cMediaNode>
                                        <p:cTn display="0" masterRel="sameClick">
                                          <p:stCondLst>
                                            <p:cond evt="begin" delay="0">
                                              <p:tn val="48"/>
                                            </p:cond>
                                          </p:stCondLst>
                                          <p:endCondLst>
                                            <p:cond evt="onStopAudio" delay="0">
                                              <p:tgtEl>
                                                <p:sldTgt/>
                                              </p:tgtEl>
                                            </p:cond>
                                          </p:endCondLst>
                                        </p:cTn>
                                        <p:tgtEl>
                                          <p:sndTgt r:embed="rId3" name="camera.wav"/>
                                        </p:tgtEl>
                                      </p:cMediaNode>
                                    </p:audio>
                                  </p:subTnLst>
                                </p:cTn>
                              </p:par>
                            </p:childTnLst>
                          </p:cTn>
                        </p:par>
                      </p:childTnLst>
                    </p:cTn>
                  </p:par>
                  <p:par>
                    <p:cTn id="51" fill="hold">
                      <p:stCondLst>
                        <p:cond delay="indefinite"/>
                      </p:stCondLst>
                      <p:childTnLst>
                        <p:par>
                          <p:cTn id="52" fill="hold">
                            <p:stCondLst>
                              <p:cond delay="0"/>
                            </p:stCondLst>
                            <p:childTnLst>
                              <p:par>
                                <p:cTn id="53" presetID="16" presetClass="entr" presetSubtype="26" fill="hold" nodeType="clickEffect">
                                  <p:stCondLst>
                                    <p:cond delay="0"/>
                                  </p:stCondLst>
                                  <p:childTnLst>
                                    <p:set>
                                      <p:cBhvr>
                                        <p:cTn id="54" dur="1" fill="hold">
                                          <p:stCondLst>
                                            <p:cond delay="0"/>
                                          </p:stCondLst>
                                        </p:cTn>
                                        <p:tgtEl>
                                          <p:spTgt spid="9">
                                            <p:txEl>
                                              <p:pRg st="10" end="10"/>
                                            </p:txEl>
                                          </p:spTgt>
                                        </p:tgtEl>
                                        <p:attrNameLst>
                                          <p:attrName>style.visibility</p:attrName>
                                        </p:attrNameLst>
                                      </p:cBhvr>
                                      <p:to>
                                        <p:strVal val="visible"/>
                                      </p:to>
                                    </p:set>
                                    <p:animEffect transition="in" filter="barn(inHorizontal)">
                                      <p:cBhvr>
                                        <p:cTn id="55" dur="500"/>
                                        <p:tgtEl>
                                          <p:spTgt spid="9">
                                            <p:txEl>
                                              <p:pRg st="10" end="10"/>
                                            </p:txEl>
                                          </p:spTgt>
                                        </p:tgtEl>
                                      </p:cBhvr>
                                    </p:animEffect>
                                  </p:childTnLst>
                                  <p:subTnLst>
                                    <p:audio>
                                      <p:cMediaNode>
                                        <p:cTn display="0" masterRel="sameClick">
                                          <p:stCondLst>
                                            <p:cond evt="begin" delay="0">
                                              <p:tn val="53"/>
                                            </p:cond>
                                          </p:stCondLst>
                                          <p:endCondLst>
                                            <p:cond evt="onStopAudio" delay="0">
                                              <p:tgtEl>
                                                <p:sldTgt/>
                                              </p:tgtEl>
                                            </p:cond>
                                          </p:endCondLst>
                                        </p:cTn>
                                        <p:tgtEl>
                                          <p:sndTgt r:embed="rId4"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6" grpId="0" animBg="1"/>
      <p:bldP spid="17" grpId="0" animBg="1"/>
      <p:bldP spid="18" grpId="0" animBg="1"/>
      <p:bldP spid="19" grpId="0" animBg="1"/>
      <p:bldP spid="20" grpId="0" animBg="1"/>
      <p:bldP spid="21" grpId="0" animBg="1"/>
      <p:bldP spid="22" grpId="0" animBg="1"/>
      <p:bldP spid="2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图片包含 卫生间, 浴盆, 淋浴, 抽水马桶&#10;&#10;描述已自动生成">
            <a:extLst>
              <a:ext uri="{FF2B5EF4-FFF2-40B4-BE49-F238E27FC236}">
                <a16:creationId xmlns:a16="http://schemas.microsoft.com/office/drawing/2014/main" id="{09F0907E-FEBE-43ED-806F-E430BA809220}"/>
              </a:ext>
            </a:extLst>
          </p:cNvPr>
          <p:cNvPicPr>
            <a:picLocks noChangeAspect="1"/>
          </p:cNvPicPr>
          <p:nvPr/>
        </p:nvPicPr>
        <p:blipFill rotWithShape="1">
          <a:blip r:embed="rId2">
            <a:extLst>
              <a:ext uri="{28A0092B-C50C-407E-A947-70E740481C1C}">
                <a14:useLocalDpi xmlns:a14="http://schemas.microsoft.com/office/drawing/2010/main" val="0"/>
              </a:ext>
            </a:extLst>
          </a:blip>
          <a:srcRect l="7257" r="8474"/>
          <a:stretch/>
        </p:blipFill>
        <p:spPr>
          <a:xfrm rot="5400000">
            <a:off x="2667000" y="-2667000"/>
            <a:ext cx="6858000" cy="12192000"/>
          </a:xfrm>
          <a:prstGeom prst="rect">
            <a:avLst/>
          </a:prstGeom>
        </p:spPr>
      </p:pic>
      <p:pic>
        <p:nvPicPr>
          <p:cNvPr id="5" name="图片 4">
            <a:extLst>
              <a:ext uri="{FF2B5EF4-FFF2-40B4-BE49-F238E27FC236}">
                <a16:creationId xmlns:a16="http://schemas.microsoft.com/office/drawing/2014/main" id="{2FB612B6-E12B-4410-B6BF-EE3760FD60D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20342"/>
          <a:stretch/>
        </p:blipFill>
        <p:spPr>
          <a:xfrm>
            <a:off x="260933" y="-390275"/>
            <a:ext cx="9235343" cy="7528585"/>
          </a:xfrm>
          <a:prstGeom prst="rect">
            <a:avLst/>
          </a:prstGeom>
        </p:spPr>
      </p:pic>
      <p:pic>
        <p:nvPicPr>
          <p:cNvPr id="9" name="图片 8">
            <a:extLst>
              <a:ext uri="{FF2B5EF4-FFF2-40B4-BE49-F238E27FC236}">
                <a16:creationId xmlns:a16="http://schemas.microsoft.com/office/drawing/2014/main" id="{7BC84BD3-B247-4F13-8F46-99FA52F6409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3838" t="38632"/>
          <a:stretch/>
        </p:blipFill>
        <p:spPr>
          <a:xfrm>
            <a:off x="4944607" y="-435655"/>
            <a:ext cx="7455877" cy="7966250"/>
          </a:xfrm>
          <a:prstGeom prst="rect">
            <a:avLst/>
          </a:prstGeom>
        </p:spPr>
      </p:pic>
      <p:pic>
        <p:nvPicPr>
          <p:cNvPr id="4" name="图片 3">
            <a:extLst>
              <a:ext uri="{FF2B5EF4-FFF2-40B4-BE49-F238E27FC236}">
                <a16:creationId xmlns:a16="http://schemas.microsoft.com/office/drawing/2014/main" id="{726C0947-7F1A-4CE5-8EFC-38B7A95CE653}"/>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3904" t="50000" r="65518" b="11525"/>
          <a:stretch/>
        </p:blipFill>
        <p:spPr>
          <a:xfrm>
            <a:off x="6233159" y="2329665"/>
            <a:ext cx="1371601" cy="1217805"/>
          </a:xfrm>
          <a:prstGeom prst="rect">
            <a:avLst/>
          </a:prstGeom>
        </p:spPr>
      </p:pic>
      <p:pic>
        <p:nvPicPr>
          <p:cNvPr id="10" name="图片 9">
            <a:extLst>
              <a:ext uri="{FF2B5EF4-FFF2-40B4-BE49-F238E27FC236}">
                <a16:creationId xmlns:a16="http://schemas.microsoft.com/office/drawing/2014/main" id="{D3B878F2-4E50-4502-99DD-2B89341CA9B6}"/>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48107" t="58651" r="9880" b="6850"/>
          <a:stretch/>
        </p:blipFill>
        <p:spPr>
          <a:xfrm rot="17317736">
            <a:off x="1721351" y="3101573"/>
            <a:ext cx="1884513" cy="1091949"/>
          </a:xfrm>
          <a:prstGeom prst="rect">
            <a:avLst/>
          </a:prstGeom>
        </p:spPr>
      </p:pic>
      <p:sp>
        <p:nvSpPr>
          <p:cNvPr id="2" name="Rectangle 1">
            <a:extLst>
              <a:ext uri="{FF2B5EF4-FFF2-40B4-BE49-F238E27FC236}">
                <a16:creationId xmlns:a16="http://schemas.microsoft.com/office/drawing/2014/main" id="{4BD1B9E2-4F7F-4BD4-BCAE-47E9DA457C81}"/>
              </a:ext>
            </a:extLst>
          </p:cNvPr>
          <p:cNvSpPr/>
          <p:nvPr/>
        </p:nvSpPr>
        <p:spPr>
          <a:xfrm>
            <a:off x="3822847" y="2151727"/>
            <a:ext cx="2004075" cy="2800767"/>
          </a:xfrm>
          <a:prstGeom prst="rect">
            <a:avLst/>
          </a:prstGeom>
          <a:noFill/>
        </p:spPr>
        <p:txBody>
          <a:bodyPr wrap="none" lIns="91440" tIns="45720" rIns="91440" bIns="45720">
            <a:spAutoFit/>
          </a:bodyPr>
          <a:lstStyle/>
          <a:p>
            <a:pPr algn="ctr"/>
            <a:r>
              <a:rPr lang="en-US" sz="8800" b="1">
                <a:ln w="0"/>
                <a:solidFill>
                  <a:srgbClr val="D13D3D"/>
                </a:solidFill>
                <a:effectLst>
                  <a:outerShdw blurRad="38100" dist="19050" dir="2700000" algn="tl" rotWithShape="0">
                    <a:schemeClr val="dk1">
                      <a:alpha val="40000"/>
                    </a:schemeClr>
                  </a:outerShdw>
                </a:effectLst>
                <a:latin typeface="UTM Gradoo" panose="02040603050506020204" pitchFamily="18" charset="0"/>
              </a:rPr>
              <a:t>dặn </a:t>
            </a:r>
          </a:p>
          <a:p>
            <a:pPr algn="ctr"/>
            <a:r>
              <a:rPr lang="en-US" sz="8800" b="1">
                <a:ln w="0"/>
                <a:solidFill>
                  <a:srgbClr val="D13D3D"/>
                </a:solidFill>
                <a:effectLst>
                  <a:outerShdw blurRad="38100" dist="19050" dir="2700000" algn="tl" rotWithShape="0">
                    <a:schemeClr val="dk1">
                      <a:alpha val="40000"/>
                    </a:schemeClr>
                  </a:outerShdw>
                </a:effectLst>
                <a:latin typeface="UTM Gradoo" panose="02040603050506020204" pitchFamily="18" charset="0"/>
              </a:rPr>
              <a:t>dò</a:t>
            </a:r>
            <a:endParaRPr lang="en-US" sz="8800" b="1" cap="none" spc="0">
              <a:ln w="0"/>
              <a:solidFill>
                <a:srgbClr val="D13D3D"/>
              </a:solidFill>
              <a:effectLst>
                <a:outerShdw blurRad="38100" dist="19050" dir="2700000" algn="tl" rotWithShape="0">
                  <a:schemeClr val="dk1">
                    <a:alpha val="40000"/>
                  </a:schemeClr>
                </a:outerShdw>
              </a:effectLst>
              <a:latin typeface="UTM Gradoo" panose="02040603050506020204" pitchFamily="18" charset="0"/>
            </a:endParaRPr>
          </a:p>
        </p:txBody>
      </p:sp>
    </p:spTree>
    <p:extLst>
      <p:ext uri="{BB962C8B-B14F-4D97-AF65-F5344CB8AC3E}">
        <p14:creationId xmlns:p14="http://schemas.microsoft.com/office/powerpoint/2010/main" val="1801613131"/>
      </p:ext>
    </p:extLst>
  </p:cSld>
  <p:clrMapOvr>
    <a:masterClrMapping/>
  </p:clrMapOvr>
  <mc:AlternateContent xmlns:mc="http://schemas.openxmlformats.org/markup-compatibility/2006" xmlns:p14="http://schemas.microsoft.com/office/powerpoint/2010/main">
    <mc:Choice Requires="p14">
      <p:transition spd="slow">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par>
                                <p:cTn id="8" presetID="2" presetClass="entr" presetSubtype="2"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 calcmode="lin" valueType="num">
                                      <p:cBhvr additive="base">
                                        <p:cTn id="10" dur="500" fill="hold"/>
                                        <p:tgtEl>
                                          <p:spTgt spid="9"/>
                                        </p:tgtEl>
                                        <p:attrNameLst>
                                          <p:attrName>ppt_x</p:attrName>
                                        </p:attrNameLst>
                                      </p:cBhvr>
                                      <p:tavLst>
                                        <p:tav tm="0">
                                          <p:val>
                                            <p:strVal val="1+#ppt_w/2"/>
                                          </p:val>
                                        </p:tav>
                                        <p:tav tm="100000">
                                          <p:val>
                                            <p:strVal val="#ppt_x"/>
                                          </p:val>
                                        </p:tav>
                                      </p:tavLst>
                                    </p:anim>
                                    <p:anim calcmode="lin" valueType="num">
                                      <p:cBhvr additive="base">
                                        <p:cTn id="11" dur="500" fill="hold"/>
                                        <p:tgtEl>
                                          <p:spTgt spid="9"/>
                                        </p:tgtEl>
                                        <p:attrNameLst>
                                          <p:attrName>ppt_y</p:attrName>
                                        </p:attrNameLst>
                                      </p:cBhvr>
                                      <p:tavLst>
                                        <p:tav tm="0">
                                          <p:val>
                                            <p:strVal val="#ppt_y"/>
                                          </p:val>
                                        </p:tav>
                                        <p:tav tm="100000">
                                          <p:val>
                                            <p:strVal val="#ppt_y"/>
                                          </p:val>
                                        </p:tav>
                                      </p:tavLst>
                                    </p:anim>
                                  </p:childTnLst>
                                </p:cTn>
                              </p:par>
                              <p:par>
                                <p:cTn id="12" presetID="42" presetClass="entr" presetSubtype="0" fill="hold"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500"/>
                                        <p:tgtEl>
                                          <p:spTgt spid="5"/>
                                        </p:tgtEl>
                                      </p:cBhvr>
                                    </p:animEffect>
                                    <p:anim calcmode="lin" valueType="num">
                                      <p:cBhvr>
                                        <p:cTn id="15" dur="500" fill="hold"/>
                                        <p:tgtEl>
                                          <p:spTgt spid="5"/>
                                        </p:tgtEl>
                                        <p:attrNameLst>
                                          <p:attrName>ppt_x</p:attrName>
                                        </p:attrNameLst>
                                      </p:cBhvr>
                                      <p:tavLst>
                                        <p:tav tm="0">
                                          <p:val>
                                            <p:strVal val="#ppt_x"/>
                                          </p:val>
                                        </p:tav>
                                        <p:tav tm="100000">
                                          <p:val>
                                            <p:strVal val="#ppt_x"/>
                                          </p:val>
                                        </p:tav>
                                      </p:tavLst>
                                    </p:anim>
                                    <p:anim calcmode="lin" valueType="num">
                                      <p:cBhvr>
                                        <p:cTn id="16" dur="500" fill="hold"/>
                                        <p:tgtEl>
                                          <p:spTgt spid="5"/>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anim calcmode="lin" valueType="num">
                                      <p:cBhvr>
                                        <p:cTn id="20" dur="500" fill="hold"/>
                                        <p:tgtEl>
                                          <p:spTgt spid="10"/>
                                        </p:tgtEl>
                                        <p:attrNameLst>
                                          <p:attrName>ppt_x</p:attrName>
                                        </p:attrNameLst>
                                      </p:cBhvr>
                                      <p:tavLst>
                                        <p:tav tm="0">
                                          <p:val>
                                            <p:strVal val="#ppt_x"/>
                                          </p:val>
                                        </p:tav>
                                        <p:tav tm="100000">
                                          <p:val>
                                            <p:strVal val="#ppt_x"/>
                                          </p:val>
                                        </p:tav>
                                      </p:tavLst>
                                    </p:anim>
                                    <p:anim calcmode="lin" valueType="num">
                                      <p:cBhvr>
                                        <p:cTn id="21" dur="500" fill="hold"/>
                                        <p:tgtEl>
                                          <p:spTgt spid="10"/>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fade">
                                      <p:cBhvr>
                                        <p:cTn id="24" dur="500"/>
                                        <p:tgtEl>
                                          <p:spTgt spid="4"/>
                                        </p:tgtEl>
                                      </p:cBhvr>
                                    </p:animEffect>
                                    <p:anim calcmode="lin" valueType="num">
                                      <p:cBhvr>
                                        <p:cTn id="25" dur="500" fill="hold"/>
                                        <p:tgtEl>
                                          <p:spTgt spid="4"/>
                                        </p:tgtEl>
                                        <p:attrNameLst>
                                          <p:attrName>ppt_x</p:attrName>
                                        </p:attrNameLst>
                                      </p:cBhvr>
                                      <p:tavLst>
                                        <p:tav tm="0">
                                          <p:val>
                                            <p:strVal val="#ppt_x"/>
                                          </p:val>
                                        </p:tav>
                                        <p:tav tm="100000">
                                          <p:val>
                                            <p:strVal val="#ppt_x"/>
                                          </p:val>
                                        </p:tav>
                                      </p:tavLst>
                                    </p:anim>
                                    <p:anim calcmode="lin" valueType="num">
                                      <p:cBhvr>
                                        <p:cTn id="26" dur="500" fill="hold"/>
                                        <p:tgtEl>
                                          <p:spTgt spid="4"/>
                                        </p:tgtEl>
                                        <p:attrNameLst>
                                          <p:attrName>ppt_y</p:attrName>
                                        </p:attrNameLst>
                                      </p:cBhvr>
                                      <p:tavLst>
                                        <p:tav tm="0">
                                          <p:val>
                                            <p:strVal val="#ppt_y+.1"/>
                                          </p:val>
                                        </p:tav>
                                        <p:tav tm="100000">
                                          <p:val>
                                            <p:strVal val="#ppt_y"/>
                                          </p:val>
                                        </p:tav>
                                      </p:tavLst>
                                    </p:anim>
                                  </p:childTnLst>
                                </p:cTn>
                              </p:par>
                              <p:par>
                                <p:cTn id="27" presetID="2" presetClass="entr" presetSubtype="1" accel="80000" fill="hold" grpId="0" nodeType="withEffect">
                                  <p:stCondLst>
                                    <p:cond delay="0"/>
                                  </p:stCondLst>
                                  <p:iterate type="lt">
                                    <p:tmPct val="10000"/>
                                  </p:iterate>
                                  <p:childTnLst>
                                    <p:set>
                                      <p:cBhvr>
                                        <p:cTn id="28" dur="1" fill="hold">
                                          <p:stCondLst>
                                            <p:cond delay="0"/>
                                          </p:stCondLst>
                                        </p:cTn>
                                        <p:tgtEl>
                                          <p:spTgt spid="2"/>
                                        </p:tgtEl>
                                        <p:attrNameLst>
                                          <p:attrName>style.visibility</p:attrName>
                                        </p:attrNameLst>
                                      </p:cBhvr>
                                      <p:to>
                                        <p:strVal val="visible"/>
                                      </p:to>
                                    </p:set>
                                    <p:anim calcmode="lin" valueType="num">
                                      <p:cBhvr additive="base">
                                        <p:cTn id="29" dur="500" fill="hold"/>
                                        <p:tgtEl>
                                          <p:spTgt spid="2"/>
                                        </p:tgtEl>
                                        <p:attrNameLst>
                                          <p:attrName>ppt_x</p:attrName>
                                        </p:attrNameLst>
                                      </p:cBhvr>
                                      <p:tavLst>
                                        <p:tav tm="0">
                                          <p:val>
                                            <p:strVal val="#ppt_x"/>
                                          </p:val>
                                        </p:tav>
                                        <p:tav tm="100000">
                                          <p:val>
                                            <p:strVal val="#ppt_x"/>
                                          </p:val>
                                        </p:tav>
                                      </p:tavLst>
                                    </p:anim>
                                    <p:anim calcmode="lin" valueType="num">
                                      <p:cBhvr additive="base">
                                        <p:cTn id="30" dur="500" fill="hold"/>
                                        <p:tgtEl>
                                          <p:spTgt spid="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图片包含 卫生间, 浴盆, 淋浴, 抽水马桶&#10;&#10;描述已自动生成">
            <a:extLst>
              <a:ext uri="{FF2B5EF4-FFF2-40B4-BE49-F238E27FC236}">
                <a16:creationId xmlns:a16="http://schemas.microsoft.com/office/drawing/2014/main" id="{09F0907E-FEBE-43ED-806F-E430BA809220}"/>
              </a:ext>
            </a:extLst>
          </p:cNvPr>
          <p:cNvPicPr>
            <a:picLocks noChangeAspect="1"/>
          </p:cNvPicPr>
          <p:nvPr/>
        </p:nvPicPr>
        <p:blipFill rotWithShape="1">
          <a:blip r:embed="rId2">
            <a:extLst>
              <a:ext uri="{28A0092B-C50C-407E-A947-70E740481C1C}">
                <a14:useLocalDpi xmlns:a14="http://schemas.microsoft.com/office/drawing/2010/main" val="0"/>
              </a:ext>
            </a:extLst>
          </a:blip>
          <a:srcRect l="7257" r="8474"/>
          <a:stretch/>
        </p:blipFill>
        <p:spPr>
          <a:xfrm rot="5400000">
            <a:off x="2667000" y="-2667000"/>
            <a:ext cx="6858000" cy="12192000"/>
          </a:xfrm>
          <a:prstGeom prst="rect">
            <a:avLst/>
          </a:prstGeom>
        </p:spPr>
      </p:pic>
      <p:pic>
        <p:nvPicPr>
          <p:cNvPr id="5" name="图片 4">
            <a:extLst>
              <a:ext uri="{FF2B5EF4-FFF2-40B4-BE49-F238E27FC236}">
                <a16:creationId xmlns:a16="http://schemas.microsoft.com/office/drawing/2014/main" id="{2FB612B6-E12B-4410-B6BF-EE3760FD60D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20342"/>
          <a:stretch/>
        </p:blipFill>
        <p:spPr>
          <a:xfrm>
            <a:off x="260933" y="-390275"/>
            <a:ext cx="9235343" cy="7528585"/>
          </a:xfrm>
          <a:prstGeom prst="rect">
            <a:avLst/>
          </a:prstGeom>
        </p:spPr>
      </p:pic>
      <p:pic>
        <p:nvPicPr>
          <p:cNvPr id="9" name="图片 8">
            <a:extLst>
              <a:ext uri="{FF2B5EF4-FFF2-40B4-BE49-F238E27FC236}">
                <a16:creationId xmlns:a16="http://schemas.microsoft.com/office/drawing/2014/main" id="{7BC84BD3-B247-4F13-8F46-99FA52F6409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3838" t="38632"/>
          <a:stretch/>
        </p:blipFill>
        <p:spPr>
          <a:xfrm>
            <a:off x="4944607" y="-435655"/>
            <a:ext cx="7455877" cy="7966250"/>
          </a:xfrm>
          <a:prstGeom prst="rect">
            <a:avLst/>
          </a:prstGeom>
        </p:spPr>
      </p:pic>
      <p:pic>
        <p:nvPicPr>
          <p:cNvPr id="4" name="图片 3">
            <a:extLst>
              <a:ext uri="{FF2B5EF4-FFF2-40B4-BE49-F238E27FC236}">
                <a16:creationId xmlns:a16="http://schemas.microsoft.com/office/drawing/2014/main" id="{726C0947-7F1A-4CE5-8EFC-38B7A95CE653}"/>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3904" t="50000" r="65518" b="11525"/>
          <a:stretch/>
        </p:blipFill>
        <p:spPr>
          <a:xfrm>
            <a:off x="6233159" y="2329665"/>
            <a:ext cx="1371601" cy="1217805"/>
          </a:xfrm>
          <a:prstGeom prst="rect">
            <a:avLst/>
          </a:prstGeom>
        </p:spPr>
      </p:pic>
      <p:pic>
        <p:nvPicPr>
          <p:cNvPr id="10" name="图片 9">
            <a:extLst>
              <a:ext uri="{FF2B5EF4-FFF2-40B4-BE49-F238E27FC236}">
                <a16:creationId xmlns:a16="http://schemas.microsoft.com/office/drawing/2014/main" id="{D3B878F2-4E50-4502-99DD-2B89341CA9B6}"/>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48107" t="58651" r="9880" b="6850"/>
          <a:stretch/>
        </p:blipFill>
        <p:spPr>
          <a:xfrm rot="17317736">
            <a:off x="2028557" y="3272158"/>
            <a:ext cx="1884513" cy="1091949"/>
          </a:xfrm>
          <a:prstGeom prst="rect">
            <a:avLst/>
          </a:prstGeom>
        </p:spPr>
      </p:pic>
      <p:sp>
        <p:nvSpPr>
          <p:cNvPr id="2" name="Rectangle 1">
            <a:extLst>
              <a:ext uri="{FF2B5EF4-FFF2-40B4-BE49-F238E27FC236}">
                <a16:creationId xmlns:a16="http://schemas.microsoft.com/office/drawing/2014/main" id="{4BD1B9E2-4F7F-4BD4-BCAE-47E9DA457C81}"/>
              </a:ext>
            </a:extLst>
          </p:cNvPr>
          <p:cNvSpPr/>
          <p:nvPr/>
        </p:nvSpPr>
        <p:spPr>
          <a:xfrm>
            <a:off x="3382816" y="2151727"/>
            <a:ext cx="2884124" cy="2554545"/>
          </a:xfrm>
          <a:prstGeom prst="rect">
            <a:avLst/>
          </a:prstGeom>
          <a:noFill/>
        </p:spPr>
        <p:txBody>
          <a:bodyPr wrap="none" lIns="91440" tIns="45720" rIns="91440" bIns="45720">
            <a:spAutoFit/>
          </a:bodyPr>
          <a:lstStyle/>
          <a:p>
            <a:pPr algn="ctr"/>
            <a:r>
              <a:rPr lang="en-US" sz="8000" b="1">
                <a:ln w="0"/>
                <a:solidFill>
                  <a:srgbClr val="D13D3D"/>
                </a:solidFill>
                <a:effectLst>
                  <a:outerShdw blurRad="38100" dist="19050" dir="2700000" algn="tl" rotWithShape="0">
                    <a:schemeClr val="dk1">
                      <a:alpha val="40000"/>
                    </a:schemeClr>
                  </a:outerShdw>
                </a:effectLst>
                <a:latin typeface="UTM Gradoo" panose="02040603050506020204" pitchFamily="18" charset="0"/>
              </a:rPr>
              <a:t>KHỞI </a:t>
            </a:r>
          </a:p>
          <a:p>
            <a:pPr algn="ctr"/>
            <a:r>
              <a:rPr lang="en-US" sz="8000" b="1">
                <a:ln w="0"/>
                <a:solidFill>
                  <a:srgbClr val="D13D3D"/>
                </a:solidFill>
                <a:effectLst>
                  <a:outerShdw blurRad="38100" dist="19050" dir="2700000" algn="tl" rotWithShape="0">
                    <a:schemeClr val="dk1">
                      <a:alpha val="40000"/>
                    </a:schemeClr>
                  </a:outerShdw>
                </a:effectLst>
                <a:latin typeface="UTM Gradoo" panose="02040603050506020204" pitchFamily="18" charset="0"/>
              </a:rPr>
              <a:t>ĐỘNG</a:t>
            </a:r>
            <a:endParaRPr lang="en-US" sz="8000" b="1" cap="none" spc="0">
              <a:ln w="0"/>
              <a:solidFill>
                <a:srgbClr val="D13D3D"/>
              </a:solidFill>
              <a:effectLst>
                <a:outerShdw blurRad="38100" dist="19050" dir="2700000" algn="tl" rotWithShape="0">
                  <a:schemeClr val="dk1">
                    <a:alpha val="40000"/>
                  </a:schemeClr>
                </a:outerShdw>
              </a:effectLst>
              <a:latin typeface="UTM Gradoo" panose="02040603050506020204" pitchFamily="18" charset="0"/>
            </a:endParaRPr>
          </a:p>
        </p:txBody>
      </p:sp>
    </p:spTree>
    <p:extLst>
      <p:ext uri="{BB962C8B-B14F-4D97-AF65-F5344CB8AC3E}">
        <p14:creationId xmlns:p14="http://schemas.microsoft.com/office/powerpoint/2010/main" val="2620584816"/>
      </p:ext>
    </p:extLst>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par>
                                <p:cTn id="8" presetID="2" presetClass="entr" presetSubtype="2"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 calcmode="lin" valueType="num">
                                      <p:cBhvr additive="base">
                                        <p:cTn id="10" dur="500" fill="hold"/>
                                        <p:tgtEl>
                                          <p:spTgt spid="9"/>
                                        </p:tgtEl>
                                        <p:attrNameLst>
                                          <p:attrName>ppt_x</p:attrName>
                                        </p:attrNameLst>
                                      </p:cBhvr>
                                      <p:tavLst>
                                        <p:tav tm="0">
                                          <p:val>
                                            <p:strVal val="1+#ppt_w/2"/>
                                          </p:val>
                                        </p:tav>
                                        <p:tav tm="100000">
                                          <p:val>
                                            <p:strVal val="#ppt_x"/>
                                          </p:val>
                                        </p:tav>
                                      </p:tavLst>
                                    </p:anim>
                                    <p:anim calcmode="lin" valueType="num">
                                      <p:cBhvr additive="base">
                                        <p:cTn id="11" dur="500" fill="hold"/>
                                        <p:tgtEl>
                                          <p:spTgt spid="9"/>
                                        </p:tgtEl>
                                        <p:attrNameLst>
                                          <p:attrName>ppt_y</p:attrName>
                                        </p:attrNameLst>
                                      </p:cBhvr>
                                      <p:tavLst>
                                        <p:tav tm="0">
                                          <p:val>
                                            <p:strVal val="#ppt_y"/>
                                          </p:val>
                                        </p:tav>
                                        <p:tav tm="100000">
                                          <p:val>
                                            <p:strVal val="#ppt_y"/>
                                          </p:val>
                                        </p:tav>
                                      </p:tavLst>
                                    </p:anim>
                                  </p:childTnLst>
                                </p:cTn>
                              </p:par>
                              <p:par>
                                <p:cTn id="12" presetID="42" presetClass="entr" presetSubtype="0" fill="hold"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500"/>
                                        <p:tgtEl>
                                          <p:spTgt spid="5"/>
                                        </p:tgtEl>
                                      </p:cBhvr>
                                    </p:animEffect>
                                    <p:anim calcmode="lin" valueType="num">
                                      <p:cBhvr>
                                        <p:cTn id="15" dur="500" fill="hold"/>
                                        <p:tgtEl>
                                          <p:spTgt spid="5"/>
                                        </p:tgtEl>
                                        <p:attrNameLst>
                                          <p:attrName>ppt_x</p:attrName>
                                        </p:attrNameLst>
                                      </p:cBhvr>
                                      <p:tavLst>
                                        <p:tav tm="0">
                                          <p:val>
                                            <p:strVal val="#ppt_x"/>
                                          </p:val>
                                        </p:tav>
                                        <p:tav tm="100000">
                                          <p:val>
                                            <p:strVal val="#ppt_x"/>
                                          </p:val>
                                        </p:tav>
                                      </p:tavLst>
                                    </p:anim>
                                    <p:anim calcmode="lin" valueType="num">
                                      <p:cBhvr>
                                        <p:cTn id="16" dur="500" fill="hold"/>
                                        <p:tgtEl>
                                          <p:spTgt spid="5"/>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anim calcmode="lin" valueType="num">
                                      <p:cBhvr>
                                        <p:cTn id="20" dur="500" fill="hold"/>
                                        <p:tgtEl>
                                          <p:spTgt spid="10"/>
                                        </p:tgtEl>
                                        <p:attrNameLst>
                                          <p:attrName>ppt_x</p:attrName>
                                        </p:attrNameLst>
                                      </p:cBhvr>
                                      <p:tavLst>
                                        <p:tav tm="0">
                                          <p:val>
                                            <p:strVal val="#ppt_x"/>
                                          </p:val>
                                        </p:tav>
                                        <p:tav tm="100000">
                                          <p:val>
                                            <p:strVal val="#ppt_x"/>
                                          </p:val>
                                        </p:tav>
                                      </p:tavLst>
                                    </p:anim>
                                    <p:anim calcmode="lin" valueType="num">
                                      <p:cBhvr>
                                        <p:cTn id="21" dur="500" fill="hold"/>
                                        <p:tgtEl>
                                          <p:spTgt spid="10"/>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fade">
                                      <p:cBhvr>
                                        <p:cTn id="24" dur="500"/>
                                        <p:tgtEl>
                                          <p:spTgt spid="4"/>
                                        </p:tgtEl>
                                      </p:cBhvr>
                                    </p:animEffect>
                                    <p:anim calcmode="lin" valueType="num">
                                      <p:cBhvr>
                                        <p:cTn id="25" dur="500" fill="hold"/>
                                        <p:tgtEl>
                                          <p:spTgt spid="4"/>
                                        </p:tgtEl>
                                        <p:attrNameLst>
                                          <p:attrName>ppt_x</p:attrName>
                                        </p:attrNameLst>
                                      </p:cBhvr>
                                      <p:tavLst>
                                        <p:tav tm="0">
                                          <p:val>
                                            <p:strVal val="#ppt_x"/>
                                          </p:val>
                                        </p:tav>
                                        <p:tav tm="100000">
                                          <p:val>
                                            <p:strVal val="#ppt_x"/>
                                          </p:val>
                                        </p:tav>
                                      </p:tavLst>
                                    </p:anim>
                                    <p:anim calcmode="lin" valueType="num">
                                      <p:cBhvr>
                                        <p:cTn id="26" dur="500" fill="hold"/>
                                        <p:tgtEl>
                                          <p:spTgt spid="4"/>
                                        </p:tgtEl>
                                        <p:attrNameLst>
                                          <p:attrName>ppt_y</p:attrName>
                                        </p:attrNameLst>
                                      </p:cBhvr>
                                      <p:tavLst>
                                        <p:tav tm="0">
                                          <p:val>
                                            <p:strVal val="#ppt_y+.1"/>
                                          </p:val>
                                        </p:tav>
                                        <p:tav tm="100000">
                                          <p:val>
                                            <p:strVal val="#ppt_y"/>
                                          </p:val>
                                        </p:tav>
                                      </p:tavLst>
                                    </p:anim>
                                  </p:childTnLst>
                                </p:cTn>
                              </p:par>
                              <p:par>
                                <p:cTn id="27" presetID="2" presetClass="entr" presetSubtype="1" accel="80000" fill="hold" grpId="0" nodeType="withEffect">
                                  <p:stCondLst>
                                    <p:cond delay="0"/>
                                  </p:stCondLst>
                                  <p:iterate type="lt">
                                    <p:tmPct val="10000"/>
                                  </p:iterate>
                                  <p:childTnLst>
                                    <p:set>
                                      <p:cBhvr>
                                        <p:cTn id="28" dur="1" fill="hold">
                                          <p:stCondLst>
                                            <p:cond delay="0"/>
                                          </p:stCondLst>
                                        </p:cTn>
                                        <p:tgtEl>
                                          <p:spTgt spid="2"/>
                                        </p:tgtEl>
                                        <p:attrNameLst>
                                          <p:attrName>style.visibility</p:attrName>
                                        </p:attrNameLst>
                                      </p:cBhvr>
                                      <p:to>
                                        <p:strVal val="visible"/>
                                      </p:to>
                                    </p:set>
                                    <p:anim calcmode="lin" valueType="num">
                                      <p:cBhvr additive="base">
                                        <p:cTn id="29" dur="500" fill="hold"/>
                                        <p:tgtEl>
                                          <p:spTgt spid="2"/>
                                        </p:tgtEl>
                                        <p:attrNameLst>
                                          <p:attrName>ppt_x</p:attrName>
                                        </p:attrNameLst>
                                      </p:cBhvr>
                                      <p:tavLst>
                                        <p:tav tm="0">
                                          <p:val>
                                            <p:strVal val="#ppt_x"/>
                                          </p:val>
                                        </p:tav>
                                        <p:tav tm="100000">
                                          <p:val>
                                            <p:strVal val="#ppt_x"/>
                                          </p:val>
                                        </p:tav>
                                      </p:tavLst>
                                    </p:anim>
                                    <p:anim calcmode="lin" valueType="num">
                                      <p:cBhvr additive="base">
                                        <p:cTn id="30" dur="500" fill="hold"/>
                                        <p:tgtEl>
                                          <p:spTgt spid="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79656CA7-7EB4-48E5-95E6-092B0B01EFF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81691" y="3905067"/>
            <a:ext cx="2743200" cy="2743200"/>
          </a:xfrm>
          <a:prstGeom prst="rect">
            <a:avLst/>
          </a:prstGeom>
        </p:spPr>
      </p:pic>
      <p:sp>
        <p:nvSpPr>
          <p:cNvPr id="12" name="Rectangle 11">
            <a:extLst>
              <a:ext uri="{FF2B5EF4-FFF2-40B4-BE49-F238E27FC236}">
                <a16:creationId xmlns:a16="http://schemas.microsoft.com/office/drawing/2014/main" id="{747A1CA3-B0DF-4681-8C8F-9771E2A3F78C}"/>
              </a:ext>
            </a:extLst>
          </p:cNvPr>
          <p:cNvSpPr/>
          <p:nvPr/>
        </p:nvSpPr>
        <p:spPr>
          <a:xfrm>
            <a:off x="4411486" y="90101"/>
            <a:ext cx="3599282" cy="1200329"/>
          </a:xfrm>
          <a:prstGeom prst="rect">
            <a:avLst/>
          </a:prstGeom>
          <a:noFill/>
        </p:spPr>
        <p:txBody>
          <a:bodyPr wrap="square" lIns="91440" tIns="45720" rIns="91440" bIns="45720">
            <a:spAutoFit/>
          </a:bodyPr>
          <a:lstStyle/>
          <a:p>
            <a:pPr algn="ctr"/>
            <a:r>
              <a:rPr lang="en-US" sz="7200" b="1">
                <a:ln w="0"/>
                <a:solidFill>
                  <a:schemeClr val="bg1"/>
                </a:solidFill>
                <a:effectLst>
                  <a:outerShdw blurRad="38100" dist="19050" dir="2700000" algn="tl" rotWithShape="0">
                    <a:schemeClr val="dk1">
                      <a:alpha val="40000"/>
                    </a:schemeClr>
                  </a:outerShdw>
                </a:effectLst>
                <a:latin typeface="UTM Gradoo" panose="02040603050506020204" pitchFamily="18" charset="0"/>
              </a:rPr>
              <a:t>dặn dò</a:t>
            </a:r>
            <a:endParaRPr lang="en-US" sz="7200" b="1" cap="none" spc="0">
              <a:ln w="0"/>
              <a:solidFill>
                <a:schemeClr val="bg1"/>
              </a:solidFill>
              <a:effectLst>
                <a:outerShdw blurRad="38100" dist="19050" dir="2700000" algn="tl" rotWithShape="0">
                  <a:schemeClr val="dk1">
                    <a:alpha val="40000"/>
                  </a:schemeClr>
                </a:outerShdw>
              </a:effectLst>
              <a:latin typeface="UTM Gradoo" panose="02040603050506020204" pitchFamily="18" charset="0"/>
            </a:endParaRPr>
          </a:p>
        </p:txBody>
      </p:sp>
      <p:pic>
        <p:nvPicPr>
          <p:cNvPr id="5" name="Picture 4">
            <a:extLst>
              <a:ext uri="{FF2B5EF4-FFF2-40B4-BE49-F238E27FC236}">
                <a16:creationId xmlns:a16="http://schemas.microsoft.com/office/drawing/2014/main" id="{04447F76-1576-48CE-82C6-19A09C0141B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75300" y="339064"/>
            <a:ext cx="5041402" cy="5041402"/>
          </a:xfrm>
          <a:prstGeom prst="rect">
            <a:avLst/>
          </a:prstGeom>
        </p:spPr>
      </p:pic>
      <p:sp>
        <p:nvSpPr>
          <p:cNvPr id="17" name="Rectangle 16">
            <a:extLst>
              <a:ext uri="{FF2B5EF4-FFF2-40B4-BE49-F238E27FC236}">
                <a16:creationId xmlns:a16="http://schemas.microsoft.com/office/drawing/2014/main" id="{9AB475E5-17DD-42B7-ABB6-BB1A7CD56CFF}"/>
              </a:ext>
            </a:extLst>
          </p:cNvPr>
          <p:cNvSpPr/>
          <p:nvPr/>
        </p:nvSpPr>
        <p:spPr>
          <a:xfrm>
            <a:off x="3502812" y="2234951"/>
            <a:ext cx="4878967" cy="923330"/>
          </a:xfrm>
          <a:prstGeom prst="rect">
            <a:avLst/>
          </a:prstGeom>
          <a:noFill/>
        </p:spPr>
        <p:txBody>
          <a:bodyPr wrap="square" lIns="91440" tIns="45720" rIns="91440" bIns="45720">
            <a:spAutoFit/>
          </a:bodyPr>
          <a:lstStyle/>
          <a:p>
            <a:pPr algn="ctr"/>
            <a:r>
              <a:rPr lang="en-US" sz="5400" b="1">
                <a:ln w="0"/>
                <a:solidFill>
                  <a:srgbClr val="9F3E38"/>
                </a:solidFill>
                <a:latin typeface="UTM BryantLG" panose="02040603050506020204" pitchFamily="18" charset="0"/>
              </a:rPr>
              <a:t>Xem lại bài</a:t>
            </a:r>
            <a:endParaRPr lang="en-US" sz="5400" b="1" cap="none" spc="0">
              <a:ln w="0"/>
              <a:solidFill>
                <a:srgbClr val="9F3E38"/>
              </a:solidFill>
              <a:latin typeface="UTM Avo" panose="02040603050506020204" pitchFamily="18" charset="0"/>
            </a:endParaRPr>
          </a:p>
        </p:txBody>
      </p:sp>
      <p:pic>
        <p:nvPicPr>
          <p:cNvPr id="18" name="Picture 17">
            <a:extLst>
              <a:ext uri="{FF2B5EF4-FFF2-40B4-BE49-F238E27FC236}">
                <a16:creationId xmlns:a16="http://schemas.microsoft.com/office/drawing/2014/main" id="{B4626E61-EF10-45D2-95BF-69A6818C09D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56896" y="1488165"/>
            <a:ext cx="2743200" cy="2743200"/>
          </a:xfrm>
          <a:prstGeom prst="rect">
            <a:avLst/>
          </a:prstGeom>
        </p:spPr>
      </p:pic>
      <p:pic>
        <p:nvPicPr>
          <p:cNvPr id="19" name="Picture 18">
            <a:extLst>
              <a:ext uri="{FF2B5EF4-FFF2-40B4-BE49-F238E27FC236}">
                <a16:creationId xmlns:a16="http://schemas.microsoft.com/office/drawing/2014/main" id="{3C74B36B-778B-4883-B5F7-E93B501B2E5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11486" y="2828832"/>
            <a:ext cx="7780514" cy="5041402"/>
          </a:xfrm>
          <a:prstGeom prst="rect">
            <a:avLst/>
          </a:prstGeom>
        </p:spPr>
      </p:pic>
      <p:sp>
        <p:nvSpPr>
          <p:cNvPr id="20" name="Rectangle 19">
            <a:extLst>
              <a:ext uri="{FF2B5EF4-FFF2-40B4-BE49-F238E27FC236}">
                <a16:creationId xmlns:a16="http://schemas.microsoft.com/office/drawing/2014/main" id="{C168DC14-3662-4C04-A185-B493F4203E58}"/>
              </a:ext>
            </a:extLst>
          </p:cNvPr>
          <p:cNvSpPr/>
          <p:nvPr/>
        </p:nvSpPr>
        <p:spPr>
          <a:xfrm>
            <a:off x="5201136" y="4669834"/>
            <a:ext cx="5619264" cy="923330"/>
          </a:xfrm>
          <a:prstGeom prst="rect">
            <a:avLst/>
          </a:prstGeom>
          <a:noFill/>
        </p:spPr>
        <p:txBody>
          <a:bodyPr wrap="square" lIns="91440" tIns="45720" rIns="91440" bIns="45720">
            <a:spAutoFit/>
          </a:bodyPr>
          <a:lstStyle/>
          <a:p>
            <a:pPr algn="ctr"/>
            <a:r>
              <a:rPr lang="en-US" sz="5400" b="1">
                <a:ln w="0"/>
                <a:solidFill>
                  <a:srgbClr val="1F2E38"/>
                </a:solidFill>
                <a:latin typeface="UTM BryantLG" panose="02040603050506020204" pitchFamily="18" charset="0"/>
              </a:rPr>
              <a:t>Chuẩn bị bài sau</a:t>
            </a:r>
            <a:endParaRPr lang="en-US" sz="5400" b="1" cap="none" spc="0">
              <a:ln w="0"/>
              <a:solidFill>
                <a:srgbClr val="1F2E38"/>
              </a:solidFill>
              <a:latin typeface="UTM Avo" panose="02040603050506020204" pitchFamily="18" charset="0"/>
            </a:endParaRPr>
          </a:p>
        </p:txBody>
      </p:sp>
    </p:spTree>
    <p:extLst>
      <p:ext uri="{BB962C8B-B14F-4D97-AF65-F5344CB8AC3E}">
        <p14:creationId xmlns:p14="http://schemas.microsoft.com/office/powerpoint/2010/main" val="1012635696"/>
      </p:ext>
    </p:extLst>
  </p:cSld>
  <p:clrMapOvr>
    <a:masterClrMapping/>
  </p:clrMapOvr>
  <mc:AlternateContent xmlns:mc="http://schemas.openxmlformats.org/markup-compatibility/2006" xmlns:p14="http://schemas.microsoft.com/office/powerpoint/2010/main">
    <mc:Choice Requires="p14">
      <p:transition spd="slow">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80000" fill="hold" grpId="0" nodeType="withEffect">
                                  <p:stCondLst>
                                    <p:cond delay="0"/>
                                  </p:stCondLst>
                                  <p:iterate type="lt">
                                    <p:tmPct val="10000"/>
                                  </p:iterate>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0-#ppt_h/2"/>
                                          </p:val>
                                        </p:tav>
                                        <p:tav tm="100000">
                                          <p:val>
                                            <p:strVal val="#ppt_y"/>
                                          </p:val>
                                        </p:tav>
                                      </p:tavLst>
                                    </p:anim>
                                  </p:childTnLst>
                                </p:cTn>
                              </p:par>
                            </p:childTnLst>
                          </p:cTn>
                        </p:par>
                        <p:par>
                          <p:cTn id="9" fill="hold">
                            <p:stCondLst>
                              <p:cond delay="700"/>
                            </p:stCondLst>
                            <p:childTnLst>
                              <p:par>
                                <p:cTn id="10" presetID="16" presetClass="entr" presetSubtype="42" fill="hold" nodeType="after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barn(outHorizontal)">
                                      <p:cBhvr>
                                        <p:cTn id="12" dur="500"/>
                                        <p:tgtEl>
                                          <p:spTgt spid="18"/>
                                        </p:tgtEl>
                                      </p:cBhvr>
                                    </p:animEffect>
                                  </p:childTnLst>
                                </p:cTn>
                              </p:par>
                              <p:par>
                                <p:cTn id="13" presetID="16" presetClass="entr" presetSubtype="21"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childTnLst>
                          </p:cTn>
                        </p:par>
                        <p:par>
                          <p:cTn id="16" fill="hold">
                            <p:stCondLst>
                              <p:cond delay="1200"/>
                            </p:stCondLst>
                            <p:childTnLst>
                              <p:par>
                                <p:cTn id="17" presetID="2" presetClass="entr" presetSubtype="1" accel="80000" fill="hold" grpId="0" nodeType="afterEffect">
                                  <p:stCondLst>
                                    <p:cond delay="0"/>
                                  </p:stCondLst>
                                  <p:iterate type="wd">
                                    <p:tmPct val="10000"/>
                                  </p:iterate>
                                  <p:childTnLst>
                                    <p:set>
                                      <p:cBhvr>
                                        <p:cTn id="18" dur="1" fill="hold">
                                          <p:stCondLst>
                                            <p:cond delay="0"/>
                                          </p:stCondLst>
                                        </p:cTn>
                                        <p:tgtEl>
                                          <p:spTgt spid="17"/>
                                        </p:tgtEl>
                                        <p:attrNameLst>
                                          <p:attrName>style.visibility</p:attrName>
                                        </p:attrNameLst>
                                      </p:cBhvr>
                                      <p:to>
                                        <p:strVal val="visible"/>
                                      </p:to>
                                    </p:set>
                                    <p:anim calcmode="lin" valueType="num">
                                      <p:cBhvr additive="base">
                                        <p:cTn id="19" dur="500" fill="hold"/>
                                        <p:tgtEl>
                                          <p:spTgt spid="17"/>
                                        </p:tgtEl>
                                        <p:attrNameLst>
                                          <p:attrName>ppt_x</p:attrName>
                                        </p:attrNameLst>
                                      </p:cBhvr>
                                      <p:tavLst>
                                        <p:tav tm="0">
                                          <p:val>
                                            <p:strVal val="#ppt_x"/>
                                          </p:val>
                                        </p:tav>
                                        <p:tav tm="100000">
                                          <p:val>
                                            <p:strVal val="#ppt_x"/>
                                          </p:val>
                                        </p:tav>
                                      </p:tavLst>
                                    </p:anim>
                                    <p:anim calcmode="lin" valueType="num">
                                      <p:cBhvr additive="base">
                                        <p:cTn id="20" dur="500" fill="hold"/>
                                        <p:tgtEl>
                                          <p:spTgt spid="17"/>
                                        </p:tgtEl>
                                        <p:attrNameLst>
                                          <p:attrName>ppt_y</p:attrName>
                                        </p:attrNameLst>
                                      </p:cBhvr>
                                      <p:tavLst>
                                        <p:tav tm="0">
                                          <p:val>
                                            <p:strVal val="0-#ppt_h/2"/>
                                          </p:val>
                                        </p:tav>
                                        <p:tav tm="100000">
                                          <p:val>
                                            <p:strVal val="#ppt_y"/>
                                          </p:val>
                                        </p:tav>
                                      </p:tavLst>
                                    </p:anim>
                                  </p:childTnLst>
                                </p:cTn>
                              </p:par>
                            </p:childTnLst>
                          </p:cTn>
                        </p:par>
                        <p:par>
                          <p:cTn id="21" fill="hold">
                            <p:stCondLst>
                              <p:cond delay="1800"/>
                            </p:stCondLst>
                            <p:childTnLst>
                              <p:par>
                                <p:cTn id="22" presetID="16" presetClass="entr" presetSubtype="42" fill="hold" nodeType="after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barn(outHorizontal)">
                                      <p:cBhvr>
                                        <p:cTn id="24" dur="500"/>
                                        <p:tgtEl>
                                          <p:spTgt spid="10"/>
                                        </p:tgtEl>
                                      </p:cBhvr>
                                    </p:animEffect>
                                  </p:childTnLst>
                                </p:cTn>
                              </p:par>
                              <p:par>
                                <p:cTn id="25" presetID="16" presetClass="entr" presetSubtype="21" fill="hold" nodeType="with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barn(inVertical)">
                                      <p:cBhvr>
                                        <p:cTn id="27" dur="500"/>
                                        <p:tgtEl>
                                          <p:spTgt spid="19"/>
                                        </p:tgtEl>
                                      </p:cBhvr>
                                    </p:animEffect>
                                  </p:childTnLst>
                                </p:cTn>
                              </p:par>
                            </p:childTnLst>
                          </p:cTn>
                        </p:par>
                        <p:par>
                          <p:cTn id="28" fill="hold">
                            <p:stCondLst>
                              <p:cond delay="2300"/>
                            </p:stCondLst>
                            <p:childTnLst>
                              <p:par>
                                <p:cTn id="29" presetID="2" presetClass="entr" presetSubtype="1" accel="80000" fill="hold" grpId="0" nodeType="afterEffect">
                                  <p:stCondLst>
                                    <p:cond delay="0"/>
                                  </p:stCondLst>
                                  <p:iterate type="wd">
                                    <p:tmPct val="10000"/>
                                  </p:iterate>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ppt_x"/>
                                          </p:val>
                                        </p:tav>
                                        <p:tav tm="100000">
                                          <p:val>
                                            <p:strVal val="#ppt_x"/>
                                          </p:val>
                                        </p:tav>
                                      </p:tavLst>
                                    </p:anim>
                                    <p:anim calcmode="lin" valueType="num">
                                      <p:cBhvr additive="base">
                                        <p:cTn id="32" dur="500" fill="hold"/>
                                        <p:tgtEl>
                                          <p:spTgt spid="20"/>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7" grpId="0"/>
      <p:bldP spid="2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A792B5A-B31E-496B-9BB5-1EA3A95556B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6697" y="-374539"/>
            <a:ext cx="14058589" cy="7902975"/>
          </a:xfrm>
          <a:prstGeom prst="rect">
            <a:avLst/>
          </a:prstGeom>
        </p:spPr>
      </p:pic>
      <p:sp>
        <p:nvSpPr>
          <p:cNvPr id="6" name="Rectangle 5">
            <a:extLst>
              <a:ext uri="{FF2B5EF4-FFF2-40B4-BE49-F238E27FC236}">
                <a16:creationId xmlns:a16="http://schemas.microsoft.com/office/drawing/2014/main" id="{5696EBEC-C657-4028-B903-80637AC9A302}"/>
              </a:ext>
            </a:extLst>
          </p:cNvPr>
          <p:cNvSpPr/>
          <p:nvPr/>
        </p:nvSpPr>
        <p:spPr>
          <a:xfrm>
            <a:off x="3287536" y="3429000"/>
            <a:ext cx="7323314" cy="1200329"/>
          </a:xfrm>
          <a:prstGeom prst="rect">
            <a:avLst/>
          </a:prstGeom>
          <a:noFill/>
        </p:spPr>
        <p:txBody>
          <a:bodyPr wrap="square" lIns="91440" tIns="45720" rIns="91440" bIns="45720">
            <a:spAutoFit/>
          </a:bodyPr>
          <a:lstStyle/>
          <a:p>
            <a:pPr algn="ctr"/>
            <a:r>
              <a:rPr lang="en-US" sz="7200" b="1">
                <a:ln w="0"/>
                <a:solidFill>
                  <a:srgbClr val="112548"/>
                </a:solidFill>
                <a:effectLst>
                  <a:outerShdw blurRad="38100" dist="19050" dir="2700000" algn="tl" rotWithShape="0">
                    <a:schemeClr val="dk1">
                      <a:alpha val="40000"/>
                    </a:schemeClr>
                  </a:outerShdw>
                </a:effectLst>
                <a:latin typeface="UTM Gradoo" panose="02040603050506020204" pitchFamily="18" charset="0"/>
              </a:rPr>
              <a:t>chúc em học tốt!</a:t>
            </a:r>
            <a:endParaRPr lang="en-US" sz="7200" b="1" cap="none" spc="0">
              <a:ln w="0"/>
              <a:solidFill>
                <a:srgbClr val="112548"/>
              </a:solidFill>
              <a:effectLst>
                <a:outerShdw blurRad="38100" dist="19050" dir="2700000" algn="tl" rotWithShape="0">
                  <a:schemeClr val="dk1">
                    <a:alpha val="40000"/>
                  </a:schemeClr>
                </a:outerShdw>
              </a:effectLst>
              <a:latin typeface="UTM Gradoo" panose="02040603050506020204" pitchFamily="18" charset="0"/>
            </a:endParaRPr>
          </a:p>
        </p:txBody>
      </p:sp>
    </p:spTree>
    <p:extLst>
      <p:ext uri="{BB962C8B-B14F-4D97-AF65-F5344CB8AC3E}">
        <p14:creationId xmlns:p14="http://schemas.microsoft.com/office/powerpoint/2010/main" val="1786096312"/>
      </p:ext>
    </p:extLst>
  </p:cSld>
  <p:clrMapOvr>
    <a:masterClrMapping/>
  </p:clrMapOvr>
  <mc:AlternateContent xmlns:mc="http://schemas.openxmlformats.org/markup-compatibility/2006" xmlns:p15="http://schemas.microsoft.com/office/powerpoint/2012/main">
    <mc:Choice Requires="p15">
      <p:transition spd="slow">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80000" fill="hold" grpId="0" nodeType="with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4">
            <a:alphaModFix amt="32000"/>
            <a:lum/>
          </a:blip>
          <a:srcRect/>
          <a:stretch>
            <a:fillRect t="-83000" b="-83000"/>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1308F6D-BB80-4AF5-8267-EBA067348E3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319145" y="-36726"/>
            <a:ext cx="1717395" cy="1717395"/>
          </a:xfrm>
          <a:prstGeom prst="rect">
            <a:avLst/>
          </a:prstGeom>
        </p:spPr>
      </p:pic>
      <p:sp>
        <p:nvSpPr>
          <p:cNvPr id="4" name="Rectangle 3">
            <a:extLst>
              <a:ext uri="{FF2B5EF4-FFF2-40B4-BE49-F238E27FC236}">
                <a16:creationId xmlns:a16="http://schemas.microsoft.com/office/drawing/2014/main" id="{CB247B01-5B5B-4F63-A2C8-F0FC91D61734}"/>
              </a:ext>
            </a:extLst>
          </p:cNvPr>
          <p:cNvSpPr/>
          <p:nvPr/>
        </p:nvSpPr>
        <p:spPr>
          <a:xfrm>
            <a:off x="1725573" y="277137"/>
            <a:ext cx="10683477" cy="1323439"/>
          </a:xfrm>
          <a:prstGeom prst="rect">
            <a:avLst/>
          </a:prstGeom>
          <a:noFill/>
        </p:spPr>
        <p:txBody>
          <a:bodyPr wrap="square" lIns="91440" tIns="45720" rIns="91440" bIns="45720">
            <a:spAutoFit/>
          </a:bodyPr>
          <a:lstStyle/>
          <a:p>
            <a:pPr algn="ctr"/>
            <a:r>
              <a:rPr lang="en-US" sz="8000" b="1">
                <a:ln w="0"/>
                <a:solidFill>
                  <a:srgbClr val="FF0066"/>
                </a:solidFill>
                <a:effectLst>
                  <a:glow rad="127000">
                    <a:schemeClr val="bg1"/>
                  </a:glow>
                  <a:outerShdw blurRad="50800" dist="38100" dir="16200000" rotWithShape="0">
                    <a:prstClr val="black">
                      <a:alpha val="40000"/>
                    </a:prstClr>
                  </a:outerShdw>
                </a:effectLst>
                <a:latin typeface="UTM Amerika Sans" panose="02040603050506020204" pitchFamily="18" charset="0"/>
              </a:rPr>
              <a:t>ĐUỔI HÌNH 	BẮT CHỮ</a:t>
            </a:r>
            <a:endParaRPr lang="en-US" sz="8000" b="1" cap="none" spc="0">
              <a:ln w="0"/>
              <a:solidFill>
                <a:srgbClr val="FF0066"/>
              </a:solidFill>
              <a:effectLst>
                <a:glow rad="127000">
                  <a:schemeClr val="bg1"/>
                </a:glow>
                <a:outerShdw blurRad="50800" dist="38100" dir="16200000" rotWithShape="0">
                  <a:prstClr val="black">
                    <a:alpha val="40000"/>
                  </a:prstClr>
                </a:outerShdw>
              </a:effectLst>
              <a:latin typeface="UTM Amerika Sans" panose="02040603050506020204" pitchFamily="18" charset="0"/>
            </a:endParaRPr>
          </a:p>
        </p:txBody>
      </p:sp>
      <p:pic>
        <p:nvPicPr>
          <p:cNvPr id="8" name="Picture 7">
            <a:extLst>
              <a:ext uri="{FF2B5EF4-FFF2-40B4-BE49-F238E27FC236}">
                <a16:creationId xmlns:a16="http://schemas.microsoft.com/office/drawing/2014/main" id="{7349E523-34EA-4EB1-AD7C-AD81552FCA3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074192" y="1272006"/>
            <a:ext cx="5041402" cy="5041402"/>
          </a:xfrm>
          <a:prstGeom prst="rect">
            <a:avLst/>
          </a:prstGeom>
        </p:spPr>
      </p:pic>
      <p:pic>
        <p:nvPicPr>
          <p:cNvPr id="10" name="Picture 9">
            <a:extLst>
              <a:ext uri="{FF2B5EF4-FFF2-40B4-BE49-F238E27FC236}">
                <a16:creationId xmlns:a16="http://schemas.microsoft.com/office/drawing/2014/main" id="{8C486C5F-1E6B-4C64-A2F0-8CAD494B2169}"/>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32454" y="1075921"/>
            <a:ext cx="5041402" cy="5041402"/>
          </a:xfrm>
          <a:prstGeom prst="rect">
            <a:avLst/>
          </a:prstGeom>
        </p:spPr>
      </p:pic>
      <p:sp>
        <p:nvSpPr>
          <p:cNvPr id="12" name="Rectangle 11">
            <a:extLst>
              <a:ext uri="{FF2B5EF4-FFF2-40B4-BE49-F238E27FC236}">
                <a16:creationId xmlns:a16="http://schemas.microsoft.com/office/drawing/2014/main" id="{4452EC05-A420-4D28-AD37-2D579A2F2785}"/>
              </a:ext>
            </a:extLst>
          </p:cNvPr>
          <p:cNvSpPr/>
          <p:nvPr/>
        </p:nvSpPr>
        <p:spPr>
          <a:xfrm>
            <a:off x="1079519" y="5380534"/>
            <a:ext cx="10683477" cy="1200329"/>
          </a:xfrm>
          <a:prstGeom prst="rect">
            <a:avLst/>
          </a:prstGeom>
          <a:noFill/>
        </p:spPr>
        <p:txBody>
          <a:bodyPr wrap="square" lIns="91440" tIns="45720" rIns="91440" bIns="45720">
            <a:spAutoFit/>
          </a:bodyPr>
          <a:lstStyle/>
          <a:p>
            <a:pPr algn="ctr"/>
            <a:r>
              <a:rPr lang="en-US" sz="7200" b="1">
                <a:ln w="0"/>
                <a:solidFill>
                  <a:srgbClr val="0033CC"/>
                </a:solidFill>
                <a:effectLst>
                  <a:outerShdw blurRad="50800" dist="38100" dir="16200000" rotWithShape="0">
                    <a:prstClr val="black">
                      <a:alpha val="40000"/>
                    </a:prstClr>
                  </a:outerShdw>
                </a:effectLst>
                <a:latin typeface="UTM BryantLG" panose="02040603050506020204" pitchFamily="18" charset="0"/>
              </a:rPr>
              <a:t>uốn dẻo</a:t>
            </a:r>
            <a:endParaRPr lang="en-US" sz="7200" b="1" cap="none" spc="0">
              <a:ln w="0"/>
              <a:solidFill>
                <a:srgbClr val="0033CC"/>
              </a:solidFill>
              <a:effectLst>
                <a:outerShdw blurRad="50800" dist="38100" dir="16200000" rotWithShape="0">
                  <a:prstClr val="black">
                    <a:alpha val="40000"/>
                  </a:prstClr>
                </a:outerShdw>
              </a:effectLst>
              <a:latin typeface="UTM BryantLG" panose="02040603050506020204" pitchFamily="18" charset="0"/>
            </a:endParaRPr>
          </a:p>
        </p:txBody>
      </p:sp>
    </p:spTree>
    <p:extLst>
      <p:ext uri="{BB962C8B-B14F-4D97-AF65-F5344CB8AC3E}">
        <p14:creationId xmlns:p14="http://schemas.microsoft.com/office/powerpoint/2010/main" val="1379242507"/>
      </p:ext>
    </p:extLst>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80000" fill="hold" grpId="0" nodeType="with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8" presetClass="entr" presetSubtype="32"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diamond(out)">
                                      <p:cBhvr>
                                        <p:cTn id="13" dur="500"/>
                                        <p:tgtEl>
                                          <p:spTgt spid="10"/>
                                        </p:tgtEl>
                                      </p:cBhvr>
                                    </p:animEffect>
                                  </p:childTnLst>
                                </p:cTn>
                              </p:par>
                              <p:par>
                                <p:cTn id="14" presetID="8" presetClass="entr" presetSubtype="32"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diamond(out)">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1" accel="80000" fill="hold" grpId="0" nodeType="clickEffect">
                                  <p:stCondLst>
                                    <p:cond delay="0"/>
                                  </p:stCondLst>
                                  <p:iterate type="lt">
                                    <p:tmPct val="10000"/>
                                  </p:iterate>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500" fill="hold"/>
                                        <p:tgtEl>
                                          <p:spTgt spid="12"/>
                                        </p:tgtEl>
                                        <p:attrNameLst>
                                          <p:attrName>ppt_x</p:attrName>
                                        </p:attrNameLst>
                                      </p:cBhvr>
                                      <p:tavLst>
                                        <p:tav tm="0">
                                          <p:val>
                                            <p:strVal val="#ppt_x"/>
                                          </p:val>
                                        </p:tav>
                                        <p:tav tm="100000">
                                          <p:val>
                                            <p:strVal val="#ppt_x"/>
                                          </p:val>
                                        </p:tav>
                                      </p:tavLst>
                                    </p:anim>
                                    <p:anim calcmode="lin" valueType="num">
                                      <p:cBhvr additive="base">
                                        <p:cTn id="22" dur="500" fill="hold"/>
                                        <p:tgtEl>
                                          <p:spTgt spid="12"/>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19"/>
                                            </p:cond>
                                          </p:stCondLst>
                                          <p:endCondLst>
                                            <p:cond evt="onStopAudio" delay="0">
                                              <p:tgtEl>
                                                <p:sldTgt/>
                                              </p:tgtEl>
                                            </p:cond>
                                          </p:endCondLst>
                                        </p:cTn>
                                        <p:tgtEl>
                                          <p:sndTgt r:embed="rId3"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4">
            <a:alphaModFix amt="32000"/>
            <a:lum/>
          </a:blip>
          <a:srcRect/>
          <a:stretch>
            <a:fillRect t="-83000" b="-83000"/>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1308F6D-BB80-4AF5-8267-EBA067348E3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319145" y="-36726"/>
            <a:ext cx="1717395" cy="1717395"/>
          </a:xfrm>
          <a:prstGeom prst="rect">
            <a:avLst/>
          </a:prstGeom>
        </p:spPr>
      </p:pic>
      <p:sp>
        <p:nvSpPr>
          <p:cNvPr id="4" name="Rectangle 3">
            <a:extLst>
              <a:ext uri="{FF2B5EF4-FFF2-40B4-BE49-F238E27FC236}">
                <a16:creationId xmlns:a16="http://schemas.microsoft.com/office/drawing/2014/main" id="{CB247B01-5B5B-4F63-A2C8-F0FC91D61734}"/>
              </a:ext>
            </a:extLst>
          </p:cNvPr>
          <p:cNvSpPr/>
          <p:nvPr/>
        </p:nvSpPr>
        <p:spPr>
          <a:xfrm>
            <a:off x="1725573" y="277137"/>
            <a:ext cx="10683477" cy="1323439"/>
          </a:xfrm>
          <a:prstGeom prst="rect">
            <a:avLst/>
          </a:prstGeom>
          <a:noFill/>
        </p:spPr>
        <p:txBody>
          <a:bodyPr wrap="square" lIns="91440" tIns="45720" rIns="91440" bIns="45720">
            <a:spAutoFit/>
          </a:bodyPr>
          <a:lstStyle/>
          <a:p>
            <a:pPr algn="ctr"/>
            <a:r>
              <a:rPr lang="en-US" sz="8000" b="1">
                <a:ln w="0"/>
                <a:solidFill>
                  <a:srgbClr val="FF0066"/>
                </a:solidFill>
                <a:effectLst>
                  <a:glow rad="127000">
                    <a:schemeClr val="bg1"/>
                  </a:glow>
                  <a:outerShdw blurRad="50800" dist="38100" dir="16200000" rotWithShape="0">
                    <a:prstClr val="black">
                      <a:alpha val="40000"/>
                    </a:prstClr>
                  </a:outerShdw>
                </a:effectLst>
                <a:latin typeface="UTM Amerika Sans" panose="02040603050506020204" pitchFamily="18" charset="0"/>
              </a:rPr>
              <a:t>ĐUỔI HÌNH 	BẮT CHỮ</a:t>
            </a:r>
          </a:p>
        </p:txBody>
      </p:sp>
      <p:pic>
        <p:nvPicPr>
          <p:cNvPr id="8" name="Picture 7">
            <a:extLst>
              <a:ext uri="{FF2B5EF4-FFF2-40B4-BE49-F238E27FC236}">
                <a16:creationId xmlns:a16="http://schemas.microsoft.com/office/drawing/2014/main" id="{7349E523-34EA-4EB1-AD7C-AD81552FCA3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074192" y="1272006"/>
            <a:ext cx="5041402" cy="5041402"/>
          </a:xfrm>
          <a:prstGeom prst="rect">
            <a:avLst/>
          </a:prstGeom>
        </p:spPr>
      </p:pic>
      <p:pic>
        <p:nvPicPr>
          <p:cNvPr id="10" name="Picture 9">
            <a:extLst>
              <a:ext uri="{FF2B5EF4-FFF2-40B4-BE49-F238E27FC236}">
                <a16:creationId xmlns:a16="http://schemas.microsoft.com/office/drawing/2014/main" id="{8C486C5F-1E6B-4C64-A2F0-8CAD494B2169}"/>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43964" y="1272006"/>
            <a:ext cx="5041402" cy="5041402"/>
          </a:xfrm>
          <a:prstGeom prst="rect">
            <a:avLst/>
          </a:prstGeom>
        </p:spPr>
      </p:pic>
      <p:sp>
        <p:nvSpPr>
          <p:cNvPr id="12" name="Rectangle 11">
            <a:extLst>
              <a:ext uri="{FF2B5EF4-FFF2-40B4-BE49-F238E27FC236}">
                <a16:creationId xmlns:a16="http://schemas.microsoft.com/office/drawing/2014/main" id="{4452EC05-A420-4D28-AD37-2D579A2F2785}"/>
              </a:ext>
            </a:extLst>
          </p:cNvPr>
          <p:cNvSpPr/>
          <p:nvPr/>
        </p:nvSpPr>
        <p:spPr>
          <a:xfrm>
            <a:off x="1079519" y="5380534"/>
            <a:ext cx="10683477" cy="1200329"/>
          </a:xfrm>
          <a:prstGeom prst="rect">
            <a:avLst/>
          </a:prstGeom>
          <a:noFill/>
        </p:spPr>
        <p:txBody>
          <a:bodyPr wrap="square" lIns="91440" tIns="45720" rIns="91440" bIns="45720">
            <a:spAutoFit/>
          </a:bodyPr>
          <a:lstStyle/>
          <a:p>
            <a:pPr algn="ctr"/>
            <a:r>
              <a:rPr lang="en-US" sz="7200" b="1">
                <a:ln w="0"/>
                <a:solidFill>
                  <a:srgbClr val="0033CC"/>
                </a:solidFill>
                <a:effectLst>
                  <a:outerShdw blurRad="50800" dist="38100" dir="16200000" rotWithShape="0">
                    <a:prstClr val="black">
                      <a:alpha val="40000"/>
                    </a:prstClr>
                  </a:outerShdw>
                </a:effectLst>
                <a:latin typeface="UTM BryantLG" panose="02040603050506020204" pitchFamily="18" charset="0"/>
              </a:rPr>
              <a:t>dài dòng</a:t>
            </a:r>
            <a:endParaRPr lang="en-US" sz="7200" b="1" cap="none" spc="0">
              <a:ln w="0"/>
              <a:solidFill>
                <a:srgbClr val="0033CC"/>
              </a:solidFill>
              <a:effectLst>
                <a:outerShdw blurRad="50800" dist="38100" dir="16200000" rotWithShape="0">
                  <a:prstClr val="black">
                    <a:alpha val="40000"/>
                  </a:prstClr>
                </a:outerShdw>
              </a:effectLst>
              <a:latin typeface="UTM BryantLG" panose="02040603050506020204" pitchFamily="18" charset="0"/>
            </a:endParaRPr>
          </a:p>
        </p:txBody>
      </p:sp>
      <p:sp>
        <p:nvSpPr>
          <p:cNvPr id="14" name="Oval 13">
            <a:extLst>
              <a:ext uri="{FF2B5EF4-FFF2-40B4-BE49-F238E27FC236}">
                <a16:creationId xmlns:a16="http://schemas.microsoft.com/office/drawing/2014/main" id="{55015C4C-5C10-40B2-BF5C-0FD971984E09}"/>
              </a:ext>
            </a:extLst>
          </p:cNvPr>
          <p:cNvSpPr/>
          <p:nvPr/>
        </p:nvSpPr>
        <p:spPr>
          <a:xfrm>
            <a:off x="3317065" y="2285999"/>
            <a:ext cx="938095" cy="93809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5972974"/>
      </p:ext>
    </p:extLst>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80000" fill="hold" grpId="0" nodeType="with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8" presetClass="entr" presetSubtype="32"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diamond(out)">
                                      <p:cBhvr>
                                        <p:cTn id="13" dur="500"/>
                                        <p:tgtEl>
                                          <p:spTgt spid="10"/>
                                        </p:tgtEl>
                                      </p:cBhvr>
                                    </p:animEffect>
                                  </p:childTnLst>
                                </p:cTn>
                              </p:par>
                              <p:par>
                                <p:cTn id="14" presetID="8" presetClass="entr" presetSubtype="32"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diamond(out)">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barn(inVertical)">
                                      <p:cBhvr>
                                        <p:cTn id="21" dur="500"/>
                                        <p:tgtEl>
                                          <p:spTgt spid="14"/>
                                        </p:tgtEl>
                                      </p:cBhvr>
                                    </p:animEffect>
                                  </p:childTnLst>
                                </p:cTn>
                              </p:par>
                              <p:par>
                                <p:cTn id="22" presetID="26" presetClass="emph" presetSubtype="0" fill="hold" grpId="1" nodeType="withEffect">
                                  <p:stCondLst>
                                    <p:cond delay="0"/>
                                  </p:stCondLst>
                                  <p:childTnLst>
                                    <p:animEffect transition="out" filter="fade">
                                      <p:cBhvr>
                                        <p:cTn id="23" dur="500" tmFilter="0, 0; .2, .5; .8, .5; 1, 0"/>
                                        <p:tgtEl>
                                          <p:spTgt spid="14"/>
                                        </p:tgtEl>
                                      </p:cBhvr>
                                    </p:animEffect>
                                    <p:animScale>
                                      <p:cBhvr>
                                        <p:cTn id="24" dur="250" autoRev="1" fill="hold"/>
                                        <p:tgtEl>
                                          <p:spTgt spid="14"/>
                                        </p:tgtEl>
                                      </p:cBhvr>
                                      <p:by x="105000" y="105000"/>
                                    </p:animScale>
                                  </p:childTnLst>
                                </p:cTn>
                              </p:par>
                            </p:childTnLst>
                          </p:cTn>
                        </p:par>
                      </p:childTnLst>
                    </p:cTn>
                  </p:par>
                  <p:par>
                    <p:cTn id="25" fill="hold">
                      <p:stCondLst>
                        <p:cond delay="indefinite"/>
                      </p:stCondLst>
                      <p:childTnLst>
                        <p:par>
                          <p:cTn id="26" fill="hold">
                            <p:stCondLst>
                              <p:cond delay="0"/>
                            </p:stCondLst>
                            <p:childTnLst>
                              <p:par>
                                <p:cTn id="27" presetID="2" presetClass="entr" presetSubtype="1" accel="80000" fill="hold" grpId="0" nodeType="clickEffect">
                                  <p:stCondLst>
                                    <p:cond delay="0"/>
                                  </p:stCondLst>
                                  <p:iterate type="lt">
                                    <p:tmPct val="10000"/>
                                  </p:iterate>
                                  <p:childTnLst>
                                    <p:set>
                                      <p:cBhvr>
                                        <p:cTn id="28" dur="1" fill="hold">
                                          <p:stCondLst>
                                            <p:cond delay="0"/>
                                          </p:stCondLst>
                                        </p:cTn>
                                        <p:tgtEl>
                                          <p:spTgt spid="12"/>
                                        </p:tgtEl>
                                        <p:attrNameLst>
                                          <p:attrName>style.visibility</p:attrName>
                                        </p:attrNameLst>
                                      </p:cBhvr>
                                      <p:to>
                                        <p:strVal val="visible"/>
                                      </p:to>
                                    </p:set>
                                    <p:anim calcmode="lin" valueType="num">
                                      <p:cBhvr additive="base">
                                        <p:cTn id="29" dur="500" fill="hold"/>
                                        <p:tgtEl>
                                          <p:spTgt spid="12"/>
                                        </p:tgtEl>
                                        <p:attrNameLst>
                                          <p:attrName>ppt_x</p:attrName>
                                        </p:attrNameLst>
                                      </p:cBhvr>
                                      <p:tavLst>
                                        <p:tav tm="0">
                                          <p:val>
                                            <p:strVal val="#ppt_x"/>
                                          </p:val>
                                        </p:tav>
                                        <p:tav tm="100000">
                                          <p:val>
                                            <p:strVal val="#ppt_x"/>
                                          </p:val>
                                        </p:tav>
                                      </p:tavLst>
                                    </p:anim>
                                    <p:anim calcmode="lin" valueType="num">
                                      <p:cBhvr additive="base">
                                        <p:cTn id="30" dur="500" fill="hold"/>
                                        <p:tgtEl>
                                          <p:spTgt spid="12"/>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27"/>
                                            </p:cond>
                                          </p:stCondLst>
                                          <p:endCondLst>
                                            <p:cond evt="onStopAudio" delay="0">
                                              <p:tgtEl>
                                                <p:sldTgt/>
                                              </p:tgtEl>
                                            </p:cond>
                                          </p:endCondLst>
                                        </p:cTn>
                                        <p:tgtEl>
                                          <p:sndTgt r:embed="rId3"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2" grpId="0"/>
      <p:bldP spid="14" grpId="0" animBg="1"/>
      <p:bldP spid="14"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4">
            <a:alphaModFix amt="32000"/>
            <a:lum/>
          </a:blip>
          <a:srcRect/>
          <a:stretch>
            <a:fillRect t="-83000" b="-83000"/>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1308F6D-BB80-4AF5-8267-EBA067348E3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319145" y="-36726"/>
            <a:ext cx="1717395" cy="1717395"/>
          </a:xfrm>
          <a:prstGeom prst="rect">
            <a:avLst/>
          </a:prstGeom>
        </p:spPr>
      </p:pic>
      <p:sp>
        <p:nvSpPr>
          <p:cNvPr id="4" name="Rectangle 3">
            <a:extLst>
              <a:ext uri="{FF2B5EF4-FFF2-40B4-BE49-F238E27FC236}">
                <a16:creationId xmlns:a16="http://schemas.microsoft.com/office/drawing/2014/main" id="{CB247B01-5B5B-4F63-A2C8-F0FC91D61734}"/>
              </a:ext>
            </a:extLst>
          </p:cNvPr>
          <p:cNvSpPr/>
          <p:nvPr/>
        </p:nvSpPr>
        <p:spPr>
          <a:xfrm>
            <a:off x="1725573" y="277137"/>
            <a:ext cx="10683477" cy="1323439"/>
          </a:xfrm>
          <a:prstGeom prst="rect">
            <a:avLst/>
          </a:prstGeom>
          <a:noFill/>
        </p:spPr>
        <p:txBody>
          <a:bodyPr wrap="square" lIns="91440" tIns="45720" rIns="91440" bIns="45720">
            <a:spAutoFit/>
          </a:bodyPr>
          <a:lstStyle/>
          <a:p>
            <a:pPr algn="ctr"/>
            <a:r>
              <a:rPr lang="en-US" sz="8000" b="1">
                <a:ln w="0"/>
                <a:solidFill>
                  <a:srgbClr val="FF0066"/>
                </a:solidFill>
                <a:effectLst>
                  <a:glow rad="127000">
                    <a:schemeClr val="bg1"/>
                  </a:glow>
                  <a:outerShdw blurRad="50800" dist="38100" dir="16200000" rotWithShape="0">
                    <a:prstClr val="black">
                      <a:alpha val="40000"/>
                    </a:prstClr>
                  </a:outerShdw>
                </a:effectLst>
                <a:latin typeface="UTM Amerika Sans" panose="02040603050506020204" pitchFamily="18" charset="0"/>
              </a:rPr>
              <a:t>ĐUỔI HÌNH 	BẮT CHỮ</a:t>
            </a:r>
            <a:endParaRPr lang="en-US" sz="8000" b="1" cap="none" spc="0">
              <a:ln w="0"/>
              <a:solidFill>
                <a:srgbClr val="FF0066"/>
              </a:solidFill>
              <a:effectLst>
                <a:glow rad="127000">
                  <a:schemeClr val="bg1"/>
                </a:glow>
                <a:outerShdw blurRad="50800" dist="38100" dir="16200000" rotWithShape="0">
                  <a:prstClr val="black">
                    <a:alpha val="40000"/>
                  </a:prstClr>
                </a:outerShdw>
              </a:effectLst>
              <a:latin typeface="UTM Amerika Sans" panose="02040603050506020204" pitchFamily="18" charset="0"/>
            </a:endParaRPr>
          </a:p>
        </p:txBody>
      </p:sp>
      <p:pic>
        <p:nvPicPr>
          <p:cNvPr id="8" name="Picture 7">
            <a:extLst>
              <a:ext uri="{FF2B5EF4-FFF2-40B4-BE49-F238E27FC236}">
                <a16:creationId xmlns:a16="http://schemas.microsoft.com/office/drawing/2014/main" id="{7349E523-34EA-4EB1-AD7C-AD81552FCA3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074192" y="195600"/>
            <a:ext cx="6117808" cy="6117808"/>
          </a:xfrm>
          <a:prstGeom prst="rect">
            <a:avLst/>
          </a:prstGeom>
        </p:spPr>
      </p:pic>
      <p:pic>
        <p:nvPicPr>
          <p:cNvPr id="10" name="Picture 9">
            <a:extLst>
              <a:ext uri="{FF2B5EF4-FFF2-40B4-BE49-F238E27FC236}">
                <a16:creationId xmlns:a16="http://schemas.microsoft.com/office/drawing/2014/main" id="{8C486C5F-1E6B-4C64-A2F0-8CAD494B2169}"/>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32454" y="1075921"/>
            <a:ext cx="5041402" cy="5041402"/>
          </a:xfrm>
          <a:prstGeom prst="rect">
            <a:avLst/>
          </a:prstGeom>
        </p:spPr>
      </p:pic>
      <p:sp>
        <p:nvSpPr>
          <p:cNvPr id="12" name="Rectangle 11">
            <a:extLst>
              <a:ext uri="{FF2B5EF4-FFF2-40B4-BE49-F238E27FC236}">
                <a16:creationId xmlns:a16="http://schemas.microsoft.com/office/drawing/2014/main" id="{4452EC05-A420-4D28-AD37-2D579A2F2785}"/>
              </a:ext>
            </a:extLst>
          </p:cNvPr>
          <p:cNvSpPr/>
          <p:nvPr/>
        </p:nvSpPr>
        <p:spPr>
          <a:xfrm>
            <a:off x="1079519" y="5380534"/>
            <a:ext cx="10683477" cy="1200329"/>
          </a:xfrm>
          <a:prstGeom prst="rect">
            <a:avLst/>
          </a:prstGeom>
          <a:noFill/>
        </p:spPr>
        <p:txBody>
          <a:bodyPr wrap="square" lIns="91440" tIns="45720" rIns="91440" bIns="45720">
            <a:spAutoFit/>
          </a:bodyPr>
          <a:lstStyle/>
          <a:p>
            <a:pPr algn="ctr"/>
            <a:r>
              <a:rPr lang="en-US" sz="7200" b="1">
                <a:ln w="0"/>
                <a:solidFill>
                  <a:srgbClr val="0033CC"/>
                </a:solidFill>
                <a:effectLst>
                  <a:outerShdw blurRad="50800" dist="38100" dir="16200000" rotWithShape="0">
                    <a:prstClr val="black">
                      <a:alpha val="40000"/>
                    </a:prstClr>
                  </a:outerShdw>
                </a:effectLst>
                <a:latin typeface="UTM BryantLG" panose="02040603050506020204" pitchFamily="18" charset="0"/>
              </a:rPr>
              <a:t>dây kéo</a:t>
            </a:r>
            <a:endParaRPr lang="en-US" sz="7200" b="1" cap="none" spc="0">
              <a:ln w="0"/>
              <a:solidFill>
                <a:srgbClr val="0033CC"/>
              </a:solidFill>
              <a:effectLst>
                <a:outerShdw blurRad="50800" dist="38100" dir="16200000" rotWithShape="0">
                  <a:prstClr val="black">
                    <a:alpha val="40000"/>
                  </a:prstClr>
                </a:outerShdw>
              </a:effectLst>
              <a:latin typeface="UTM BryantLG" panose="02040603050506020204" pitchFamily="18" charset="0"/>
            </a:endParaRPr>
          </a:p>
        </p:txBody>
      </p:sp>
    </p:spTree>
    <p:extLst>
      <p:ext uri="{BB962C8B-B14F-4D97-AF65-F5344CB8AC3E}">
        <p14:creationId xmlns:p14="http://schemas.microsoft.com/office/powerpoint/2010/main" val="443978503"/>
      </p:ext>
    </p:extLst>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80000" fill="hold" grpId="0" nodeType="with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8" presetClass="entr" presetSubtype="32"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diamond(out)">
                                      <p:cBhvr>
                                        <p:cTn id="13" dur="500"/>
                                        <p:tgtEl>
                                          <p:spTgt spid="10"/>
                                        </p:tgtEl>
                                      </p:cBhvr>
                                    </p:animEffect>
                                  </p:childTnLst>
                                </p:cTn>
                              </p:par>
                              <p:par>
                                <p:cTn id="14" presetID="8" presetClass="entr" presetSubtype="32"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diamond(out)">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1" accel="80000" fill="hold" grpId="0" nodeType="clickEffect">
                                  <p:stCondLst>
                                    <p:cond delay="0"/>
                                  </p:stCondLst>
                                  <p:iterate type="lt">
                                    <p:tmPct val="10000"/>
                                  </p:iterate>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500" fill="hold"/>
                                        <p:tgtEl>
                                          <p:spTgt spid="12"/>
                                        </p:tgtEl>
                                        <p:attrNameLst>
                                          <p:attrName>ppt_x</p:attrName>
                                        </p:attrNameLst>
                                      </p:cBhvr>
                                      <p:tavLst>
                                        <p:tav tm="0">
                                          <p:val>
                                            <p:strVal val="#ppt_x"/>
                                          </p:val>
                                        </p:tav>
                                        <p:tav tm="100000">
                                          <p:val>
                                            <p:strVal val="#ppt_x"/>
                                          </p:val>
                                        </p:tav>
                                      </p:tavLst>
                                    </p:anim>
                                    <p:anim calcmode="lin" valueType="num">
                                      <p:cBhvr additive="base">
                                        <p:cTn id="22" dur="500" fill="hold"/>
                                        <p:tgtEl>
                                          <p:spTgt spid="12"/>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19"/>
                                            </p:cond>
                                          </p:stCondLst>
                                          <p:endCondLst>
                                            <p:cond evt="onStopAudio" delay="0">
                                              <p:tgtEl>
                                                <p:sldTgt/>
                                              </p:tgtEl>
                                            </p:cond>
                                          </p:endCondLst>
                                        </p:cTn>
                                        <p:tgtEl>
                                          <p:sndTgt r:embed="rId3"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4">
            <a:alphaModFix amt="32000"/>
            <a:lum/>
          </a:blip>
          <a:srcRect/>
          <a:stretch>
            <a:fillRect t="-83000" b="-83000"/>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1308F6D-BB80-4AF5-8267-EBA067348E3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319145" y="-36726"/>
            <a:ext cx="1717395" cy="1717395"/>
          </a:xfrm>
          <a:prstGeom prst="rect">
            <a:avLst/>
          </a:prstGeom>
        </p:spPr>
      </p:pic>
      <p:sp>
        <p:nvSpPr>
          <p:cNvPr id="4" name="Rectangle 3">
            <a:extLst>
              <a:ext uri="{FF2B5EF4-FFF2-40B4-BE49-F238E27FC236}">
                <a16:creationId xmlns:a16="http://schemas.microsoft.com/office/drawing/2014/main" id="{CB247B01-5B5B-4F63-A2C8-F0FC91D61734}"/>
              </a:ext>
            </a:extLst>
          </p:cNvPr>
          <p:cNvSpPr/>
          <p:nvPr/>
        </p:nvSpPr>
        <p:spPr>
          <a:xfrm>
            <a:off x="1725573" y="277137"/>
            <a:ext cx="10683477" cy="1323439"/>
          </a:xfrm>
          <a:prstGeom prst="rect">
            <a:avLst/>
          </a:prstGeom>
          <a:noFill/>
        </p:spPr>
        <p:txBody>
          <a:bodyPr wrap="square" lIns="91440" tIns="45720" rIns="91440" bIns="45720">
            <a:spAutoFit/>
          </a:bodyPr>
          <a:lstStyle/>
          <a:p>
            <a:pPr algn="ctr"/>
            <a:r>
              <a:rPr lang="en-US" sz="8000" b="1">
                <a:ln w="0"/>
                <a:solidFill>
                  <a:srgbClr val="FF0066"/>
                </a:solidFill>
                <a:effectLst>
                  <a:glow rad="127000">
                    <a:schemeClr val="bg1"/>
                  </a:glow>
                  <a:outerShdw blurRad="50800" dist="38100" dir="16200000" rotWithShape="0">
                    <a:prstClr val="black">
                      <a:alpha val="40000"/>
                    </a:prstClr>
                  </a:outerShdw>
                </a:effectLst>
                <a:latin typeface="UTM Amerika Sans" panose="02040603050506020204" pitchFamily="18" charset="0"/>
              </a:rPr>
              <a:t>ĐUỔI HÌNH 	BẮT CHỮ</a:t>
            </a:r>
          </a:p>
        </p:txBody>
      </p:sp>
      <p:pic>
        <p:nvPicPr>
          <p:cNvPr id="8" name="Picture 7">
            <a:extLst>
              <a:ext uri="{FF2B5EF4-FFF2-40B4-BE49-F238E27FC236}">
                <a16:creationId xmlns:a16="http://schemas.microsoft.com/office/drawing/2014/main" id="{7349E523-34EA-4EB1-AD7C-AD81552FCA3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074192" y="1272006"/>
            <a:ext cx="5041402" cy="5041402"/>
          </a:xfrm>
          <a:prstGeom prst="rect">
            <a:avLst/>
          </a:prstGeom>
        </p:spPr>
      </p:pic>
      <p:pic>
        <p:nvPicPr>
          <p:cNvPr id="10" name="Picture 9">
            <a:extLst>
              <a:ext uri="{FF2B5EF4-FFF2-40B4-BE49-F238E27FC236}">
                <a16:creationId xmlns:a16="http://schemas.microsoft.com/office/drawing/2014/main" id="{8C486C5F-1E6B-4C64-A2F0-8CAD494B2169}"/>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32454" y="1075921"/>
            <a:ext cx="5041402" cy="5041402"/>
          </a:xfrm>
          <a:prstGeom prst="rect">
            <a:avLst/>
          </a:prstGeom>
        </p:spPr>
      </p:pic>
      <p:sp>
        <p:nvSpPr>
          <p:cNvPr id="12" name="Rectangle 11">
            <a:extLst>
              <a:ext uri="{FF2B5EF4-FFF2-40B4-BE49-F238E27FC236}">
                <a16:creationId xmlns:a16="http://schemas.microsoft.com/office/drawing/2014/main" id="{4452EC05-A420-4D28-AD37-2D579A2F2785}"/>
              </a:ext>
            </a:extLst>
          </p:cNvPr>
          <p:cNvSpPr/>
          <p:nvPr/>
        </p:nvSpPr>
        <p:spPr>
          <a:xfrm>
            <a:off x="1079519" y="5380534"/>
            <a:ext cx="10683477" cy="1200329"/>
          </a:xfrm>
          <a:prstGeom prst="rect">
            <a:avLst/>
          </a:prstGeom>
          <a:noFill/>
        </p:spPr>
        <p:txBody>
          <a:bodyPr wrap="square" lIns="91440" tIns="45720" rIns="91440" bIns="45720">
            <a:spAutoFit/>
          </a:bodyPr>
          <a:lstStyle/>
          <a:p>
            <a:pPr algn="ctr"/>
            <a:r>
              <a:rPr lang="en-US" sz="7200" b="1">
                <a:ln w="0"/>
                <a:solidFill>
                  <a:srgbClr val="0033CC"/>
                </a:solidFill>
                <a:effectLst>
                  <a:outerShdw blurRad="50800" dist="38100" dir="16200000" rotWithShape="0">
                    <a:prstClr val="black">
                      <a:alpha val="40000"/>
                    </a:prstClr>
                  </a:outerShdw>
                </a:effectLst>
                <a:latin typeface="UTM BryantLG" panose="02040603050506020204" pitchFamily="18" charset="0"/>
              </a:rPr>
              <a:t>rong chơi</a:t>
            </a:r>
            <a:endParaRPr lang="en-US" sz="7200" b="1" cap="none" spc="0">
              <a:ln w="0"/>
              <a:solidFill>
                <a:srgbClr val="0033CC"/>
              </a:solidFill>
              <a:effectLst>
                <a:outerShdw blurRad="50800" dist="38100" dir="16200000" rotWithShape="0">
                  <a:prstClr val="black">
                    <a:alpha val="40000"/>
                  </a:prstClr>
                </a:outerShdw>
              </a:effectLst>
              <a:latin typeface="UTM BryantLG" panose="02040603050506020204" pitchFamily="18" charset="0"/>
            </a:endParaRPr>
          </a:p>
        </p:txBody>
      </p:sp>
    </p:spTree>
    <p:extLst>
      <p:ext uri="{BB962C8B-B14F-4D97-AF65-F5344CB8AC3E}">
        <p14:creationId xmlns:p14="http://schemas.microsoft.com/office/powerpoint/2010/main" val="3817509299"/>
      </p:ext>
    </p:extLst>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80000" fill="hold" grpId="0" nodeType="with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8" presetClass="entr" presetSubtype="32"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diamond(out)">
                                      <p:cBhvr>
                                        <p:cTn id="13" dur="500"/>
                                        <p:tgtEl>
                                          <p:spTgt spid="10"/>
                                        </p:tgtEl>
                                      </p:cBhvr>
                                    </p:animEffect>
                                  </p:childTnLst>
                                </p:cTn>
                              </p:par>
                              <p:par>
                                <p:cTn id="14" presetID="8" presetClass="entr" presetSubtype="32"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diamond(out)">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1" accel="80000" fill="hold" grpId="0" nodeType="clickEffect">
                                  <p:stCondLst>
                                    <p:cond delay="0"/>
                                  </p:stCondLst>
                                  <p:iterate type="lt">
                                    <p:tmPct val="10000"/>
                                  </p:iterate>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500" fill="hold"/>
                                        <p:tgtEl>
                                          <p:spTgt spid="12"/>
                                        </p:tgtEl>
                                        <p:attrNameLst>
                                          <p:attrName>ppt_x</p:attrName>
                                        </p:attrNameLst>
                                      </p:cBhvr>
                                      <p:tavLst>
                                        <p:tav tm="0">
                                          <p:val>
                                            <p:strVal val="#ppt_x"/>
                                          </p:val>
                                        </p:tav>
                                        <p:tav tm="100000">
                                          <p:val>
                                            <p:strVal val="#ppt_x"/>
                                          </p:val>
                                        </p:tav>
                                      </p:tavLst>
                                    </p:anim>
                                    <p:anim calcmode="lin" valueType="num">
                                      <p:cBhvr additive="base">
                                        <p:cTn id="22" dur="500" fill="hold"/>
                                        <p:tgtEl>
                                          <p:spTgt spid="12"/>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19"/>
                                            </p:cond>
                                          </p:stCondLst>
                                          <p:endCondLst>
                                            <p:cond evt="onStopAudio" delay="0">
                                              <p:tgtEl>
                                                <p:sldTgt/>
                                              </p:tgtEl>
                                            </p:cond>
                                          </p:endCondLst>
                                        </p:cTn>
                                        <p:tgtEl>
                                          <p:sndTgt r:embed="rId3"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4">
            <a:alphaModFix amt="32000"/>
            <a:lum/>
          </a:blip>
          <a:srcRect/>
          <a:stretch>
            <a:fillRect t="-83000" b="-83000"/>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1308F6D-BB80-4AF5-8267-EBA067348E3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319145" y="-36726"/>
            <a:ext cx="1717395" cy="1717395"/>
          </a:xfrm>
          <a:prstGeom prst="rect">
            <a:avLst/>
          </a:prstGeom>
        </p:spPr>
      </p:pic>
      <p:sp>
        <p:nvSpPr>
          <p:cNvPr id="4" name="Rectangle 3">
            <a:extLst>
              <a:ext uri="{FF2B5EF4-FFF2-40B4-BE49-F238E27FC236}">
                <a16:creationId xmlns:a16="http://schemas.microsoft.com/office/drawing/2014/main" id="{CB247B01-5B5B-4F63-A2C8-F0FC91D61734}"/>
              </a:ext>
            </a:extLst>
          </p:cNvPr>
          <p:cNvSpPr/>
          <p:nvPr/>
        </p:nvSpPr>
        <p:spPr>
          <a:xfrm>
            <a:off x="1725573" y="277137"/>
            <a:ext cx="10683477" cy="1323439"/>
          </a:xfrm>
          <a:prstGeom prst="rect">
            <a:avLst/>
          </a:prstGeom>
          <a:noFill/>
        </p:spPr>
        <p:txBody>
          <a:bodyPr wrap="square" lIns="91440" tIns="45720" rIns="91440" bIns="45720">
            <a:spAutoFit/>
          </a:bodyPr>
          <a:lstStyle/>
          <a:p>
            <a:pPr algn="ctr"/>
            <a:r>
              <a:rPr lang="en-US" sz="8000" b="1">
                <a:ln w="0"/>
                <a:solidFill>
                  <a:srgbClr val="FF0066"/>
                </a:solidFill>
                <a:effectLst>
                  <a:glow rad="127000">
                    <a:schemeClr val="bg1"/>
                  </a:glow>
                  <a:outerShdw blurRad="50800" dist="38100" dir="16200000" rotWithShape="0">
                    <a:prstClr val="black">
                      <a:alpha val="40000"/>
                    </a:prstClr>
                  </a:outerShdw>
                </a:effectLst>
                <a:latin typeface="UTM Amerika Sans" panose="02040603050506020204" pitchFamily="18" charset="0"/>
              </a:rPr>
              <a:t>ĐUỔI HÌNH 	BẮT CHỮ</a:t>
            </a:r>
          </a:p>
        </p:txBody>
      </p:sp>
      <p:pic>
        <p:nvPicPr>
          <p:cNvPr id="8" name="Picture 7">
            <a:extLst>
              <a:ext uri="{FF2B5EF4-FFF2-40B4-BE49-F238E27FC236}">
                <a16:creationId xmlns:a16="http://schemas.microsoft.com/office/drawing/2014/main" id="{7349E523-34EA-4EB1-AD7C-AD81552FCA3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071079" y="1680669"/>
            <a:ext cx="4424700" cy="4424700"/>
          </a:xfrm>
          <a:prstGeom prst="rect">
            <a:avLst/>
          </a:prstGeom>
        </p:spPr>
      </p:pic>
      <p:pic>
        <p:nvPicPr>
          <p:cNvPr id="10" name="Picture 9">
            <a:extLst>
              <a:ext uri="{FF2B5EF4-FFF2-40B4-BE49-F238E27FC236}">
                <a16:creationId xmlns:a16="http://schemas.microsoft.com/office/drawing/2014/main" id="{8C486C5F-1E6B-4C64-A2F0-8CAD494B2169}"/>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32790" y="1680669"/>
            <a:ext cx="5041402" cy="5041402"/>
          </a:xfrm>
          <a:prstGeom prst="rect">
            <a:avLst/>
          </a:prstGeom>
        </p:spPr>
      </p:pic>
      <p:sp>
        <p:nvSpPr>
          <p:cNvPr id="12" name="Rectangle 11">
            <a:extLst>
              <a:ext uri="{FF2B5EF4-FFF2-40B4-BE49-F238E27FC236}">
                <a16:creationId xmlns:a16="http://schemas.microsoft.com/office/drawing/2014/main" id="{4452EC05-A420-4D28-AD37-2D579A2F2785}"/>
              </a:ext>
            </a:extLst>
          </p:cNvPr>
          <p:cNvSpPr/>
          <p:nvPr/>
        </p:nvSpPr>
        <p:spPr>
          <a:xfrm>
            <a:off x="1079519" y="5380534"/>
            <a:ext cx="10683477" cy="1200329"/>
          </a:xfrm>
          <a:prstGeom prst="rect">
            <a:avLst/>
          </a:prstGeom>
          <a:noFill/>
        </p:spPr>
        <p:txBody>
          <a:bodyPr wrap="square" lIns="91440" tIns="45720" rIns="91440" bIns="45720">
            <a:spAutoFit/>
          </a:bodyPr>
          <a:lstStyle/>
          <a:p>
            <a:pPr algn="ctr"/>
            <a:r>
              <a:rPr lang="en-US" sz="7200" b="1">
                <a:ln w="0"/>
                <a:solidFill>
                  <a:srgbClr val="0033CC"/>
                </a:solidFill>
                <a:effectLst>
                  <a:outerShdw blurRad="50800" dist="38100" dir="16200000" rotWithShape="0">
                    <a:prstClr val="black">
                      <a:alpha val="40000"/>
                    </a:prstClr>
                  </a:outerShdw>
                </a:effectLst>
                <a:latin typeface="UTM BryantLG" panose="02040603050506020204" pitchFamily="18" charset="0"/>
              </a:rPr>
              <a:t>riêng tư</a:t>
            </a:r>
            <a:endParaRPr lang="en-US" sz="7200" b="1" cap="none" spc="0">
              <a:ln w="0"/>
              <a:solidFill>
                <a:srgbClr val="0033CC"/>
              </a:solidFill>
              <a:effectLst>
                <a:outerShdw blurRad="50800" dist="38100" dir="16200000" rotWithShape="0">
                  <a:prstClr val="black">
                    <a:alpha val="40000"/>
                  </a:prstClr>
                </a:outerShdw>
              </a:effectLst>
              <a:latin typeface="UTM BryantLG" panose="02040603050506020204" pitchFamily="18" charset="0"/>
            </a:endParaRPr>
          </a:p>
        </p:txBody>
      </p:sp>
    </p:spTree>
    <p:extLst>
      <p:ext uri="{BB962C8B-B14F-4D97-AF65-F5344CB8AC3E}">
        <p14:creationId xmlns:p14="http://schemas.microsoft.com/office/powerpoint/2010/main" val="3046745535"/>
      </p:ext>
    </p:extLst>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80000" fill="hold" grpId="0" nodeType="with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8" presetClass="entr" presetSubtype="32"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diamond(out)">
                                      <p:cBhvr>
                                        <p:cTn id="13" dur="500"/>
                                        <p:tgtEl>
                                          <p:spTgt spid="10"/>
                                        </p:tgtEl>
                                      </p:cBhvr>
                                    </p:animEffect>
                                  </p:childTnLst>
                                </p:cTn>
                              </p:par>
                              <p:par>
                                <p:cTn id="14" presetID="8" presetClass="entr" presetSubtype="32"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diamond(out)">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1" accel="80000" fill="hold" grpId="0" nodeType="clickEffect">
                                  <p:stCondLst>
                                    <p:cond delay="0"/>
                                  </p:stCondLst>
                                  <p:iterate type="lt">
                                    <p:tmPct val="10000"/>
                                  </p:iterate>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500" fill="hold"/>
                                        <p:tgtEl>
                                          <p:spTgt spid="12"/>
                                        </p:tgtEl>
                                        <p:attrNameLst>
                                          <p:attrName>ppt_x</p:attrName>
                                        </p:attrNameLst>
                                      </p:cBhvr>
                                      <p:tavLst>
                                        <p:tav tm="0">
                                          <p:val>
                                            <p:strVal val="#ppt_x"/>
                                          </p:val>
                                        </p:tav>
                                        <p:tav tm="100000">
                                          <p:val>
                                            <p:strVal val="#ppt_x"/>
                                          </p:val>
                                        </p:tav>
                                      </p:tavLst>
                                    </p:anim>
                                    <p:anim calcmode="lin" valueType="num">
                                      <p:cBhvr additive="base">
                                        <p:cTn id="22" dur="500" fill="hold"/>
                                        <p:tgtEl>
                                          <p:spTgt spid="12"/>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19"/>
                                            </p:cond>
                                          </p:stCondLst>
                                          <p:endCondLst>
                                            <p:cond evt="onStopAudio" delay="0">
                                              <p:tgtEl>
                                                <p:sldTgt/>
                                              </p:tgtEl>
                                            </p:cond>
                                          </p:endCondLst>
                                        </p:cTn>
                                        <p:tgtEl>
                                          <p:sndTgt r:embed="rId3"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图片包含 卫生间, 浴盆, 淋浴, 抽水马桶&#10;&#10;描述已自动生成">
            <a:extLst>
              <a:ext uri="{FF2B5EF4-FFF2-40B4-BE49-F238E27FC236}">
                <a16:creationId xmlns:a16="http://schemas.microsoft.com/office/drawing/2014/main" id="{09F0907E-FEBE-43ED-806F-E430BA809220}"/>
              </a:ext>
            </a:extLst>
          </p:cNvPr>
          <p:cNvPicPr>
            <a:picLocks noChangeAspect="1"/>
          </p:cNvPicPr>
          <p:nvPr/>
        </p:nvPicPr>
        <p:blipFill rotWithShape="1">
          <a:blip r:embed="rId2">
            <a:extLst>
              <a:ext uri="{28A0092B-C50C-407E-A947-70E740481C1C}">
                <a14:useLocalDpi xmlns:a14="http://schemas.microsoft.com/office/drawing/2010/main" val="0"/>
              </a:ext>
            </a:extLst>
          </a:blip>
          <a:srcRect l="7257" r="8474"/>
          <a:stretch/>
        </p:blipFill>
        <p:spPr>
          <a:xfrm rot="5400000">
            <a:off x="2667000" y="-2667000"/>
            <a:ext cx="6858000" cy="12192000"/>
          </a:xfrm>
          <a:prstGeom prst="rect">
            <a:avLst/>
          </a:prstGeom>
        </p:spPr>
      </p:pic>
      <p:pic>
        <p:nvPicPr>
          <p:cNvPr id="5" name="图片 4">
            <a:extLst>
              <a:ext uri="{FF2B5EF4-FFF2-40B4-BE49-F238E27FC236}">
                <a16:creationId xmlns:a16="http://schemas.microsoft.com/office/drawing/2014/main" id="{2FB612B6-E12B-4410-B6BF-EE3760FD60D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20342"/>
          <a:stretch/>
        </p:blipFill>
        <p:spPr>
          <a:xfrm>
            <a:off x="260933" y="-390275"/>
            <a:ext cx="9235343" cy="7528585"/>
          </a:xfrm>
          <a:prstGeom prst="rect">
            <a:avLst/>
          </a:prstGeom>
        </p:spPr>
      </p:pic>
      <p:pic>
        <p:nvPicPr>
          <p:cNvPr id="9" name="图片 8">
            <a:extLst>
              <a:ext uri="{FF2B5EF4-FFF2-40B4-BE49-F238E27FC236}">
                <a16:creationId xmlns:a16="http://schemas.microsoft.com/office/drawing/2014/main" id="{7BC84BD3-B247-4F13-8F46-99FA52F6409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3838" t="38632"/>
          <a:stretch/>
        </p:blipFill>
        <p:spPr>
          <a:xfrm>
            <a:off x="4944607" y="-435655"/>
            <a:ext cx="7455877" cy="7966250"/>
          </a:xfrm>
          <a:prstGeom prst="rect">
            <a:avLst/>
          </a:prstGeom>
        </p:spPr>
      </p:pic>
      <p:pic>
        <p:nvPicPr>
          <p:cNvPr id="4" name="图片 3">
            <a:extLst>
              <a:ext uri="{FF2B5EF4-FFF2-40B4-BE49-F238E27FC236}">
                <a16:creationId xmlns:a16="http://schemas.microsoft.com/office/drawing/2014/main" id="{726C0947-7F1A-4CE5-8EFC-38B7A95CE653}"/>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3904" t="50000" r="65518" b="11525"/>
          <a:stretch/>
        </p:blipFill>
        <p:spPr>
          <a:xfrm>
            <a:off x="6233159" y="2329665"/>
            <a:ext cx="1371601" cy="1217805"/>
          </a:xfrm>
          <a:prstGeom prst="rect">
            <a:avLst/>
          </a:prstGeom>
        </p:spPr>
      </p:pic>
      <p:pic>
        <p:nvPicPr>
          <p:cNvPr id="10" name="图片 9">
            <a:extLst>
              <a:ext uri="{FF2B5EF4-FFF2-40B4-BE49-F238E27FC236}">
                <a16:creationId xmlns:a16="http://schemas.microsoft.com/office/drawing/2014/main" id="{D3B878F2-4E50-4502-99DD-2B89341CA9B6}"/>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48107" t="58651" r="9880" b="6850"/>
          <a:stretch/>
        </p:blipFill>
        <p:spPr>
          <a:xfrm rot="17317736">
            <a:off x="1721351" y="3101573"/>
            <a:ext cx="1884513" cy="1091949"/>
          </a:xfrm>
          <a:prstGeom prst="rect">
            <a:avLst/>
          </a:prstGeom>
        </p:spPr>
      </p:pic>
      <p:sp>
        <p:nvSpPr>
          <p:cNvPr id="2" name="Rectangle 1">
            <a:extLst>
              <a:ext uri="{FF2B5EF4-FFF2-40B4-BE49-F238E27FC236}">
                <a16:creationId xmlns:a16="http://schemas.microsoft.com/office/drawing/2014/main" id="{4BD1B9E2-4F7F-4BD4-BCAE-47E9DA457C81}"/>
              </a:ext>
            </a:extLst>
          </p:cNvPr>
          <p:cNvSpPr/>
          <p:nvPr/>
        </p:nvSpPr>
        <p:spPr>
          <a:xfrm>
            <a:off x="3354767" y="2151727"/>
            <a:ext cx="2940228" cy="2554545"/>
          </a:xfrm>
          <a:prstGeom prst="rect">
            <a:avLst/>
          </a:prstGeom>
          <a:noFill/>
        </p:spPr>
        <p:txBody>
          <a:bodyPr wrap="none" lIns="91440" tIns="45720" rIns="91440" bIns="45720">
            <a:spAutoFit/>
          </a:bodyPr>
          <a:lstStyle/>
          <a:p>
            <a:pPr algn="ctr"/>
            <a:r>
              <a:rPr lang="en-US" sz="8000" b="1">
                <a:ln w="0"/>
                <a:solidFill>
                  <a:srgbClr val="D13D3D"/>
                </a:solidFill>
                <a:effectLst>
                  <a:outerShdw blurRad="38100" dist="19050" dir="2700000" algn="tl" rotWithShape="0">
                    <a:schemeClr val="dk1">
                      <a:alpha val="40000"/>
                    </a:schemeClr>
                  </a:outerShdw>
                </a:effectLst>
                <a:latin typeface="UTM Gradoo" panose="02040603050506020204" pitchFamily="18" charset="0"/>
              </a:rPr>
              <a:t>khám </a:t>
            </a:r>
          </a:p>
          <a:p>
            <a:pPr algn="ctr"/>
            <a:r>
              <a:rPr lang="en-US" sz="8000" b="1">
                <a:ln w="0"/>
                <a:solidFill>
                  <a:srgbClr val="D13D3D"/>
                </a:solidFill>
                <a:effectLst>
                  <a:outerShdw blurRad="38100" dist="19050" dir="2700000" algn="tl" rotWithShape="0">
                    <a:schemeClr val="dk1">
                      <a:alpha val="40000"/>
                    </a:schemeClr>
                  </a:outerShdw>
                </a:effectLst>
                <a:latin typeface="UTM Gradoo" panose="02040603050506020204" pitchFamily="18" charset="0"/>
              </a:rPr>
              <a:t>phá</a:t>
            </a:r>
            <a:endParaRPr lang="en-US" sz="8000" b="1" cap="none" spc="0">
              <a:ln w="0"/>
              <a:solidFill>
                <a:srgbClr val="D13D3D"/>
              </a:solidFill>
              <a:effectLst>
                <a:outerShdw blurRad="38100" dist="19050" dir="2700000" algn="tl" rotWithShape="0">
                  <a:schemeClr val="dk1">
                    <a:alpha val="40000"/>
                  </a:schemeClr>
                </a:outerShdw>
              </a:effectLst>
              <a:latin typeface="UTM Gradoo" panose="02040603050506020204" pitchFamily="18" charset="0"/>
            </a:endParaRPr>
          </a:p>
        </p:txBody>
      </p:sp>
    </p:spTree>
    <p:extLst>
      <p:ext uri="{BB962C8B-B14F-4D97-AF65-F5344CB8AC3E}">
        <p14:creationId xmlns:p14="http://schemas.microsoft.com/office/powerpoint/2010/main" val="2827630031"/>
      </p:ext>
    </p:extLst>
  </p:cSld>
  <p:clrMapOvr>
    <a:masterClrMapping/>
  </p:clrMapOvr>
  <mc:AlternateContent xmlns:mc="http://schemas.openxmlformats.org/markup-compatibility/2006" xmlns:p14="http://schemas.microsoft.com/office/powerpoint/2010/main">
    <mc:Choice Requires="p14">
      <p:transition spd="slow">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par>
                                <p:cTn id="8" presetID="2" presetClass="entr" presetSubtype="2"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 calcmode="lin" valueType="num">
                                      <p:cBhvr additive="base">
                                        <p:cTn id="10" dur="500" fill="hold"/>
                                        <p:tgtEl>
                                          <p:spTgt spid="9"/>
                                        </p:tgtEl>
                                        <p:attrNameLst>
                                          <p:attrName>ppt_x</p:attrName>
                                        </p:attrNameLst>
                                      </p:cBhvr>
                                      <p:tavLst>
                                        <p:tav tm="0">
                                          <p:val>
                                            <p:strVal val="1+#ppt_w/2"/>
                                          </p:val>
                                        </p:tav>
                                        <p:tav tm="100000">
                                          <p:val>
                                            <p:strVal val="#ppt_x"/>
                                          </p:val>
                                        </p:tav>
                                      </p:tavLst>
                                    </p:anim>
                                    <p:anim calcmode="lin" valueType="num">
                                      <p:cBhvr additive="base">
                                        <p:cTn id="11" dur="500" fill="hold"/>
                                        <p:tgtEl>
                                          <p:spTgt spid="9"/>
                                        </p:tgtEl>
                                        <p:attrNameLst>
                                          <p:attrName>ppt_y</p:attrName>
                                        </p:attrNameLst>
                                      </p:cBhvr>
                                      <p:tavLst>
                                        <p:tav tm="0">
                                          <p:val>
                                            <p:strVal val="#ppt_y"/>
                                          </p:val>
                                        </p:tav>
                                        <p:tav tm="100000">
                                          <p:val>
                                            <p:strVal val="#ppt_y"/>
                                          </p:val>
                                        </p:tav>
                                      </p:tavLst>
                                    </p:anim>
                                  </p:childTnLst>
                                </p:cTn>
                              </p:par>
                              <p:par>
                                <p:cTn id="12" presetID="42" presetClass="entr" presetSubtype="0" fill="hold"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500"/>
                                        <p:tgtEl>
                                          <p:spTgt spid="5"/>
                                        </p:tgtEl>
                                      </p:cBhvr>
                                    </p:animEffect>
                                    <p:anim calcmode="lin" valueType="num">
                                      <p:cBhvr>
                                        <p:cTn id="15" dur="500" fill="hold"/>
                                        <p:tgtEl>
                                          <p:spTgt spid="5"/>
                                        </p:tgtEl>
                                        <p:attrNameLst>
                                          <p:attrName>ppt_x</p:attrName>
                                        </p:attrNameLst>
                                      </p:cBhvr>
                                      <p:tavLst>
                                        <p:tav tm="0">
                                          <p:val>
                                            <p:strVal val="#ppt_x"/>
                                          </p:val>
                                        </p:tav>
                                        <p:tav tm="100000">
                                          <p:val>
                                            <p:strVal val="#ppt_x"/>
                                          </p:val>
                                        </p:tav>
                                      </p:tavLst>
                                    </p:anim>
                                    <p:anim calcmode="lin" valueType="num">
                                      <p:cBhvr>
                                        <p:cTn id="16" dur="500" fill="hold"/>
                                        <p:tgtEl>
                                          <p:spTgt spid="5"/>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anim calcmode="lin" valueType="num">
                                      <p:cBhvr>
                                        <p:cTn id="20" dur="500" fill="hold"/>
                                        <p:tgtEl>
                                          <p:spTgt spid="10"/>
                                        </p:tgtEl>
                                        <p:attrNameLst>
                                          <p:attrName>ppt_x</p:attrName>
                                        </p:attrNameLst>
                                      </p:cBhvr>
                                      <p:tavLst>
                                        <p:tav tm="0">
                                          <p:val>
                                            <p:strVal val="#ppt_x"/>
                                          </p:val>
                                        </p:tav>
                                        <p:tav tm="100000">
                                          <p:val>
                                            <p:strVal val="#ppt_x"/>
                                          </p:val>
                                        </p:tav>
                                      </p:tavLst>
                                    </p:anim>
                                    <p:anim calcmode="lin" valueType="num">
                                      <p:cBhvr>
                                        <p:cTn id="21" dur="500" fill="hold"/>
                                        <p:tgtEl>
                                          <p:spTgt spid="10"/>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fade">
                                      <p:cBhvr>
                                        <p:cTn id="24" dur="500"/>
                                        <p:tgtEl>
                                          <p:spTgt spid="4"/>
                                        </p:tgtEl>
                                      </p:cBhvr>
                                    </p:animEffect>
                                    <p:anim calcmode="lin" valueType="num">
                                      <p:cBhvr>
                                        <p:cTn id="25" dur="500" fill="hold"/>
                                        <p:tgtEl>
                                          <p:spTgt spid="4"/>
                                        </p:tgtEl>
                                        <p:attrNameLst>
                                          <p:attrName>ppt_x</p:attrName>
                                        </p:attrNameLst>
                                      </p:cBhvr>
                                      <p:tavLst>
                                        <p:tav tm="0">
                                          <p:val>
                                            <p:strVal val="#ppt_x"/>
                                          </p:val>
                                        </p:tav>
                                        <p:tav tm="100000">
                                          <p:val>
                                            <p:strVal val="#ppt_x"/>
                                          </p:val>
                                        </p:tav>
                                      </p:tavLst>
                                    </p:anim>
                                    <p:anim calcmode="lin" valueType="num">
                                      <p:cBhvr>
                                        <p:cTn id="26" dur="500" fill="hold"/>
                                        <p:tgtEl>
                                          <p:spTgt spid="4"/>
                                        </p:tgtEl>
                                        <p:attrNameLst>
                                          <p:attrName>ppt_y</p:attrName>
                                        </p:attrNameLst>
                                      </p:cBhvr>
                                      <p:tavLst>
                                        <p:tav tm="0">
                                          <p:val>
                                            <p:strVal val="#ppt_y+.1"/>
                                          </p:val>
                                        </p:tav>
                                        <p:tav tm="100000">
                                          <p:val>
                                            <p:strVal val="#ppt_y"/>
                                          </p:val>
                                        </p:tav>
                                      </p:tavLst>
                                    </p:anim>
                                  </p:childTnLst>
                                </p:cTn>
                              </p:par>
                              <p:par>
                                <p:cTn id="27" presetID="2" presetClass="entr" presetSubtype="1" accel="80000" fill="hold" grpId="0" nodeType="withEffect">
                                  <p:stCondLst>
                                    <p:cond delay="0"/>
                                  </p:stCondLst>
                                  <p:iterate type="lt">
                                    <p:tmPct val="10000"/>
                                  </p:iterate>
                                  <p:childTnLst>
                                    <p:set>
                                      <p:cBhvr>
                                        <p:cTn id="28" dur="1" fill="hold">
                                          <p:stCondLst>
                                            <p:cond delay="0"/>
                                          </p:stCondLst>
                                        </p:cTn>
                                        <p:tgtEl>
                                          <p:spTgt spid="2"/>
                                        </p:tgtEl>
                                        <p:attrNameLst>
                                          <p:attrName>style.visibility</p:attrName>
                                        </p:attrNameLst>
                                      </p:cBhvr>
                                      <p:to>
                                        <p:strVal val="visible"/>
                                      </p:to>
                                    </p:set>
                                    <p:anim calcmode="lin" valueType="num">
                                      <p:cBhvr additive="base">
                                        <p:cTn id="29" dur="500" fill="hold"/>
                                        <p:tgtEl>
                                          <p:spTgt spid="2"/>
                                        </p:tgtEl>
                                        <p:attrNameLst>
                                          <p:attrName>ppt_x</p:attrName>
                                        </p:attrNameLst>
                                      </p:cBhvr>
                                      <p:tavLst>
                                        <p:tav tm="0">
                                          <p:val>
                                            <p:strVal val="#ppt_x"/>
                                          </p:val>
                                        </p:tav>
                                        <p:tav tm="100000">
                                          <p:val>
                                            <p:strVal val="#ppt_x"/>
                                          </p:val>
                                        </p:tav>
                                      </p:tavLst>
                                    </p:anim>
                                    <p:anim calcmode="lin" valueType="num">
                                      <p:cBhvr additive="base">
                                        <p:cTn id="30" dur="500" fill="hold"/>
                                        <p:tgtEl>
                                          <p:spTgt spid="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图片包含 卫生间, 浴盆, 淋浴, 抽水马桶&#10;&#10;描述已自动生成">
            <a:extLst>
              <a:ext uri="{FF2B5EF4-FFF2-40B4-BE49-F238E27FC236}">
                <a16:creationId xmlns:a16="http://schemas.microsoft.com/office/drawing/2014/main" id="{231188C2-73AB-4904-96D7-FC2D3B8CB1FC}"/>
              </a:ext>
            </a:extLst>
          </p:cNvPr>
          <p:cNvPicPr>
            <a:picLocks noChangeAspect="1"/>
          </p:cNvPicPr>
          <p:nvPr/>
        </p:nvPicPr>
        <p:blipFill rotWithShape="1">
          <a:blip r:embed="rId2">
            <a:extLst>
              <a:ext uri="{28A0092B-C50C-407E-A947-70E740481C1C}">
                <a14:useLocalDpi xmlns:a14="http://schemas.microsoft.com/office/drawing/2010/main" val="0"/>
              </a:ext>
            </a:extLst>
          </a:blip>
          <a:srcRect l="7257" r="8474"/>
          <a:stretch/>
        </p:blipFill>
        <p:spPr>
          <a:xfrm rot="5400000">
            <a:off x="2667000" y="-2667000"/>
            <a:ext cx="6858000" cy="12192000"/>
          </a:xfrm>
          <a:prstGeom prst="rect">
            <a:avLst/>
          </a:prstGeom>
        </p:spPr>
      </p:pic>
      <p:sp>
        <p:nvSpPr>
          <p:cNvPr id="3" name="矩形 2">
            <a:extLst>
              <a:ext uri="{FF2B5EF4-FFF2-40B4-BE49-F238E27FC236}">
                <a16:creationId xmlns:a16="http://schemas.microsoft.com/office/drawing/2014/main" id="{EEFAD323-8BC9-49F9-8DF5-DEB3DCD43172}"/>
              </a:ext>
            </a:extLst>
          </p:cNvPr>
          <p:cNvSpPr/>
          <p:nvPr/>
        </p:nvSpPr>
        <p:spPr>
          <a:xfrm>
            <a:off x="673261" y="593203"/>
            <a:ext cx="10845478" cy="5671594"/>
          </a:xfrm>
          <a:prstGeom prst="rect">
            <a:avLst/>
          </a:prstGeom>
          <a:solidFill>
            <a:schemeClr val="bg1"/>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altLang="zh-CN">
                <a:latin typeface="仓耳玄三M W05" panose="02020400000000000000" pitchFamily="18" charset="-122"/>
              </a:rPr>
              <a:t>Cơn tức giận của tên cướp thật dữ dội. Hắn đứng phắt dậy, rút soạt dao ra, lăm lăm chực đâm. Bác sĩ Ly vẫn dõng dạc và quả quyết:</a:t>
            </a:r>
          </a:p>
          <a:p>
            <a:pPr algn="ctr"/>
            <a:endParaRPr lang="vi-VN" altLang="zh-CN">
              <a:latin typeface="仓耳玄三M W05" panose="02020400000000000000" pitchFamily="18" charset="-122"/>
            </a:endParaRPr>
          </a:p>
          <a:p>
            <a:pPr algn="ctr"/>
            <a:r>
              <a:rPr lang="vi-VN" altLang="zh-CN">
                <a:latin typeface="仓耳玄三M W05" panose="02020400000000000000" pitchFamily="18" charset="-122"/>
              </a:rPr>
              <a:t>- Nếu anh không cất dao, tôi quyết làm cho anh bị treo cổ trong phiên tòa sắp tới.</a:t>
            </a:r>
          </a:p>
          <a:p>
            <a:pPr algn="ctr"/>
            <a:endParaRPr lang="vi-VN" altLang="zh-CN">
              <a:latin typeface="仓耳玄三M W05" panose="02020400000000000000" pitchFamily="18" charset="-122"/>
            </a:endParaRPr>
          </a:p>
          <a:p>
            <a:pPr algn="ctr"/>
            <a:r>
              <a:rPr lang="vi-VN" altLang="zh-CN">
                <a:latin typeface="仓耳玄三M W05" panose="02020400000000000000" pitchFamily="18" charset="-122"/>
              </a:rPr>
              <a:t>Trông bác sĩ lúc này với gã kia thật khác nhau một trời một vực. Một đằng thì đức độ, hiền từ mà nghiêm nghị. Một đằng thì nanh ác, hung hăng như con thú dữ nhốt chuồng.</a:t>
            </a:r>
            <a:endParaRPr lang="zh-CN" altLang="en-US" dirty="0">
              <a:latin typeface="仓耳玄三M W05" panose="02020400000000000000" pitchFamily="18" charset="-122"/>
            </a:endParaRPr>
          </a:p>
        </p:txBody>
      </p:sp>
      <p:sp>
        <p:nvSpPr>
          <p:cNvPr id="9" name="Rectangle 8">
            <a:extLst>
              <a:ext uri="{FF2B5EF4-FFF2-40B4-BE49-F238E27FC236}">
                <a16:creationId xmlns:a16="http://schemas.microsoft.com/office/drawing/2014/main" id="{B542942E-961F-492B-A9BB-9369E990C4A5}"/>
              </a:ext>
            </a:extLst>
          </p:cNvPr>
          <p:cNvSpPr/>
          <p:nvPr/>
        </p:nvSpPr>
        <p:spPr>
          <a:xfrm>
            <a:off x="2548370" y="989303"/>
            <a:ext cx="7257263" cy="646331"/>
          </a:xfrm>
          <a:prstGeom prst="rect">
            <a:avLst/>
          </a:prstGeom>
          <a:noFill/>
        </p:spPr>
        <p:txBody>
          <a:bodyPr wrap="square" lIns="91440" tIns="45720" rIns="91440" bIns="45720">
            <a:spAutoFit/>
          </a:bodyPr>
          <a:lstStyle/>
          <a:p>
            <a:pPr algn="just"/>
            <a:r>
              <a:rPr lang="en-US" sz="3600" b="1">
                <a:ln w="0"/>
                <a:solidFill>
                  <a:schemeClr val="accent5">
                    <a:lumMod val="50000"/>
                  </a:schemeClr>
                </a:solidFill>
                <a:latin typeface="UTM BryantLG" panose="02040603050506020204" pitchFamily="18" charset="0"/>
              </a:rPr>
              <a:t>KHUẤT PHỤC TÊN CƯỚP BIỂN</a:t>
            </a:r>
            <a:endParaRPr lang="en-US" sz="3600" b="1" cap="none" spc="0">
              <a:ln w="0"/>
              <a:solidFill>
                <a:schemeClr val="accent5">
                  <a:lumMod val="50000"/>
                </a:schemeClr>
              </a:solidFill>
              <a:latin typeface="UTM Avo" panose="02040603050506020204" pitchFamily="18" charset="0"/>
            </a:endParaRPr>
          </a:p>
        </p:txBody>
      </p:sp>
      <p:sp>
        <p:nvSpPr>
          <p:cNvPr id="7" name="Rectangle 6">
            <a:extLst>
              <a:ext uri="{FF2B5EF4-FFF2-40B4-BE49-F238E27FC236}">
                <a16:creationId xmlns:a16="http://schemas.microsoft.com/office/drawing/2014/main" id="{8F7DBD29-3975-40E3-88AE-F5DAA182F2BB}"/>
              </a:ext>
            </a:extLst>
          </p:cNvPr>
          <p:cNvSpPr/>
          <p:nvPr/>
        </p:nvSpPr>
        <p:spPr>
          <a:xfrm>
            <a:off x="835262" y="1740482"/>
            <a:ext cx="10683477" cy="4524315"/>
          </a:xfrm>
          <a:prstGeom prst="rect">
            <a:avLst/>
          </a:prstGeom>
          <a:noFill/>
        </p:spPr>
        <p:txBody>
          <a:bodyPr wrap="square" lIns="91440" tIns="45720" rIns="91440" bIns="45720">
            <a:spAutoFit/>
          </a:bodyPr>
          <a:lstStyle/>
          <a:p>
            <a:pPr algn="just"/>
            <a:r>
              <a:rPr lang="en-US" sz="3200" b="1">
                <a:ln w="0"/>
                <a:solidFill>
                  <a:srgbClr val="2E67AC"/>
                </a:solidFill>
                <a:latin typeface="UTM BryantLG" panose="02040603050506020204" pitchFamily="18" charset="0"/>
              </a:rPr>
              <a:t>	</a:t>
            </a:r>
            <a:r>
              <a:rPr lang="vi-VN" sz="3200" b="1">
                <a:ln w="0"/>
                <a:solidFill>
                  <a:srgbClr val="2E67AC"/>
                </a:solidFill>
                <a:latin typeface="UTM BryantLG" panose="02040603050506020204" pitchFamily="18" charset="0"/>
              </a:rPr>
              <a:t>Cơn tức giận của tên cướp thật dữ dội. Hắn đứng phắt dậy, rút soạt dao ra, lăm lăm chực đâm. Bác sĩ Ly vẫn dõng dạc và quả quyết:</a:t>
            </a:r>
          </a:p>
          <a:p>
            <a:pPr algn="just"/>
            <a:r>
              <a:rPr lang="vi-VN" sz="3200" b="1">
                <a:ln w="0"/>
                <a:solidFill>
                  <a:srgbClr val="2E67AC"/>
                </a:solidFill>
                <a:latin typeface="UTM BryantLG" panose="02040603050506020204" pitchFamily="18" charset="0"/>
              </a:rPr>
              <a:t>- Nếu anh không cất dao, tôi quyết làm cho anh bị treo cổ trong phiên tòa sắp tới.</a:t>
            </a:r>
          </a:p>
          <a:p>
            <a:pPr algn="just"/>
            <a:r>
              <a:rPr lang="en-US" sz="3200" b="1">
                <a:ln w="0"/>
                <a:solidFill>
                  <a:srgbClr val="2E67AC"/>
                </a:solidFill>
                <a:latin typeface="UTM BryantLG" panose="02040603050506020204" pitchFamily="18" charset="0"/>
              </a:rPr>
              <a:t>	</a:t>
            </a:r>
            <a:r>
              <a:rPr lang="vi-VN" sz="3200" b="1">
                <a:ln w="0"/>
                <a:solidFill>
                  <a:srgbClr val="2E67AC"/>
                </a:solidFill>
                <a:latin typeface="UTM BryantLG" panose="02040603050506020204" pitchFamily="18" charset="0"/>
              </a:rPr>
              <a:t>Trông bác sĩ lúc này với gã kia thật khác nhau một trời một vực. Một đằng thì đức độ, hiền từ mà nghiêm nghị. Một đằng thì nanh ác, hung hăng như con thú dữ nhốt chuồng.</a:t>
            </a:r>
            <a:endParaRPr lang="en-US" sz="3200" b="1" cap="none" spc="0">
              <a:ln w="0"/>
              <a:solidFill>
                <a:srgbClr val="2E67AC"/>
              </a:solidFill>
              <a:latin typeface="UTM Avo" panose="02040603050506020204" pitchFamily="18" charset="0"/>
            </a:endParaRPr>
          </a:p>
        </p:txBody>
      </p:sp>
    </p:spTree>
    <p:extLst>
      <p:ext uri="{BB962C8B-B14F-4D97-AF65-F5344CB8AC3E}">
        <p14:creationId xmlns:p14="http://schemas.microsoft.com/office/powerpoint/2010/main" val="3407273174"/>
      </p:ext>
    </p:extLst>
  </p:cSld>
  <p:clrMapOvr>
    <a:masterClrMapping/>
  </p:clrMapOvr>
  <mc:AlternateContent xmlns:mc="http://schemas.openxmlformats.org/markup-compatibility/2006" xmlns:p14="http://schemas.microsoft.com/office/powerpoint/2010/main">
    <mc:Choice Requires="p14">
      <p:transition spd="slow">
        <p14:flip dir="r"/>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accel="80000" fill="hold" grpId="0" nodeType="clickEffect">
                                      <p:stCondLst>
                                        <p:cond delay="0"/>
                                      </p:stCondLst>
                                      <p:iterate type="wd">
                                        <p:tmPct val="10000"/>
                                      </p:iterate>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accel="80000" fill="hold" grpId="0" nodeType="clickEffect" p14:presetBounceEnd="44000">
                                      <p:stCondLst>
                                        <p:cond delay="0"/>
                                      </p:stCondLst>
                                      <p:iterate type="wd">
                                        <p:tmPct val="10000"/>
                                      </p:iterate>
                                      <p:childTnLst>
                                        <p:set>
                                          <p:cBhvr>
                                            <p:cTn id="12" dur="1" fill="hold">
                                              <p:stCondLst>
                                                <p:cond delay="0"/>
                                              </p:stCondLst>
                                            </p:cTn>
                                            <p:tgtEl>
                                              <p:spTgt spid="7"/>
                                            </p:tgtEl>
                                            <p:attrNameLst>
                                              <p:attrName>style.visibility</p:attrName>
                                            </p:attrNameLst>
                                          </p:cBhvr>
                                          <p:to>
                                            <p:strVal val="visible"/>
                                          </p:to>
                                        </p:set>
                                        <p:anim calcmode="lin" valueType="num" p14:bounceEnd="44000">
                                          <p:cBhvr additive="base">
                                            <p:cTn id="13" dur="500" fill="hold"/>
                                            <p:tgtEl>
                                              <p:spTgt spid="7"/>
                                            </p:tgtEl>
                                            <p:attrNameLst>
                                              <p:attrName>ppt_x</p:attrName>
                                            </p:attrNameLst>
                                          </p:cBhvr>
                                          <p:tavLst>
                                            <p:tav tm="0">
                                              <p:val>
                                                <p:strVal val="0-#ppt_w/2"/>
                                              </p:val>
                                            </p:tav>
                                            <p:tav tm="100000">
                                              <p:val>
                                                <p:strVal val="#ppt_x"/>
                                              </p:val>
                                            </p:tav>
                                          </p:tavLst>
                                        </p:anim>
                                        <p:anim calcmode="lin" valueType="num" p14:bounceEnd="44000">
                                          <p:cBhvr additive="base">
                                            <p:cTn id="14"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7" grpId="0"/>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accel="80000" fill="hold" grpId="0" nodeType="clickEffect">
                                      <p:stCondLst>
                                        <p:cond delay="0"/>
                                      </p:stCondLst>
                                      <p:iterate type="wd">
                                        <p:tmPct val="10000"/>
                                      </p:iterate>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accel="80000" fill="hold" grpId="0" nodeType="clickEffect">
                                      <p:stCondLst>
                                        <p:cond delay="0"/>
                                      </p:stCondLst>
                                      <p:iterate type="wd">
                                        <p:tmPct val="10000"/>
                                      </p:iterate>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0-#ppt_w/2"/>
                                              </p:val>
                                            </p:tav>
                                            <p:tav tm="100000">
                                              <p:val>
                                                <p:strVal val="#ppt_x"/>
                                              </p:val>
                                            </p:tav>
                                          </p:tavLst>
                                        </p:anim>
                                        <p:anim calcmode="lin" valueType="num">
                                          <p:cBhvr additive="base">
                                            <p:cTn id="14"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7" grpId="0"/>
        </p:bldLst>
      </p:timing>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PowerPoint 演示文稿"/>
</p:tagLst>
</file>

<file path=ppt/theme/theme1.xml><?xml version="1.0" encoding="utf-8"?>
<a:theme xmlns:a="http://schemas.openxmlformats.org/drawingml/2006/main" name="Office Theme">
  <a:themeElements>
    <a:clrScheme name="自定义 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79646"/>
      </a:hlink>
      <a:folHlink>
        <a:srgbClr val="F79646"/>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9Slide.vn</Template>
  <TotalTime>223</TotalTime>
  <Words>533</Words>
  <Application>Microsoft Office PowerPoint</Application>
  <PresentationFormat>Widescreen</PresentationFormat>
  <Paragraphs>100</Paragraphs>
  <Slides>21</Slides>
  <Notes>7</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21</vt:i4>
      </vt:variant>
    </vt:vector>
  </HeadingPairs>
  <TitlesOfParts>
    <vt:vector size="31" baseType="lpstr">
      <vt:lpstr>等线</vt:lpstr>
      <vt:lpstr>UTM Amerika Sans</vt:lpstr>
      <vt:lpstr>Times New Roman</vt:lpstr>
      <vt:lpstr>Arial</vt:lpstr>
      <vt:lpstr>UTM Avo</vt:lpstr>
      <vt:lpstr>UTM Gradoo</vt:lpstr>
      <vt:lpstr>仓耳玄三M W05</vt:lpstr>
      <vt:lpstr>UTM BryantLG</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9Slide.vn</Manager>
  <Company>9Slide.vn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KTUTS</dc:title>
  <dc:subject>KTUTS</dc:subject>
  <dc:creator>KTUTS; Admin</dc:creator>
  <cp:keywords>Thy Tho</cp:keywords>
  <dc:description>T</dc:description>
  <cp:lastModifiedBy>User</cp:lastModifiedBy>
  <cp:revision>129</cp:revision>
  <dcterms:created xsi:type="dcterms:W3CDTF">2019-06-28T07:31:59Z</dcterms:created>
  <dcterms:modified xsi:type="dcterms:W3CDTF">2022-02-20T17:33:28Z</dcterms:modified>
  <cp:category>K</cp:category>
  <cp:version>P14</cp:version>
</cp:coreProperties>
</file>