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01" r:id="rId2"/>
    <p:sldId id="292" r:id="rId3"/>
    <p:sldId id="262" r:id="rId4"/>
    <p:sldId id="298" r:id="rId5"/>
    <p:sldId id="276" r:id="rId6"/>
    <p:sldId id="297" r:id="rId7"/>
    <p:sldId id="265" r:id="rId8"/>
    <p:sldId id="293" r:id="rId9"/>
    <p:sldId id="286" r:id="rId10"/>
    <p:sldId id="296" r:id="rId11"/>
    <p:sldId id="299" r:id="rId12"/>
  </p:sldIdLst>
  <p:sldSz cx="12192000" cy="6858000"/>
  <p:notesSz cx="6858000" cy="9144000"/>
  <p:embeddedFontLst>
    <p:embeddedFont>
      <p:font typeface="等线" panose="02010600030101010101" pitchFamily="2" charset="-122"/>
      <p:regular r:id="rId15"/>
      <p:bold r:id="rId16"/>
    </p:embeddedFont>
    <p:embeddedFont>
      <p:font typeface="#9Slide07 IcielPony" panose="02000000000000000000" pitchFamily="2" charset="0"/>
      <p:regular r:id="rId17"/>
    </p:embeddedFont>
    <p:embeddedFont>
      <p:font typeface="#9Slide07 SVNBillo" panose="00000400000000000000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Colossalis" panose="02040603050506020204" pitchFamily="18" charset="0"/>
      <p:regular r:id="rId23"/>
    </p:embeddedFont>
    <p:embeddedFont>
      <p:font typeface="UTM Gradoo" panose="02040603050506020204" pitchFamily="18" charset="0"/>
      <p:regular r:id="rId24"/>
    </p:embeddedFont>
    <p:embeddedFont>
      <p:font typeface="UTM Neutra" panose="02040603050506020204" pitchFamily="18" charset="0"/>
      <p:regular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9D0"/>
    <a:srgbClr val="3E41D3"/>
    <a:srgbClr val="76B0FC"/>
    <a:srgbClr val="F96596"/>
    <a:srgbClr val="FFCCD8"/>
    <a:srgbClr val="DD8E63"/>
    <a:srgbClr val="635650"/>
    <a:srgbClr val="6365D1"/>
    <a:srgbClr val="4042D3"/>
    <a:srgbClr val="000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23" d="100"/>
          <a:sy n="23" d="100"/>
        </p:scale>
        <p:origin x="2184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0E544A-FC9A-4FFF-96AE-0DC61A0797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A8184A-B1C6-4D10-AC6B-0E188FDCB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00D58-7602-4315-B99B-0D597B2C1F71}" type="datetimeFigureOut">
              <a:rPr lang="en-US" smtClean="0"/>
              <a:t>11-Apr-22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41438-7D63-443F-8501-8DDD33C0FD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CD4EA-4879-413C-B0DC-B5633DF020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7BC0B-691D-48D0-BD1A-8DCCA3C72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9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93462-A232-4C6F-88A8-B82510D786B6}" type="datetimeFigureOut">
              <a:rPr lang="zh-CN" altLang="en-US" smtClean="0"/>
              <a:t>2022/4/11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3771C-EA49-4F6D-85F2-6D2039278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2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vào từng đồ dùng để link tới slide bài tương ứng (nên chọn theo thứ tự 1;2;3;4) Khi trở về bấm them 1 lần thì số mới biến mất.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22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08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3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856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144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vô cắm bút để trở về slide lúc chuẩn bị đồ dùng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0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480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14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chọn đáp án đúng. Bấm vào cặp màu đỏ để quay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771C-EA49-4F6D-85F2-6D2039278CC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554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33D0DE7-9C5A-4E98-AB6D-E5F0E7B4C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A270C5-D44B-437C-B534-147E8B60A226}"/>
              </a:ext>
            </a:extLst>
          </p:cNvPr>
          <p:cNvSpPr/>
          <p:nvPr userDrawn="1"/>
        </p:nvSpPr>
        <p:spPr>
          <a:xfrm>
            <a:off x="0" y="787398"/>
            <a:ext cx="12192000" cy="5346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79C8F-B47A-4302-A174-E2D949BF0A43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623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F2287-65C7-406E-9CE8-B6549BF69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7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C00E858-53BE-4F8C-A09E-BC25F520BF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36AA574A-6A62-4405-A9DE-46AE634A6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555"/>
          <a:stretch/>
        </p:blipFill>
        <p:spPr>
          <a:xfrm>
            <a:off x="102966" y="580768"/>
            <a:ext cx="11606433" cy="6128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0F53F7-BB03-4554-B2A8-123624031830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2730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3A473D-6808-4592-9EA9-AE17C4DD64AC}"/>
              </a:ext>
            </a:extLst>
          </p:cNvPr>
          <p:cNvSpPr txBox="1"/>
          <p:nvPr userDrawn="1"/>
        </p:nvSpPr>
        <p:spPr>
          <a:xfrm>
            <a:off x="11273159" y="6457890"/>
            <a:ext cx="918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6769D0"/>
                </a:solidFill>
                <a:latin typeface="#9Slide07 IcielPony" panose="02000000000000000000" pitchFamily="2" charset="0"/>
              </a:rPr>
              <a:t>KTUTS</a:t>
            </a:r>
          </a:p>
        </p:txBody>
      </p:sp>
      <p:pic>
        <p:nvPicPr>
          <p:cNvPr id="4" name="Picture 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E232506-8BCB-45FB-BD59-D0E953EC1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37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59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AD106C-6BEE-49CB-8339-7E20B2AFCA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BC67AF-4BF1-45D9-9E5F-1346C82520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71ED05F-C086-4DA1-976F-E70299A1A9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38B357-4D3C-43E1-ABF4-F459D3163D7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4E03F9-B6B8-403E-8FDC-C6ABF3FC5F50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96F90A-0078-4D3C-9CC2-14074E082B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0.gif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slide" Target="slide10.xml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" Target="slide7.xml"/><Relationship Id="rId9" Type="http://schemas.openxmlformats.org/officeDocument/2006/relationships/image" Target="../media/image13.png"/><Relationship Id="rId1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gif"/><Relationship Id="rId4" Type="http://schemas.openxmlformats.org/officeDocument/2006/relationships/image" Target="../media/image25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3.png"/><Relationship Id="rId5" Type="http://schemas.openxmlformats.org/officeDocument/2006/relationships/image" Target="../media/image34.png"/><Relationship Id="rId10" Type="http://schemas.openxmlformats.org/officeDocument/2006/relationships/slide" Target="slide3.xml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8">
            <a:extLst>
              <a:ext uri="{FF2B5EF4-FFF2-40B4-BE49-F238E27FC236}">
                <a16:creationId xmlns:a16="http://schemas.microsoft.com/office/drawing/2014/main" id="{408A38E0-2749-4A19-9F05-94665491D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946" y="1502030"/>
            <a:ext cx="7772750" cy="2506834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r" defTabSz="914332">
              <a:buNone/>
              <a:defRPr/>
            </a:pPr>
            <a:r>
              <a:rPr lang="en-US" altLang="zh-CN" sz="7200" b="1" spc="150" dirty="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ÔN TẬP</a:t>
            </a:r>
          </a:p>
          <a:p>
            <a:pPr algn="r" defTabSz="914332">
              <a:buNone/>
              <a:defRPr/>
            </a:pPr>
            <a:r>
              <a:rPr lang="en-US" altLang="zh-CN" sz="7200" spc="150" dirty="0" err="1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về</a:t>
            </a:r>
            <a:r>
              <a:rPr lang="en-US" altLang="zh-CN" sz="72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 số tự nhiên (tt)</a:t>
            </a:r>
            <a:endParaRPr lang="en-US" altLang="zh-CN" sz="72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3" name="TextBox 37">
            <a:extLst>
              <a:ext uri="{FF2B5EF4-FFF2-40B4-BE49-F238E27FC236}">
                <a16:creationId xmlns:a16="http://schemas.microsoft.com/office/drawing/2014/main" id="{4BED73E7-7746-45DD-A824-7707908D1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8938" y="575019"/>
            <a:ext cx="7334250" cy="807907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 spc="150">
                <a:solidFill>
                  <a:srgbClr val="EBF68B"/>
                </a:solidFill>
                <a:effectLst>
                  <a:glow rad="127000">
                    <a:schemeClr val="bg1"/>
                  </a:glow>
                </a:effectLst>
                <a:latin typeface="UTM Gradoo" panose="02040603050506020204" pitchFamily="18" charset="0"/>
                <a:ea typeface="字魂37号-波纹乖乖体" panose="00000500000000000000" pitchFamily="2" charset="-122"/>
              </a:rPr>
              <a:t>Toán</a:t>
            </a:r>
            <a:endParaRPr lang="zh-CN" altLang="en-US" sz="4800" b="1" spc="150" dirty="0">
              <a:solidFill>
                <a:srgbClr val="EBF68B"/>
              </a:solidFill>
              <a:effectLst>
                <a:glow rad="127000">
                  <a:schemeClr val="bg1"/>
                </a:glow>
              </a:effectLst>
              <a:latin typeface="UTM Gradoo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4" name="TextBox 37">
            <a:extLst>
              <a:ext uri="{FF2B5EF4-FFF2-40B4-BE49-F238E27FC236}">
                <a16:creationId xmlns:a16="http://schemas.microsoft.com/office/drawing/2014/main" id="{CAEE9D5C-5501-4208-8FE4-DE92ED20B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0111" y="4013488"/>
            <a:ext cx="7334250" cy="807907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 fontAlgn="auto">
              <a:spcBef>
                <a:spcPct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zh-CN" sz="4800" b="1">
                <a:solidFill>
                  <a:srgbClr val="FFECDB"/>
                </a:solidFill>
                <a:effectLst/>
                <a:latin typeface="UTM Gradoo" panose="02040603050506020204" pitchFamily="18" charset="0"/>
                <a:ea typeface="字魂37号-波纹乖乖体" panose="00000500000000000000" pitchFamily="2" charset="-122"/>
                <a:cs typeface="Arial" panose="020B0604020202020204" pitchFamily="34" charset="0"/>
              </a:rPr>
              <a:t>Trang 161</a:t>
            </a:r>
            <a:endParaRPr lang="zh-CN" altLang="en-US" sz="4800" b="1" dirty="0">
              <a:solidFill>
                <a:srgbClr val="FFECDB"/>
              </a:solidFill>
              <a:effectLst/>
              <a:latin typeface="UTM Gradoo" panose="02040603050506020204" pitchFamily="18" charset="0"/>
              <a:ea typeface="字魂37号-波纹乖乖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8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D359138-CB87-4FBF-AD8F-BDBD8BD95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8718698" y="4660900"/>
            <a:ext cx="3473302" cy="21971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52AD9780-D1E2-4E6B-83CF-4DE9D9C6BA86}"/>
              </a:ext>
            </a:extLst>
          </p:cNvPr>
          <p:cNvSpPr txBox="1">
            <a:spLocks noChangeArrowheads="1"/>
          </p:cNvSpPr>
          <p:nvPr/>
        </p:nvSpPr>
        <p:spPr>
          <a:xfrm>
            <a:off x="2711450" y="1532659"/>
            <a:ext cx="11353800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1567; 1590; 897; 10261    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00778B8-4C42-4147-BDC3-59AE408E6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698" y="3542261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b="1" ker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2476; 4270; 2490; 2518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 kern="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F3804-2F87-424C-882F-AA1738FB7DDF}"/>
              </a:ext>
            </a:extLst>
          </p:cNvPr>
          <p:cNvSpPr txBox="1"/>
          <p:nvPr/>
        </p:nvSpPr>
        <p:spPr>
          <a:xfrm>
            <a:off x="4495788" y="4299615"/>
            <a:ext cx="838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4270; 2518; 2490; 2476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9185338-BB9A-44A2-8B50-48C73CBA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267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2622D-D567-4F8C-B525-EE1C2ABAEFDC}"/>
              </a:ext>
            </a:extLst>
          </p:cNvPr>
          <p:cNvSpPr txBox="1"/>
          <p:nvPr/>
        </p:nvSpPr>
        <p:spPr>
          <a:xfrm>
            <a:off x="242715" y="-22199"/>
            <a:ext cx="12289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44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Bài 3: Viết các số theo thứ tự từ </a:t>
            </a:r>
            <a:r>
              <a:rPr lang="en-US" sz="44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lớn đến bé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71E97-2C6D-49BF-8D93-7000E250DB09}"/>
              </a:ext>
            </a:extLst>
          </p:cNvPr>
          <p:cNvSpPr txBox="1"/>
          <p:nvPr/>
        </p:nvSpPr>
        <p:spPr>
          <a:xfrm>
            <a:off x="4500365" y="2384228"/>
            <a:ext cx="7148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10261; 1590; 1567; 897</a:t>
            </a:r>
          </a:p>
        </p:txBody>
      </p:sp>
      <p:pic>
        <p:nvPicPr>
          <p:cNvPr id="23" name="Picture 22" descr="Arrow&#10;&#10;Description automatically generated">
            <a:extLst>
              <a:ext uri="{FF2B5EF4-FFF2-40B4-BE49-F238E27FC236}">
                <a16:creationId xmlns:a16="http://schemas.microsoft.com/office/drawing/2014/main" id="{574D2A67-4DAA-4E7D-998B-3E310BE20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2133580"/>
            <a:ext cx="1159564" cy="1159564"/>
          </a:xfrm>
          <a:prstGeom prst="rect">
            <a:avLst/>
          </a:prstGeom>
        </p:spPr>
      </p:pic>
      <p:pic>
        <p:nvPicPr>
          <p:cNvPr id="24" name="Picture 23" descr="Arrow&#10;&#10;Description automatically generated">
            <a:extLst>
              <a:ext uri="{FF2B5EF4-FFF2-40B4-BE49-F238E27FC236}">
                <a16:creationId xmlns:a16="http://schemas.microsoft.com/office/drawing/2014/main" id="{FF436EAE-7F93-4488-B315-CFD83CFB2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4057306"/>
            <a:ext cx="1159564" cy="1159564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A3D4FDE-0E9B-4C21-93D1-C51B38CC1B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336" y="2944505"/>
            <a:ext cx="4967141" cy="3973132"/>
          </a:xfrm>
          <a:prstGeom prst="rect">
            <a:avLst/>
          </a:prstGeom>
        </p:spPr>
      </p:pic>
      <p:pic>
        <p:nvPicPr>
          <p:cNvPr id="25" name="图片 9">
            <a:hlinkClick r:id="rId7" action="ppaction://hlinksldjump"/>
            <a:extLst>
              <a:ext uri="{FF2B5EF4-FFF2-40B4-BE49-F238E27FC236}">
                <a16:creationId xmlns:a16="http://schemas.microsoft.com/office/drawing/2014/main" id="{38DF6123-D068-4ABA-A0D0-E684B7C740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6250">
            <a:off x="3371570" y="4450492"/>
            <a:ext cx="3129000" cy="31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05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070347-A0B6-4A01-8AA2-25AB93F9A799}"/>
              </a:ext>
            </a:extLst>
          </p:cNvPr>
          <p:cNvSpPr txBox="1"/>
          <p:nvPr/>
        </p:nvSpPr>
        <p:spPr>
          <a:xfrm>
            <a:off x="0" y="52890"/>
            <a:ext cx="3663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5400" b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#9Slide07 IcielPony" panose="02000000000000000000" pitchFamily="2" charset="0"/>
                <a:ea typeface="字魂36号-正文宋楷" panose="00000500000000000000" pitchFamily="2" charset="-122"/>
                <a:cs typeface="Arial" panose="020B0604020202020204" pitchFamily="34" charset="0"/>
              </a:rPr>
              <a:t>CỦNG CỐ</a:t>
            </a:r>
          </a:p>
        </p:txBody>
      </p:sp>
      <p:pic>
        <p:nvPicPr>
          <p:cNvPr id="3" name="图片 14">
            <a:extLst>
              <a:ext uri="{FF2B5EF4-FFF2-40B4-BE49-F238E27FC236}">
                <a16:creationId xmlns:a16="http://schemas.microsoft.com/office/drawing/2014/main" id="{464E040E-91DE-4E6E-9BDB-4E56B73464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 rot="706162">
            <a:off x="9953426" y="-209006"/>
            <a:ext cx="2185851" cy="1382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D3649B-2C8D-48B2-904E-7C27862CC4F3}"/>
              </a:ext>
            </a:extLst>
          </p:cNvPr>
          <p:cNvSpPr txBox="1">
            <a:spLocks noChangeArrowheads="1"/>
          </p:cNvSpPr>
          <p:nvPr/>
        </p:nvSpPr>
        <p:spPr>
          <a:xfrm>
            <a:off x="194674" y="855825"/>
            <a:ext cx="8992871" cy="32707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bé nhất có một chữ số là: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lớn nhất có hai chữ số là:</a:t>
            </a:r>
          </a:p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chẵn lớn nhất có ba chữ số là: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C87DF93-249C-4F98-9562-54D8CD759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51" y="4069542"/>
            <a:ext cx="2409631" cy="26239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FEEC38-4EE5-4AA6-B7B5-283C0D873442}"/>
              </a:ext>
            </a:extLst>
          </p:cNvPr>
          <p:cNvSpPr/>
          <p:nvPr/>
        </p:nvSpPr>
        <p:spPr>
          <a:xfrm>
            <a:off x="3004455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FFCCD8"/>
          </a:solidFill>
          <a:ln w="28575">
            <a:solidFill>
              <a:srgbClr val="F96596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64AC2C-18CE-499F-8A58-C0AA78853716}"/>
              </a:ext>
            </a:extLst>
          </p:cNvPr>
          <p:cNvSpPr/>
          <p:nvPr/>
        </p:nvSpPr>
        <p:spPr>
          <a:xfrm>
            <a:off x="4852171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FFCCD8"/>
          </a:solidFill>
          <a:ln w="28575">
            <a:solidFill>
              <a:srgbClr val="F96596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054803-BF7E-482B-82B6-6EC3A661095C}"/>
              </a:ext>
            </a:extLst>
          </p:cNvPr>
          <p:cNvSpPr/>
          <p:nvPr/>
        </p:nvSpPr>
        <p:spPr>
          <a:xfrm>
            <a:off x="6699887" y="4101737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76B0FC"/>
          </a:solidFill>
          <a:ln w="28575">
            <a:solidFill>
              <a:srgbClr val="3E41D3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0EF4D8-F9B6-4092-885E-1A9994376159}"/>
              </a:ext>
            </a:extLst>
          </p:cNvPr>
          <p:cNvSpPr/>
          <p:nvPr/>
        </p:nvSpPr>
        <p:spPr>
          <a:xfrm>
            <a:off x="8424184" y="4126532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rgbClr val="76B0FC"/>
          </a:solidFill>
          <a:ln w="28575">
            <a:solidFill>
              <a:srgbClr val="3E41D3"/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EEF4D4-32A9-4441-A1BD-F0F39E40A483}"/>
              </a:ext>
            </a:extLst>
          </p:cNvPr>
          <p:cNvSpPr/>
          <p:nvPr/>
        </p:nvSpPr>
        <p:spPr>
          <a:xfrm>
            <a:off x="4852171" y="5381494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28CEBD-451E-472B-9137-743AC62AF5EB}"/>
              </a:ext>
            </a:extLst>
          </p:cNvPr>
          <p:cNvSpPr/>
          <p:nvPr/>
        </p:nvSpPr>
        <p:spPr>
          <a:xfrm>
            <a:off x="6576468" y="5406289"/>
            <a:ext cx="1567542" cy="990169"/>
          </a:xfrm>
          <a:custGeom>
            <a:avLst/>
            <a:gdLst>
              <a:gd name="connsiteX0" fmla="*/ 0 w 1567542"/>
              <a:gd name="connsiteY0" fmla="*/ 0 h 990169"/>
              <a:gd name="connsiteX1" fmla="*/ 506839 w 1567542"/>
              <a:gd name="connsiteY1" fmla="*/ 0 h 990169"/>
              <a:gd name="connsiteX2" fmla="*/ 982326 w 1567542"/>
              <a:gd name="connsiteY2" fmla="*/ 0 h 990169"/>
              <a:gd name="connsiteX3" fmla="*/ 1567542 w 1567542"/>
              <a:gd name="connsiteY3" fmla="*/ 0 h 990169"/>
              <a:gd name="connsiteX4" fmla="*/ 1567542 w 1567542"/>
              <a:gd name="connsiteY4" fmla="*/ 465379 h 990169"/>
              <a:gd name="connsiteX5" fmla="*/ 1567542 w 1567542"/>
              <a:gd name="connsiteY5" fmla="*/ 990169 h 990169"/>
              <a:gd name="connsiteX6" fmla="*/ 1045028 w 1567542"/>
              <a:gd name="connsiteY6" fmla="*/ 990169 h 990169"/>
              <a:gd name="connsiteX7" fmla="*/ 569540 w 1567542"/>
              <a:gd name="connsiteY7" fmla="*/ 990169 h 990169"/>
              <a:gd name="connsiteX8" fmla="*/ 0 w 1567542"/>
              <a:gd name="connsiteY8" fmla="*/ 990169 h 990169"/>
              <a:gd name="connsiteX9" fmla="*/ 0 w 1567542"/>
              <a:gd name="connsiteY9" fmla="*/ 485183 h 990169"/>
              <a:gd name="connsiteX10" fmla="*/ 0 w 1567542"/>
              <a:gd name="connsiteY10" fmla="*/ 0 h 9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7542" h="990169" fill="none" extrusionOk="0">
                <a:moveTo>
                  <a:pt x="0" y="0"/>
                </a:moveTo>
                <a:cubicBezTo>
                  <a:pt x="180058" y="-8886"/>
                  <a:pt x="283520" y="39788"/>
                  <a:pt x="506839" y="0"/>
                </a:cubicBezTo>
                <a:cubicBezTo>
                  <a:pt x="730158" y="-39788"/>
                  <a:pt x="752673" y="49823"/>
                  <a:pt x="982326" y="0"/>
                </a:cubicBezTo>
                <a:cubicBezTo>
                  <a:pt x="1211979" y="-49823"/>
                  <a:pt x="1283047" y="67097"/>
                  <a:pt x="1567542" y="0"/>
                </a:cubicBezTo>
                <a:cubicBezTo>
                  <a:pt x="1569228" y="163641"/>
                  <a:pt x="1539719" y="310704"/>
                  <a:pt x="1567542" y="465379"/>
                </a:cubicBezTo>
                <a:cubicBezTo>
                  <a:pt x="1595365" y="620054"/>
                  <a:pt x="1517305" y="876498"/>
                  <a:pt x="1567542" y="990169"/>
                </a:cubicBezTo>
                <a:cubicBezTo>
                  <a:pt x="1436085" y="1048254"/>
                  <a:pt x="1216790" y="969245"/>
                  <a:pt x="1045028" y="990169"/>
                </a:cubicBezTo>
                <a:cubicBezTo>
                  <a:pt x="873266" y="1011093"/>
                  <a:pt x="800229" y="937783"/>
                  <a:pt x="569540" y="990169"/>
                </a:cubicBezTo>
                <a:cubicBezTo>
                  <a:pt x="338851" y="1042555"/>
                  <a:pt x="140054" y="948766"/>
                  <a:pt x="0" y="990169"/>
                </a:cubicBezTo>
                <a:cubicBezTo>
                  <a:pt x="-13476" y="761393"/>
                  <a:pt x="38246" y="609406"/>
                  <a:pt x="0" y="485183"/>
                </a:cubicBezTo>
                <a:cubicBezTo>
                  <a:pt x="-38246" y="360960"/>
                  <a:pt x="11432" y="202979"/>
                  <a:pt x="0" y="0"/>
                </a:cubicBezTo>
                <a:close/>
              </a:path>
              <a:path w="1567542" h="990169" stroke="0" extrusionOk="0">
                <a:moveTo>
                  <a:pt x="0" y="0"/>
                </a:moveTo>
                <a:cubicBezTo>
                  <a:pt x="176300" y="-57057"/>
                  <a:pt x="326624" y="30018"/>
                  <a:pt x="475488" y="0"/>
                </a:cubicBezTo>
                <a:cubicBezTo>
                  <a:pt x="624352" y="-30018"/>
                  <a:pt x="738712" y="9788"/>
                  <a:pt x="998002" y="0"/>
                </a:cubicBezTo>
                <a:cubicBezTo>
                  <a:pt x="1257292" y="-9788"/>
                  <a:pt x="1422765" y="59698"/>
                  <a:pt x="1567542" y="0"/>
                </a:cubicBezTo>
                <a:cubicBezTo>
                  <a:pt x="1583264" y="243670"/>
                  <a:pt x="1539925" y="295810"/>
                  <a:pt x="1567542" y="495085"/>
                </a:cubicBezTo>
                <a:cubicBezTo>
                  <a:pt x="1595159" y="694360"/>
                  <a:pt x="1528454" y="824742"/>
                  <a:pt x="1567542" y="990169"/>
                </a:cubicBezTo>
                <a:cubicBezTo>
                  <a:pt x="1371821" y="1029922"/>
                  <a:pt x="1156394" y="979389"/>
                  <a:pt x="1029353" y="990169"/>
                </a:cubicBezTo>
                <a:cubicBezTo>
                  <a:pt x="902312" y="1000949"/>
                  <a:pt x="623139" y="930777"/>
                  <a:pt x="475488" y="990169"/>
                </a:cubicBezTo>
                <a:cubicBezTo>
                  <a:pt x="327837" y="1049561"/>
                  <a:pt x="106137" y="942786"/>
                  <a:pt x="0" y="990169"/>
                </a:cubicBezTo>
                <a:cubicBezTo>
                  <a:pt x="-22068" y="846226"/>
                  <a:pt x="28990" y="712381"/>
                  <a:pt x="0" y="504986"/>
                </a:cubicBezTo>
                <a:cubicBezTo>
                  <a:pt x="-28990" y="297591"/>
                  <a:pt x="35757" y="183887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6799375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id="{50C2D822-E49B-43B1-9FDE-3ECC04E4D2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988" y="956626"/>
            <a:ext cx="1170217" cy="1170217"/>
          </a:xfrm>
          <a:prstGeom prst="rect">
            <a:avLst/>
          </a:prstGeom>
        </p:spPr>
      </p:pic>
      <p:pic>
        <p:nvPicPr>
          <p:cNvPr id="15" name="图片 3">
            <a:extLst>
              <a:ext uri="{FF2B5EF4-FFF2-40B4-BE49-F238E27FC236}">
                <a16:creationId xmlns:a16="http://schemas.microsoft.com/office/drawing/2014/main" id="{671C8676-5419-4135-8A67-3F24A92A7F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37" y="1848543"/>
            <a:ext cx="1652325" cy="1652325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2AB82804-D836-434A-BC52-D73DA8E171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0609">
            <a:off x="10646258" y="2772880"/>
            <a:ext cx="1697917" cy="169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54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35729 -0.4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-0.7845 0.59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2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-0.306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1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7763 0.422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15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8711 -0.3604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8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78425 0.233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19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E41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410C23CB-184D-4F00-AABA-C6284561109D}"/>
              </a:ext>
            </a:extLst>
          </p:cNvPr>
          <p:cNvSpPr/>
          <p:nvPr/>
        </p:nvSpPr>
        <p:spPr>
          <a:xfrm>
            <a:off x="1214604" y="1153546"/>
            <a:ext cx="9449132" cy="7644738"/>
          </a:xfrm>
          <a:prstGeom prst="ellipse">
            <a:avLst/>
          </a:prstGeom>
          <a:solidFill>
            <a:srgbClr val="00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4F5F3E-60A8-42E8-BC86-FB800F454B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DFC"/>
              </a:clrFrom>
              <a:clrTo>
                <a:srgbClr val="FC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45">
            <a:off x="528613" y="669726"/>
            <a:ext cx="1531043" cy="20775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E0EF5-B943-49EB-840F-7122FC281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4748">
            <a:off x="-48087" y="3841696"/>
            <a:ext cx="2080829" cy="2080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C8C5F1-0243-4704-80BA-76694B892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808" y="4841499"/>
            <a:ext cx="1873938" cy="18739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7F6DB4-2149-40FF-9708-A34D182B8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579" y="784303"/>
            <a:ext cx="2097260" cy="2097260"/>
          </a:xfrm>
          <a:prstGeom prst="rect">
            <a:avLst/>
          </a:prstGeom>
        </p:spPr>
      </p:pic>
      <p:sp>
        <p:nvSpPr>
          <p:cNvPr id="20" name="TextBox 38">
            <a:extLst>
              <a:ext uri="{FF2B5EF4-FFF2-40B4-BE49-F238E27FC236}">
                <a16:creationId xmlns:a16="http://schemas.microsoft.com/office/drawing/2014/main" id="{BE191898-3B12-4D86-9013-A0920E0E8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025" y="106596"/>
            <a:ext cx="7772750" cy="117723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r" defTabSz="914332">
              <a:buNone/>
              <a:defRPr/>
            </a:pPr>
            <a:r>
              <a:rPr lang="en-US" altLang="zh-CN" sz="7200" b="1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TRÀ SỮA ĐI HỌC</a:t>
            </a:r>
            <a:endParaRPr lang="en-US" altLang="zh-CN" sz="72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157BD24-0FCE-4A6F-9A67-017518E70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45" y="1308550"/>
            <a:ext cx="7837840" cy="62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44AF18-E84B-437A-B7FD-9D543DE3EA9A}"/>
              </a:ext>
            </a:extLst>
          </p:cNvPr>
          <p:cNvSpPr txBox="1"/>
          <p:nvPr/>
        </p:nvSpPr>
        <p:spPr>
          <a:xfrm>
            <a:off x="2475034" y="2862157"/>
            <a:ext cx="53960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err="1">
                <a:latin typeface="#9Slide07 SVNBillo" panose="00000400000000000000" pitchFamily="2" charset="0"/>
              </a:rPr>
              <a:t>Chuẩn</a:t>
            </a:r>
            <a:r>
              <a:rPr lang="en-US" sz="5400">
                <a:latin typeface="#9Slide07 SVNBillo" panose="00000400000000000000" pitchFamily="2" charset="0"/>
              </a:rPr>
              <a:t> bị </a:t>
            </a:r>
          </a:p>
          <a:p>
            <a:pPr algn="ctr"/>
            <a:r>
              <a:rPr lang="en-US" sz="5400">
                <a:latin typeface="#9Slide07 SVNBillo" panose="00000400000000000000" pitchFamily="2" charset="0"/>
              </a:rPr>
              <a:t>đồ dùng học tập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1145B8C1-3E9E-492D-A169-82FC05CD8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899" y="324636"/>
            <a:ext cx="4371535" cy="642126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BA69843-5E1E-4D65-B6A3-E86B593875D8}"/>
              </a:ext>
            </a:extLst>
          </p:cNvPr>
          <p:cNvGrpSpPr/>
          <p:nvPr/>
        </p:nvGrpSpPr>
        <p:grpSpPr>
          <a:xfrm>
            <a:off x="1090750" y="222434"/>
            <a:ext cx="3129000" cy="3516886"/>
            <a:chOff x="1090750" y="222434"/>
            <a:chExt cx="3129000" cy="3516886"/>
          </a:xfrm>
        </p:grpSpPr>
        <p:pic>
          <p:nvPicPr>
            <p:cNvPr id="11" name="图片 5">
              <a:hlinkClick r:id="rId4" action="ppaction://hlinksldjump"/>
              <a:extLst>
                <a:ext uri="{FF2B5EF4-FFF2-40B4-BE49-F238E27FC236}">
                  <a16:creationId xmlns:a16="http://schemas.microsoft.com/office/drawing/2014/main" id="{C7AFEDDE-7859-4C09-9946-AE8F0A9B5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750" y="222434"/>
              <a:ext cx="3129000" cy="3129000"/>
            </a:xfrm>
            <a:prstGeom prst="rect">
              <a:avLst/>
            </a:prstGeom>
          </p:spPr>
        </p:pic>
        <p:pic>
          <p:nvPicPr>
            <p:cNvPr id="23" name="Picture 22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F5A2E250-2522-4E30-914C-D293AE4B3F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850" b="32700" l="4033" r="18267">
                          <a14:foregroundMark x1="11900" y1="32550" x2="13800" y2="32700"/>
                          <a14:foregroundMark x1="17033" y1="29850" x2="16400" y2="30550"/>
                          <a14:foregroundMark x1="18033" y1="28800" x2="18033" y2="28800"/>
                          <a14:foregroundMark x1="17133" y1="27300" x2="17133" y2="27300"/>
                          <a14:foregroundMark x1="9133" y1="31900" x2="9133" y2="31900"/>
                          <a14:foregroundMark x1="8333" y1="31350" x2="8333" y2="31350"/>
                          <a14:foregroundMark x1="5433" y1="13950" x2="5433" y2="13950"/>
                          <a14:foregroundMark x1="6067" y1="16800" x2="6067" y2="16800"/>
                          <a14:foregroundMark x1="4833" y1="15450" x2="4833" y2="15450"/>
                          <a14:foregroundMark x1="4267" y1="13150" x2="4267" y2="13150"/>
                          <a14:foregroundMark x1="16567" y1="16550" x2="16567" y2="16550"/>
                          <a14:foregroundMark x1="17400" y1="15600" x2="17400" y2="15600"/>
                          <a14:foregroundMark x1="17567" y1="25300" x2="17567" y2="25300"/>
                          <a14:foregroundMark x1="8233" y1="32700" x2="8233" y2="32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t="4854" r="79936" b="64774"/>
            <a:stretch/>
          </p:blipFill>
          <p:spPr>
            <a:xfrm>
              <a:off x="1090750" y="1984993"/>
              <a:ext cx="1540229" cy="175432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9EE4C5-0B55-4C56-99BE-DE20B80BDDD3}"/>
              </a:ext>
            </a:extLst>
          </p:cNvPr>
          <p:cNvGrpSpPr/>
          <p:nvPr/>
        </p:nvGrpSpPr>
        <p:grpSpPr>
          <a:xfrm>
            <a:off x="5032746" y="406267"/>
            <a:ext cx="3129000" cy="3129000"/>
            <a:chOff x="5032746" y="406267"/>
            <a:chExt cx="3129000" cy="3129000"/>
          </a:xfrm>
        </p:grpSpPr>
        <p:pic>
          <p:nvPicPr>
            <p:cNvPr id="10" name="图片 3">
              <a:hlinkClick r:id="rId8" action="ppaction://hlinksldjump"/>
              <a:extLst>
                <a:ext uri="{FF2B5EF4-FFF2-40B4-BE49-F238E27FC236}">
                  <a16:creationId xmlns:a16="http://schemas.microsoft.com/office/drawing/2014/main" id="{A5722B92-DF07-4248-81D9-1302E3175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2746" y="406267"/>
              <a:ext cx="3129000" cy="3129000"/>
            </a:xfrm>
            <a:prstGeom prst="rect">
              <a:avLst/>
            </a:prstGeom>
          </p:spPr>
        </p:pic>
        <p:pic>
          <p:nvPicPr>
            <p:cNvPr id="27" name="Picture 26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E76A9482-7C7F-406B-91C0-529483FAB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850" b="32850" l="22367" r="36900">
                          <a14:foregroundMark x1="29300" y1="8250" x2="29300" y2="8400"/>
                          <a14:foregroundMark x1="36867" y1="20650" x2="36933" y2="21850"/>
                          <a14:foregroundMark x1="28667" y1="32900" x2="28667" y2="32900"/>
                          <a14:foregroundMark x1="25100" y1="22650" x2="25100" y2="22650"/>
                          <a14:foregroundMark x1="35767" y1="25350" x2="35767" y2="25350"/>
                          <a14:foregroundMark x1="35500" y1="11500" x2="35500" y2="11500"/>
                          <a14:foregroundMark x1="23300" y1="9350" x2="23300" y2="9350"/>
                          <a14:foregroundMark x1="23933" y1="7850" x2="23933" y2="7850"/>
                          <a14:foregroundMark x1="26533" y1="20650" x2="26533" y2="20650"/>
                          <a14:foregroundMark x1="25167" y1="20250" x2="25167" y2="20250"/>
                          <a14:foregroundMark x1="24267" y1="18250" x2="24267" y2="18250"/>
                          <a14:foregroundMark x1="36867" y1="25500" x2="36867" y2="25500"/>
                          <a14:foregroundMark x1="36300" y1="26850" x2="36300" y2="26850"/>
                          <a14:foregroundMark x1="34500" y1="10000" x2="34500" y2="10000"/>
                          <a14:foregroundMark x1="35400" y1="8550" x2="35400" y2="8550"/>
                          <a14:foregroundMark x1="23100" y1="20000" x2="23100" y2="20000"/>
                          <a14:foregroundMark x1="23567" y1="24850" x2="23567" y2="24850"/>
                          <a14:foregroundMark x1="36567" y1="31950" x2="36567" y2="31950"/>
                          <a14:foregroundMark x1="28433" y1="8150" x2="28433" y2="8150"/>
                          <a14:foregroundMark x1="28233" y1="8250" x2="29600" y2="8700"/>
                          <a14:foregroundMark x1="27867" y1="8550" x2="29400" y2="8550"/>
                          <a14:foregroundMark x1="27867" y1="8000" x2="27867" y2="8000"/>
                          <a14:foregroundMark x1="27267" y1="9000" x2="29800" y2="9000"/>
                          <a14:foregroundMark x1="27667" y1="8250" x2="29900" y2="8250"/>
                          <a14:foregroundMark x1="28067" y1="8150" x2="30367" y2="8400"/>
                          <a14:foregroundMark x1="27567" y1="8400" x2="30567" y2="9000"/>
                          <a14:foregroundMark x1="27767" y1="8250" x2="30967" y2="8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7" t="5386" r="61606" b="64242"/>
            <a:stretch/>
          </p:blipFill>
          <p:spPr>
            <a:xfrm>
              <a:off x="5118476" y="1166325"/>
              <a:ext cx="1540229" cy="175432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F89DD2-B979-4003-9138-C6BBC092BB3A}"/>
              </a:ext>
            </a:extLst>
          </p:cNvPr>
          <p:cNvGrpSpPr/>
          <p:nvPr/>
        </p:nvGrpSpPr>
        <p:grpSpPr>
          <a:xfrm>
            <a:off x="1090750" y="3702548"/>
            <a:ext cx="3880062" cy="3129000"/>
            <a:chOff x="2824158" y="3937379"/>
            <a:chExt cx="3880062" cy="3129000"/>
          </a:xfrm>
        </p:grpSpPr>
        <p:pic>
          <p:nvPicPr>
            <p:cNvPr id="12" name="图片 9">
              <a:hlinkClick r:id="rId11" action="ppaction://hlinksldjump"/>
              <a:extLst>
                <a:ext uri="{FF2B5EF4-FFF2-40B4-BE49-F238E27FC236}">
                  <a16:creationId xmlns:a16="http://schemas.microsoft.com/office/drawing/2014/main" id="{1EA7D3D2-7BF7-4360-9F81-4502FE24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60609">
              <a:off x="3575220" y="3937379"/>
              <a:ext cx="3129000" cy="3129000"/>
            </a:xfrm>
            <a:prstGeom prst="rect">
              <a:avLst/>
            </a:prstGeom>
          </p:spPr>
        </p:pic>
        <p:pic>
          <p:nvPicPr>
            <p:cNvPr id="28" name="Picture 27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94A903F4-1C96-4637-A75E-0C1ABCFA3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100" b="34350" l="40400" r="56933">
                          <a14:foregroundMark x1="46500" y1="32600" x2="49133" y2="32200"/>
                          <a14:foregroundMark x1="56467" y1="27400" x2="54033" y2="32600"/>
                          <a14:foregroundMark x1="52300" y1="33500" x2="54633" y2="33350"/>
                          <a14:foregroundMark x1="41967" y1="22750" x2="41967" y2="22750"/>
                          <a14:foregroundMark x1="41967" y1="18150" x2="41967" y2="18150"/>
                          <a14:foregroundMark x1="42933" y1="20000" x2="42933" y2="20000"/>
                          <a14:foregroundMark x1="45433" y1="23900" x2="45433" y2="23900"/>
                          <a14:foregroundMark x1="53767" y1="18150" x2="53767" y2="18150"/>
                          <a14:foregroundMark x1="55867" y1="22350" x2="55867" y2="22350"/>
                          <a14:foregroundMark x1="53967" y1="21600" x2="53967" y2="21600"/>
                          <a14:foregroundMark x1="56367" y1="21450" x2="56367" y2="21450"/>
                          <a14:foregroundMark x1="45933" y1="33350" x2="47467" y2="33200"/>
                          <a14:foregroundMark x1="41500" y1="28700" x2="42167" y2="29450"/>
                          <a14:foregroundMark x1="50100" y1="34350" x2="50100" y2="34350"/>
                          <a14:foregroundMark x1="55300" y1="18400" x2="55300" y2="18400"/>
                          <a14:foregroundMark x1="50767" y1="6100" x2="50767" y2="6100"/>
                          <a14:foregroundMark x1="51533" y1="6800" x2="51533" y2="6800"/>
                          <a14:foregroundMark x1="55600" y1="12450" x2="55600" y2="12450"/>
                          <a14:foregroundMark x1="54333" y1="12900" x2="54333" y2="12900"/>
                          <a14:foregroundMark x1="54933" y1="10450" x2="54933" y2="10450"/>
                          <a14:foregroundMark x1="40433" y1="14500" x2="40433" y2="14500"/>
                          <a14:foregroundMark x1="41967" y1="20600" x2="41967" y2="20600"/>
                          <a14:foregroundMark x1="46233" y1="25100" x2="46233" y2="25100"/>
                          <a14:foregroundMark x1="46900" y1="23200" x2="46900" y2="23200"/>
                          <a14:foregroundMark x1="54833" y1="16550" x2="54833" y2="16550"/>
                          <a14:foregroundMark x1="53067" y1="34350" x2="53767" y2="34050"/>
                          <a14:foregroundMark x1="56933" y1="30300" x2="56933" y2="27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8" t="4804" r="42375" b="64824"/>
            <a:stretch/>
          </p:blipFill>
          <p:spPr>
            <a:xfrm>
              <a:off x="2824158" y="4831609"/>
              <a:ext cx="1540229" cy="17543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94393-11E9-4558-975C-6178100F0783}"/>
              </a:ext>
            </a:extLst>
          </p:cNvPr>
          <p:cNvGrpSpPr/>
          <p:nvPr/>
        </p:nvGrpSpPr>
        <p:grpSpPr>
          <a:xfrm>
            <a:off x="5523086" y="4322795"/>
            <a:ext cx="2638301" cy="2341703"/>
            <a:chOff x="5523086" y="4322795"/>
            <a:chExt cx="2638301" cy="2341703"/>
          </a:xfrm>
        </p:grpSpPr>
        <p:pic>
          <p:nvPicPr>
            <p:cNvPr id="13" name="Picture 12" descr="Icon&#10;&#10;Description automatically generated">
              <a:hlinkClick r:id="rId14" action="ppaction://hlinksldjump"/>
              <a:extLst>
                <a:ext uri="{FF2B5EF4-FFF2-40B4-BE49-F238E27FC236}">
                  <a16:creationId xmlns:a16="http://schemas.microsoft.com/office/drawing/2014/main" id="{3D2DC016-2B78-43E8-B1B8-59450B600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217" y="4662620"/>
              <a:ext cx="1776170" cy="1934113"/>
            </a:xfrm>
            <a:prstGeom prst="rect">
              <a:avLst/>
            </a:prstGeom>
          </p:spPr>
        </p:pic>
        <p:pic>
          <p:nvPicPr>
            <p:cNvPr id="14" name="Picture 13" descr="A picture containing queen, white goods, refrigerator&#10;&#10;Description automatically generated">
              <a:extLst>
                <a:ext uri="{FF2B5EF4-FFF2-40B4-BE49-F238E27FC236}">
                  <a16:creationId xmlns:a16="http://schemas.microsoft.com/office/drawing/2014/main" id="{9F41C988-C205-43C6-8A72-94E6D9D59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5E7CA"/>
                </a:clrFrom>
                <a:clrTo>
                  <a:srgbClr val="F5E7C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4" t="2456" r="23964" b="63398"/>
            <a:stretch/>
          </p:blipFill>
          <p:spPr>
            <a:xfrm>
              <a:off x="5523086" y="4322795"/>
              <a:ext cx="1874474" cy="2341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391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0463A482-AF70-42BF-A5E6-247A987FE838}"/>
              </a:ext>
            </a:extLst>
          </p:cNvPr>
          <p:cNvSpPr/>
          <p:nvPr/>
        </p:nvSpPr>
        <p:spPr>
          <a:xfrm>
            <a:off x="1005598" y="-301929"/>
            <a:ext cx="9449132" cy="7644738"/>
          </a:xfrm>
          <a:prstGeom prst="ellipse">
            <a:avLst/>
          </a:prstGeom>
          <a:solidFill>
            <a:srgbClr val="0000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toy, vector graphics, several&#10;&#10;Description automatically generated">
            <a:extLst>
              <a:ext uri="{FF2B5EF4-FFF2-40B4-BE49-F238E27FC236}">
                <a16:creationId xmlns:a16="http://schemas.microsoft.com/office/drawing/2014/main" id="{4434E829-8D0A-4057-B3E3-C2345A9D8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86" y="0"/>
            <a:ext cx="9598428" cy="6858000"/>
          </a:xfrm>
          <a:prstGeom prst="rect">
            <a:avLst/>
          </a:prstGeom>
        </p:spPr>
      </p:pic>
      <p:pic>
        <p:nvPicPr>
          <p:cNvPr id="13" name="Am-thanh-tieng-wow-cua-bon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99E5DB4C-B0BA-4612-94FF-4F43743A0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53" y="7179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24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FF0476-500D-45A2-BE9D-C373C7181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6" b="24630"/>
          <a:stretch/>
        </p:blipFill>
        <p:spPr>
          <a:xfrm>
            <a:off x="1330556" y="776259"/>
            <a:ext cx="11432459" cy="5737401"/>
          </a:xfrm>
          <a:prstGeom prst="rect">
            <a:avLst/>
          </a:prstGeom>
        </p:spPr>
      </p:pic>
      <p:pic>
        <p:nvPicPr>
          <p:cNvPr id="6" name="Picture 5" descr="A close-up of a robot&#10;&#10;Description automatically generated with low confidence">
            <a:extLst>
              <a:ext uri="{FF2B5EF4-FFF2-40B4-BE49-F238E27FC236}">
                <a16:creationId xmlns:a16="http://schemas.microsoft.com/office/drawing/2014/main" id="{583D8C30-7798-4604-9C3E-298FAB3ADA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20" b="89975" l="2681" r="25283">
                        <a14:foregroundMark x1="14757" y1="8820" x2="15199" y2="9772"/>
                        <a14:foregroundMark x1="24816" y1="40926" x2="24643" y2="56091"/>
                        <a14:foregroundMark x1="24816" y1="83947" x2="25086" y2="83947"/>
                        <a14:foregroundMark x1="25184" y1="45431" x2="25283" y2="55140"/>
                        <a14:foregroundMark x1="8337" y1="85152" x2="11166" y2="85152"/>
                        <a14:backgroundMark x1="8415" y1="86290" x2="11633" y2="87817"/>
                        <a14:backgroundMark x1="6419" y1="85343" x2="8094" y2="86138"/>
                        <a14:backgroundMark x1="11633" y1="87817" x2="12641" y2="87754"/>
                        <a14:backgroundMark x1="11264" y1="80203" x2="9985" y2="80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41"/>
          <a:stretch/>
        </p:blipFill>
        <p:spPr>
          <a:xfrm>
            <a:off x="-406105" y="2020824"/>
            <a:ext cx="3624621" cy="5192106"/>
          </a:xfrm>
          <a:prstGeom prst="rect">
            <a:avLst/>
          </a:prstGeom>
        </p:spPr>
      </p:pic>
      <p:sp>
        <p:nvSpPr>
          <p:cNvPr id="11" name="TextBox 38">
            <a:extLst>
              <a:ext uri="{FF2B5EF4-FFF2-40B4-BE49-F238E27FC236}">
                <a16:creationId xmlns:a16="http://schemas.microsoft.com/office/drawing/2014/main" id="{0FAD46C5-F709-447D-80EC-AD85400CC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-21420"/>
            <a:ext cx="4880369" cy="1838959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>
              <a:buNone/>
              <a:defRPr/>
            </a:pPr>
            <a:r>
              <a:rPr lang="en-US" altLang="zh-CN" sz="11500" b="1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Dặn dò</a:t>
            </a:r>
            <a:endParaRPr lang="en-US" altLang="zh-CN" sz="115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B09E1-3C38-4838-BE6D-492BA95B773B}"/>
              </a:ext>
            </a:extLst>
          </p:cNvPr>
          <p:cNvSpPr txBox="1"/>
          <p:nvPr/>
        </p:nvSpPr>
        <p:spPr>
          <a:xfrm>
            <a:off x="3770627" y="1917510"/>
            <a:ext cx="6389891" cy="26912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Làm bài tập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Chuẩn bị bài tt</a:t>
            </a: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3898437-D8DE-4426-99A5-FCF0EC2826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42" b="34053"/>
          <a:stretch/>
        </p:blipFill>
        <p:spPr>
          <a:xfrm>
            <a:off x="9083488" y="1198925"/>
            <a:ext cx="2636763" cy="2423543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id="{399B7D27-C5BE-4E7B-8E98-E3F5CBB787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-142812" y="-48260"/>
            <a:ext cx="3054097" cy="193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83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8">
            <a:extLst>
              <a:ext uri="{FF2B5EF4-FFF2-40B4-BE49-F238E27FC236}">
                <a16:creationId xmlns:a16="http://schemas.microsoft.com/office/drawing/2014/main" id="{A6FC88B9-62EC-4B81-91EF-3BFD8B679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8391" y="1229378"/>
            <a:ext cx="9000600" cy="3319364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algn="ctr" defTabSz="914332">
              <a:buNone/>
              <a:defRPr/>
            </a:pPr>
            <a:r>
              <a:rPr lang="en-US" altLang="zh-CN" sz="96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Chúc em</a:t>
            </a:r>
          </a:p>
          <a:p>
            <a:pPr algn="ctr" defTabSz="914332">
              <a:buNone/>
              <a:defRPr/>
            </a:pPr>
            <a:r>
              <a:rPr lang="en-US" altLang="zh-CN" sz="9600" spc="150">
                <a:effectLst>
                  <a:glow rad="127000">
                    <a:schemeClr val="bg1"/>
                  </a:glow>
                </a:effectLst>
                <a:latin typeface="UTM Colossalis" panose="02040603050506020204" pitchFamily="18" charset="0"/>
                <a:ea typeface="字魂37号-波纹乖乖体" panose="00000500000000000000" pitchFamily="2" charset="-122"/>
              </a:rPr>
              <a:t>học tốt</a:t>
            </a:r>
            <a:endParaRPr lang="en-US" altLang="zh-CN" sz="9600" spc="150" dirty="0">
              <a:effectLst>
                <a:glow rad="127000">
                  <a:schemeClr val="bg1"/>
                </a:glow>
              </a:effectLst>
              <a:latin typeface="UTM Colossalis" panose="02040603050506020204" pitchFamily="18" charset="0"/>
              <a:ea typeface="字魂37号-波纹乖乖体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CAC417-B7BD-4793-B572-4740E4E95F08}"/>
              </a:ext>
            </a:extLst>
          </p:cNvPr>
          <p:cNvSpPr txBox="1"/>
          <p:nvPr/>
        </p:nvSpPr>
        <p:spPr>
          <a:xfrm>
            <a:off x="0" y="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686FF-4773-441A-8CC9-86A3DEF6DA55}"/>
              </a:ext>
            </a:extLst>
          </p:cNvPr>
          <p:cNvSpPr txBox="1"/>
          <p:nvPr/>
        </p:nvSpPr>
        <p:spPr>
          <a:xfrm>
            <a:off x="11285983" y="648866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5">
                    <a:lumMod val="20000"/>
                    <a:lumOff val="80000"/>
                  </a:schemeClr>
                </a:solidFill>
                <a:latin typeface="UTM Neu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4640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820F826E-D19C-45BC-A245-07D7AED9EFD3}"/>
              </a:ext>
            </a:extLst>
          </p:cNvPr>
          <p:cNvSpPr txBox="1">
            <a:spLocks noChangeArrowheads="1"/>
          </p:cNvSpPr>
          <p:nvPr/>
        </p:nvSpPr>
        <p:spPr>
          <a:xfrm>
            <a:off x="182947" y="1386046"/>
            <a:ext cx="11826106" cy="35463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Tx/>
              <a:buNone/>
            </a:pPr>
            <a:r>
              <a:rPr lang="en-US" alt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44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989 …… 1321         34 579 ……. 34 601</a:t>
            </a:r>
          </a:p>
          <a:p>
            <a:pPr algn="ctr">
              <a:lnSpc>
                <a:spcPct val="200000"/>
              </a:lnSpc>
              <a:buNone/>
            </a:pPr>
            <a:r>
              <a:rPr lang="en-US" sz="4400" b="1" ker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27105 ….. 7985 </a:t>
            </a:r>
            <a:r>
              <a:rPr lang="en-US" sz="4400" ker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400" b="1" ker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150 482 …… 150 459</a:t>
            </a:r>
            <a:endParaRPr lang="en-US" altLang="en-US" sz="44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Tx/>
              <a:buNone/>
            </a:pPr>
            <a:r>
              <a:rPr lang="en-US" alt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2839-809A-49E1-A942-E2F477549DF0}"/>
              </a:ext>
            </a:extLst>
          </p:cNvPr>
          <p:cNvSpPr txBox="1"/>
          <p:nvPr/>
        </p:nvSpPr>
        <p:spPr>
          <a:xfrm>
            <a:off x="12357" y="56942"/>
            <a:ext cx="120090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Bài 1: Điền dấu </a:t>
            </a:r>
            <a:r>
              <a:rPr lang="en-US" altLang="en-US" sz="48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 , &lt; , = </a:t>
            </a:r>
            <a:r>
              <a:rPr lang="en-US" altLang="en-US" sz="48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vào chỗ chấm: </a:t>
            </a:r>
            <a:endParaRPr lang="en-US" sz="4800"/>
          </a:p>
        </p:txBody>
      </p:sp>
      <p:pic>
        <p:nvPicPr>
          <p:cNvPr id="15" name="Picture 14" descr="Diagram&#10;&#10;Description automatically generated with low confidence">
            <a:extLst>
              <a:ext uri="{FF2B5EF4-FFF2-40B4-BE49-F238E27FC236}">
                <a16:creationId xmlns:a16="http://schemas.microsoft.com/office/drawing/2014/main" id="{88082681-7FA9-49E7-BF4E-A604E57843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74015"/>
            <a:ext cx="3373395" cy="2622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FA643-B4CC-4D5E-ACC3-F4F8EE944708}"/>
              </a:ext>
            </a:extLst>
          </p:cNvPr>
          <p:cNvSpPr txBox="1"/>
          <p:nvPr/>
        </p:nvSpPr>
        <p:spPr>
          <a:xfrm>
            <a:off x="2110696" y="1460312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&lt;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191503-B224-4E2E-9218-2D2D1507E7FB}"/>
              </a:ext>
            </a:extLst>
          </p:cNvPr>
          <p:cNvSpPr txBox="1"/>
          <p:nvPr/>
        </p:nvSpPr>
        <p:spPr>
          <a:xfrm>
            <a:off x="7972640" y="1460311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&lt;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441CF5-F2AA-4066-9C98-40D03C7BC69E}"/>
              </a:ext>
            </a:extLst>
          </p:cNvPr>
          <p:cNvSpPr txBox="1"/>
          <p:nvPr/>
        </p:nvSpPr>
        <p:spPr>
          <a:xfrm>
            <a:off x="2775631" y="2966110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A3263B-BC8D-40F8-AEB6-8ADD33F9354C}"/>
              </a:ext>
            </a:extLst>
          </p:cNvPr>
          <p:cNvSpPr txBox="1"/>
          <p:nvPr/>
        </p:nvSpPr>
        <p:spPr>
          <a:xfrm>
            <a:off x="8227537" y="2988608"/>
            <a:ext cx="723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72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  <a:sym typeface="Calibri" pitchFamily="34" charset="0"/>
              </a:rPr>
              <a:t>&gt;</a:t>
            </a:r>
            <a:endParaRPr lang="en-US" altLang="en-US" sz="72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6ED0A283-03B4-4555-A097-D24FC10DE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1307">
            <a:off x="3255018" y="1208311"/>
            <a:ext cx="2623723" cy="1935533"/>
          </a:xfrm>
          <a:prstGeom prst="rect">
            <a:avLst/>
          </a:prstGeom>
        </p:spPr>
      </p:pic>
      <p:pic>
        <p:nvPicPr>
          <p:cNvPr id="23" name="Picture 22" descr="A picture containing text, indoor, screen, measuring stick&#10;&#10;Description automatically generated">
            <a:extLst>
              <a:ext uri="{FF2B5EF4-FFF2-40B4-BE49-F238E27FC236}">
                <a16:creationId xmlns:a16="http://schemas.microsoft.com/office/drawing/2014/main" id="{C41EB48D-756E-4330-870E-E3166E9E9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7176" y="1439456"/>
            <a:ext cx="2248214" cy="13527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D121CA-2C76-4F50-A920-BD64DC212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749">
            <a:off x="4833571" y="2708001"/>
            <a:ext cx="1609950" cy="19433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D9969A-DF31-4789-825D-3A5935788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07">
            <a:off x="11211170" y="3343712"/>
            <a:ext cx="908264" cy="116560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9FC3A128-9511-40A9-8D37-7EB34C54C3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97"/>
          <a:stretch/>
        </p:blipFill>
        <p:spPr>
          <a:xfrm>
            <a:off x="3765381" y="5474042"/>
            <a:ext cx="2907268" cy="1383957"/>
          </a:xfrm>
          <a:prstGeom prst="rect">
            <a:avLst/>
          </a:prstGeom>
        </p:spPr>
      </p:pic>
      <p:pic>
        <p:nvPicPr>
          <p:cNvPr id="14" name="Picture 13" descr="Arrow&#10;&#10;Description automatically generated">
            <a:extLst>
              <a:ext uri="{FF2B5EF4-FFF2-40B4-BE49-F238E27FC236}">
                <a16:creationId xmlns:a16="http://schemas.microsoft.com/office/drawing/2014/main" id="{D0F3024D-1EFC-496D-B603-D03ADBFACA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913" y="5035739"/>
            <a:ext cx="1159564" cy="11595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3EAE9D-00D1-471B-93B2-9E6991852DA0}"/>
              </a:ext>
            </a:extLst>
          </p:cNvPr>
          <p:cNvSpPr txBox="1"/>
          <p:nvPr/>
        </p:nvSpPr>
        <p:spPr>
          <a:xfrm>
            <a:off x="10754913" y="544502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Còn nữa</a:t>
            </a:r>
          </a:p>
        </p:txBody>
      </p:sp>
    </p:spTree>
    <p:extLst>
      <p:ext uri="{BB962C8B-B14F-4D97-AF65-F5344CB8AC3E}">
        <p14:creationId xmlns:p14="http://schemas.microsoft.com/office/powerpoint/2010/main" val="235417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0.01549 0.4747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47747 0.425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80" y="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00833 0.2613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48646 0.2145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23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7">
            <a:extLst>
              <a:ext uri="{FF2B5EF4-FFF2-40B4-BE49-F238E27FC236}">
                <a16:creationId xmlns:a16="http://schemas.microsoft.com/office/drawing/2014/main" id="{42E06381-A50D-46D5-812C-46FDE64F1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555"/>
          <a:stretch/>
        </p:blipFill>
        <p:spPr>
          <a:xfrm>
            <a:off x="102966" y="580768"/>
            <a:ext cx="11606433" cy="612895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7E0247E-D859-4588-849F-674833C0D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001" y="1857569"/>
            <a:ext cx="833858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vi-VN" altLang="en-US" sz="3200">
                <a:cs typeface="Arial" panose="020B0604020202020204" pitchFamily="34" charset="0"/>
              </a:rPr>
              <a:t> </a:t>
            </a:r>
            <a:r>
              <a:rPr lang="en-US" altLang="en-US" sz="3200">
                <a:cs typeface="Arial" panose="020B0604020202020204" pitchFamily="34" charset="0"/>
              </a:rPr>
              <a:t>    </a:t>
            </a:r>
            <a:r>
              <a:rPr lang="en-US" altLang="en-US" sz="3200" b="1">
                <a:cs typeface="Arial" panose="020B0604020202020204" pitchFamily="34" charset="0"/>
              </a:rPr>
              <a:t>+ Bước 1: Ta </a:t>
            </a:r>
            <a:r>
              <a:rPr lang="en-US" altLang="en-US" sz="3200" b="1">
                <a:solidFill>
                  <a:srgbClr val="C00000"/>
                </a:solidFill>
                <a:cs typeface="Arial" panose="020B0604020202020204" pitchFamily="34" charset="0"/>
              </a:rPr>
              <a:t>đếm số chữ số</a:t>
            </a:r>
            <a:r>
              <a:rPr lang="en-US" altLang="en-US" sz="3200" b="1">
                <a:cs typeface="Arial" panose="020B0604020202020204" pitchFamily="34" charset="0"/>
              </a:rPr>
              <a:t> của hai số tự nhiên đó. Số tự nhiên nào có nhiều chữ số hơn thì số đó lớn hơn</a:t>
            </a:r>
            <a:r>
              <a:rPr lang="en-US" altLang="en-US" sz="3200">
                <a:cs typeface="Arial" panose="020B0604020202020204" pitchFamily="34" charset="0"/>
              </a:rPr>
              <a:t>.</a:t>
            </a:r>
            <a:r>
              <a:rPr lang="vi-VN" altLang="en-US" sz="3200" b="1">
                <a:cs typeface="Arial" panose="020B0604020202020204" pitchFamily="34" charset="0"/>
              </a:rPr>
              <a:t>   </a:t>
            </a:r>
            <a:endParaRPr lang="en-US" altLang="en-US" sz="3200" b="1"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F67ED02-5BA3-4F9C-85C9-35A78DAE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55" y="3196865"/>
            <a:ext cx="3003695" cy="3959668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557EDF7-DDB0-41D8-94CA-8D70758AEB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1979834"/>
            <a:ext cx="3241995" cy="5239840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0044221F-B47A-4AAA-AE33-ED3AB42B9F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-200025" y="103910"/>
            <a:ext cx="3041970" cy="1924253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CEFCD773-5F7C-4799-A0AC-CA2E8AB4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0815" y="3498814"/>
            <a:ext cx="658497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vi-VN" altLang="en-US" sz="3200">
                <a:cs typeface="Arial" panose="020B0604020202020204" pitchFamily="34" charset="0"/>
              </a:rPr>
              <a:t> </a:t>
            </a:r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en-US" altLang="en-US" sz="3200" b="1">
                <a:cs typeface="Arial" panose="020B0604020202020204" pitchFamily="34" charset="0"/>
              </a:rPr>
              <a:t>+ Bước 2: Nếu số chữ số của chúng bằng nhau thì ta sẽ </a:t>
            </a:r>
            <a:r>
              <a:rPr lang="en-US" altLang="en-US" sz="3200" b="1">
                <a:solidFill>
                  <a:srgbClr val="C00000"/>
                </a:solidFill>
                <a:cs typeface="Arial" panose="020B0604020202020204" pitchFamily="34" charset="0"/>
              </a:rPr>
              <a:t>so sánh từng cặp chữ số</a:t>
            </a:r>
            <a:r>
              <a:rPr lang="en-US" altLang="en-US" sz="3200" b="1">
                <a:cs typeface="Arial" panose="020B0604020202020204" pitchFamily="34" charset="0"/>
              </a:rPr>
              <a:t>, bắt đầu từ cặp chữ số đầu tiên ở bên trái của hai số đó.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E3A3E8-DB56-4371-8B95-1EBC14BB2C0A}"/>
              </a:ext>
            </a:extLst>
          </p:cNvPr>
          <p:cNvGrpSpPr/>
          <p:nvPr/>
        </p:nvGrpSpPr>
        <p:grpSpPr>
          <a:xfrm>
            <a:off x="45208" y="321474"/>
            <a:ext cx="7818664" cy="3941869"/>
            <a:chOff x="735563" y="532229"/>
            <a:chExt cx="7818664" cy="3941869"/>
          </a:xfrm>
        </p:grpSpPr>
        <p:grpSp>
          <p:nvGrpSpPr>
            <p:cNvPr id="2" name="Picture 5">
              <a:extLst>
                <a:ext uri="{FF2B5EF4-FFF2-40B4-BE49-F238E27FC236}">
                  <a16:creationId xmlns:a16="http://schemas.microsoft.com/office/drawing/2014/main" id="{7FE5B182-EE95-492A-B6BE-D704DEF4327B}"/>
                </a:ext>
              </a:extLst>
            </p:cNvPr>
            <p:cNvGrpSpPr/>
            <p:nvPr/>
          </p:nvGrpSpPr>
          <p:grpSpPr>
            <a:xfrm rot="487016" flipH="1">
              <a:off x="735563" y="532229"/>
              <a:ext cx="7818664" cy="3941869"/>
              <a:chOff x="2841938" y="603839"/>
              <a:chExt cx="7316096" cy="394186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FB618599-A4FC-4D40-AB77-414D2EE89185}"/>
                  </a:ext>
                </a:extLst>
              </p:cNvPr>
              <p:cNvSpPr/>
              <p:nvPr/>
            </p:nvSpPr>
            <p:spPr>
              <a:xfrm>
                <a:off x="2841938" y="603839"/>
                <a:ext cx="7316087" cy="3941869"/>
              </a:xfrm>
              <a:custGeom>
                <a:avLst/>
                <a:gdLst>
                  <a:gd name="connsiteX0" fmla="*/ 2982027 w 7316087"/>
                  <a:gd name="connsiteY0" fmla="*/ 3245984 h 3941869"/>
                  <a:gd name="connsiteX1" fmla="*/ 3396604 w 7316087"/>
                  <a:gd name="connsiteY1" fmla="*/ 3941869 h 3941869"/>
                  <a:gd name="connsiteX2" fmla="*/ 3844567 w 7316087"/>
                  <a:gd name="connsiteY2" fmla="*/ 3179730 h 3941869"/>
                  <a:gd name="connsiteX3" fmla="*/ 5055507 w 7316087"/>
                  <a:gd name="connsiteY3" fmla="*/ 3163130 h 3941869"/>
                  <a:gd name="connsiteX4" fmla="*/ 7029276 w 7316087"/>
                  <a:gd name="connsiteY4" fmla="*/ 2831714 h 3941869"/>
                  <a:gd name="connsiteX5" fmla="*/ 7079132 w 7316087"/>
                  <a:gd name="connsiteY5" fmla="*/ 1108527 h 3941869"/>
                  <a:gd name="connsiteX6" fmla="*/ 5602886 w 7316087"/>
                  <a:gd name="connsiteY6" fmla="*/ 180651 h 3941869"/>
                  <a:gd name="connsiteX7" fmla="*/ 3446460 w 7316087"/>
                  <a:gd name="connsiteY7" fmla="*/ 31499 h 3941869"/>
                  <a:gd name="connsiteX8" fmla="*/ 875457 w 7316087"/>
                  <a:gd name="connsiteY8" fmla="*/ 412583 h 3941869"/>
                  <a:gd name="connsiteX9" fmla="*/ 29386 w 7316087"/>
                  <a:gd name="connsiteY9" fmla="*/ 1357075 h 3941869"/>
                  <a:gd name="connsiteX10" fmla="*/ 261647 w 7316087"/>
                  <a:gd name="connsiteY10" fmla="*/ 2848300 h 3941869"/>
                  <a:gd name="connsiteX11" fmla="*/ 1439365 w 7316087"/>
                  <a:gd name="connsiteY11" fmla="*/ 3295622 h 3941869"/>
                  <a:gd name="connsiteX12" fmla="*/ 2899081 w 7316087"/>
                  <a:gd name="connsiteY12" fmla="*/ 3245969 h 3941869"/>
                  <a:gd name="connsiteX13" fmla="*/ 2982027 w 7316087"/>
                  <a:gd name="connsiteY13" fmla="*/ 3245969 h 394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16087" h="3941869">
                    <a:moveTo>
                      <a:pt x="2982027" y="3245984"/>
                    </a:moveTo>
                    <a:cubicBezTo>
                      <a:pt x="2998645" y="3527599"/>
                      <a:pt x="3164536" y="3809362"/>
                      <a:pt x="3396604" y="3941869"/>
                    </a:cubicBezTo>
                    <a:cubicBezTo>
                      <a:pt x="3396604" y="3593853"/>
                      <a:pt x="3463079" y="3245984"/>
                      <a:pt x="3844567" y="3179730"/>
                    </a:cubicBezTo>
                    <a:cubicBezTo>
                      <a:pt x="4226056" y="3113329"/>
                      <a:pt x="4657400" y="3179730"/>
                      <a:pt x="5055507" y="3163130"/>
                    </a:cubicBezTo>
                    <a:cubicBezTo>
                      <a:pt x="5619356" y="3113329"/>
                      <a:pt x="6581461" y="3262584"/>
                      <a:pt x="7029276" y="2831714"/>
                    </a:cubicBezTo>
                    <a:cubicBezTo>
                      <a:pt x="7460620" y="2417444"/>
                      <a:pt x="7344587" y="1589051"/>
                      <a:pt x="7079132" y="1108527"/>
                    </a:cubicBezTo>
                    <a:cubicBezTo>
                      <a:pt x="6780589" y="545164"/>
                      <a:pt x="6199973" y="329729"/>
                      <a:pt x="5602886" y="180651"/>
                    </a:cubicBezTo>
                    <a:cubicBezTo>
                      <a:pt x="4889617" y="-1613"/>
                      <a:pt x="4159729" y="-34799"/>
                      <a:pt x="3446460" y="31499"/>
                    </a:cubicBezTo>
                    <a:cubicBezTo>
                      <a:pt x="2617157" y="97792"/>
                      <a:pt x="1655052" y="64674"/>
                      <a:pt x="875457" y="412583"/>
                    </a:cubicBezTo>
                    <a:cubicBezTo>
                      <a:pt x="477260" y="578291"/>
                      <a:pt x="112331" y="909692"/>
                      <a:pt x="29386" y="1357075"/>
                    </a:cubicBezTo>
                    <a:cubicBezTo>
                      <a:pt x="-36915" y="1738159"/>
                      <a:pt x="-3761" y="2533498"/>
                      <a:pt x="261647" y="2848300"/>
                    </a:cubicBezTo>
                    <a:cubicBezTo>
                      <a:pt x="510468" y="3163115"/>
                      <a:pt x="1091010" y="3295622"/>
                      <a:pt x="1439365" y="3295622"/>
                    </a:cubicBezTo>
                    <a:cubicBezTo>
                      <a:pt x="1920358" y="3295622"/>
                      <a:pt x="2418029" y="3295622"/>
                      <a:pt x="2899081" y="3245969"/>
                    </a:cubicBezTo>
                    <a:lnTo>
                      <a:pt x="2982027" y="3245969"/>
                    </a:ln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7A66C8A-0E8A-47BB-B3A0-706BF11EEE34}"/>
                  </a:ext>
                </a:extLst>
              </p:cNvPr>
              <p:cNvSpPr/>
              <p:nvPr/>
            </p:nvSpPr>
            <p:spPr>
              <a:xfrm>
                <a:off x="4435412" y="4020423"/>
                <a:ext cx="1262280" cy="88049"/>
              </a:xfrm>
              <a:custGeom>
                <a:avLst/>
                <a:gdLst>
                  <a:gd name="connsiteX0" fmla="*/ 1262280 w 1262280"/>
                  <a:gd name="connsiteY0" fmla="*/ 0 h 88049"/>
                  <a:gd name="connsiteX1" fmla="*/ 1208863 w 1262280"/>
                  <a:gd name="connsiteY1" fmla="*/ 13191 h 88049"/>
                  <a:gd name="connsiteX2" fmla="*/ 1067010 w 1262280"/>
                  <a:gd name="connsiteY2" fmla="*/ 41353 h 88049"/>
                  <a:gd name="connsiteX3" fmla="*/ 971601 w 1262280"/>
                  <a:gd name="connsiteY3" fmla="*/ 56027 h 88049"/>
                  <a:gd name="connsiteX4" fmla="*/ 864470 w 1262280"/>
                  <a:gd name="connsiteY4" fmla="*/ 69366 h 88049"/>
                  <a:gd name="connsiteX5" fmla="*/ 749623 w 1262280"/>
                  <a:gd name="connsiteY5" fmla="*/ 79742 h 88049"/>
                  <a:gd name="connsiteX6" fmla="*/ 630621 w 1262280"/>
                  <a:gd name="connsiteY6" fmla="*/ 86411 h 88049"/>
                  <a:gd name="connsiteX7" fmla="*/ 511174 w 1262280"/>
                  <a:gd name="connsiteY7" fmla="*/ 88042 h 88049"/>
                  <a:gd name="connsiteX8" fmla="*/ 395585 w 1262280"/>
                  <a:gd name="connsiteY8" fmla="*/ 84336 h 88049"/>
                  <a:gd name="connsiteX9" fmla="*/ 287415 w 1262280"/>
                  <a:gd name="connsiteY9" fmla="*/ 74999 h 88049"/>
                  <a:gd name="connsiteX10" fmla="*/ 191115 w 1262280"/>
                  <a:gd name="connsiteY10" fmla="*/ 60325 h 88049"/>
                  <a:gd name="connsiteX11" fmla="*/ 148678 w 1262280"/>
                  <a:gd name="connsiteY11" fmla="*/ 51580 h 88049"/>
                  <a:gd name="connsiteX12" fmla="*/ 110841 w 1262280"/>
                  <a:gd name="connsiteY12" fmla="*/ 41946 h 88049"/>
                  <a:gd name="connsiteX13" fmla="*/ 50450 w 1262280"/>
                  <a:gd name="connsiteY13" fmla="*/ 22085 h 88049"/>
                  <a:gd name="connsiteX14" fmla="*/ 12909 w 1262280"/>
                  <a:gd name="connsiteY14" fmla="*/ 6225 h 88049"/>
                  <a:gd name="connsiteX15" fmla="*/ 0 w 1262280"/>
                  <a:gd name="connsiteY15" fmla="*/ 0 h 88049"/>
                  <a:gd name="connsiteX16" fmla="*/ 14096 w 1262280"/>
                  <a:gd name="connsiteY16" fmla="*/ 2965 h 88049"/>
                  <a:gd name="connsiteX17" fmla="*/ 53566 w 1262280"/>
                  <a:gd name="connsiteY17" fmla="*/ 10672 h 88049"/>
                  <a:gd name="connsiteX18" fmla="*/ 115292 w 1262280"/>
                  <a:gd name="connsiteY18" fmla="*/ 19713 h 88049"/>
                  <a:gd name="connsiteX19" fmla="*/ 195418 w 1262280"/>
                  <a:gd name="connsiteY19" fmla="*/ 26531 h 88049"/>
                  <a:gd name="connsiteX20" fmla="*/ 290679 w 1262280"/>
                  <a:gd name="connsiteY20" fmla="*/ 30829 h 88049"/>
                  <a:gd name="connsiteX21" fmla="*/ 396920 w 1262280"/>
                  <a:gd name="connsiteY21" fmla="*/ 32163 h 88049"/>
                  <a:gd name="connsiteX22" fmla="*/ 453157 w 1262280"/>
                  <a:gd name="connsiteY22" fmla="*/ 31719 h 88049"/>
                  <a:gd name="connsiteX23" fmla="*/ 510877 w 1262280"/>
                  <a:gd name="connsiteY23" fmla="*/ 30829 h 88049"/>
                  <a:gd name="connsiteX24" fmla="*/ 628543 w 1262280"/>
                  <a:gd name="connsiteY24" fmla="*/ 27124 h 88049"/>
                  <a:gd name="connsiteX25" fmla="*/ 746210 w 1262280"/>
                  <a:gd name="connsiteY25" fmla="*/ 22677 h 88049"/>
                  <a:gd name="connsiteX26" fmla="*/ 860463 w 1262280"/>
                  <a:gd name="connsiteY26" fmla="*/ 17490 h 88049"/>
                  <a:gd name="connsiteX27" fmla="*/ 1063301 w 1262280"/>
                  <a:gd name="connsiteY27" fmla="*/ 7559 h 88049"/>
                  <a:gd name="connsiteX28" fmla="*/ 1207379 w 1262280"/>
                  <a:gd name="connsiteY28" fmla="*/ 1630 h 88049"/>
                  <a:gd name="connsiteX29" fmla="*/ 1262280 w 1262280"/>
                  <a:gd name="connsiteY29" fmla="*/ 0 h 88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262280" h="88049">
                    <a:moveTo>
                      <a:pt x="1262280" y="0"/>
                    </a:moveTo>
                    <a:cubicBezTo>
                      <a:pt x="1262280" y="0"/>
                      <a:pt x="1242991" y="5484"/>
                      <a:pt x="1208863" y="13191"/>
                    </a:cubicBezTo>
                    <a:cubicBezTo>
                      <a:pt x="1174884" y="21047"/>
                      <a:pt x="1125918" y="31422"/>
                      <a:pt x="1067010" y="41353"/>
                    </a:cubicBezTo>
                    <a:cubicBezTo>
                      <a:pt x="1037482" y="46392"/>
                      <a:pt x="1005580" y="51580"/>
                      <a:pt x="971601" y="56027"/>
                    </a:cubicBezTo>
                    <a:cubicBezTo>
                      <a:pt x="937622" y="60770"/>
                      <a:pt x="901713" y="65661"/>
                      <a:pt x="864470" y="69366"/>
                    </a:cubicBezTo>
                    <a:cubicBezTo>
                      <a:pt x="827226" y="72923"/>
                      <a:pt x="788795" y="77370"/>
                      <a:pt x="749623" y="79742"/>
                    </a:cubicBezTo>
                    <a:cubicBezTo>
                      <a:pt x="710450" y="82410"/>
                      <a:pt x="670535" y="84781"/>
                      <a:pt x="630621" y="86411"/>
                    </a:cubicBezTo>
                    <a:cubicBezTo>
                      <a:pt x="590706" y="87597"/>
                      <a:pt x="550643" y="88042"/>
                      <a:pt x="511174" y="88042"/>
                    </a:cubicBezTo>
                    <a:cubicBezTo>
                      <a:pt x="471853" y="88190"/>
                      <a:pt x="432977" y="86115"/>
                      <a:pt x="395585" y="84336"/>
                    </a:cubicBezTo>
                    <a:cubicBezTo>
                      <a:pt x="358044" y="82410"/>
                      <a:pt x="321691" y="79000"/>
                      <a:pt x="287415" y="74999"/>
                    </a:cubicBezTo>
                    <a:cubicBezTo>
                      <a:pt x="253139" y="71145"/>
                      <a:pt x="220791" y="65957"/>
                      <a:pt x="191115" y="60325"/>
                    </a:cubicBezTo>
                    <a:cubicBezTo>
                      <a:pt x="176277" y="57212"/>
                      <a:pt x="162181" y="54841"/>
                      <a:pt x="148678" y="51580"/>
                    </a:cubicBezTo>
                    <a:cubicBezTo>
                      <a:pt x="135472" y="48171"/>
                      <a:pt x="122711" y="44910"/>
                      <a:pt x="110841" y="41946"/>
                    </a:cubicBezTo>
                    <a:cubicBezTo>
                      <a:pt x="87248" y="35128"/>
                      <a:pt x="66920" y="28606"/>
                      <a:pt x="50450" y="22085"/>
                    </a:cubicBezTo>
                    <a:cubicBezTo>
                      <a:pt x="33831" y="16452"/>
                      <a:pt x="21515" y="9931"/>
                      <a:pt x="12909" y="6225"/>
                    </a:cubicBezTo>
                    <a:cubicBezTo>
                      <a:pt x="4451" y="2223"/>
                      <a:pt x="0" y="0"/>
                      <a:pt x="0" y="0"/>
                    </a:cubicBezTo>
                    <a:cubicBezTo>
                      <a:pt x="0" y="0"/>
                      <a:pt x="4897" y="1038"/>
                      <a:pt x="14096" y="2965"/>
                    </a:cubicBezTo>
                    <a:cubicBezTo>
                      <a:pt x="23147" y="4891"/>
                      <a:pt x="36502" y="8004"/>
                      <a:pt x="53566" y="10672"/>
                    </a:cubicBezTo>
                    <a:cubicBezTo>
                      <a:pt x="70481" y="14081"/>
                      <a:pt x="91551" y="16304"/>
                      <a:pt x="115292" y="19713"/>
                    </a:cubicBezTo>
                    <a:cubicBezTo>
                      <a:pt x="139182" y="22085"/>
                      <a:pt x="166039" y="24456"/>
                      <a:pt x="195418" y="26531"/>
                    </a:cubicBezTo>
                    <a:cubicBezTo>
                      <a:pt x="224946" y="28458"/>
                      <a:pt x="256848" y="29644"/>
                      <a:pt x="290679" y="30829"/>
                    </a:cubicBezTo>
                    <a:cubicBezTo>
                      <a:pt x="324362" y="31867"/>
                      <a:pt x="360122" y="31719"/>
                      <a:pt x="396920" y="32163"/>
                    </a:cubicBezTo>
                    <a:cubicBezTo>
                      <a:pt x="415468" y="32015"/>
                      <a:pt x="434164" y="31867"/>
                      <a:pt x="453157" y="31719"/>
                    </a:cubicBezTo>
                    <a:cubicBezTo>
                      <a:pt x="472150" y="31126"/>
                      <a:pt x="491439" y="30978"/>
                      <a:pt x="510877" y="30829"/>
                    </a:cubicBezTo>
                    <a:cubicBezTo>
                      <a:pt x="549604" y="30088"/>
                      <a:pt x="589074" y="28903"/>
                      <a:pt x="628543" y="27124"/>
                    </a:cubicBezTo>
                    <a:cubicBezTo>
                      <a:pt x="668013" y="26235"/>
                      <a:pt x="707482" y="24604"/>
                      <a:pt x="746210" y="22677"/>
                    </a:cubicBezTo>
                    <a:cubicBezTo>
                      <a:pt x="785086" y="20899"/>
                      <a:pt x="823516" y="19120"/>
                      <a:pt x="860463" y="17490"/>
                    </a:cubicBezTo>
                    <a:cubicBezTo>
                      <a:pt x="934654" y="13933"/>
                      <a:pt x="1003948" y="10524"/>
                      <a:pt x="1063301" y="7559"/>
                    </a:cubicBezTo>
                    <a:cubicBezTo>
                      <a:pt x="1122802" y="4743"/>
                      <a:pt x="1172509" y="2816"/>
                      <a:pt x="1207379" y="1630"/>
                    </a:cubicBezTo>
                    <a:cubicBezTo>
                      <a:pt x="1242249" y="593"/>
                      <a:pt x="1262280" y="0"/>
                      <a:pt x="1262280" y="0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106D9CF-F981-49DC-90F6-58980F4E92C6}"/>
                  </a:ext>
                </a:extLst>
              </p:cNvPr>
              <p:cNvSpPr/>
              <p:nvPr/>
            </p:nvSpPr>
            <p:spPr>
              <a:xfrm>
                <a:off x="8952288" y="723864"/>
                <a:ext cx="1205746" cy="911547"/>
              </a:xfrm>
              <a:custGeom>
                <a:avLst/>
                <a:gdLst>
                  <a:gd name="connsiteX0" fmla="*/ 0 w 1205746"/>
                  <a:gd name="connsiteY0" fmla="*/ 0 h 911547"/>
                  <a:gd name="connsiteX1" fmla="*/ 18103 w 1205746"/>
                  <a:gd name="connsiteY1" fmla="*/ 520 h 911547"/>
                  <a:gd name="connsiteX2" fmla="*/ 69146 w 1205746"/>
                  <a:gd name="connsiteY2" fmla="*/ 3879 h 911547"/>
                  <a:gd name="connsiteX3" fmla="*/ 148233 w 1205746"/>
                  <a:gd name="connsiteY3" fmla="*/ 13721 h 911547"/>
                  <a:gd name="connsiteX4" fmla="*/ 250023 w 1205746"/>
                  <a:gd name="connsiteY4" fmla="*/ 32939 h 911547"/>
                  <a:gd name="connsiteX5" fmla="*/ 368580 w 1205746"/>
                  <a:gd name="connsiteY5" fmla="*/ 64376 h 911547"/>
                  <a:gd name="connsiteX6" fmla="*/ 498116 w 1205746"/>
                  <a:gd name="connsiteY6" fmla="*/ 110590 h 911547"/>
                  <a:gd name="connsiteX7" fmla="*/ 531354 w 1205746"/>
                  <a:gd name="connsiteY7" fmla="*/ 124419 h 911547"/>
                  <a:gd name="connsiteX8" fmla="*/ 564739 w 1205746"/>
                  <a:gd name="connsiteY8" fmla="*/ 139597 h 911547"/>
                  <a:gd name="connsiteX9" fmla="*/ 631659 w 1205746"/>
                  <a:gd name="connsiteY9" fmla="*/ 172649 h 911547"/>
                  <a:gd name="connsiteX10" fmla="*/ 762087 w 1205746"/>
                  <a:gd name="connsiteY10" fmla="*/ 251739 h 911547"/>
                  <a:gd name="connsiteX11" fmla="*/ 793544 w 1205746"/>
                  <a:gd name="connsiteY11" fmla="*/ 273853 h 911547"/>
                  <a:gd name="connsiteX12" fmla="*/ 823814 w 1205746"/>
                  <a:gd name="connsiteY12" fmla="*/ 297419 h 911547"/>
                  <a:gd name="connsiteX13" fmla="*/ 882276 w 1205746"/>
                  <a:gd name="connsiteY13" fmla="*/ 346168 h 911547"/>
                  <a:gd name="connsiteX14" fmla="*/ 936583 w 1205746"/>
                  <a:gd name="connsiteY14" fmla="*/ 397926 h 911547"/>
                  <a:gd name="connsiteX15" fmla="*/ 985994 w 1205746"/>
                  <a:gd name="connsiteY15" fmla="*/ 451952 h 911547"/>
                  <a:gd name="connsiteX16" fmla="*/ 1030212 w 1205746"/>
                  <a:gd name="connsiteY16" fmla="*/ 507237 h 911547"/>
                  <a:gd name="connsiteX17" fmla="*/ 1068494 w 1205746"/>
                  <a:gd name="connsiteY17" fmla="*/ 563116 h 911547"/>
                  <a:gd name="connsiteX18" fmla="*/ 1101286 w 1205746"/>
                  <a:gd name="connsiteY18" fmla="*/ 618119 h 911547"/>
                  <a:gd name="connsiteX19" fmla="*/ 1128143 w 1205746"/>
                  <a:gd name="connsiteY19" fmla="*/ 671330 h 911547"/>
                  <a:gd name="connsiteX20" fmla="*/ 1150252 w 1205746"/>
                  <a:gd name="connsiteY20" fmla="*/ 721413 h 911547"/>
                  <a:gd name="connsiteX21" fmla="*/ 1168058 w 1205746"/>
                  <a:gd name="connsiteY21" fmla="*/ 767375 h 911547"/>
                  <a:gd name="connsiteX22" fmla="*/ 1190909 w 1205746"/>
                  <a:gd name="connsiteY22" fmla="*/ 843797 h 911547"/>
                  <a:gd name="connsiteX23" fmla="*/ 1205747 w 1205746"/>
                  <a:gd name="connsiteY23" fmla="*/ 911547 h 911547"/>
                  <a:gd name="connsiteX24" fmla="*/ 1179780 w 1205746"/>
                  <a:gd name="connsiteY24" fmla="*/ 847621 h 911547"/>
                  <a:gd name="connsiteX25" fmla="*/ 1146988 w 1205746"/>
                  <a:gd name="connsiteY25" fmla="*/ 776179 h 911547"/>
                  <a:gd name="connsiteX26" fmla="*/ 1124286 w 1205746"/>
                  <a:gd name="connsiteY26" fmla="*/ 733685 h 911547"/>
                  <a:gd name="connsiteX27" fmla="*/ 1112118 w 1205746"/>
                  <a:gd name="connsiteY27" fmla="*/ 710756 h 911547"/>
                  <a:gd name="connsiteX28" fmla="*/ 1098170 w 1205746"/>
                  <a:gd name="connsiteY28" fmla="*/ 687426 h 911547"/>
                  <a:gd name="connsiteX29" fmla="*/ 1067307 w 1205746"/>
                  <a:gd name="connsiteY29" fmla="*/ 638677 h 911547"/>
                  <a:gd name="connsiteX30" fmla="*/ 1032141 w 1205746"/>
                  <a:gd name="connsiteY30" fmla="*/ 588239 h 911547"/>
                  <a:gd name="connsiteX31" fmla="*/ 991781 w 1205746"/>
                  <a:gd name="connsiteY31" fmla="*/ 537400 h 911547"/>
                  <a:gd name="connsiteX32" fmla="*/ 946970 w 1205746"/>
                  <a:gd name="connsiteY32" fmla="*/ 486694 h 911547"/>
                  <a:gd name="connsiteX33" fmla="*/ 897707 w 1205746"/>
                  <a:gd name="connsiteY33" fmla="*/ 437189 h 911547"/>
                  <a:gd name="connsiteX34" fmla="*/ 871295 w 1205746"/>
                  <a:gd name="connsiteY34" fmla="*/ 413222 h 911547"/>
                  <a:gd name="connsiteX35" fmla="*/ 844438 w 1205746"/>
                  <a:gd name="connsiteY35" fmla="*/ 389241 h 911547"/>
                  <a:gd name="connsiteX36" fmla="*/ 788054 w 1205746"/>
                  <a:gd name="connsiteY36" fmla="*/ 343456 h 911547"/>
                  <a:gd name="connsiteX37" fmla="*/ 758822 w 1205746"/>
                  <a:gd name="connsiteY37" fmla="*/ 321327 h 911547"/>
                  <a:gd name="connsiteX38" fmla="*/ 728404 w 1205746"/>
                  <a:gd name="connsiteY38" fmla="*/ 300488 h 911547"/>
                  <a:gd name="connsiteX39" fmla="*/ 604209 w 1205746"/>
                  <a:gd name="connsiteY39" fmla="*/ 222910 h 911547"/>
                  <a:gd name="connsiteX40" fmla="*/ 477194 w 1205746"/>
                  <a:gd name="connsiteY40" fmla="*/ 158287 h 911547"/>
                  <a:gd name="connsiteX41" fmla="*/ 354187 w 1205746"/>
                  <a:gd name="connsiteY41" fmla="*/ 106069 h 911547"/>
                  <a:gd name="connsiteX42" fmla="*/ 240972 w 1205746"/>
                  <a:gd name="connsiteY42" fmla="*/ 65591 h 911547"/>
                  <a:gd name="connsiteX43" fmla="*/ 143485 w 1205746"/>
                  <a:gd name="connsiteY43" fmla="*/ 35784 h 911547"/>
                  <a:gd name="connsiteX44" fmla="*/ 67217 w 1205746"/>
                  <a:gd name="connsiteY44" fmla="*/ 15458 h 911547"/>
                  <a:gd name="connsiteX45" fmla="*/ 17657 w 1205746"/>
                  <a:gd name="connsiteY45" fmla="*/ 3705 h 911547"/>
                  <a:gd name="connsiteX46" fmla="*/ 0 w 1205746"/>
                  <a:gd name="connsiteY46" fmla="*/ 0 h 911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1205746" h="911547">
                    <a:moveTo>
                      <a:pt x="0" y="0"/>
                    </a:moveTo>
                    <a:cubicBezTo>
                      <a:pt x="0" y="0"/>
                      <a:pt x="6232" y="173"/>
                      <a:pt x="18103" y="520"/>
                    </a:cubicBezTo>
                    <a:cubicBezTo>
                      <a:pt x="29825" y="1042"/>
                      <a:pt x="47186" y="1736"/>
                      <a:pt x="69146" y="3879"/>
                    </a:cubicBezTo>
                    <a:cubicBezTo>
                      <a:pt x="91106" y="6078"/>
                      <a:pt x="117815" y="8742"/>
                      <a:pt x="148233" y="13721"/>
                    </a:cubicBezTo>
                    <a:cubicBezTo>
                      <a:pt x="178651" y="18352"/>
                      <a:pt x="212927" y="24375"/>
                      <a:pt x="250023" y="32939"/>
                    </a:cubicBezTo>
                    <a:cubicBezTo>
                      <a:pt x="287118" y="41105"/>
                      <a:pt x="327033" y="51407"/>
                      <a:pt x="368580" y="64376"/>
                    </a:cubicBezTo>
                    <a:cubicBezTo>
                      <a:pt x="410275" y="77463"/>
                      <a:pt x="454047" y="92004"/>
                      <a:pt x="498116" y="110590"/>
                    </a:cubicBezTo>
                    <a:cubicBezTo>
                      <a:pt x="509096" y="115155"/>
                      <a:pt x="520225" y="119795"/>
                      <a:pt x="531354" y="124419"/>
                    </a:cubicBezTo>
                    <a:cubicBezTo>
                      <a:pt x="542482" y="129458"/>
                      <a:pt x="553611" y="134498"/>
                      <a:pt x="564739" y="139597"/>
                    </a:cubicBezTo>
                    <a:cubicBezTo>
                      <a:pt x="587442" y="149320"/>
                      <a:pt x="609254" y="161251"/>
                      <a:pt x="631659" y="172649"/>
                    </a:cubicBezTo>
                    <a:cubicBezTo>
                      <a:pt x="675729" y="196853"/>
                      <a:pt x="719947" y="222614"/>
                      <a:pt x="762087" y="251739"/>
                    </a:cubicBezTo>
                    <a:lnTo>
                      <a:pt x="793544" y="273853"/>
                    </a:lnTo>
                    <a:lnTo>
                      <a:pt x="823814" y="297419"/>
                    </a:lnTo>
                    <a:cubicBezTo>
                      <a:pt x="844290" y="312701"/>
                      <a:pt x="863134" y="329731"/>
                      <a:pt x="882276" y="346168"/>
                    </a:cubicBezTo>
                    <a:cubicBezTo>
                      <a:pt x="901714" y="362324"/>
                      <a:pt x="918926" y="380733"/>
                      <a:pt x="936583" y="397926"/>
                    </a:cubicBezTo>
                    <a:cubicBezTo>
                      <a:pt x="953944" y="415712"/>
                      <a:pt x="969821" y="434284"/>
                      <a:pt x="985994" y="451952"/>
                    </a:cubicBezTo>
                    <a:cubicBezTo>
                      <a:pt x="1001277" y="470598"/>
                      <a:pt x="1016116" y="489006"/>
                      <a:pt x="1030212" y="507237"/>
                    </a:cubicBezTo>
                    <a:cubicBezTo>
                      <a:pt x="1043269" y="526283"/>
                      <a:pt x="1056030" y="544929"/>
                      <a:pt x="1068494" y="563116"/>
                    </a:cubicBezTo>
                    <a:cubicBezTo>
                      <a:pt x="1080068" y="581865"/>
                      <a:pt x="1090900" y="600289"/>
                      <a:pt x="1101286" y="618119"/>
                    </a:cubicBezTo>
                    <a:cubicBezTo>
                      <a:pt x="1111525" y="636009"/>
                      <a:pt x="1119537" y="654359"/>
                      <a:pt x="1128143" y="671330"/>
                    </a:cubicBezTo>
                    <a:cubicBezTo>
                      <a:pt x="1137046" y="688286"/>
                      <a:pt x="1144020" y="705198"/>
                      <a:pt x="1150252" y="721413"/>
                    </a:cubicBezTo>
                    <a:cubicBezTo>
                      <a:pt x="1156484" y="737672"/>
                      <a:pt x="1163013" y="752731"/>
                      <a:pt x="1168058" y="767375"/>
                    </a:cubicBezTo>
                    <a:cubicBezTo>
                      <a:pt x="1177258" y="796900"/>
                      <a:pt x="1185715" y="822320"/>
                      <a:pt x="1190909" y="843797"/>
                    </a:cubicBezTo>
                    <a:cubicBezTo>
                      <a:pt x="1200851" y="886943"/>
                      <a:pt x="1205747" y="911547"/>
                      <a:pt x="1205747" y="911547"/>
                    </a:cubicBezTo>
                    <a:cubicBezTo>
                      <a:pt x="1205747" y="911547"/>
                      <a:pt x="1195806" y="888203"/>
                      <a:pt x="1179780" y="847621"/>
                    </a:cubicBezTo>
                    <a:cubicBezTo>
                      <a:pt x="1171619" y="827359"/>
                      <a:pt x="1159304" y="803733"/>
                      <a:pt x="1146988" y="776179"/>
                    </a:cubicBezTo>
                    <a:cubicBezTo>
                      <a:pt x="1140459" y="762514"/>
                      <a:pt x="1132298" y="748611"/>
                      <a:pt x="1124286" y="733685"/>
                    </a:cubicBezTo>
                    <a:cubicBezTo>
                      <a:pt x="1120428" y="726215"/>
                      <a:pt x="1116273" y="718567"/>
                      <a:pt x="1112118" y="710756"/>
                    </a:cubicBezTo>
                    <a:cubicBezTo>
                      <a:pt x="1108112" y="702886"/>
                      <a:pt x="1102770" y="695356"/>
                      <a:pt x="1098170" y="687426"/>
                    </a:cubicBezTo>
                    <a:cubicBezTo>
                      <a:pt x="1088081" y="671789"/>
                      <a:pt x="1078881" y="654937"/>
                      <a:pt x="1067307" y="638677"/>
                    </a:cubicBezTo>
                    <a:cubicBezTo>
                      <a:pt x="1055882" y="622403"/>
                      <a:pt x="1044160" y="605551"/>
                      <a:pt x="1032141" y="588239"/>
                    </a:cubicBezTo>
                    <a:cubicBezTo>
                      <a:pt x="1018935" y="571742"/>
                      <a:pt x="1005432" y="554771"/>
                      <a:pt x="991781" y="537400"/>
                    </a:cubicBezTo>
                    <a:cubicBezTo>
                      <a:pt x="976795" y="521081"/>
                      <a:pt x="962402" y="503710"/>
                      <a:pt x="946970" y="486694"/>
                    </a:cubicBezTo>
                    <a:cubicBezTo>
                      <a:pt x="930796" y="470479"/>
                      <a:pt x="914919" y="453404"/>
                      <a:pt x="897707" y="437189"/>
                    </a:cubicBezTo>
                    <a:cubicBezTo>
                      <a:pt x="888953" y="429200"/>
                      <a:pt x="880198" y="421211"/>
                      <a:pt x="871295" y="413222"/>
                    </a:cubicBezTo>
                    <a:cubicBezTo>
                      <a:pt x="862689" y="404996"/>
                      <a:pt x="853935" y="396829"/>
                      <a:pt x="844438" y="389241"/>
                    </a:cubicBezTo>
                    <a:cubicBezTo>
                      <a:pt x="826039" y="373782"/>
                      <a:pt x="807788" y="357744"/>
                      <a:pt x="788054" y="343456"/>
                    </a:cubicBezTo>
                    <a:lnTo>
                      <a:pt x="758822" y="321327"/>
                    </a:lnTo>
                    <a:lnTo>
                      <a:pt x="728404" y="300488"/>
                    </a:lnTo>
                    <a:cubicBezTo>
                      <a:pt x="688490" y="272119"/>
                      <a:pt x="646349" y="246699"/>
                      <a:pt x="604209" y="222910"/>
                    </a:cubicBezTo>
                    <a:cubicBezTo>
                      <a:pt x="561475" y="200099"/>
                      <a:pt x="519632" y="176992"/>
                      <a:pt x="477194" y="158287"/>
                    </a:cubicBezTo>
                    <a:cubicBezTo>
                      <a:pt x="435203" y="139018"/>
                      <a:pt x="393953" y="121529"/>
                      <a:pt x="354187" y="106069"/>
                    </a:cubicBezTo>
                    <a:cubicBezTo>
                      <a:pt x="314420" y="91070"/>
                      <a:pt x="276435" y="77182"/>
                      <a:pt x="240972" y="65591"/>
                    </a:cubicBezTo>
                    <a:cubicBezTo>
                      <a:pt x="205508" y="54134"/>
                      <a:pt x="172716" y="43996"/>
                      <a:pt x="143485" y="35784"/>
                    </a:cubicBezTo>
                    <a:cubicBezTo>
                      <a:pt x="114254" y="27500"/>
                      <a:pt x="88436" y="20727"/>
                      <a:pt x="67217" y="15458"/>
                    </a:cubicBezTo>
                    <a:cubicBezTo>
                      <a:pt x="45850" y="10421"/>
                      <a:pt x="29231" y="6078"/>
                      <a:pt x="17657" y="3705"/>
                    </a:cubicBezTo>
                    <a:cubicBezTo>
                      <a:pt x="6084" y="1331"/>
                      <a:pt x="0" y="0"/>
                      <a:pt x="0" y="0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4FD2B92-E87F-40FA-831B-3FB25A22D4CB}"/>
                  </a:ext>
                </a:extLst>
              </p:cNvPr>
              <p:cNvSpPr/>
              <p:nvPr/>
            </p:nvSpPr>
            <p:spPr>
              <a:xfrm>
                <a:off x="3462015" y="906166"/>
                <a:ext cx="1414385" cy="486122"/>
              </a:xfrm>
              <a:custGeom>
                <a:avLst/>
                <a:gdLst>
                  <a:gd name="connsiteX0" fmla="*/ 0 w 1414385"/>
                  <a:gd name="connsiteY0" fmla="*/ 486123 h 486122"/>
                  <a:gd name="connsiteX1" fmla="*/ 9852 w 1414385"/>
                  <a:gd name="connsiteY1" fmla="*/ 471998 h 486122"/>
                  <a:gd name="connsiteX2" fmla="*/ 22717 w 1414385"/>
                  <a:gd name="connsiteY2" fmla="*/ 455738 h 486122"/>
                  <a:gd name="connsiteX3" fmla="*/ 31071 w 1414385"/>
                  <a:gd name="connsiteY3" fmla="*/ 445481 h 486122"/>
                  <a:gd name="connsiteX4" fmla="*/ 41324 w 1414385"/>
                  <a:gd name="connsiteY4" fmla="*/ 434602 h 486122"/>
                  <a:gd name="connsiteX5" fmla="*/ 96107 w 1414385"/>
                  <a:gd name="connsiteY5" fmla="*/ 381673 h 486122"/>
                  <a:gd name="connsiteX6" fmla="*/ 132445 w 1414385"/>
                  <a:gd name="connsiteY6" fmla="*/ 351985 h 486122"/>
                  <a:gd name="connsiteX7" fmla="*/ 174467 w 1414385"/>
                  <a:gd name="connsiteY7" fmla="*/ 321349 h 486122"/>
                  <a:gd name="connsiteX8" fmla="*/ 273348 w 1414385"/>
                  <a:gd name="connsiteY8" fmla="*/ 258593 h 486122"/>
                  <a:gd name="connsiteX9" fmla="*/ 329866 w 1414385"/>
                  <a:gd name="connsiteY9" fmla="*/ 228771 h 486122"/>
                  <a:gd name="connsiteX10" fmla="*/ 359246 w 1414385"/>
                  <a:gd name="connsiteY10" fmla="*/ 213549 h 486122"/>
                  <a:gd name="connsiteX11" fmla="*/ 390020 w 1414385"/>
                  <a:gd name="connsiteY11" fmla="*/ 199824 h 486122"/>
                  <a:gd name="connsiteX12" fmla="*/ 453142 w 1414385"/>
                  <a:gd name="connsiteY12" fmla="*/ 172033 h 486122"/>
                  <a:gd name="connsiteX13" fmla="*/ 519157 w 1414385"/>
                  <a:gd name="connsiteY13" fmla="*/ 147014 h 486122"/>
                  <a:gd name="connsiteX14" fmla="*/ 586744 w 1414385"/>
                  <a:gd name="connsiteY14" fmla="*/ 123047 h 486122"/>
                  <a:gd name="connsiteX15" fmla="*/ 655831 w 1414385"/>
                  <a:gd name="connsiteY15" fmla="*/ 102089 h 486122"/>
                  <a:gd name="connsiteX16" fmla="*/ 725392 w 1414385"/>
                  <a:gd name="connsiteY16" fmla="*/ 82806 h 486122"/>
                  <a:gd name="connsiteX17" fmla="*/ 794997 w 1414385"/>
                  <a:gd name="connsiteY17" fmla="*/ 66487 h 486122"/>
                  <a:gd name="connsiteX18" fmla="*/ 863683 w 1414385"/>
                  <a:gd name="connsiteY18" fmla="*/ 51087 h 486122"/>
                  <a:gd name="connsiteX19" fmla="*/ 931256 w 1414385"/>
                  <a:gd name="connsiteY19" fmla="*/ 39556 h 486122"/>
                  <a:gd name="connsiteX20" fmla="*/ 996692 w 1414385"/>
                  <a:gd name="connsiteY20" fmla="*/ 28736 h 486122"/>
                  <a:gd name="connsiteX21" fmla="*/ 1028446 w 1414385"/>
                  <a:gd name="connsiteY21" fmla="*/ 23874 h 486122"/>
                  <a:gd name="connsiteX22" fmla="*/ 1059606 w 1414385"/>
                  <a:gd name="connsiteY22" fmla="*/ 20450 h 486122"/>
                  <a:gd name="connsiteX23" fmla="*/ 1175195 w 1414385"/>
                  <a:gd name="connsiteY23" fmla="*/ 8815 h 486122"/>
                  <a:gd name="connsiteX24" fmla="*/ 1273127 w 1414385"/>
                  <a:gd name="connsiteY24" fmla="*/ 2976 h 486122"/>
                  <a:gd name="connsiteX25" fmla="*/ 1348653 w 1414385"/>
                  <a:gd name="connsiteY25" fmla="*/ 767 h 486122"/>
                  <a:gd name="connsiteX26" fmla="*/ 1414386 w 1414385"/>
                  <a:gd name="connsiteY26" fmla="*/ 11 h 486122"/>
                  <a:gd name="connsiteX27" fmla="*/ 1349692 w 1414385"/>
                  <a:gd name="connsiteY27" fmla="*/ 12521 h 486122"/>
                  <a:gd name="connsiteX28" fmla="*/ 1275501 w 1414385"/>
                  <a:gd name="connsiteY28" fmla="*/ 25549 h 486122"/>
                  <a:gd name="connsiteX29" fmla="*/ 1179647 w 1414385"/>
                  <a:gd name="connsiteY29" fmla="*/ 42579 h 486122"/>
                  <a:gd name="connsiteX30" fmla="*/ 1066728 w 1414385"/>
                  <a:gd name="connsiteY30" fmla="*/ 64175 h 486122"/>
                  <a:gd name="connsiteX31" fmla="*/ 1036162 w 1414385"/>
                  <a:gd name="connsiteY31" fmla="*/ 69733 h 486122"/>
                  <a:gd name="connsiteX32" fmla="*/ 1005298 w 1414385"/>
                  <a:gd name="connsiteY32" fmla="*/ 76788 h 486122"/>
                  <a:gd name="connsiteX33" fmla="*/ 941346 w 1414385"/>
                  <a:gd name="connsiteY33" fmla="*/ 90795 h 486122"/>
                  <a:gd name="connsiteX34" fmla="*/ 875316 w 1414385"/>
                  <a:gd name="connsiteY34" fmla="*/ 104979 h 486122"/>
                  <a:gd name="connsiteX35" fmla="*/ 808396 w 1414385"/>
                  <a:gd name="connsiteY35" fmla="*/ 122128 h 486122"/>
                  <a:gd name="connsiteX36" fmla="*/ 740289 w 1414385"/>
                  <a:gd name="connsiteY36" fmla="*/ 139144 h 486122"/>
                  <a:gd name="connsiteX37" fmla="*/ 672464 w 1414385"/>
                  <a:gd name="connsiteY37" fmla="*/ 158946 h 486122"/>
                  <a:gd name="connsiteX38" fmla="*/ 604595 w 1414385"/>
                  <a:gd name="connsiteY38" fmla="*/ 178511 h 486122"/>
                  <a:gd name="connsiteX39" fmla="*/ 538283 w 1414385"/>
                  <a:gd name="connsiteY39" fmla="*/ 200921 h 486122"/>
                  <a:gd name="connsiteX40" fmla="*/ 473144 w 1414385"/>
                  <a:gd name="connsiteY40" fmla="*/ 223332 h 486122"/>
                  <a:gd name="connsiteX41" fmla="*/ 410601 w 1414385"/>
                  <a:gd name="connsiteY41" fmla="*/ 247640 h 486122"/>
                  <a:gd name="connsiteX42" fmla="*/ 380049 w 1414385"/>
                  <a:gd name="connsiteY42" fmla="*/ 259690 h 486122"/>
                  <a:gd name="connsiteX43" fmla="*/ 350670 w 1414385"/>
                  <a:gd name="connsiteY43" fmla="*/ 272718 h 486122"/>
                  <a:gd name="connsiteX44" fmla="*/ 293691 w 1414385"/>
                  <a:gd name="connsiteY44" fmla="*/ 297723 h 486122"/>
                  <a:gd name="connsiteX45" fmla="*/ 192554 w 1414385"/>
                  <a:gd name="connsiteY45" fmla="*/ 350073 h 486122"/>
                  <a:gd name="connsiteX46" fmla="*/ 109787 w 1414385"/>
                  <a:gd name="connsiteY46" fmla="*/ 399623 h 486122"/>
                  <a:gd name="connsiteX47" fmla="*/ 49263 w 1414385"/>
                  <a:gd name="connsiteY47" fmla="*/ 443228 h 486122"/>
                  <a:gd name="connsiteX48" fmla="*/ 27762 w 1414385"/>
                  <a:gd name="connsiteY48" fmla="*/ 460659 h 486122"/>
                  <a:gd name="connsiteX49" fmla="*/ 12286 w 1414385"/>
                  <a:gd name="connsiteY49" fmla="*/ 474147 h 486122"/>
                  <a:gd name="connsiteX50" fmla="*/ 0 w 1414385"/>
                  <a:gd name="connsiteY50" fmla="*/ 486123 h 48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414385" h="486122">
                    <a:moveTo>
                      <a:pt x="0" y="486123"/>
                    </a:moveTo>
                    <a:cubicBezTo>
                      <a:pt x="0" y="486123"/>
                      <a:pt x="3131" y="481083"/>
                      <a:pt x="9852" y="471998"/>
                    </a:cubicBezTo>
                    <a:cubicBezTo>
                      <a:pt x="13043" y="467314"/>
                      <a:pt x="17568" y="462097"/>
                      <a:pt x="22717" y="455738"/>
                    </a:cubicBezTo>
                    <a:cubicBezTo>
                      <a:pt x="25329" y="452551"/>
                      <a:pt x="28118" y="449128"/>
                      <a:pt x="31071" y="445481"/>
                    </a:cubicBezTo>
                    <a:cubicBezTo>
                      <a:pt x="34321" y="442072"/>
                      <a:pt x="37733" y="438426"/>
                      <a:pt x="41324" y="434602"/>
                    </a:cubicBezTo>
                    <a:cubicBezTo>
                      <a:pt x="55406" y="418847"/>
                      <a:pt x="74131" y="401372"/>
                      <a:pt x="96107" y="381673"/>
                    </a:cubicBezTo>
                    <a:cubicBezTo>
                      <a:pt x="107517" y="372365"/>
                      <a:pt x="119640" y="362464"/>
                      <a:pt x="132445" y="351985"/>
                    </a:cubicBezTo>
                    <a:cubicBezTo>
                      <a:pt x="145013" y="341091"/>
                      <a:pt x="159807" y="332124"/>
                      <a:pt x="174467" y="321349"/>
                    </a:cubicBezTo>
                    <a:cubicBezTo>
                      <a:pt x="203624" y="299575"/>
                      <a:pt x="237751" y="280188"/>
                      <a:pt x="273348" y="258593"/>
                    </a:cubicBezTo>
                    <a:cubicBezTo>
                      <a:pt x="291718" y="248914"/>
                      <a:pt x="310562" y="238969"/>
                      <a:pt x="329866" y="228771"/>
                    </a:cubicBezTo>
                    <a:cubicBezTo>
                      <a:pt x="339541" y="223732"/>
                      <a:pt x="349334" y="218633"/>
                      <a:pt x="359246" y="213549"/>
                    </a:cubicBezTo>
                    <a:cubicBezTo>
                      <a:pt x="369336" y="208792"/>
                      <a:pt x="379648" y="204449"/>
                      <a:pt x="390020" y="199824"/>
                    </a:cubicBezTo>
                    <a:cubicBezTo>
                      <a:pt x="410720" y="190739"/>
                      <a:pt x="431819" y="181416"/>
                      <a:pt x="453142" y="172033"/>
                    </a:cubicBezTo>
                    <a:cubicBezTo>
                      <a:pt x="474538" y="162770"/>
                      <a:pt x="496840" y="155181"/>
                      <a:pt x="519157" y="147014"/>
                    </a:cubicBezTo>
                    <a:cubicBezTo>
                      <a:pt x="541533" y="139144"/>
                      <a:pt x="563908" y="130399"/>
                      <a:pt x="586744" y="123047"/>
                    </a:cubicBezTo>
                    <a:cubicBezTo>
                      <a:pt x="609758" y="116096"/>
                      <a:pt x="632772" y="109100"/>
                      <a:pt x="655831" y="102089"/>
                    </a:cubicBezTo>
                    <a:cubicBezTo>
                      <a:pt x="679082" y="95671"/>
                      <a:pt x="701977" y="88023"/>
                      <a:pt x="725392" y="82806"/>
                    </a:cubicBezTo>
                    <a:cubicBezTo>
                      <a:pt x="748688" y="77307"/>
                      <a:pt x="771924" y="71867"/>
                      <a:pt x="794997" y="66487"/>
                    </a:cubicBezTo>
                    <a:cubicBezTo>
                      <a:pt x="818071" y="61048"/>
                      <a:pt x="840907" y="55593"/>
                      <a:pt x="863683" y="51087"/>
                    </a:cubicBezTo>
                    <a:cubicBezTo>
                      <a:pt x="886593" y="47145"/>
                      <a:pt x="909147" y="43321"/>
                      <a:pt x="931256" y="39556"/>
                    </a:cubicBezTo>
                    <a:cubicBezTo>
                      <a:pt x="953513" y="35910"/>
                      <a:pt x="975325" y="31863"/>
                      <a:pt x="996692" y="28736"/>
                    </a:cubicBezTo>
                    <a:cubicBezTo>
                      <a:pt x="1007376" y="27061"/>
                      <a:pt x="1018059" y="25431"/>
                      <a:pt x="1028446" y="23874"/>
                    </a:cubicBezTo>
                    <a:cubicBezTo>
                      <a:pt x="1038981" y="22718"/>
                      <a:pt x="1049368" y="21607"/>
                      <a:pt x="1059606" y="20450"/>
                    </a:cubicBezTo>
                    <a:cubicBezTo>
                      <a:pt x="1100559" y="15826"/>
                      <a:pt x="1139435" y="12121"/>
                      <a:pt x="1175195" y="8815"/>
                    </a:cubicBezTo>
                    <a:cubicBezTo>
                      <a:pt x="1210807" y="4650"/>
                      <a:pt x="1243896" y="4191"/>
                      <a:pt x="1273127" y="2976"/>
                    </a:cubicBezTo>
                    <a:cubicBezTo>
                      <a:pt x="1302210" y="1760"/>
                      <a:pt x="1327731" y="1286"/>
                      <a:pt x="1348653" y="767"/>
                    </a:cubicBezTo>
                    <a:cubicBezTo>
                      <a:pt x="1390496" y="-152"/>
                      <a:pt x="1414386" y="11"/>
                      <a:pt x="1414386" y="11"/>
                    </a:cubicBezTo>
                    <a:cubicBezTo>
                      <a:pt x="1414386" y="11"/>
                      <a:pt x="1390793" y="4991"/>
                      <a:pt x="1349692" y="12521"/>
                    </a:cubicBezTo>
                    <a:cubicBezTo>
                      <a:pt x="1329215" y="16226"/>
                      <a:pt x="1304138" y="20925"/>
                      <a:pt x="1275501" y="25549"/>
                    </a:cubicBezTo>
                    <a:cubicBezTo>
                      <a:pt x="1247012" y="30470"/>
                      <a:pt x="1214516" y="35169"/>
                      <a:pt x="1179647" y="42579"/>
                    </a:cubicBezTo>
                    <a:cubicBezTo>
                      <a:pt x="1144629" y="49575"/>
                      <a:pt x="1106791" y="57046"/>
                      <a:pt x="1066728" y="64175"/>
                    </a:cubicBezTo>
                    <a:cubicBezTo>
                      <a:pt x="1056638" y="66028"/>
                      <a:pt x="1046548" y="67880"/>
                      <a:pt x="1036162" y="69733"/>
                    </a:cubicBezTo>
                    <a:cubicBezTo>
                      <a:pt x="1026072" y="72045"/>
                      <a:pt x="1015685" y="74417"/>
                      <a:pt x="1005298" y="76788"/>
                    </a:cubicBezTo>
                    <a:cubicBezTo>
                      <a:pt x="984525" y="81768"/>
                      <a:pt x="963158" y="85993"/>
                      <a:pt x="941346" y="90795"/>
                    </a:cubicBezTo>
                    <a:cubicBezTo>
                      <a:pt x="919682" y="95493"/>
                      <a:pt x="897722" y="100177"/>
                      <a:pt x="875316" y="104979"/>
                    </a:cubicBezTo>
                    <a:cubicBezTo>
                      <a:pt x="853252" y="110656"/>
                      <a:pt x="830995" y="116689"/>
                      <a:pt x="808396" y="122128"/>
                    </a:cubicBezTo>
                    <a:cubicBezTo>
                      <a:pt x="785842" y="127805"/>
                      <a:pt x="763125" y="133467"/>
                      <a:pt x="740289" y="139144"/>
                    </a:cubicBezTo>
                    <a:cubicBezTo>
                      <a:pt x="717394" y="144583"/>
                      <a:pt x="695137" y="152528"/>
                      <a:pt x="672464" y="158946"/>
                    </a:cubicBezTo>
                    <a:cubicBezTo>
                      <a:pt x="649806" y="165482"/>
                      <a:pt x="627149" y="172033"/>
                      <a:pt x="604595" y="178511"/>
                    </a:cubicBezTo>
                    <a:cubicBezTo>
                      <a:pt x="582159" y="185343"/>
                      <a:pt x="560258" y="193510"/>
                      <a:pt x="538283" y="200921"/>
                    </a:cubicBezTo>
                    <a:cubicBezTo>
                      <a:pt x="516560" y="208792"/>
                      <a:pt x="494407" y="215343"/>
                      <a:pt x="473144" y="223332"/>
                    </a:cubicBezTo>
                    <a:cubicBezTo>
                      <a:pt x="452044" y="231558"/>
                      <a:pt x="431122" y="239651"/>
                      <a:pt x="410601" y="247640"/>
                    </a:cubicBezTo>
                    <a:cubicBezTo>
                      <a:pt x="400348" y="251760"/>
                      <a:pt x="390020" y="255525"/>
                      <a:pt x="380049" y="259690"/>
                    </a:cubicBezTo>
                    <a:cubicBezTo>
                      <a:pt x="370137" y="264092"/>
                      <a:pt x="360403" y="268435"/>
                      <a:pt x="350670" y="272718"/>
                    </a:cubicBezTo>
                    <a:cubicBezTo>
                      <a:pt x="331246" y="281226"/>
                      <a:pt x="312239" y="289630"/>
                      <a:pt x="293691" y="297723"/>
                    </a:cubicBezTo>
                    <a:cubicBezTo>
                      <a:pt x="258050" y="316487"/>
                      <a:pt x="222809" y="331946"/>
                      <a:pt x="192554" y="350073"/>
                    </a:cubicBezTo>
                    <a:cubicBezTo>
                      <a:pt x="161424" y="366852"/>
                      <a:pt x="134300" y="384460"/>
                      <a:pt x="109787" y="399623"/>
                    </a:cubicBezTo>
                    <a:cubicBezTo>
                      <a:pt x="86358" y="416194"/>
                      <a:pt x="65273" y="430022"/>
                      <a:pt x="49263" y="443228"/>
                    </a:cubicBezTo>
                    <a:cubicBezTo>
                      <a:pt x="40983" y="449483"/>
                      <a:pt x="33846" y="455323"/>
                      <a:pt x="27762" y="460659"/>
                    </a:cubicBezTo>
                    <a:cubicBezTo>
                      <a:pt x="21619" y="465861"/>
                      <a:pt x="16174" y="470204"/>
                      <a:pt x="12286" y="474147"/>
                    </a:cubicBezTo>
                    <a:cubicBezTo>
                      <a:pt x="4110" y="481676"/>
                      <a:pt x="0" y="486123"/>
                      <a:pt x="0" y="486123"/>
                    </a:cubicBezTo>
                  </a:path>
                </a:pathLst>
              </a:custGeom>
              <a:grpFill/>
              <a:ln w="148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D43A7038-85EA-417F-B4F1-2A1DEE084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28864">
              <a:off x="1028546" y="1248022"/>
              <a:ext cx="7031527" cy="212365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4400" kern="0">
                  <a:solidFill>
                    <a:prstClr val="black"/>
                  </a:solidFill>
                  <a:cs typeface="Arial" panose="020B0604020202020204" pitchFamily="34" charset="0"/>
                </a:rPr>
                <a:t> </a:t>
              </a:r>
              <a:r>
                <a:rPr lang="vi-VN" altLang="en-US" sz="4400" kern="0">
                  <a:solidFill>
                    <a:prstClr val="black"/>
                  </a:solidFill>
                  <a:cs typeface="Arial" panose="020B0604020202020204" pitchFamily="34" charset="0"/>
                </a:rPr>
                <a:t>  </a:t>
              </a:r>
              <a:r>
                <a:rPr lang="en-US" altLang="en-US" sz="4400" b="1" kern="0">
                  <a:solidFill>
                    <a:prstClr val="black"/>
                  </a:solidFill>
                  <a:cs typeface="Arial" panose="020B0604020202020204" pitchFamily="34" charset="0"/>
                </a:rPr>
                <a:t>	Muốn </a:t>
              </a:r>
              <a:r>
                <a:rPr lang="en-US" altLang="en-US" sz="4400" b="1" kern="0" dirty="0">
                  <a:solidFill>
                    <a:prstClr val="black"/>
                  </a:solidFill>
                  <a:cs typeface="Arial" panose="020B0604020202020204" pitchFamily="34" charset="0"/>
                </a:rPr>
                <a:t>so </a:t>
              </a:r>
              <a:r>
                <a:rPr lang="en-US" altLang="en-US" sz="4400" b="1" kern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sánh</a:t>
              </a:r>
              <a:r>
                <a:rPr lang="en-US" altLang="en-US" sz="4400" b="1" kern="0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4400" b="1" kern="0" err="1">
                  <a:solidFill>
                    <a:srgbClr val="FF0000"/>
                  </a:solidFill>
                  <a:cs typeface="Arial" panose="020B0604020202020204" pitchFamily="34" charset="0"/>
                </a:rPr>
                <a:t>hai</a:t>
              </a:r>
              <a:r>
                <a:rPr lang="en-US" altLang="en-US" sz="4400" b="1" kern="0">
                  <a:solidFill>
                    <a:srgbClr val="FF0000"/>
                  </a:solidFill>
                  <a:cs typeface="Arial" panose="020B0604020202020204" pitchFamily="34" charset="0"/>
                </a:rPr>
                <a:t> số tự nhiên bất kì</a:t>
              </a:r>
              <a:r>
                <a:rPr lang="en-US" altLang="en-US" sz="4400" b="1" kern="0">
                  <a:cs typeface="Arial" panose="020B0604020202020204" pitchFamily="34" charset="0"/>
                </a:rPr>
                <a:t>, ta làm như thế nào?</a:t>
              </a:r>
              <a:endParaRPr lang="en-US" altLang="en-US" sz="4400" b="1" kern="0" dirty="0"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08A48681-0E7A-41ED-AF0D-6709EC31B9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833" b="81667" l="39323" r="50781">
                        <a14:foregroundMark x1="40885" y1="78796" x2="44427" y2="80370"/>
                        <a14:foregroundMark x1="44427" y1="80370" x2="47760" y2="79815"/>
                        <a14:foregroundMark x1="47500" y1="62593" x2="46510" y2="78796"/>
                        <a14:foregroundMark x1="41605" y1="67228" x2="42344" y2="74167"/>
                        <a14:foregroundMark x1="40469" y1="56574" x2="41428" y2="65571"/>
                        <a14:foregroundMark x1="42344" y1="74167" x2="42344" y2="74167"/>
                        <a14:foregroundMark x1="41615" y1="69630" x2="41510" y2="74259"/>
                        <a14:foregroundMark x1="41510" y1="74259" x2="42708" y2="79722"/>
                        <a14:foregroundMark x1="42708" y1="79722" x2="45052" y2="79444"/>
                        <a14:foregroundMark x1="45052" y1="79444" x2="47188" y2="73796"/>
                        <a14:foregroundMark x1="47188" y1="73796" x2="45833" y2="69167"/>
                        <a14:foregroundMark x1="45833" y1="69167" x2="42865" y2="70278"/>
                        <a14:foregroundMark x1="42865" y1="70278" x2="41615" y2="72222"/>
                        <a14:foregroundMark x1="48542" y1="70000" x2="48438" y2="78056"/>
                        <a14:foregroundMark x1="48438" y1="78056" x2="46146" y2="80926"/>
                        <a14:foregroundMark x1="46146" y1="80926" x2="43177" y2="81759"/>
                        <a14:foregroundMark x1="43177" y1="81759" x2="40208" y2="79722"/>
                        <a14:foregroundMark x1="40208" y1="79722" x2="39947" y2="77400"/>
                        <a14:foregroundMark x1="39843" y1="72495" x2="40521" y2="68148"/>
                        <a14:foregroundMark x1="40521" y1="68148" x2="43333" y2="64815"/>
                        <a14:foregroundMark x1="43333" y1="64815" x2="45625" y2="63426"/>
                        <a14:foregroundMark x1="45625" y1="63426" x2="47448" y2="65926"/>
                        <a14:foregroundMark x1="47448" y1="65926" x2="48438" y2="75185"/>
                        <a14:foregroundMark x1="48438" y1="75185" x2="48229" y2="77037"/>
                        <a14:foregroundMark x1="48229" y1="62037" x2="48438" y2="66204"/>
                        <a14:foregroundMark x1="48438" y1="66204" x2="47708" y2="63333"/>
                        <a14:foregroundMark x1="47708" y1="63333" x2="47917" y2="63056"/>
                        <a14:foregroundMark x1="48281" y1="62407" x2="49583" y2="63611"/>
                        <a14:foregroundMark x1="48594" y1="50833" x2="47760" y2="54722"/>
                        <a14:backgroundMark x1="39531" y1="73241" x2="39531" y2="76019"/>
                        <a14:backgroundMark x1="39688" y1="72500" x2="39740" y2="77407"/>
                        <a14:backgroundMark x1="42448" y1="65370" x2="42500" y2="66204"/>
                        <a14:backgroundMark x1="42344" y1="65463" x2="42552" y2="66759"/>
                        <a14:backgroundMark x1="35208" y1="85185" x2="35208" y2="85185"/>
                        <a14:backgroundMark x1="33229" y1="72222" x2="33229" y2="72222"/>
                      </a14:backgroundRemoval>
                    </a14:imgEffect>
                  </a14:imgLayer>
                </a14:imgProps>
              </a:ext>
            </a:extLst>
          </a:blip>
          <a:srcRect l="37902" t="48982" r="47634" b="17458"/>
          <a:stretch/>
        </p:blipFill>
        <p:spPr>
          <a:xfrm>
            <a:off x="9915281" y="198864"/>
            <a:ext cx="2297134" cy="299800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D359138-CB87-4FBF-AD8F-BDBD8BD95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69" b="69488"/>
          <a:stretch/>
        </p:blipFill>
        <p:spPr>
          <a:xfrm>
            <a:off x="8718698" y="4660900"/>
            <a:ext cx="3473302" cy="21971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52AD9780-D1E2-4E6B-83CF-4DE9D9C6BA86}"/>
              </a:ext>
            </a:extLst>
          </p:cNvPr>
          <p:cNvSpPr txBox="1">
            <a:spLocks noChangeArrowheads="1"/>
          </p:cNvSpPr>
          <p:nvPr/>
        </p:nvSpPr>
        <p:spPr>
          <a:xfrm>
            <a:off x="2711450" y="1532659"/>
            <a:ext cx="11353800" cy="4876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7426; 999; 7642; 7624   </a:t>
            </a:r>
          </a:p>
          <a:p>
            <a:pPr>
              <a:buFontTx/>
              <a:buNone/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4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400778B8-4C42-4147-BDC3-59AE408E6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354065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b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3158, 3518, 1853, 3190  </a:t>
            </a: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sz="4000" kern="0" dirty="0">
                <a:solidFill>
                  <a:srgbClr val="003399"/>
                </a:solidFill>
                <a:latin typeface="+mn-lt"/>
              </a:rPr>
              <a:t> 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8F3804-2F87-424C-882F-AA1738FB7DDF}"/>
              </a:ext>
            </a:extLst>
          </p:cNvPr>
          <p:cNvSpPr txBox="1"/>
          <p:nvPr/>
        </p:nvSpPr>
        <p:spPr>
          <a:xfrm>
            <a:off x="4495788" y="4299615"/>
            <a:ext cx="838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000" b="1" kern="0">
                <a:solidFill>
                  <a:srgbClr val="FF0000"/>
                </a:solidFill>
                <a:latin typeface="Arial" charset="0"/>
              </a:rPr>
              <a:t>1853; 3158; 3190; </a:t>
            </a:r>
            <a:r>
              <a:rPr lang="en-US" sz="4000" b="1" kern="0" dirty="0">
                <a:solidFill>
                  <a:srgbClr val="FF0000"/>
                </a:solidFill>
                <a:latin typeface="Arial" charset="0"/>
              </a:rPr>
              <a:t>3518</a:t>
            </a:r>
            <a:r>
              <a:rPr lang="en-US" sz="4000" kern="0" dirty="0">
                <a:solidFill>
                  <a:srgbClr val="FF0000"/>
                </a:solidFill>
                <a:latin typeface="Arial" charset="0"/>
              </a:rPr>
              <a:t>    </a:t>
            </a:r>
            <a:endParaRPr lang="en-US" sz="4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E9185338-BB9A-44A2-8B50-48C73CBA9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4267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42622D-D567-4F8C-B525-EE1C2ABAEFDC}"/>
              </a:ext>
            </a:extLst>
          </p:cNvPr>
          <p:cNvSpPr txBox="1"/>
          <p:nvPr/>
        </p:nvSpPr>
        <p:spPr>
          <a:xfrm>
            <a:off x="242715" y="-22199"/>
            <a:ext cx="122892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4400" b="1">
                <a:solidFill>
                  <a:srgbClr val="0003A8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Bài 2: Viết các số theo thứ tự từ </a:t>
            </a:r>
            <a:r>
              <a:rPr lang="en-US" sz="4400" b="1">
                <a:solidFill>
                  <a:srgbClr val="FFC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  <a:ea typeface="字魂36号-正文宋楷" panose="00000500000000000000" pitchFamily="2" charset="-122"/>
                <a:cs typeface="Arial" panose="020B0604020202020204" pitchFamily="34" charset="0"/>
              </a:rPr>
              <a:t>bé đến lớn  </a:t>
            </a:r>
          </a:p>
        </p:txBody>
      </p:sp>
      <p:pic>
        <p:nvPicPr>
          <p:cNvPr id="21" name="Picture 20" descr="Logo&#10;&#10;Description automatically generated with low confidence">
            <a:extLst>
              <a:ext uri="{FF2B5EF4-FFF2-40B4-BE49-F238E27FC236}">
                <a16:creationId xmlns:a16="http://schemas.microsoft.com/office/drawing/2014/main" id="{D0119458-96CD-47BF-B5C7-DE0F5937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5431" l="9994" r="94631">
                        <a14:foregroundMark x1="11255" y1="44602" x2="11255" y2="52325"/>
                        <a14:foregroundMark x1="38131" y1="48484" x2="38131" y2="73029"/>
                        <a14:foregroundMark x1="29851" y1="56652" x2="31921" y2="62677"/>
                        <a14:foregroundMark x1="36061" y1="54509" x2="26391" y2="61383"/>
                        <a14:foregroundMark x1="44308" y1="54913" x2="45699" y2="70845"/>
                        <a14:foregroundMark x1="38810" y1="88961" x2="45343" y2="95431"/>
                        <a14:foregroundMark x1="46734" y1="54064" x2="46734" y2="60534"/>
                        <a14:foregroundMark x1="54301" y1="59644" x2="59120" y2="62232"/>
                        <a14:foregroundMark x1="37775" y1="74323" x2="40524" y2="78164"/>
                        <a14:foregroundMark x1="75323" y1="15730" x2="75679" y2="60938"/>
                        <a14:foregroundMark x1="71895" y1="27376" x2="72930" y2="48888"/>
                        <a14:foregroundMark x1="85996" y1="32956" x2="78849" y2="46987"/>
                        <a14:foregroundMark x1="78849" y1="46987" x2="65136" y2="45532"/>
                        <a14:foregroundMark x1="65136" y1="45532" x2="74224" y2="26243"/>
                        <a14:foregroundMark x1="74224" y1="26243" x2="87516" y2="34250"/>
                        <a14:foregroundMark x1="87516" y1="34250" x2="82568" y2="45451"/>
                        <a14:foregroundMark x1="72930" y1="53215" x2="71895" y2="65265"/>
                        <a14:foregroundMark x1="73933" y1="55803" x2="73933" y2="60534"/>
                        <a14:foregroundMark x1="89812" y1="37687" x2="85317" y2="48888"/>
                        <a14:foregroundMark x1="67400" y1="53619" x2="67755" y2="59644"/>
                        <a14:foregroundMark x1="80142" y1="53619" x2="78428" y2="64416"/>
                        <a14:foregroundMark x1="53622" y1="60089" x2="57762" y2="61828"/>
                        <a14:foregroundMark x1="24677" y1="23898" x2="28461" y2="25192"/>
                        <a14:foregroundMark x1="12613" y1="42418" x2="13325" y2="47190"/>
                        <a14:foregroundMark x1="12613" y1="42418" x2="17788" y2="43712"/>
                        <a14:foregroundMark x1="83926" y1="57501" x2="82212" y2="55803"/>
                        <a14:foregroundMark x1="92206" y1="28670" x2="94631" y2="43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844" y="3890818"/>
            <a:ext cx="3707058" cy="29655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AA71E97-2C6D-49BF-8D93-7000E250DB09}"/>
              </a:ext>
            </a:extLst>
          </p:cNvPr>
          <p:cNvSpPr txBox="1"/>
          <p:nvPr/>
        </p:nvSpPr>
        <p:spPr>
          <a:xfrm>
            <a:off x="4500365" y="2384228"/>
            <a:ext cx="7148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  <a:defRPr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999; 7426; 7624; 7642</a:t>
            </a:r>
            <a:endParaRPr lang="en-US" sz="4000" b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Arrow&#10;&#10;Description automatically generated">
            <a:extLst>
              <a:ext uri="{FF2B5EF4-FFF2-40B4-BE49-F238E27FC236}">
                <a16:creationId xmlns:a16="http://schemas.microsoft.com/office/drawing/2014/main" id="{574D2A67-4DAA-4E7D-998B-3E310BE20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2133580"/>
            <a:ext cx="1159564" cy="1159564"/>
          </a:xfrm>
          <a:prstGeom prst="rect">
            <a:avLst/>
          </a:prstGeom>
        </p:spPr>
      </p:pic>
      <p:pic>
        <p:nvPicPr>
          <p:cNvPr id="24" name="Picture 23" descr="Arrow&#10;&#10;Description automatically generated">
            <a:extLst>
              <a:ext uri="{FF2B5EF4-FFF2-40B4-BE49-F238E27FC236}">
                <a16:creationId xmlns:a16="http://schemas.microsoft.com/office/drawing/2014/main" id="{FF436EAE-7F93-4488-B315-CFD83CFB2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801" y="4057306"/>
            <a:ext cx="1159564" cy="1159564"/>
          </a:xfrm>
          <a:prstGeom prst="rect">
            <a:avLst/>
          </a:prstGeom>
        </p:spPr>
      </p:pic>
      <p:pic>
        <p:nvPicPr>
          <p:cNvPr id="5" name="Picture 4" descr="A light in the dark&#10;&#10;Description automatically generated with low confidence">
            <a:extLst>
              <a:ext uri="{FF2B5EF4-FFF2-40B4-BE49-F238E27FC236}">
                <a16:creationId xmlns:a16="http://schemas.microsoft.com/office/drawing/2014/main" id="{50326F65-A132-4D53-B325-F7C6472B7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88" y="3259081"/>
            <a:ext cx="2179162" cy="1268295"/>
          </a:xfrm>
          <a:prstGeom prst="rect">
            <a:avLst/>
          </a:prstGeom>
        </p:spPr>
      </p:pic>
      <p:pic>
        <p:nvPicPr>
          <p:cNvPr id="9" name="Picture 8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87F93BF-F7FC-4137-822B-7441527C2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639" y="1042660"/>
            <a:ext cx="1819459" cy="1410811"/>
          </a:xfrm>
          <a:prstGeom prst="rect">
            <a:avLst/>
          </a:prstGeom>
        </p:spPr>
      </p:pic>
      <p:pic>
        <p:nvPicPr>
          <p:cNvPr id="14" name="图片 3">
            <a:hlinkClick r:id="rId10" action="ppaction://hlinksldjump"/>
            <a:extLst>
              <a:ext uri="{FF2B5EF4-FFF2-40B4-BE49-F238E27FC236}">
                <a16:creationId xmlns:a16="http://schemas.microsoft.com/office/drawing/2014/main" id="{389653E3-0A6B-4506-922B-361558F71F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45" y="4544964"/>
            <a:ext cx="3129000" cy="31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44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</TotalTime>
  <Words>369</Words>
  <Application>Microsoft Office PowerPoint</Application>
  <PresentationFormat>Widescreen</PresentationFormat>
  <Paragraphs>61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UTM Neutra</vt:lpstr>
      <vt:lpstr>Wingdings</vt:lpstr>
      <vt:lpstr>UTM Colossalis</vt:lpstr>
      <vt:lpstr>UTM Gradoo</vt:lpstr>
      <vt:lpstr>Times New Roman</vt:lpstr>
      <vt:lpstr>#9Slide07 SVNBillo</vt:lpstr>
      <vt:lpstr>#9Slide07 IcielPony</vt:lpstr>
      <vt:lpstr>Arial</vt:lpstr>
      <vt:lpstr>Calibri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KTUTS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 so tu nhien 161</dc:title>
  <dc:subject>Toan 4</dc:subject>
  <dc:creator>KTUTS</dc:creator>
  <cp:keywords>YenVu</cp:keywords>
  <cp:lastModifiedBy>Nguyen Huu Hieu</cp:lastModifiedBy>
  <cp:revision>44</cp:revision>
  <dcterms:created xsi:type="dcterms:W3CDTF">2019-11-25T13:38:10Z</dcterms:created>
  <dcterms:modified xsi:type="dcterms:W3CDTF">2022-04-11T13:14:57Z</dcterms:modified>
  <cp:version>E31</cp:version>
</cp:coreProperties>
</file>