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85" r:id="rId4"/>
    <p:sldId id="261" r:id="rId5"/>
    <p:sldId id="265" r:id="rId6"/>
    <p:sldId id="270" r:id="rId7"/>
    <p:sldId id="298" r:id="rId8"/>
    <p:sldId id="299" r:id="rId9"/>
    <p:sldId id="300" r:id="rId10"/>
    <p:sldId id="304" r:id="rId11"/>
    <p:sldId id="469" r:id="rId12"/>
    <p:sldId id="302" r:id="rId13"/>
    <p:sldId id="471" r:id="rId14"/>
    <p:sldId id="303" r:id="rId15"/>
    <p:sldId id="472" r:id="rId16"/>
  </p:sldIdLst>
  <p:sldSz cx="12192000" cy="68580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HP001 5H" panose="020B06030503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.VnTime" panose="020B7200000000000000" pitchFamily="34" charset="0"/>
      <p:regular r:id="rId26"/>
      <p:bold r:id="rId27"/>
      <p:italic r:id="rId28"/>
      <p:boldItalic r:id="rId29"/>
    </p:embeddedFont>
    <p:embeddedFont>
      <p:font typeface="微软雅黑 Light" panose="020B0502040204020203" pitchFamily="34" charset="-122"/>
      <p:regular r:id="rId30"/>
    </p:embeddedFont>
    <p:embeddedFont>
      <p:font typeface="SimSun" panose="02010600030101010101" pitchFamily="2" charset="-122"/>
      <p:regular r:id="rId18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BED09-8E84-42F7-AD8C-264B487D60D4}" v="138" dt="2021-09-13T16:09:03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-452"/>
      </p:cViewPr>
      <p:guideLst>
        <p:guide orient="horz" pos="22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Nguyễn" userId="898c2f3ac369ae4e" providerId="LiveId" clId="{26FBED09-8E84-42F7-AD8C-264B487D60D4}"/>
    <pc:docChg chg="undo custSel addSld delSld modSld sldOrd modMainMaster">
      <pc:chgData name="Vân Nguyễn" userId="898c2f3ac369ae4e" providerId="LiveId" clId="{26FBED09-8E84-42F7-AD8C-264B487D60D4}" dt="2021-09-13T16:09:03.039" v="909" actId="2711"/>
      <pc:docMkLst>
        <pc:docMk/>
      </pc:docMkLst>
      <pc:sldChg chg="delSp modSp mod setBg delAnim">
        <pc:chgData name="Vân Nguyễn" userId="898c2f3ac369ae4e" providerId="LiveId" clId="{26FBED09-8E84-42F7-AD8C-264B487D60D4}" dt="2021-09-13T16:09:03.039" v="909" actId="2711"/>
        <pc:sldMkLst>
          <pc:docMk/>
          <pc:sldMk cId="2680566805" sldId="256"/>
        </pc:sldMkLst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20" creationId="{00000000-0000-0000-0000-000000000000}"/>
          </ac:spMkLst>
        </pc:spChg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22" creationId="{00000000-0000-0000-0000-000000000000}"/>
          </ac:spMkLst>
        </pc:spChg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25" creationId="{00000000-0000-0000-0000-000000000000}"/>
          </ac:spMkLst>
        </pc:spChg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26" creationId="{00000000-0000-0000-0000-000000000000}"/>
          </ac:spMkLst>
        </pc:spChg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27" creationId="{00000000-0000-0000-0000-000000000000}"/>
          </ac:spMkLst>
        </pc:spChg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29" creationId="{00000000-0000-0000-0000-000000000000}"/>
          </ac:spMkLst>
        </pc:spChg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30" creationId="{00000000-0000-0000-0000-000000000000}"/>
          </ac:spMkLst>
        </pc:spChg>
        <pc:spChg chg="del">
          <ac:chgData name="Vân Nguyễn" userId="898c2f3ac369ae4e" providerId="LiveId" clId="{26FBED09-8E84-42F7-AD8C-264B487D60D4}" dt="2021-09-12T15:25:27.281" v="0" actId="478"/>
          <ac:spMkLst>
            <pc:docMk/>
            <pc:sldMk cId="2680566805" sldId="256"/>
            <ac:spMk id="31" creationId="{00000000-0000-0000-0000-000000000000}"/>
          </ac:spMkLst>
        </pc:spChg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35" creationId="{00000000-0000-0000-0000-000000000000}"/>
          </ac:spMkLst>
        </pc:spChg>
        <pc:spChg chg="mod">
          <ac:chgData name="Vân Nguyễn" userId="898c2f3ac369ae4e" providerId="LiveId" clId="{26FBED09-8E84-42F7-AD8C-264B487D60D4}" dt="2021-09-13T16:09:03.039" v="909" actId="2711"/>
          <ac:spMkLst>
            <pc:docMk/>
            <pc:sldMk cId="2680566805" sldId="256"/>
            <ac:spMk id="45" creationId="{00000000-0000-0000-0000-000000000000}"/>
          </ac:spMkLst>
        </pc:spChg>
        <pc:grpChg chg="mod">
          <ac:chgData name="Vân Nguyễn" userId="898c2f3ac369ae4e" providerId="LiveId" clId="{26FBED09-8E84-42F7-AD8C-264B487D60D4}" dt="2021-09-13T16:09:03.039" v="909" actId="2711"/>
          <ac:grpSpMkLst>
            <pc:docMk/>
            <pc:sldMk cId="2680566805" sldId="256"/>
            <ac:grpSpMk id="10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3T16:09:03.039" v="909" actId="2711"/>
          <ac:grpSpMkLst>
            <pc:docMk/>
            <pc:sldMk cId="2680566805" sldId="256"/>
            <ac:grpSpMk id="11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3T16:09:03.039" v="909" actId="2711"/>
          <ac:grpSpMkLst>
            <pc:docMk/>
            <pc:sldMk cId="2680566805" sldId="256"/>
            <ac:grpSpMk id="14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3T16:09:03.039" v="909" actId="2711"/>
          <ac:grpSpMkLst>
            <pc:docMk/>
            <pc:sldMk cId="2680566805" sldId="256"/>
            <ac:grpSpMk id="17" creationId="{00000000-0000-0000-0000-000000000000}"/>
          </ac:grpSpMkLst>
        </pc:grpChg>
        <pc:picChg chg="mod">
          <ac:chgData name="Vân Nguyễn" userId="898c2f3ac369ae4e" providerId="LiveId" clId="{26FBED09-8E84-42F7-AD8C-264B487D60D4}" dt="2021-09-13T16:09:03.039" v="909" actId="2711"/>
          <ac:picMkLst>
            <pc:docMk/>
            <pc:sldMk cId="2680566805" sldId="256"/>
            <ac:picMk id="2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25:45.969" v="2" actId="478"/>
          <ac:picMkLst>
            <pc:docMk/>
            <pc:sldMk cId="2680566805" sldId="256"/>
            <ac:picMk id="3" creationId="{00000000-0000-0000-0000-000000000000}"/>
          </ac:picMkLst>
        </pc:picChg>
        <pc:picChg chg="mod">
          <ac:chgData name="Vân Nguyễn" userId="898c2f3ac369ae4e" providerId="LiveId" clId="{26FBED09-8E84-42F7-AD8C-264B487D60D4}" dt="2021-09-13T16:09:03.039" v="909" actId="2711"/>
          <ac:picMkLst>
            <pc:docMk/>
            <pc:sldMk cId="2680566805" sldId="256"/>
            <ac:picMk id="4" creationId="{00000000-0000-0000-0000-000000000000}"/>
          </ac:picMkLst>
        </pc:picChg>
        <pc:picChg chg="mod">
          <ac:chgData name="Vân Nguyễn" userId="898c2f3ac369ae4e" providerId="LiveId" clId="{26FBED09-8E84-42F7-AD8C-264B487D60D4}" dt="2021-09-13T16:09:03.039" v="909" actId="2711"/>
          <ac:picMkLst>
            <pc:docMk/>
            <pc:sldMk cId="2680566805" sldId="256"/>
            <ac:picMk id="28" creationId="{00000000-0000-0000-0000-000000000000}"/>
          </ac:picMkLst>
        </pc:picChg>
        <pc:picChg chg="mod">
          <ac:chgData name="Vân Nguyễn" userId="898c2f3ac369ae4e" providerId="LiveId" clId="{26FBED09-8E84-42F7-AD8C-264B487D60D4}" dt="2021-09-13T16:09:03.039" v="909" actId="2711"/>
          <ac:picMkLst>
            <pc:docMk/>
            <pc:sldMk cId="2680566805" sldId="256"/>
            <ac:picMk id="32" creationId="{00000000-0000-0000-0000-000000000000}"/>
          </ac:picMkLst>
        </pc:picChg>
      </pc:sldChg>
      <pc:sldChg chg="add del modTransition setBg">
        <pc:chgData name="Vân Nguyễn" userId="898c2f3ac369ae4e" providerId="LiveId" clId="{26FBED09-8E84-42F7-AD8C-264B487D60D4}" dt="2021-09-12T17:57:17.986" v="899"/>
        <pc:sldMkLst>
          <pc:docMk/>
          <pc:sldMk cId="2967929967" sldId="257"/>
        </pc:sldMkLst>
      </pc:sldChg>
      <pc:sldChg chg="del setBg">
        <pc:chgData name="Vân Nguyễn" userId="898c2f3ac369ae4e" providerId="LiveId" clId="{26FBED09-8E84-42F7-AD8C-264B487D60D4}" dt="2021-09-12T15:26:08.890" v="4" actId="47"/>
        <pc:sldMkLst>
          <pc:docMk/>
          <pc:sldMk cId="3845293845" sldId="257"/>
        </pc:sldMkLst>
      </pc:sldChg>
      <pc:sldChg chg="addSp delSp modSp mod setBg delAnim">
        <pc:chgData name="Vân Nguyễn" userId="898c2f3ac369ae4e" providerId="LiveId" clId="{26FBED09-8E84-42F7-AD8C-264B487D60D4}" dt="2021-09-12T15:31:49.628" v="134" actId="1076"/>
        <pc:sldMkLst>
          <pc:docMk/>
          <pc:sldMk cId="996355592" sldId="261"/>
        </pc:sldMkLst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0:18.096" v="117" actId="2711"/>
          <ac:spMkLst>
            <pc:docMk/>
            <pc:sldMk cId="996355592" sldId="261"/>
            <ac:spMk id="1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2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2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2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2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2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2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3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3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4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5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6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7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8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9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0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1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2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3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37.777" v="129" actId="962"/>
          <ac:spMkLst>
            <pc:docMk/>
            <pc:sldMk cId="996355592" sldId="261"/>
            <ac:spMk id="14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1:16.104" v="124" actId="1076"/>
          <ac:spMkLst>
            <pc:docMk/>
            <pc:sldMk cId="996355592" sldId="261"/>
            <ac:spMk id="14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0:08.713" v="115" actId="1076"/>
          <ac:spMkLst>
            <pc:docMk/>
            <pc:sldMk cId="996355592" sldId="261"/>
            <ac:spMk id="142" creationId="{00000000-0000-0000-0000-000000000000}"/>
          </ac:spMkLst>
        </pc:spChg>
        <pc:spChg chg="del">
          <ac:chgData name="Vân Nguyễn" userId="898c2f3ac369ae4e" providerId="LiveId" clId="{26FBED09-8E84-42F7-AD8C-264B487D60D4}" dt="2021-09-12T15:29:56.137" v="113" actId="478"/>
          <ac:spMkLst>
            <pc:docMk/>
            <pc:sldMk cId="996355592" sldId="261"/>
            <ac:spMk id="143" creationId="{00000000-0000-0000-0000-000000000000}"/>
          </ac:spMkLst>
        </pc:spChg>
        <pc:spChg chg="del">
          <ac:chgData name="Vân Nguyễn" userId="898c2f3ac369ae4e" providerId="LiveId" clId="{26FBED09-8E84-42F7-AD8C-264B487D60D4}" dt="2021-09-12T15:29:56.137" v="113" actId="478"/>
          <ac:spMkLst>
            <pc:docMk/>
            <pc:sldMk cId="996355592" sldId="261"/>
            <ac:spMk id="144" creationId="{00000000-0000-0000-0000-000000000000}"/>
          </ac:spMkLst>
        </pc:s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12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14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25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27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28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29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30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31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32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33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34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35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36" creationId="{00000000-0000-0000-0000-000000000000}"/>
          </ac:grpSpMkLst>
        </pc:grpChg>
        <pc:grpChg chg="mod">
          <ac:chgData name="Vân Nguyễn" userId="898c2f3ac369ae4e" providerId="LiveId" clId="{26FBED09-8E84-42F7-AD8C-264B487D60D4}" dt="2021-09-12T15:31:16.104" v="124" actId="1076"/>
          <ac:grpSpMkLst>
            <pc:docMk/>
            <pc:sldMk cId="996355592" sldId="261"/>
            <ac:grpSpMk id="37" creationId="{00000000-0000-0000-0000-000000000000}"/>
          </ac:grpSpMkLst>
        </pc:grpChg>
        <pc:picChg chg="add mod">
          <ac:chgData name="Vân Nguyễn" userId="898c2f3ac369ae4e" providerId="LiveId" clId="{26FBED09-8E84-42F7-AD8C-264B487D60D4}" dt="2021-09-12T15:31:39.289" v="130" actId="1076"/>
          <ac:picMkLst>
            <pc:docMk/>
            <pc:sldMk cId="996355592" sldId="261"/>
            <ac:picMk id="3" creationId="{6981E0D4-C550-4BAC-8A67-73281A395F93}"/>
          </ac:picMkLst>
        </pc:picChg>
        <pc:picChg chg="add mod">
          <ac:chgData name="Vân Nguyễn" userId="898c2f3ac369ae4e" providerId="LiveId" clId="{26FBED09-8E84-42F7-AD8C-264B487D60D4}" dt="2021-09-12T15:31:49.628" v="134" actId="1076"/>
          <ac:picMkLst>
            <pc:docMk/>
            <pc:sldMk cId="996355592" sldId="261"/>
            <ac:picMk id="5" creationId="{C2231715-A029-4B17-B4B1-3F909FAC8336}"/>
          </ac:picMkLst>
        </pc:picChg>
        <pc:picChg chg="del">
          <ac:chgData name="Vân Nguyễn" userId="898c2f3ac369ae4e" providerId="LiveId" clId="{26FBED09-8E84-42F7-AD8C-264B487D60D4}" dt="2021-09-12T15:31:20.709" v="125" actId="478"/>
          <ac:picMkLst>
            <pc:docMk/>
            <pc:sldMk cId="996355592" sldId="261"/>
            <ac:picMk id="145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31:20.709" v="125" actId="478"/>
          <ac:picMkLst>
            <pc:docMk/>
            <pc:sldMk cId="996355592" sldId="261"/>
            <ac:picMk id="146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31:20.709" v="125" actId="478"/>
          <ac:picMkLst>
            <pc:docMk/>
            <pc:sldMk cId="996355592" sldId="261"/>
            <ac:picMk id="147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31:20.709" v="125" actId="478"/>
          <ac:picMkLst>
            <pc:docMk/>
            <pc:sldMk cId="996355592" sldId="261"/>
            <ac:picMk id="148" creationId="{00000000-0000-0000-0000-000000000000}"/>
          </ac:picMkLst>
        </pc:picChg>
      </pc:sldChg>
      <pc:sldChg chg="addSp delSp modSp mod setBg">
        <pc:chgData name="Vân Nguyễn" userId="898c2f3ac369ae4e" providerId="LiveId" clId="{26FBED09-8E84-42F7-AD8C-264B487D60D4}" dt="2021-09-12T15:37:48.987" v="144" actId="1076"/>
        <pc:sldMkLst>
          <pc:docMk/>
          <pc:sldMk cId="67273520" sldId="265"/>
        </pc:sldMkLst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4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5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5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5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5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6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6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6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2:03.137" v="136" actId="2711"/>
          <ac:spMkLst>
            <pc:docMk/>
            <pc:sldMk cId="67273520" sldId="265"/>
            <ac:spMk id="68" creationId="{00000000-0000-0000-0000-000000000000}"/>
          </ac:spMkLst>
        </pc:spChg>
        <pc:grpChg chg="mod">
          <ac:chgData name="Vân Nguyễn" userId="898c2f3ac369ae4e" providerId="LiveId" clId="{26FBED09-8E84-42F7-AD8C-264B487D60D4}" dt="2021-09-12T15:32:03.137" v="136" actId="2711"/>
          <ac:grpSpMkLst>
            <pc:docMk/>
            <pc:sldMk cId="67273520" sldId="265"/>
            <ac:grpSpMk id="55" creationId="{00000000-0000-0000-0000-000000000000}"/>
          </ac:grpSpMkLst>
        </pc:grpChg>
        <pc:picChg chg="add mod">
          <ac:chgData name="Vân Nguyễn" userId="898c2f3ac369ae4e" providerId="LiveId" clId="{26FBED09-8E84-42F7-AD8C-264B487D60D4}" dt="2021-09-12T15:37:48.987" v="144" actId="1076"/>
          <ac:picMkLst>
            <pc:docMk/>
            <pc:sldMk cId="67273520" sldId="265"/>
            <ac:picMk id="3" creationId="{95B2804A-646F-4D74-B602-EB0D90637EF2}"/>
          </ac:picMkLst>
        </pc:picChg>
        <pc:picChg chg="mod">
          <ac:chgData name="Vân Nguyễn" userId="898c2f3ac369ae4e" providerId="LiveId" clId="{26FBED09-8E84-42F7-AD8C-264B487D60D4}" dt="2021-09-12T15:32:03.137" v="136" actId="2711"/>
          <ac:picMkLst>
            <pc:docMk/>
            <pc:sldMk cId="67273520" sldId="265"/>
            <ac:picMk id="48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31:57.493" v="135" actId="478"/>
          <ac:picMkLst>
            <pc:docMk/>
            <pc:sldMk cId="67273520" sldId="265"/>
            <ac:picMk id="69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31:57.493" v="135" actId="478"/>
          <ac:picMkLst>
            <pc:docMk/>
            <pc:sldMk cId="67273520" sldId="265"/>
            <ac:picMk id="70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31:57.493" v="135" actId="478"/>
          <ac:picMkLst>
            <pc:docMk/>
            <pc:sldMk cId="67273520" sldId="265"/>
            <ac:picMk id="71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31:57.493" v="135" actId="478"/>
          <ac:picMkLst>
            <pc:docMk/>
            <pc:sldMk cId="67273520" sldId="265"/>
            <ac:picMk id="72" creationId="{00000000-0000-0000-0000-000000000000}"/>
          </ac:picMkLst>
        </pc:picChg>
      </pc:sldChg>
      <pc:sldChg chg="del setBg">
        <pc:chgData name="Vân Nguyễn" userId="898c2f3ac369ae4e" providerId="LiveId" clId="{26FBED09-8E84-42F7-AD8C-264B487D60D4}" dt="2021-09-12T15:41:48.708" v="150" actId="47"/>
        <pc:sldMkLst>
          <pc:docMk/>
          <pc:sldMk cId="3388980736" sldId="266"/>
        </pc:sldMkLst>
      </pc:sldChg>
      <pc:sldChg chg="addSp delSp modSp mod setBg">
        <pc:chgData name="Vân Nguyễn" userId="898c2f3ac369ae4e" providerId="LiveId" clId="{26FBED09-8E84-42F7-AD8C-264B487D60D4}" dt="2021-09-12T15:38:07.021" v="149" actId="14100"/>
        <pc:sldMkLst>
          <pc:docMk/>
          <pc:sldMk cId="1018992968" sldId="270"/>
        </pc:sldMkLst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6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6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6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6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6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7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8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9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9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9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9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9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37:33.101" v="138" actId="1076"/>
          <ac:spMkLst>
            <pc:docMk/>
            <pc:sldMk cId="1018992968" sldId="270"/>
            <ac:spMk id="95" creationId="{00000000-0000-0000-0000-000000000000}"/>
          </ac:spMkLst>
        </pc:spChg>
        <pc:spChg chg="del">
          <ac:chgData name="Vân Nguyễn" userId="898c2f3ac369ae4e" providerId="LiveId" clId="{26FBED09-8E84-42F7-AD8C-264B487D60D4}" dt="2021-09-12T15:37:26.673" v="137" actId="478"/>
          <ac:spMkLst>
            <pc:docMk/>
            <pc:sldMk cId="1018992968" sldId="270"/>
            <ac:spMk id="96" creationId="{00000000-0000-0000-0000-000000000000}"/>
          </ac:spMkLst>
        </pc:spChg>
        <pc:graphicFrameChg chg="mod">
          <ac:chgData name="Vân Nguyễn" userId="898c2f3ac369ae4e" providerId="LiveId" clId="{26FBED09-8E84-42F7-AD8C-264B487D60D4}" dt="2021-09-12T15:37:33.101" v="138" actId="1076"/>
          <ac:graphicFrameMkLst>
            <pc:docMk/>
            <pc:sldMk cId="1018992968" sldId="270"/>
            <ac:graphicFrameMk id="45" creationId="{00000000-0000-0000-0000-000000000000}"/>
          </ac:graphicFrameMkLst>
        </pc:graphicFrameChg>
        <pc:picChg chg="add mod">
          <ac:chgData name="Vân Nguyễn" userId="898c2f3ac369ae4e" providerId="LiveId" clId="{26FBED09-8E84-42F7-AD8C-264B487D60D4}" dt="2021-09-12T15:38:07.021" v="149" actId="14100"/>
          <ac:picMkLst>
            <pc:docMk/>
            <pc:sldMk cId="1018992968" sldId="270"/>
            <ac:picMk id="3" creationId="{D406ABEF-AEFB-4746-8920-C1DD5D177FD1}"/>
          </ac:picMkLst>
        </pc:picChg>
      </pc:sldChg>
      <pc:sldChg chg="modSp mod setBg">
        <pc:chgData name="Vân Nguyễn" userId="898c2f3ac369ae4e" providerId="LiveId" clId="{26FBED09-8E84-42F7-AD8C-264B487D60D4}" dt="2021-09-12T15:26:51.827" v="17" actId="14838"/>
        <pc:sldMkLst>
          <pc:docMk/>
          <pc:sldMk cId="3260393937" sldId="285"/>
        </pc:sldMkLst>
        <pc:spChg chg="mod">
          <ac:chgData name="Vân Nguyễn" userId="898c2f3ac369ae4e" providerId="LiveId" clId="{26FBED09-8E84-42F7-AD8C-264B487D60D4}" dt="2021-09-12T15:26:51.827" v="17" actId="14838"/>
          <ac:spMkLst>
            <pc:docMk/>
            <pc:sldMk cId="3260393937" sldId="285"/>
            <ac:spMk id="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26:34.747" v="13" actId="2711"/>
          <ac:spMkLst>
            <pc:docMk/>
            <pc:sldMk cId="3260393937" sldId="285"/>
            <ac:spMk id="1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26:34.747" v="13" actId="2711"/>
          <ac:spMkLst>
            <pc:docMk/>
            <pc:sldMk cId="3260393937" sldId="285"/>
            <ac:spMk id="14" creationId="{0AFCA265-CC2C-4B26-BCE7-22CD0226C630}"/>
          </ac:spMkLst>
        </pc:spChg>
        <pc:spChg chg="mod">
          <ac:chgData name="Vân Nguyễn" userId="898c2f3ac369ae4e" providerId="LiveId" clId="{26FBED09-8E84-42F7-AD8C-264B487D60D4}" dt="2021-09-12T15:26:34.747" v="13" actId="2711"/>
          <ac:spMkLst>
            <pc:docMk/>
            <pc:sldMk cId="3260393937" sldId="285"/>
            <ac:spMk id="16" creationId="{3A093B13-D485-42CF-8540-C3176C9E9766}"/>
          </ac:spMkLst>
        </pc:spChg>
        <pc:spChg chg="mod">
          <ac:chgData name="Vân Nguyễn" userId="898c2f3ac369ae4e" providerId="LiveId" clId="{26FBED09-8E84-42F7-AD8C-264B487D60D4}" dt="2021-09-12T15:26:34.747" v="13" actId="2711"/>
          <ac:spMkLst>
            <pc:docMk/>
            <pc:sldMk cId="3260393937" sldId="285"/>
            <ac:spMk id="17" creationId="{9C332D41-6233-4F00-81A6-3A4E3522F6E7}"/>
          </ac:spMkLst>
        </pc:spChg>
        <pc:spChg chg="mod">
          <ac:chgData name="Vân Nguyễn" userId="898c2f3ac369ae4e" providerId="LiveId" clId="{26FBED09-8E84-42F7-AD8C-264B487D60D4}" dt="2021-09-12T15:26:34.747" v="13" actId="2711"/>
          <ac:spMkLst>
            <pc:docMk/>
            <pc:sldMk cId="3260393937" sldId="285"/>
            <ac:spMk id="18" creationId="{33AB0F8D-4C11-4821-B9AA-374D11E0424E}"/>
          </ac:spMkLst>
        </pc:spChg>
        <pc:spChg chg="mod">
          <ac:chgData name="Vân Nguyễn" userId="898c2f3ac369ae4e" providerId="LiveId" clId="{26FBED09-8E84-42F7-AD8C-264B487D60D4}" dt="2021-09-12T15:26:34.747" v="13" actId="2711"/>
          <ac:spMkLst>
            <pc:docMk/>
            <pc:sldMk cId="3260393937" sldId="285"/>
            <ac:spMk id="19" creationId="{ACC25EAE-6631-4C99-961D-FF4020B781A0}"/>
          </ac:spMkLst>
        </pc:spChg>
        <pc:picChg chg="mod">
          <ac:chgData name="Vân Nguyễn" userId="898c2f3ac369ae4e" providerId="LiveId" clId="{26FBED09-8E84-42F7-AD8C-264B487D60D4}" dt="2021-09-12T15:26:34.747" v="13" actId="2711"/>
          <ac:picMkLst>
            <pc:docMk/>
            <pc:sldMk cId="3260393937" sldId="285"/>
            <ac:picMk id="5" creationId="{99C63C3E-8298-476A-BFE3-EFB25DD81B31}"/>
          </ac:picMkLst>
        </pc:picChg>
        <pc:picChg chg="mod">
          <ac:chgData name="Vân Nguyễn" userId="898c2f3ac369ae4e" providerId="LiveId" clId="{26FBED09-8E84-42F7-AD8C-264B487D60D4}" dt="2021-09-12T15:26:34.747" v="13" actId="2711"/>
          <ac:picMkLst>
            <pc:docMk/>
            <pc:sldMk cId="3260393937" sldId="285"/>
            <ac:picMk id="10" creationId="{E29A5044-B031-41DF-9BAD-018A68047A6B}"/>
          </ac:picMkLst>
        </pc:picChg>
        <pc:picChg chg="mod">
          <ac:chgData name="Vân Nguyễn" userId="898c2f3ac369ae4e" providerId="LiveId" clId="{26FBED09-8E84-42F7-AD8C-264B487D60D4}" dt="2021-09-12T15:26:34.747" v="13" actId="2711"/>
          <ac:picMkLst>
            <pc:docMk/>
            <pc:sldMk cId="3260393937" sldId="285"/>
            <ac:picMk id="12" creationId="{B16AC8EB-F524-4EF8-8B92-EA00384FCED2}"/>
          </ac:picMkLst>
        </pc:picChg>
        <pc:picChg chg="mod">
          <ac:chgData name="Vân Nguyễn" userId="898c2f3ac369ae4e" providerId="LiveId" clId="{26FBED09-8E84-42F7-AD8C-264B487D60D4}" dt="2021-09-12T15:26:34.747" v="13" actId="2711"/>
          <ac:picMkLst>
            <pc:docMk/>
            <pc:sldMk cId="3260393937" sldId="285"/>
            <ac:picMk id="13" creationId="{C85160F0-E989-4171-8F62-71AD34DF314F}"/>
          </ac:picMkLst>
        </pc:picChg>
        <pc:picChg chg="mod">
          <ac:chgData name="Vân Nguyễn" userId="898c2f3ac369ae4e" providerId="LiveId" clId="{26FBED09-8E84-42F7-AD8C-264B487D60D4}" dt="2021-09-12T15:26:34.747" v="13" actId="2711"/>
          <ac:picMkLst>
            <pc:docMk/>
            <pc:sldMk cId="3260393937" sldId="285"/>
            <ac:picMk id="71" creationId="{00000000-0000-0000-0000-000000000000}"/>
          </ac:picMkLst>
        </pc:picChg>
        <pc:picChg chg="mod">
          <ac:chgData name="Vân Nguyễn" userId="898c2f3ac369ae4e" providerId="LiveId" clId="{26FBED09-8E84-42F7-AD8C-264B487D60D4}" dt="2021-09-12T15:26:34.747" v="13" actId="2711"/>
          <ac:picMkLst>
            <pc:docMk/>
            <pc:sldMk cId="3260393937" sldId="285"/>
            <ac:picMk id="72" creationId="{00000000-0000-0000-0000-000000000000}"/>
          </ac:picMkLst>
        </pc:picChg>
        <pc:picChg chg="mod">
          <ac:chgData name="Vân Nguyễn" userId="898c2f3ac369ae4e" providerId="LiveId" clId="{26FBED09-8E84-42F7-AD8C-264B487D60D4}" dt="2021-09-12T15:26:34.747" v="13" actId="2711"/>
          <ac:picMkLst>
            <pc:docMk/>
            <pc:sldMk cId="3260393937" sldId="285"/>
            <ac:picMk id="73" creationId="{00000000-0000-0000-0000-000000000000}"/>
          </ac:picMkLst>
        </pc:picChg>
      </pc:sldChg>
      <pc:sldChg chg="del setBg">
        <pc:chgData name="Vân Nguyễn" userId="898c2f3ac369ae4e" providerId="LiveId" clId="{26FBED09-8E84-42F7-AD8C-264B487D60D4}" dt="2021-09-12T15:55:32.582" v="212" actId="47"/>
        <pc:sldMkLst>
          <pc:docMk/>
          <pc:sldMk cId="2116580540" sldId="291"/>
        </pc:sldMkLst>
      </pc:sldChg>
      <pc:sldChg chg="del">
        <pc:chgData name="Vân Nguyễn" userId="898c2f3ac369ae4e" providerId="LiveId" clId="{26FBED09-8E84-42F7-AD8C-264B487D60D4}" dt="2021-09-12T15:26:10.294" v="6" actId="47"/>
        <pc:sldMkLst>
          <pc:docMk/>
          <pc:sldMk cId="1613014522" sldId="293"/>
        </pc:sldMkLst>
      </pc:sldChg>
      <pc:sldChg chg="del">
        <pc:chgData name="Vân Nguyễn" userId="898c2f3ac369ae4e" providerId="LiveId" clId="{26FBED09-8E84-42F7-AD8C-264B487D60D4}" dt="2021-09-12T15:26:09.553" v="5" actId="47"/>
        <pc:sldMkLst>
          <pc:docMk/>
          <pc:sldMk cId="3495193591" sldId="294"/>
        </pc:sldMkLst>
      </pc:sldChg>
      <pc:sldChg chg="del">
        <pc:chgData name="Vân Nguyễn" userId="898c2f3ac369ae4e" providerId="LiveId" clId="{26FBED09-8E84-42F7-AD8C-264B487D60D4}" dt="2021-09-12T15:26:10.822" v="7" actId="47"/>
        <pc:sldMkLst>
          <pc:docMk/>
          <pc:sldMk cId="3432529589" sldId="295"/>
        </pc:sldMkLst>
      </pc:sldChg>
      <pc:sldChg chg="modSp">
        <pc:chgData name="Vân Nguyễn" userId="898c2f3ac369ae4e" providerId="LiveId" clId="{26FBED09-8E84-42F7-AD8C-264B487D60D4}" dt="2021-09-12T15:41:54.848" v="151" actId="2711"/>
        <pc:sldMkLst>
          <pc:docMk/>
          <pc:sldMk cId="1287705153" sldId="298"/>
        </pc:sldMkLst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3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3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3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3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4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5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5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5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5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1:54.848" v="151" actId="2711"/>
          <ac:spMkLst>
            <pc:docMk/>
            <pc:sldMk cId="1287705153" sldId="298"/>
            <ac:spMk id="68" creationId="{00000000-0000-0000-0000-000000000000}"/>
          </ac:spMkLst>
        </pc:spChg>
        <pc:graphicFrameChg chg="mod">
          <ac:chgData name="Vân Nguyễn" userId="898c2f3ac369ae4e" providerId="LiveId" clId="{26FBED09-8E84-42F7-AD8C-264B487D60D4}" dt="2021-09-12T15:41:54.848" v="151" actId="2711"/>
          <ac:graphicFrameMkLst>
            <pc:docMk/>
            <pc:sldMk cId="1287705153" sldId="298"/>
            <ac:graphicFrameMk id="37" creationId="{00000000-0000-0000-0000-000000000000}"/>
          </ac:graphicFrameMkLst>
        </pc:graphicFrameChg>
      </pc:sldChg>
      <pc:sldChg chg="modSp mod">
        <pc:chgData name="Vân Nguyễn" userId="898c2f3ac369ae4e" providerId="LiveId" clId="{26FBED09-8E84-42F7-AD8C-264B487D60D4}" dt="2021-09-12T15:42:20.322" v="155" actId="2711"/>
        <pc:sldMkLst>
          <pc:docMk/>
          <pc:sldMk cId="1150468698" sldId="299"/>
        </pc:sldMkLst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3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3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3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3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3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3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3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3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4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5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5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5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5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5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5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5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04.527" v="152" actId="2711"/>
          <ac:spMkLst>
            <pc:docMk/>
            <pc:sldMk cId="1150468698" sldId="299"/>
            <ac:spMk id="68" creationId="{00000000-0000-0000-0000-000000000000}"/>
          </ac:spMkLst>
        </pc:spChg>
        <pc:graphicFrameChg chg="mod modGraphic">
          <ac:chgData name="Vân Nguyễn" userId="898c2f3ac369ae4e" providerId="LiveId" clId="{26FBED09-8E84-42F7-AD8C-264B487D60D4}" dt="2021-09-12T15:42:20.322" v="155" actId="2711"/>
          <ac:graphicFrameMkLst>
            <pc:docMk/>
            <pc:sldMk cId="1150468698" sldId="299"/>
            <ac:graphicFrameMk id="37" creationId="{00000000-0000-0000-0000-000000000000}"/>
          </ac:graphicFrameMkLst>
        </pc:graphicFrameChg>
      </pc:sldChg>
      <pc:sldChg chg="delSp modSp mod delAnim">
        <pc:chgData name="Vân Nguyễn" userId="898c2f3ac369ae4e" providerId="LiveId" clId="{26FBED09-8E84-42F7-AD8C-264B487D60D4}" dt="2021-09-12T16:51:35.607" v="888" actId="478"/>
        <pc:sldMkLst>
          <pc:docMk/>
          <pc:sldMk cId="1967672627" sldId="300"/>
        </pc:sldMkLst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1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1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1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1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1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1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1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2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2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2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26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2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28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2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2:42.513" v="156" actId="2711"/>
          <ac:spMkLst>
            <pc:docMk/>
            <pc:sldMk cId="1967672627" sldId="300"/>
            <ac:spMk id="35" creationId="{00000000-0000-0000-0000-000000000000}"/>
          </ac:spMkLst>
        </pc:spChg>
        <pc:graphicFrameChg chg="mod">
          <ac:chgData name="Vân Nguyễn" userId="898c2f3ac369ae4e" providerId="LiveId" clId="{26FBED09-8E84-42F7-AD8C-264B487D60D4}" dt="2021-09-12T15:42:42.513" v="156" actId="2711"/>
          <ac:graphicFrameMkLst>
            <pc:docMk/>
            <pc:sldMk cId="1967672627" sldId="300"/>
            <ac:graphicFrameMk id="12293" creationId="{00000000-0000-0000-0000-000000000000}"/>
          </ac:graphicFrameMkLst>
        </pc:graphicFrameChg>
        <pc:cxnChg chg="del mod">
          <ac:chgData name="Vân Nguyễn" userId="898c2f3ac369ae4e" providerId="LiveId" clId="{26FBED09-8E84-42F7-AD8C-264B487D60D4}" dt="2021-09-12T16:51:35.607" v="888" actId="478"/>
          <ac:cxnSpMkLst>
            <pc:docMk/>
            <pc:sldMk cId="1967672627" sldId="300"/>
            <ac:cxnSpMk id="23" creationId="{00000000-0000-0000-0000-000000000000}"/>
          </ac:cxnSpMkLst>
        </pc:cxnChg>
      </pc:sldChg>
      <pc:sldChg chg="modSp">
        <pc:chgData name="Vân Nguyễn" userId="898c2f3ac369ae4e" providerId="LiveId" clId="{26FBED09-8E84-42F7-AD8C-264B487D60D4}" dt="2021-09-12T15:51:38.244" v="183" actId="2711"/>
        <pc:sldMkLst>
          <pc:docMk/>
          <pc:sldMk cId="3407640124" sldId="302"/>
        </pc:sldMkLst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23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3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3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3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4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4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4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4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45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38.244" v="183" actId="2711"/>
          <ac:spMkLst>
            <pc:docMk/>
            <pc:sldMk cId="3407640124" sldId="302"/>
            <ac:spMk id="46" creationId="{00000000-0000-0000-0000-000000000000}"/>
          </ac:spMkLst>
        </pc:spChg>
        <pc:graphicFrameChg chg="mod">
          <ac:chgData name="Vân Nguyễn" userId="898c2f3ac369ae4e" providerId="LiveId" clId="{26FBED09-8E84-42F7-AD8C-264B487D60D4}" dt="2021-09-12T15:51:38.244" v="183" actId="2711"/>
          <ac:graphicFrameMkLst>
            <pc:docMk/>
            <pc:sldMk cId="3407640124" sldId="302"/>
            <ac:graphicFrameMk id="7" creationId="{00000000-0000-0000-0000-000000000000}"/>
          </ac:graphicFrameMkLst>
        </pc:graphicFrameChg>
        <pc:picChg chg="mod">
          <ac:chgData name="Vân Nguyễn" userId="898c2f3ac369ae4e" providerId="LiveId" clId="{26FBED09-8E84-42F7-AD8C-264B487D60D4}" dt="2021-09-12T15:51:38.244" v="183" actId="2711"/>
          <ac:picMkLst>
            <pc:docMk/>
            <pc:sldMk cId="3407640124" sldId="302"/>
            <ac:picMk id="19" creationId="{00000000-0000-0000-0000-000000000000}"/>
          </ac:picMkLst>
        </pc:picChg>
        <pc:picChg chg="mod">
          <ac:chgData name="Vân Nguyễn" userId="898c2f3ac369ae4e" providerId="LiveId" clId="{26FBED09-8E84-42F7-AD8C-264B487D60D4}" dt="2021-09-12T15:51:38.244" v="183" actId="2711"/>
          <ac:picMkLst>
            <pc:docMk/>
            <pc:sldMk cId="3407640124" sldId="302"/>
            <ac:picMk id="20" creationId="{00000000-0000-0000-0000-000000000000}"/>
          </ac:picMkLst>
        </pc:picChg>
        <pc:picChg chg="mod">
          <ac:chgData name="Vân Nguyễn" userId="898c2f3ac369ae4e" providerId="LiveId" clId="{26FBED09-8E84-42F7-AD8C-264B487D60D4}" dt="2021-09-12T15:51:38.244" v="183" actId="2711"/>
          <ac:picMkLst>
            <pc:docMk/>
            <pc:sldMk cId="3407640124" sldId="302"/>
            <ac:picMk id="21" creationId="{00000000-0000-0000-0000-000000000000}"/>
          </ac:picMkLst>
        </pc:picChg>
        <pc:picChg chg="mod">
          <ac:chgData name="Vân Nguyễn" userId="898c2f3ac369ae4e" providerId="LiveId" clId="{26FBED09-8E84-42F7-AD8C-264B487D60D4}" dt="2021-09-12T15:51:38.244" v="183" actId="2711"/>
          <ac:picMkLst>
            <pc:docMk/>
            <pc:sldMk cId="3407640124" sldId="302"/>
            <ac:picMk id="22" creationId="{00000000-0000-0000-0000-000000000000}"/>
          </ac:picMkLst>
        </pc:picChg>
      </pc:sldChg>
      <pc:sldChg chg="addSp delSp modSp mod ord modAnim">
        <pc:chgData name="Vân Nguyễn" userId="898c2f3ac369ae4e" providerId="LiveId" clId="{26FBED09-8E84-42F7-AD8C-264B487D60D4}" dt="2021-09-13T16:05:00.351" v="908"/>
        <pc:sldMkLst>
          <pc:docMk/>
          <pc:sldMk cId="3661378346" sldId="303"/>
        </pc:sldMkLst>
        <pc:spChg chg="add mod">
          <ac:chgData name="Vân Nguyễn" userId="898c2f3ac369ae4e" providerId="LiveId" clId="{26FBED09-8E84-42F7-AD8C-264B487D60D4}" dt="2021-09-12T15:52:05.072" v="187" actId="571"/>
          <ac:spMkLst>
            <pc:docMk/>
            <pc:sldMk cId="3661378346" sldId="303"/>
            <ac:spMk id="14" creationId="{99B79894-06C3-4A40-8087-53E059005177}"/>
          </ac:spMkLst>
        </pc:spChg>
        <pc:spChg chg="mod">
          <ac:chgData name="Vân Nguyễn" userId="898c2f3ac369ae4e" providerId="LiveId" clId="{26FBED09-8E84-42F7-AD8C-264B487D60D4}" dt="2021-09-12T15:51:45.147" v="184" actId="2711"/>
          <ac:spMkLst>
            <pc:docMk/>
            <pc:sldMk cId="3661378346" sldId="303"/>
            <ac:spMk id="15" creationId="{00000000-0000-0000-0000-000000000000}"/>
          </ac:spMkLst>
        </pc:spChg>
        <pc:spChg chg="add mod">
          <ac:chgData name="Vân Nguyễn" userId="898c2f3ac369ae4e" providerId="LiveId" clId="{26FBED09-8E84-42F7-AD8C-264B487D60D4}" dt="2021-09-12T15:52:05.072" v="187" actId="571"/>
          <ac:spMkLst>
            <pc:docMk/>
            <pc:sldMk cId="3661378346" sldId="303"/>
            <ac:spMk id="16" creationId="{70893546-E9DB-4D99-8428-D56CCEA64A8F}"/>
          </ac:spMkLst>
        </pc:spChg>
        <pc:spChg chg="mod">
          <ac:chgData name="Vân Nguyễn" userId="898c2f3ac369ae4e" providerId="LiveId" clId="{26FBED09-8E84-42F7-AD8C-264B487D60D4}" dt="2021-09-12T15:51:45.147" v="184" actId="2711"/>
          <ac:spMkLst>
            <pc:docMk/>
            <pc:sldMk cId="3661378346" sldId="303"/>
            <ac:spMk id="20" creationId="{00000000-0000-0000-0000-000000000000}"/>
          </ac:spMkLst>
        </pc:spChg>
        <pc:spChg chg="del mod">
          <ac:chgData name="Vân Nguyễn" userId="898c2f3ac369ae4e" providerId="LiveId" clId="{26FBED09-8E84-42F7-AD8C-264B487D60D4}" dt="2021-09-12T15:52:07.230" v="188" actId="478"/>
          <ac:spMkLst>
            <pc:docMk/>
            <pc:sldMk cId="3661378346" sldId="303"/>
            <ac:spMk id="2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45.147" v="184" actId="2711"/>
          <ac:spMkLst>
            <pc:docMk/>
            <pc:sldMk cId="3661378346" sldId="303"/>
            <ac:spMk id="22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45.147" v="184" actId="2711"/>
          <ac:spMkLst>
            <pc:docMk/>
            <pc:sldMk cId="3661378346" sldId="303"/>
            <ac:spMk id="23" creationId="{00000000-0000-0000-0000-000000000000}"/>
          </ac:spMkLst>
        </pc:spChg>
        <pc:spChg chg="del mod">
          <ac:chgData name="Vân Nguyễn" userId="898c2f3ac369ae4e" providerId="LiveId" clId="{26FBED09-8E84-42F7-AD8C-264B487D60D4}" dt="2021-09-12T15:52:07.230" v="188" actId="478"/>
          <ac:spMkLst>
            <pc:docMk/>
            <pc:sldMk cId="3661378346" sldId="303"/>
            <ac:spMk id="24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45.147" v="184" actId="2711"/>
          <ac:spMkLst>
            <pc:docMk/>
            <pc:sldMk cId="3661378346" sldId="303"/>
            <ac:spMk id="34" creationId="{00000000-0000-0000-0000-000000000000}"/>
          </ac:spMkLst>
        </pc:spChg>
        <pc:spChg chg="del mod">
          <ac:chgData name="Vân Nguyễn" userId="898c2f3ac369ae4e" providerId="LiveId" clId="{26FBED09-8E84-42F7-AD8C-264B487D60D4}" dt="2021-09-12T15:52:07.230" v="188" actId="478"/>
          <ac:spMkLst>
            <pc:docMk/>
            <pc:sldMk cId="3661378346" sldId="303"/>
            <ac:spMk id="39" creationId="{00000000-0000-0000-0000-000000000000}"/>
          </ac:spMkLst>
        </pc:spChg>
        <pc:spChg chg="del mod">
          <ac:chgData name="Vân Nguyễn" userId="898c2f3ac369ae4e" providerId="LiveId" clId="{26FBED09-8E84-42F7-AD8C-264B487D60D4}" dt="2021-09-12T15:52:07.230" v="188" actId="478"/>
          <ac:spMkLst>
            <pc:docMk/>
            <pc:sldMk cId="3661378346" sldId="303"/>
            <ac:spMk id="40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51:45.147" v="184" actId="2711"/>
          <ac:spMkLst>
            <pc:docMk/>
            <pc:sldMk cId="3661378346" sldId="303"/>
            <ac:spMk id="45" creationId="{00000000-0000-0000-0000-000000000000}"/>
          </ac:spMkLst>
        </pc:spChg>
        <pc:graphicFrameChg chg="add mod">
          <ac:chgData name="Vân Nguyễn" userId="898c2f3ac369ae4e" providerId="LiveId" clId="{26FBED09-8E84-42F7-AD8C-264B487D60D4}" dt="2021-09-13T16:05:00.345" v="905"/>
          <ac:graphicFrameMkLst>
            <pc:docMk/>
            <pc:sldMk cId="3661378346" sldId="303"/>
            <ac:graphicFrameMk id="2" creationId="{2F62E4BF-0642-418B-87E9-09464EF25E03}"/>
          </ac:graphicFrameMkLst>
        </pc:graphicFrameChg>
        <pc:graphicFrameChg chg="mod modGraphic">
          <ac:chgData name="Vân Nguyễn" userId="898c2f3ac369ae4e" providerId="LiveId" clId="{26FBED09-8E84-42F7-AD8C-264B487D60D4}" dt="2021-09-12T15:51:56.600" v="185" actId="2711"/>
          <ac:graphicFrameMkLst>
            <pc:docMk/>
            <pc:sldMk cId="3661378346" sldId="303"/>
            <ac:graphicFrameMk id="7" creationId="{00000000-0000-0000-0000-000000000000}"/>
          </ac:graphicFrameMkLst>
        </pc:graphicFrameChg>
        <pc:graphicFrameChg chg="add mod">
          <ac:chgData name="Vân Nguyễn" userId="898c2f3ac369ae4e" providerId="LiveId" clId="{26FBED09-8E84-42F7-AD8C-264B487D60D4}" dt="2021-09-13T16:05:00.347" v="906"/>
          <ac:graphicFrameMkLst>
            <pc:docMk/>
            <pc:sldMk cId="3661378346" sldId="303"/>
            <ac:graphicFrameMk id="17" creationId="{1D154694-1E1D-48CE-8104-4662358377FA}"/>
          </ac:graphicFrameMkLst>
        </pc:graphicFrameChg>
        <pc:graphicFrameChg chg="add mod">
          <ac:chgData name="Vân Nguyễn" userId="898c2f3ac369ae4e" providerId="LiveId" clId="{26FBED09-8E84-42F7-AD8C-264B487D60D4}" dt="2021-09-13T16:05:00.349" v="907"/>
          <ac:graphicFrameMkLst>
            <pc:docMk/>
            <pc:sldMk cId="3661378346" sldId="303"/>
            <ac:graphicFrameMk id="18" creationId="{D7F27E23-EB9D-4895-ADE7-8932FF87F97A}"/>
          </ac:graphicFrameMkLst>
        </pc:graphicFrameChg>
        <pc:graphicFrameChg chg="add mod">
          <ac:chgData name="Vân Nguyễn" userId="898c2f3ac369ae4e" providerId="LiveId" clId="{26FBED09-8E84-42F7-AD8C-264B487D60D4}" dt="2021-09-13T16:05:00.351" v="908"/>
          <ac:graphicFrameMkLst>
            <pc:docMk/>
            <pc:sldMk cId="3661378346" sldId="303"/>
            <ac:graphicFrameMk id="19" creationId="{69488ABE-6600-4358-9603-E3A998F9F98D}"/>
          </ac:graphicFrameMkLst>
        </pc:graphicFrameChg>
        <pc:picChg chg="mod">
          <ac:chgData name="Vân Nguyễn" userId="898c2f3ac369ae4e" providerId="LiveId" clId="{26FBED09-8E84-42F7-AD8C-264B487D60D4}" dt="2021-09-12T15:51:45.147" v="184" actId="2711"/>
          <ac:picMkLst>
            <pc:docMk/>
            <pc:sldMk cId="3661378346" sldId="303"/>
            <ac:picMk id="3" creationId="{B7E52CFC-5B1F-42FE-AA00-5A378FB6BAF3}"/>
          </ac:picMkLst>
        </pc:picChg>
      </pc:sldChg>
      <pc:sldChg chg="addSp delSp modSp mod addAnim delAnim">
        <pc:chgData name="Vân Nguyễn" userId="898c2f3ac369ae4e" providerId="LiveId" clId="{26FBED09-8E84-42F7-AD8C-264B487D60D4}" dt="2021-09-12T15:51:28.279" v="182" actId="1076"/>
        <pc:sldMkLst>
          <pc:docMk/>
          <pc:sldMk cId="2586696818" sldId="304"/>
        </pc:sldMkLst>
        <pc:spChg chg="del">
          <ac:chgData name="Vân Nguyễn" userId="898c2f3ac369ae4e" providerId="LiveId" clId="{26FBED09-8E84-42F7-AD8C-264B487D60D4}" dt="2021-09-12T15:42:54.144" v="157" actId="478"/>
          <ac:spMkLst>
            <pc:docMk/>
            <pc:sldMk cId="2586696818" sldId="304"/>
            <ac:spMk id="3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3:03.785" v="158" actId="1076"/>
          <ac:spMkLst>
            <pc:docMk/>
            <pc:sldMk cId="2586696818" sldId="304"/>
            <ac:spMk id="3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3:03.785" v="158" actId="1076"/>
          <ac:spMkLst>
            <pc:docMk/>
            <pc:sldMk cId="2586696818" sldId="304"/>
            <ac:spMk id="47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3:03.785" v="158" actId="1076"/>
          <ac:spMkLst>
            <pc:docMk/>
            <pc:sldMk cId="2586696818" sldId="304"/>
            <ac:spMk id="49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3:03.785" v="158" actId="1076"/>
          <ac:spMkLst>
            <pc:docMk/>
            <pc:sldMk cId="2586696818" sldId="304"/>
            <ac:spMk id="50" creationId="{00000000-0000-0000-0000-000000000000}"/>
          </ac:spMkLst>
        </pc:spChg>
        <pc:spChg chg="add del mod">
          <ac:chgData name="Vân Nguyễn" userId="898c2f3ac369ae4e" providerId="LiveId" clId="{26FBED09-8E84-42F7-AD8C-264B487D60D4}" dt="2021-09-12T15:43:38.513" v="167" actId="478"/>
          <ac:spMkLst>
            <pc:docMk/>
            <pc:sldMk cId="2586696818" sldId="304"/>
            <ac:spMk id="51" creationId="{00000000-0000-0000-0000-000000000000}"/>
          </ac:spMkLst>
        </pc:spChg>
        <pc:spChg chg="mod">
          <ac:chgData name="Vân Nguyễn" userId="898c2f3ac369ae4e" providerId="LiveId" clId="{26FBED09-8E84-42F7-AD8C-264B487D60D4}" dt="2021-09-12T15:43:03.785" v="158" actId="1076"/>
          <ac:spMkLst>
            <pc:docMk/>
            <pc:sldMk cId="2586696818" sldId="304"/>
            <ac:spMk id="52" creationId="{00000000-0000-0000-0000-000000000000}"/>
          </ac:spMkLst>
        </pc:spChg>
        <pc:picChg chg="add del mod">
          <ac:chgData name="Vân Nguyễn" userId="898c2f3ac369ae4e" providerId="LiveId" clId="{26FBED09-8E84-42F7-AD8C-264B487D60D4}" dt="2021-09-12T15:43:38.100" v="166" actId="931"/>
          <ac:picMkLst>
            <pc:docMk/>
            <pc:sldMk cId="2586696818" sldId="304"/>
            <ac:picMk id="3" creationId="{8240036A-00AE-41AA-8D1B-70EC5C777E20}"/>
          </ac:picMkLst>
        </pc:picChg>
        <pc:picChg chg="add del mod">
          <ac:chgData name="Vân Nguyễn" userId="898c2f3ac369ae4e" providerId="LiveId" clId="{26FBED09-8E84-42F7-AD8C-264B487D60D4}" dt="2021-09-12T15:50:41.011" v="173" actId="478"/>
          <ac:picMkLst>
            <pc:docMk/>
            <pc:sldMk cId="2586696818" sldId="304"/>
            <ac:picMk id="5" creationId="{E012CE2F-DE2D-46E5-9A7F-929FEA637442}"/>
          </ac:picMkLst>
        </pc:picChg>
        <pc:picChg chg="add mod">
          <ac:chgData name="Vân Nguyễn" userId="898c2f3ac369ae4e" providerId="LiveId" clId="{26FBED09-8E84-42F7-AD8C-264B487D60D4}" dt="2021-09-12T15:51:28.279" v="182" actId="1076"/>
          <ac:picMkLst>
            <pc:docMk/>
            <pc:sldMk cId="2586696818" sldId="304"/>
            <ac:picMk id="7" creationId="{D0E44AA2-A99B-4FF9-AC51-A93EDF34E3D7}"/>
          </ac:picMkLst>
        </pc:picChg>
        <pc:picChg chg="add mod">
          <ac:chgData name="Vân Nguyễn" userId="898c2f3ac369ae4e" providerId="LiveId" clId="{26FBED09-8E84-42F7-AD8C-264B487D60D4}" dt="2021-09-12T15:51:23.309" v="181" actId="1076"/>
          <ac:picMkLst>
            <pc:docMk/>
            <pc:sldMk cId="2586696818" sldId="304"/>
            <ac:picMk id="9" creationId="{E7537C16-E3E4-4E53-83E3-E5D8BED7384C}"/>
          </ac:picMkLst>
        </pc:picChg>
        <pc:picChg chg="add del">
          <ac:chgData name="Vân Nguyễn" userId="898c2f3ac369ae4e" providerId="LiveId" clId="{26FBED09-8E84-42F7-AD8C-264B487D60D4}" dt="2021-09-12T15:43:44.426" v="168" actId="478"/>
          <ac:picMkLst>
            <pc:docMk/>
            <pc:sldMk cId="2586696818" sldId="304"/>
            <ac:picMk id="38" creationId="{00000000-0000-0000-0000-000000000000}"/>
          </ac:picMkLst>
        </pc:picChg>
        <pc:picChg chg="del">
          <ac:chgData name="Vân Nguyễn" userId="898c2f3ac369ae4e" providerId="LiveId" clId="{26FBED09-8E84-42F7-AD8C-264B487D60D4}" dt="2021-09-12T15:42:54.144" v="157" actId="478"/>
          <ac:picMkLst>
            <pc:docMk/>
            <pc:sldMk cId="2586696818" sldId="304"/>
            <ac:picMk id="46" creationId="{00000000-0000-0000-0000-000000000000}"/>
          </ac:picMkLst>
        </pc:picChg>
        <pc:picChg chg="add del">
          <ac:chgData name="Vân Nguyễn" userId="898c2f3ac369ae4e" providerId="LiveId" clId="{26FBED09-8E84-42F7-AD8C-264B487D60D4}" dt="2021-09-12T15:43:44.426" v="168" actId="478"/>
          <ac:picMkLst>
            <pc:docMk/>
            <pc:sldMk cId="2586696818" sldId="304"/>
            <ac:picMk id="48" creationId="{00000000-0000-0000-0000-000000000000}"/>
          </ac:picMkLst>
        </pc:picChg>
        <pc:picChg chg="add del">
          <ac:chgData name="Vân Nguyễn" userId="898c2f3ac369ae4e" providerId="LiveId" clId="{26FBED09-8E84-42F7-AD8C-264B487D60D4}" dt="2021-09-12T15:43:44.426" v="168" actId="478"/>
          <ac:picMkLst>
            <pc:docMk/>
            <pc:sldMk cId="2586696818" sldId="304"/>
            <ac:picMk id="53" creationId="{00000000-0000-0000-0000-000000000000}"/>
          </ac:picMkLst>
        </pc:picChg>
        <pc:picChg chg="add del">
          <ac:chgData name="Vân Nguyễn" userId="898c2f3ac369ae4e" providerId="LiveId" clId="{26FBED09-8E84-42F7-AD8C-264B487D60D4}" dt="2021-09-12T15:43:44.426" v="168" actId="478"/>
          <ac:picMkLst>
            <pc:docMk/>
            <pc:sldMk cId="2586696818" sldId="304"/>
            <ac:picMk id="54" creationId="{00000000-0000-0000-0000-000000000000}"/>
          </ac:picMkLst>
        </pc:picChg>
      </pc:sldChg>
      <pc:sldChg chg="delSp modSp add del mod modTransition">
        <pc:chgData name="Vân Nguyễn" userId="898c2f3ac369ae4e" providerId="LiveId" clId="{26FBED09-8E84-42F7-AD8C-264B487D60D4}" dt="2021-09-12T15:29:46.224" v="112"/>
        <pc:sldMkLst>
          <pc:docMk/>
          <pc:sldMk cId="925393043" sldId="468"/>
        </pc:sldMkLst>
        <pc:spChg chg="mod">
          <ac:chgData name="Vân Nguyễn" userId="898c2f3ac369ae4e" providerId="LiveId" clId="{26FBED09-8E84-42F7-AD8C-264B487D60D4}" dt="2021-09-12T15:28:26.709" v="61" actId="20577"/>
          <ac:spMkLst>
            <pc:docMk/>
            <pc:sldMk cId="925393043" sldId="468"/>
            <ac:spMk id="4" creationId="{7A4D70CA-4542-43DA-AC33-4451A81D7247}"/>
          </ac:spMkLst>
        </pc:spChg>
        <pc:spChg chg="mod">
          <ac:chgData name="Vân Nguyễn" userId="898c2f3ac369ae4e" providerId="LiveId" clId="{26FBED09-8E84-42F7-AD8C-264B487D60D4}" dt="2021-09-12T15:29:46.224" v="112"/>
          <ac:spMkLst>
            <pc:docMk/>
            <pc:sldMk cId="925393043" sldId="468"/>
            <ac:spMk id="23" creationId="{508A77C4-8769-46CC-9FD1-846A81014820}"/>
          </ac:spMkLst>
        </pc:spChg>
        <pc:spChg chg="del">
          <ac:chgData name="Vân Nguyễn" userId="898c2f3ac369ae4e" providerId="LiveId" clId="{26FBED09-8E84-42F7-AD8C-264B487D60D4}" dt="2021-09-12T15:28:49.988" v="111" actId="478"/>
          <ac:spMkLst>
            <pc:docMk/>
            <pc:sldMk cId="925393043" sldId="468"/>
            <ac:spMk id="24" creationId="{C755DF96-7CE0-4880-8D04-345915482696}"/>
          </ac:spMkLst>
        </pc:spChg>
        <pc:spChg chg="del">
          <ac:chgData name="Vân Nguyễn" userId="898c2f3ac369ae4e" providerId="LiveId" clId="{26FBED09-8E84-42F7-AD8C-264B487D60D4}" dt="2021-09-12T15:28:49.988" v="111" actId="478"/>
          <ac:spMkLst>
            <pc:docMk/>
            <pc:sldMk cId="925393043" sldId="468"/>
            <ac:spMk id="27" creationId="{05B66E2C-3F92-4E2D-BD14-DC61DED83C30}"/>
          </ac:spMkLst>
        </pc:spChg>
      </pc:sldChg>
      <pc:sldChg chg="addSp delSp modSp add mod ord">
        <pc:chgData name="Vân Nguyễn" userId="898c2f3ac369ae4e" providerId="LiveId" clId="{26FBED09-8E84-42F7-AD8C-264B487D60D4}" dt="2021-09-12T16:03:57.438" v="364" actId="1035"/>
        <pc:sldMkLst>
          <pc:docMk/>
          <pc:sldMk cId="4118143108" sldId="469"/>
        </pc:sldMkLst>
        <pc:spChg chg="add del">
          <ac:chgData name="Vân Nguyễn" userId="898c2f3ac369ae4e" providerId="LiveId" clId="{26FBED09-8E84-42F7-AD8C-264B487D60D4}" dt="2021-09-12T15:56:41.708" v="217" actId="22"/>
          <ac:spMkLst>
            <pc:docMk/>
            <pc:sldMk cId="4118143108" sldId="469"/>
            <ac:spMk id="20" creationId="{6EA217B8-891A-45FC-8D60-66A5CC0B060E}"/>
          </ac:spMkLst>
        </pc:spChg>
        <pc:spChg chg="add mod">
          <ac:chgData name="Vân Nguyễn" userId="898c2f3ac369ae4e" providerId="LiveId" clId="{26FBED09-8E84-42F7-AD8C-264B487D60D4}" dt="2021-09-12T15:57:04.840" v="246" actId="1076"/>
          <ac:spMkLst>
            <pc:docMk/>
            <pc:sldMk cId="4118143108" sldId="469"/>
            <ac:spMk id="24" creationId="{4AE2CBAF-08CA-4B54-B415-8237ABC1DFD7}"/>
          </ac:spMkLst>
        </pc:spChg>
        <pc:spChg chg="add mod">
          <ac:chgData name="Vân Nguyễn" userId="898c2f3ac369ae4e" providerId="LiveId" clId="{26FBED09-8E84-42F7-AD8C-264B487D60D4}" dt="2021-09-12T16:03:21.777" v="353" actId="1035"/>
          <ac:spMkLst>
            <pc:docMk/>
            <pc:sldMk cId="4118143108" sldId="469"/>
            <ac:spMk id="25" creationId="{6625C7A4-846C-465D-A1BB-74D8B5F47F34}"/>
          </ac:spMkLst>
        </pc:spChg>
        <pc:spChg chg="add mod">
          <ac:chgData name="Vân Nguyễn" userId="898c2f3ac369ae4e" providerId="LiveId" clId="{26FBED09-8E84-42F7-AD8C-264B487D60D4}" dt="2021-09-12T16:03:51.515" v="362" actId="1036"/>
          <ac:spMkLst>
            <pc:docMk/>
            <pc:sldMk cId="4118143108" sldId="469"/>
            <ac:spMk id="26" creationId="{444FDD1B-631B-453A-89EC-968B251FE25F}"/>
          </ac:spMkLst>
        </pc:spChg>
        <pc:spChg chg="add mod">
          <ac:chgData name="Vân Nguyễn" userId="898c2f3ac369ae4e" providerId="LiveId" clId="{26FBED09-8E84-42F7-AD8C-264B487D60D4}" dt="2021-09-12T16:03:54.286" v="363" actId="1035"/>
          <ac:spMkLst>
            <pc:docMk/>
            <pc:sldMk cId="4118143108" sldId="469"/>
            <ac:spMk id="27" creationId="{344D2321-9B75-48BE-9FB4-064D50C8B6A5}"/>
          </ac:spMkLst>
        </pc:spChg>
        <pc:spChg chg="add mod">
          <ac:chgData name="Vân Nguyễn" userId="898c2f3ac369ae4e" providerId="LiveId" clId="{26FBED09-8E84-42F7-AD8C-264B487D60D4}" dt="2021-09-12T16:03:57.438" v="364" actId="1035"/>
          <ac:spMkLst>
            <pc:docMk/>
            <pc:sldMk cId="4118143108" sldId="469"/>
            <ac:spMk id="28" creationId="{61FE8DBE-71C4-41D4-A970-3D4D4B6336C6}"/>
          </ac:spMkLst>
        </pc:spChg>
      </pc:sldChg>
      <pc:sldChg chg="addSp delSp modSp add mod ord">
        <pc:chgData name="Vân Nguyễn" userId="898c2f3ac369ae4e" providerId="LiveId" clId="{26FBED09-8E84-42F7-AD8C-264B487D60D4}" dt="2021-09-13T03:23:40.820" v="904" actId="20577"/>
        <pc:sldMkLst>
          <pc:docMk/>
          <pc:sldMk cId="1010326097" sldId="470"/>
        </pc:sldMkLst>
        <pc:spChg chg="add del mod">
          <ac:chgData name="Vân Nguyễn" userId="898c2f3ac369ae4e" providerId="LiveId" clId="{26FBED09-8E84-42F7-AD8C-264B487D60D4}" dt="2021-09-12T16:14:36.121" v="719" actId="1036"/>
          <ac:spMkLst>
            <pc:docMk/>
            <pc:sldMk cId="1010326097" sldId="470"/>
            <ac:spMk id="4" creationId="{7A4D70CA-4542-43DA-AC33-4451A81D7247}"/>
          </ac:spMkLst>
        </pc:spChg>
        <pc:spChg chg="del">
          <ac:chgData name="Vân Nguyễn" userId="898c2f3ac369ae4e" providerId="LiveId" clId="{26FBED09-8E84-42F7-AD8C-264B487D60D4}" dt="2021-09-12T16:06:05.917" v="370" actId="478"/>
          <ac:spMkLst>
            <pc:docMk/>
            <pc:sldMk cId="1010326097" sldId="470"/>
            <ac:spMk id="22" creationId="{48FF7F99-8E75-4181-81F3-16FE0349F532}"/>
          </ac:spMkLst>
        </pc:spChg>
        <pc:spChg chg="del">
          <ac:chgData name="Vân Nguyễn" userId="898c2f3ac369ae4e" providerId="LiveId" clId="{26FBED09-8E84-42F7-AD8C-264B487D60D4}" dt="2021-09-12T16:06:05.917" v="370" actId="478"/>
          <ac:spMkLst>
            <pc:docMk/>
            <pc:sldMk cId="1010326097" sldId="470"/>
            <ac:spMk id="23" creationId="{508A77C4-8769-46CC-9FD1-846A81014820}"/>
          </ac:spMkLst>
        </pc:spChg>
        <pc:spChg chg="mod">
          <ac:chgData name="Vân Nguyễn" userId="898c2f3ac369ae4e" providerId="LiveId" clId="{26FBED09-8E84-42F7-AD8C-264B487D60D4}" dt="2021-09-13T03:23:40.820" v="904" actId="20577"/>
          <ac:spMkLst>
            <pc:docMk/>
            <pc:sldMk cId="1010326097" sldId="470"/>
            <ac:spMk id="24" creationId="{4AE2CBAF-08CA-4B54-B415-8237ABC1DFD7}"/>
          </ac:spMkLst>
        </pc:spChg>
        <pc:spChg chg="mod">
          <ac:chgData name="Vân Nguyễn" userId="898c2f3ac369ae4e" providerId="LiveId" clId="{26FBED09-8E84-42F7-AD8C-264B487D60D4}" dt="2021-09-12T16:23:51.904" v="848" actId="20577"/>
          <ac:spMkLst>
            <pc:docMk/>
            <pc:sldMk cId="1010326097" sldId="470"/>
            <ac:spMk id="25" creationId="{6625C7A4-846C-465D-A1BB-74D8B5F47F34}"/>
          </ac:spMkLst>
        </pc:spChg>
        <pc:spChg chg="add del mod">
          <ac:chgData name="Vân Nguyễn" userId="898c2f3ac369ae4e" providerId="LiveId" clId="{26FBED09-8E84-42F7-AD8C-264B487D60D4}" dt="2021-09-12T16:10:41.069" v="490" actId="478"/>
          <ac:spMkLst>
            <pc:docMk/>
            <pc:sldMk cId="1010326097" sldId="470"/>
            <ac:spMk id="26" creationId="{444FDD1B-631B-453A-89EC-968B251FE25F}"/>
          </ac:spMkLst>
        </pc:spChg>
        <pc:spChg chg="add del mod">
          <ac:chgData name="Vân Nguyễn" userId="898c2f3ac369ae4e" providerId="LiveId" clId="{26FBED09-8E84-42F7-AD8C-264B487D60D4}" dt="2021-09-12T16:10:41.069" v="490" actId="478"/>
          <ac:spMkLst>
            <pc:docMk/>
            <pc:sldMk cId="1010326097" sldId="470"/>
            <ac:spMk id="27" creationId="{344D2321-9B75-48BE-9FB4-064D50C8B6A5}"/>
          </ac:spMkLst>
        </pc:spChg>
        <pc:spChg chg="add del mod">
          <ac:chgData name="Vân Nguyễn" userId="898c2f3ac369ae4e" providerId="LiveId" clId="{26FBED09-8E84-42F7-AD8C-264B487D60D4}" dt="2021-09-12T16:10:41.069" v="490" actId="478"/>
          <ac:spMkLst>
            <pc:docMk/>
            <pc:sldMk cId="1010326097" sldId="470"/>
            <ac:spMk id="28" creationId="{61FE8DBE-71C4-41D4-A970-3D4D4B6336C6}"/>
          </ac:spMkLst>
        </pc:spChg>
        <pc:spChg chg="add mod">
          <ac:chgData name="Vân Nguyễn" userId="898c2f3ac369ae4e" providerId="LiveId" clId="{26FBED09-8E84-42F7-AD8C-264B487D60D4}" dt="2021-09-12T16:16:24.232" v="756" actId="1035"/>
          <ac:spMkLst>
            <pc:docMk/>
            <pc:sldMk cId="1010326097" sldId="470"/>
            <ac:spMk id="29" creationId="{935D57C9-00E2-4CDA-8F57-625659936CE7}"/>
          </ac:spMkLst>
        </pc:spChg>
        <pc:spChg chg="add mod">
          <ac:chgData name="Vân Nguyễn" userId="898c2f3ac369ae4e" providerId="LiveId" clId="{26FBED09-8E84-42F7-AD8C-264B487D60D4}" dt="2021-09-12T16:23:40.493" v="842" actId="20577"/>
          <ac:spMkLst>
            <pc:docMk/>
            <pc:sldMk cId="1010326097" sldId="470"/>
            <ac:spMk id="30" creationId="{A0F78747-8C47-4F17-9142-508AE611BEA0}"/>
          </ac:spMkLst>
        </pc:spChg>
        <pc:spChg chg="add mod">
          <ac:chgData name="Vân Nguyễn" userId="898c2f3ac369ae4e" providerId="LiveId" clId="{26FBED09-8E84-42F7-AD8C-264B487D60D4}" dt="2021-09-12T16:23:43.472" v="845" actId="20577"/>
          <ac:spMkLst>
            <pc:docMk/>
            <pc:sldMk cId="1010326097" sldId="470"/>
            <ac:spMk id="31" creationId="{00765D1F-76A3-45BF-9C51-228BD42A1E95}"/>
          </ac:spMkLst>
        </pc:spChg>
        <pc:grpChg chg="mod">
          <ac:chgData name="Vân Nguyễn" userId="898c2f3ac369ae4e" providerId="LiveId" clId="{26FBED09-8E84-42F7-AD8C-264B487D60D4}" dt="2021-09-12T16:14:36.121" v="719" actId="1036"/>
          <ac:grpSpMkLst>
            <pc:docMk/>
            <pc:sldMk cId="1010326097" sldId="470"/>
            <ac:grpSpMk id="21" creationId="{7C021FE9-CE05-4870-8130-2C2C1C9ED59F}"/>
          </ac:grpSpMkLst>
        </pc:grpChg>
      </pc:sldChg>
      <pc:sldChg chg="delSp modSp add mod ord">
        <pc:chgData name="Vân Nguyễn" userId="898c2f3ac369ae4e" providerId="LiveId" clId="{26FBED09-8E84-42F7-AD8C-264B487D60D4}" dt="2021-09-12T16:25:50.224" v="860" actId="478"/>
        <pc:sldMkLst>
          <pc:docMk/>
          <pc:sldMk cId="1301371228" sldId="471"/>
        </pc:sldMkLst>
        <pc:graphicFrameChg chg="del mod">
          <ac:chgData name="Vân Nguyễn" userId="898c2f3ac369ae4e" providerId="LiveId" clId="{26FBED09-8E84-42F7-AD8C-264B487D60D4}" dt="2021-09-12T16:25:50.224" v="860" actId="478"/>
          <ac:graphicFrameMkLst>
            <pc:docMk/>
            <pc:sldMk cId="1301371228" sldId="471"/>
            <ac:graphicFrameMk id="2" creationId="{2F62E4BF-0642-418B-87E9-09464EF25E03}"/>
          </ac:graphicFrameMkLst>
        </pc:graphicFrameChg>
        <pc:graphicFrameChg chg="del mod">
          <ac:chgData name="Vân Nguyễn" userId="898c2f3ac369ae4e" providerId="LiveId" clId="{26FBED09-8E84-42F7-AD8C-264B487D60D4}" dt="2021-09-12T16:25:50.224" v="860" actId="478"/>
          <ac:graphicFrameMkLst>
            <pc:docMk/>
            <pc:sldMk cId="1301371228" sldId="471"/>
            <ac:graphicFrameMk id="17" creationId="{1D154694-1E1D-48CE-8104-4662358377FA}"/>
          </ac:graphicFrameMkLst>
        </pc:graphicFrameChg>
        <pc:graphicFrameChg chg="del mod">
          <ac:chgData name="Vân Nguyễn" userId="898c2f3ac369ae4e" providerId="LiveId" clId="{26FBED09-8E84-42F7-AD8C-264B487D60D4}" dt="2021-09-12T16:25:50.224" v="860" actId="478"/>
          <ac:graphicFrameMkLst>
            <pc:docMk/>
            <pc:sldMk cId="1301371228" sldId="471"/>
            <ac:graphicFrameMk id="18" creationId="{D7F27E23-EB9D-4895-ADE7-8932FF87F97A}"/>
          </ac:graphicFrameMkLst>
        </pc:graphicFrameChg>
        <pc:graphicFrameChg chg="del mod">
          <ac:chgData name="Vân Nguyễn" userId="898c2f3ac369ae4e" providerId="LiveId" clId="{26FBED09-8E84-42F7-AD8C-264B487D60D4}" dt="2021-09-12T16:25:50.224" v="860" actId="478"/>
          <ac:graphicFrameMkLst>
            <pc:docMk/>
            <pc:sldMk cId="1301371228" sldId="471"/>
            <ac:graphicFrameMk id="19" creationId="{69488ABE-6600-4358-9603-E3A998F9F98D}"/>
          </ac:graphicFrameMkLst>
        </pc:graphicFrameChg>
      </pc:sldChg>
      <pc:sldChg chg="delSp new mod setBg">
        <pc:chgData name="Vân Nguyễn" userId="898c2f3ac369ae4e" providerId="LiveId" clId="{26FBED09-8E84-42F7-AD8C-264B487D60D4}" dt="2021-09-12T16:29:30.511" v="887"/>
        <pc:sldMkLst>
          <pc:docMk/>
          <pc:sldMk cId="3845639575" sldId="472"/>
        </pc:sldMkLst>
        <pc:spChg chg="del">
          <ac:chgData name="Vân Nguyễn" userId="898c2f3ac369ae4e" providerId="LiveId" clId="{26FBED09-8E84-42F7-AD8C-264B487D60D4}" dt="2021-09-12T16:26:45.604" v="874" actId="478"/>
          <ac:spMkLst>
            <pc:docMk/>
            <pc:sldMk cId="3845639575" sldId="472"/>
            <ac:spMk id="2" creationId="{BAF87DF1-59B1-4401-AEF6-389754D4CC66}"/>
          </ac:spMkLst>
        </pc:spChg>
      </pc:sldChg>
      <pc:sldMasterChg chg="setBg modSldLayout">
        <pc:chgData name="Vân Nguyễn" userId="898c2f3ac369ae4e" providerId="LiveId" clId="{26FBED09-8E84-42F7-AD8C-264B487D60D4}" dt="2021-09-12T15:25:35.073" v="1"/>
        <pc:sldMasterMkLst>
          <pc:docMk/>
          <pc:sldMasterMk cId="3205879781" sldId="2147483648"/>
        </pc:sldMasterMkLst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4058092728" sldId="2147483649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3130391989" sldId="2147483650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3143320702" sldId="2147483651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4221500218" sldId="2147483652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3689877841" sldId="2147483653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3801458362" sldId="2147483654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535333728" sldId="2147483655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1013634305" sldId="2147483656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3570554712" sldId="2147483657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496871947" sldId="2147483658"/>
          </pc:sldLayoutMkLst>
        </pc:sldLayoutChg>
        <pc:sldLayoutChg chg="setBg">
          <pc:chgData name="Vân Nguyễn" userId="898c2f3ac369ae4e" providerId="LiveId" clId="{26FBED09-8E84-42F7-AD8C-264B487D60D4}" dt="2021-09-12T15:25:35.073" v="1"/>
          <pc:sldLayoutMkLst>
            <pc:docMk/>
            <pc:sldMasterMk cId="3205879781" sldId="2147483648"/>
            <pc:sldLayoutMk cId="514966153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E219-0880-4D5D-AF36-D363AA7CC1D4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31704-B89D-4EFF-9D8E-0227E0BA8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9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40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4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20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05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83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58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8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D89BC5-179A-4E85-AD6F-D57ED66C0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7D740D0-01DD-4762-BAFC-5CE007AE9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3D3711-CC77-46BE-9866-7DCA4450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0790F-14BB-4C75-8B43-9D4B2C5D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28A6AB-3E28-457B-B803-8339034F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319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3B3262-ABAB-4622-8EAF-FFF09BEB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CA035C1-54CC-459E-A318-384C4DCD8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21ACCD-4EFB-4F0F-AB81-7051DF40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B1B021-FB60-4141-B0B7-6E8C1034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BCCC9A-9CA1-4C0D-A6BC-12FC80C1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73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2E8776-FC40-4463-8420-0131BEDE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8D3496F-0826-4682-A4D0-730B5E2E5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1DBD07-06B3-419C-9D3A-3C8A765F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19572A-2545-463E-9319-0749760A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B9BEAD-FC61-44CD-88EE-0DDA4DC9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2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34B689-835B-4D0A-94D4-D37C422C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622A27-3890-4EE5-A04B-426B53EB7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77D9BB9-1DE1-4362-BE22-93A6F81F4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E0AB40A-2D00-424B-B1B9-280FED79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6B0115D-09C1-415D-96C1-8A54ECED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5ECC5E-DAE4-4F55-ADAF-41FF7E62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35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B73081-C256-4C18-A583-9C81C039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64741AA-B36E-430C-92B0-F4237141E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3FD669-B5B8-49AB-8CF2-9F2679B1C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78AD71D-EE56-45D1-95A4-6F3E983A9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EBA35E0-D296-4C6C-9560-1759FC45B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4D50848-B6DA-4368-83FB-5680DCFB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E025A57-A460-484F-8172-9395C600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C6D8C-F955-450D-B178-C32FAA6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055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5EE9AD-9B1F-43FB-B548-1BD7DDBD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BC1A27B-352B-4A4F-8E5A-8E488258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53C090-3C5F-4B58-9312-19280F7B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F75BD36-4E41-4F8B-A1F3-7EA25A38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211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8D14333-1B46-447A-BBDE-EE3BF4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C216287-665B-4E13-AA4A-C51818B5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54D5CE6-4617-418D-BFD2-6553207A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907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537BCD-EA0F-4E37-95C3-0AF57644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1E75E5-4425-4DA6-8300-DCCE92DE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C1EE1C3-E7F8-4F72-9BC2-85B70C86D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61CF17A-7BB1-4649-AFC8-A7351117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E8EFCC7-1B5C-4E35-8EB6-4B02D865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0A3B857-61CA-43F2-BE81-09C30361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07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3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079CE9-0610-4325-A2BB-FC632663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C4099FE-AF67-44BE-80D1-AE252B654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5989062-BD2D-4941-9A2A-9823F25C2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6428145-7A5F-4848-84BE-B5E2D3BC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984AAB-6EF7-4616-A49F-9CCB61B7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666F93-C09C-4B14-9832-47870D16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89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211ED6-4BBE-44B3-955A-E3438310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88DDCDF-E893-4D3E-9CF1-D795EB1B0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9FD7C6-48AC-44BA-9C42-6D59D2B0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763AE8-393D-41BA-ACF1-4B091F26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E3649E-26FD-4C60-8728-9405E21E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166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23C0340-E5E9-42F4-ABE1-609BA2721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8A56A0-E006-4B9D-AB80-F88CA0A7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3EE7613-AA90-4BBB-B667-F00424C1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276102-9C0A-41C6-89E0-303270E6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CCD1F8-01EB-4DDD-A20C-F7EEA5C9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725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8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6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B2B2-A2C9-428B-B5AD-F768193E9A61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B095-98A4-4D29-8A1C-3D9B5F9959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242" y="1690688"/>
            <a:ext cx="238957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D7AE70D-43B3-4712-9FCA-553CE52D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AB60A43-D2F6-4B6D-98F6-54EB1B1BA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B9616E-7AFC-48F3-88AE-D1164D01F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7EC9-0E65-498A-8163-B0F7724D58D4}" type="datetimeFigureOut">
              <a:rPr lang="vi-VN" smtClean="0"/>
              <a:t>12/09/2022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36D370-C593-4A66-92D7-57B3E1E37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30EC69-C32B-4A50-B751-44A924B31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6AF6-EAD2-4C92-833A-4C618C08A1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19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control" Target="../activeX/activeX2.xml"/><Relationship Id="rId7" Type="http://schemas.openxmlformats.org/officeDocument/2006/relationships/image" Target="../media/image2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39631"/>
            <a:ext cx="12187636" cy="6858000"/>
          </a:xfrm>
          <a:prstGeom prst="rect">
            <a:avLst/>
          </a:prstGeom>
        </p:spPr>
      </p:pic>
      <p:pic>
        <p:nvPicPr>
          <p:cNvPr id="32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1" y="1114018"/>
            <a:ext cx="3762375" cy="3762375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9057" y="147196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2295245" y="506496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9311443" y="856195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10704206" y="2109371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5783" y="3758935"/>
            <a:ext cx="14083894" cy="14083894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72894" y="2621826"/>
            <a:ext cx="16687800" cy="16687800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072" y="5134196"/>
            <a:ext cx="12001868" cy="12001868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7961" y="3247888"/>
            <a:ext cx="14873785" cy="14873785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7423" y="5092923"/>
            <a:ext cx="1247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Môn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Toán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  <a:r>
              <a:rPr lang="en-US" altLang="zh-CN" sz="6000" b="1" spc="600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lang="en-US" altLang="zh-CN" sz="6000" b="1" spc="600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9" name="任意多边形 28"/>
          <p:cNvSpPr/>
          <p:nvPr/>
        </p:nvSpPr>
        <p:spPr>
          <a:xfrm rot="2600086">
            <a:off x="3402746" y="1498682"/>
            <a:ext cx="556964" cy="48624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8329812" y="2272458"/>
            <a:ext cx="417084" cy="394626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3532612" y="480406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725421" y="2483167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01" y="-583989"/>
            <a:ext cx="4063492" cy="40634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17" y="1349900"/>
            <a:ext cx="3784949" cy="35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2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4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4D70CA-4542-43DA-AC33-4451A81D7247}"/>
              </a:ext>
            </a:extLst>
          </p:cNvPr>
          <p:cNvSpPr txBox="1"/>
          <p:nvPr/>
        </p:nvSpPr>
        <p:spPr>
          <a:xfrm>
            <a:off x="1027133" y="-295837"/>
            <a:ext cx="12015415" cy="829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ǯǯǯǯǯǯǯǯǯǯǯǯǯǯǯ</a:t>
            </a: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  <a:p>
            <a:pPr defTabSz="1219178">
              <a:lnSpc>
                <a:spcPct val="131000"/>
              </a:lnSpc>
              <a:buClr>
                <a:srgbClr val="000000"/>
              </a:buClr>
              <a:defRPr/>
            </a:pPr>
            <a:endParaRPr lang="vi-VN" sz="3733" kern="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21FE9-CE05-4870-8130-2C2C1C9ED59F}"/>
              </a:ext>
            </a:extLst>
          </p:cNvPr>
          <p:cNvGrpSpPr/>
          <p:nvPr/>
        </p:nvGrpSpPr>
        <p:grpSpPr>
          <a:xfrm>
            <a:off x="-65961" y="-360174"/>
            <a:ext cx="1150949" cy="7218084"/>
            <a:chOff x="-23261" y="-21387"/>
            <a:chExt cx="863234" cy="54341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446AEA-4EFB-41B6-A23A-DBCA9EB1F9B6}"/>
                </a:ext>
              </a:extLst>
            </p:cNvPr>
            <p:cNvCxnSpPr>
              <a:cxnSpLocks/>
            </p:cNvCxnSpPr>
            <p:nvPr/>
          </p:nvCxnSpPr>
          <p:spPr>
            <a:xfrm>
              <a:off x="839973" y="-21387"/>
              <a:ext cx="0" cy="54341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05A318-FB27-4D0F-B1AC-1316C2B34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678" y="-21266"/>
              <a:ext cx="1" cy="54340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D2BD8B-9DC2-485E-BBDB-22AB9E252C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81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DB9B3B-C838-40C4-A0D1-9901E8FDD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1009650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BCF3C5-8F18-492A-97BD-3CA98615D5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545429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129CAE-BC6D-4800-B529-0F6CCF22B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2130027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08F781-0BA5-4287-AE2B-709C650A3F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" y="269021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6E7A4D-0360-485E-ADE8-8004A5587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259928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C56AA5-ED49-4AD0-AE4F-838262A4C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3808804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68AC8E-D9E6-4E8E-AFCD-BD7D1448F7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0" y="4357681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EFD9F5-C0AF-4BCA-BF9B-7982A0146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3261" y="4927395"/>
              <a:ext cx="79167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FF7F99-8E75-4181-81F3-16FE0349F532}"/>
              </a:ext>
            </a:extLst>
          </p:cNvPr>
          <p:cNvSpPr txBox="1"/>
          <p:nvPr/>
        </p:nvSpPr>
        <p:spPr>
          <a:xfrm>
            <a:off x="1926054" y="584275"/>
            <a:ext cx="816120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8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Thứ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hai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ngày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smtClean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12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tháng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9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năm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smtClean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2022</a:t>
            </a:r>
            <a:endParaRPr lang="vi-VN" sz="3733" kern="0" dirty="0">
              <a:solidFill>
                <a:srgbClr val="000000"/>
              </a:solidFill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8A77C4-8769-46CC-9FD1-846A81014820}"/>
              </a:ext>
            </a:extLst>
          </p:cNvPr>
          <p:cNvSpPr txBox="1"/>
          <p:nvPr/>
        </p:nvSpPr>
        <p:spPr>
          <a:xfrm>
            <a:off x="1828805" y="1183402"/>
            <a:ext cx="5198859" cy="1542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8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         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Toán</a:t>
            </a:r>
            <a:endParaRPr lang="en-US" sz="3733" kern="0" dirty="0">
              <a:solidFill>
                <a:srgbClr val="000000"/>
              </a:solidFill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  <a:p>
            <a:pPr defTabSz="1219178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  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Ȥố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có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Ȥáu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HP001 5H" panose="020B0603050302020204" pitchFamily="34" charset="0"/>
                <a:cs typeface="HP001 5H" panose="020B0603050302020204" pitchFamily="34" charset="0"/>
                <a:sym typeface="Arial" panose="020B0604020202020204"/>
              </a:rPr>
              <a:t>số</a:t>
            </a:r>
            <a:endParaRPr lang="vi-VN" sz="3733" kern="0" dirty="0">
              <a:solidFill>
                <a:srgbClr val="000000"/>
              </a:solidFill>
              <a:latin typeface="HP001 5H" panose="020B0603050302020204" pitchFamily="34" charset="0"/>
              <a:cs typeface="HP001 5H" panose="020B0603050302020204" pitchFamily="34" charset="0"/>
              <a:sym typeface="Arial" panose="020B0604020202020204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AE2CBAF-08CA-4B54-B415-8237ABC1DFD7}"/>
              </a:ext>
            </a:extLst>
          </p:cNvPr>
          <p:cNvSpPr txBox="1"/>
          <p:nvPr/>
        </p:nvSpPr>
        <p:spPr>
          <a:xfrm>
            <a:off x="1828805" y="2800281"/>
            <a:ext cx="6560456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Bài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3</a:t>
            </a:r>
            <a:r>
              <a:rPr kumimoji="0" lang="en-US" sz="3733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:</a:t>
            </a:r>
            <a:endParaRPr lang="vi-VN" dirty="0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625C7A4-846C-465D-A1BB-74D8B5F47F34}"/>
              </a:ext>
            </a:extLst>
          </p:cNvPr>
          <p:cNvSpPr txBox="1"/>
          <p:nvPr/>
        </p:nvSpPr>
        <p:spPr>
          <a:xfrm>
            <a:off x="1828805" y="3525238"/>
            <a:ext cx="6560456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-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96 315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đọc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là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:</a:t>
            </a:r>
            <a:endParaRPr lang="vi-VN" dirty="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44FDD1B-631B-453A-89EC-968B251FE25F}"/>
              </a:ext>
            </a:extLst>
          </p:cNvPr>
          <p:cNvSpPr txBox="1"/>
          <p:nvPr/>
        </p:nvSpPr>
        <p:spPr>
          <a:xfrm>
            <a:off x="1828805" y="4266941"/>
            <a:ext cx="6560456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-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796 315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đọc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là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:</a:t>
            </a:r>
            <a:endParaRPr lang="vi-VN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344D2321-9B75-48BE-9FB4-064D50C8B6A5}"/>
              </a:ext>
            </a:extLst>
          </p:cNvPr>
          <p:cNvSpPr txBox="1"/>
          <p:nvPr/>
        </p:nvSpPr>
        <p:spPr>
          <a:xfrm>
            <a:off x="1854859" y="5015157"/>
            <a:ext cx="6560456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-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106 315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đọc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là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:</a:t>
            </a:r>
            <a:endParaRPr lang="vi-VN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1FE8DBE-71C4-41D4-A970-3D4D4B6336C6}"/>
              </a:ext>
            </a:extLst>
          </p:cNvPr>
          <p:cNvSpPr txBox="1"/>
          <p:nvPr/>
        </p:nvSpPr>
        <p:spPr>
          <a:xfrm>
            <a:off x="1840345" y="5760794"/>
            <a:ext cx="6560456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-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106 827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đọc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là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  <a:sym typeface="Arial" panose="020B0604020202020204"/>
              </a:rPr>
              <a:t>: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181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云形 48"/>
          <p:cNvSpPr/>
          <p:nvPr/>
        </p:nvSpPr>
        <p:spPr>
          <a:xfrm>
            <a:off x="0" y="-135477"/>
            <a:ext cx="11054051" cy="14532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34642"/>
              </p:ext>
            </p:extLst>
          </p:nvPr>
        </p:nvGraphicFramePr>
        <p:xfrm>
          <a:off x="681219" y="1325126"/>
          <a:ext cx="11409181" cy="411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7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9906">
                <a:tc>
                  <a:txBody>
                    <a:bodyPr/>
                    <a:lstStyle/>
                    <a:p>
                      <a:pPr algn="ctr"/>
                      <a:r>
                        <a:rPr lang="en-US" sz="43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4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43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3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43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89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99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99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9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23" marR="1219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137949" y="261360"/>
            <a:ext cx="8432800" cy="738654"/>
          </a:xfrm>
          <a:prstGeom prst="rect">
            <a:avLst/>
          </a:prstGeom>
          <a:noFill/>
        </p:spPr>
        <p:txBody>
          <a:bodyPr wrap="square"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009910" y="2318174"/>
            <a:ext cx="8737600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Chín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sáu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ba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trăm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mười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lăm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Content Placeholder 2"/>
          <p:cNvSpPr txBox="1">
            <a:spLocks noChangeArrowheads="1"/>
          </p:cNvSpPr>
          <p:nvPr/>
        </p:nvSpPr>
        <p:spPr bwMode="auto">
          <a:xfrm>
            <a:off x="838200" y="3114167"/>
            <a:ext cx="1930400" cy="49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796 315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76022" y="2273888"/>
            <a:ext cx="1560661" cy="69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96 315</a:t>
            </a:r>
          </a:p>
        </p:txBody>
      </p:sp>
      <p:sp>
        <p:nvSpPr>
          <p:cNvPr id="41" name="Content Placeholder 2"/>
          <p:cNvSpPr txBox="1">
            <a:spLocks noChangeArrowheads="1"/>
          </p:cNvSpPr>
          <p:nvPr/>
        </p:nvSpPr>
        <p:spPr bwMode="auto">
          <a:xfrm>
            <a:off x="791152" y="3844714"/>
            <a:ext cx="1930400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106 315</a:t>
            </a:r>
          </a:p>
        </p:txBody>
      </p:sp>
      <p:sp>
        <p:nvSpPr>
          <p:cNvPr id="42" name="Content Placeholder 2"/>
          <p:cNvSpPr txBox="1">
            <a:spLocks noChangeArrowheads="1"/>
          </p:cNvSpPr>
          <p:nvPr/>
        </p:nvSpPr>
        <p:spPr bwMode="auto">
          <a:xfrm>
            <a:off x="791152" y="4638544"/>
            <a:ext cx="1930400" cy="4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106 827</a:t>
            </a:r>
          </a:p>
        </p:txBody>
      </p:sp>
      <p:sp>
        <p:nvSpPr>
          <p:cNvPr id="44" name="Content Placeholder 2"/>
          <p:cNvSpPr txBox="1">
            <a:spLocks noChangeArrowheads="1"/>
          </p:cNvSpPr>
          <p:nvPr/>
        </p:nvSpPr>
        <p:spPr bwMode="auto">
          <a:xfrm>
            <a:off x="2844800" y="3084831"/>
            <a:ext cx="9347200" cy="75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lăm</a:t>
            </a:r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5" name="Content Placeholder 2"/>
          <p:cNvSpPr txBox="1">
            <a:spLocks noChangeArrowheads="1"/>
          </p:cNvSpPr>
          <p:nvPr/>
        </p:nvSpPr>
        <p:spPr bwMode="auto">
          <a:xfrm>
            <a:off x="2982394" y="3961024"/>
            <a:ext cx="8765116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trăm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linh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sáu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trăm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lăm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Content Placeholder 2"/>
          <p:cNvSpPr txBox="1">
            <a:spLocks noChangeArrowheads="1"/>
          </p:cNvSpPr>
          <p:nvPr/>
        </p:nvSpPr>
        <p:spPr bwMode="auto">
          <a:xfrm>
            <a:off x="2971810" y="4669622"/>
            <a:ext cx="8775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Một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linh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tám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altLang="zh-CN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82058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9" name="图片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24213" y="6224006"/>
            <a:ext cx="3293886" cy="660477"/>
          </a:xfrm>
          <a:prstGeom prst="rect">
            <a:avLst/>
          </a:prstGeom>
        </p:spPr>
      </p:pic>
      <p:pic>
        <p:nvPicPr>
          <p:cNvPr id="20" name="图片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3345885" y="6220691"/>
            <a:ext cx="3293886" cy="660477"/>
          </a:xfrm>
          <a:prstGeom prst="rect">
            <a:avLst/>
          </a:prstGeom>
        </p:spPr>
      </p:pic>
      <p:pic>
        <p:nvPicPr>
          <p:cNvPr id="21" name="图片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6790300" y="6161553"/>
            <a:ext cx="3293886" cy="660477"/>
          </a:xfrm>
          <a:prstGeom prst="rect">
            <a:avLst/>
          </a:prstGeom>
        </p:spPr>
      </p:pic>
      <p:pic>
        <p:nvPicPr>
          <p:cNvPr id="22" name="图片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10292148" y="6153107"/>
            <a:ext cx="3293886" cy="6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4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/>
      <p:bldP spid="39" grpId="0" build="p"/>
      <p:bldP spid="40" grpId="0"/>
      <p:bldP spid="41" grpId="0" build="p"/>
      <p:bldP spid="41" grpId="1"/>
      <p:bldP spid="42" grpId="0" build="p"/>
      <p:bldP spid="42" grpId="1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云形 48"/>
          <p:cNvSpPr/>
          <p:nvPr/>
        </p:nvSpPr>
        <p:spPr>
          <a:xfrm>
            <a:off x="271604" y="270931"/>
            <a:ext cx="11054051" cy="14532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8133" y="2127253"/>
          <a:ext cx="10795000" cy="397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896"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65"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96"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96"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 noChangeArrowheads="1"/>
          </p:cNvSpPr>
          <p:nvPr>
            <p:ph type="title"/>
          </p:nvPr>
        </p:nvSpPr>
        <p:spPr>
          <a:xfrm>
            <a:off x="1253584" y="872100"/>
            <a:ext cx="5266763" cy="306916"/>
          </a:xfrm>
        </p:spPr>
        <p:txBody>
          <a:bodyPr>
            <a:noAutofit/>
          </a:bodyPr>
          <a:lstStyle/>
          <a:p>
            <a:pPr algn="just"/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4: </a:t>
            </a:r>
            <a:r>
              <a:rPr lang="en-US" altLang="zh-CN" sz="4000" b="1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các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10684" y="2954878"/>
            <a:ext cx="8331200" cy="5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a) Sáu mươi ba nghìn một trăm mười lăm</a:t>
            </a:r>
          </a:p>
        </p:txBody>
      </p:sp>
      <p:sp>
        <p:nvSpPr>
          <p:cNvPr id="45" name="Content Placeholder 2"/>
          <p:cNvSpPr txBox="1">
            <a:spLocks noChangeArrowheads="1"/>
          </p:cNvSpPr>
          <p:nvPr/>
        </p:nvSpPr>
        <p:spPr bwMode="auto">
          <a:xfrm>
            <a:off x="810684" y="4561666"/>
            <a:ext cx="8925983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667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c)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bốn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một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linh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endParaRPr lang="en-US" altLang="zh-CN" sz="2667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9384" y="3758272"/>
            <a:ext cx="8813800" cy="5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   b)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endParaRPr lang="en-US" altLang="zh-CN" sz="2667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 noChangeArrowheads="1"/>
          </p:cNvSpPr>
          <p:nvPr/>
        </p:nvSpPr>
        <p:spPr bwMode="auto">
          <a:xfrm>
            <a:off x="810684" y="5415433"/>
            <a:ext cx="8765116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667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d)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Tám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endParaRPr lang="en-US" altLang="zh-CN" sz="2667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3" name="Picture 2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B7E52CFC-5B1F-42FE-AA00-5A378FB6B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539" y1="37234" x2="40603" y2="36348"/>
                        <a14:foregroundMark x1="56915" y1="37234" x2="52837" y2="38121"/>
                        <a14:foregroundMark x1="49645" y1="46099" x2="58865" y2="47518"/>
                        <a14:foregroundMark x1="58865" y1="47518" x2="47695" y2="45213"/>
                        <a14:foregroundMark x1="47695" y1="45213" x2="47695" y2="45213"/>
                        <a14:foregroundMark x1="57979" y1="36702" x2="59043" y2="43440"/>
                        <a14:foregroundMark x1="57092" y1="29255" x2="62057" y2="30496"/>
                        <a14:foregroundMark x1="79965" y1="30851" x2="80674" y2="34574"/>
                        <a14:foregroundMark x1="43440" y1="29787" x2="36879" y2="30674"/>
                        <a14:foregroundMark x1="60638" y1="36525" x2="61170" y2="43617"/>
                        <a14:foregroundMark x1="56560" y1="28901" x2="63121" y2="2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92" y="-265139"/>
            <a:ext cx="2673741" cy="26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  <p:bldP spid="45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云形 48"/>
          <p:cNvSpPr/>
          <p:nvPr/>
        </p:nvSpPr>
        <p:spPr>
          <a:xfrm>
            <a:off x="271604" y="270931"/>
            <a:ext cx="11054051" cy="14532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77293"/>
              </p:ext>
            </p:extLst>
          </p:nvPr>
        </p:nvGraphicFramePr>
        <p:xfrm>
          <a:off x="728133" y="2127253"/>
          <a:ext cx="10795000" cy="397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4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896"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65"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96"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96">
                <a:tc>
                  <a:txBody>
                    <a:bodyPr/>
                    <a:lstStyle/>
                    <a:p>
                      <a:endParaRPr lang="en-US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 noChangeArrowheads="1"/>
          </p:cNvSpPr>
          <p:nvPr>
            <p:ph type="title"/>
          </p:nvPr>
        </p:nvSpPr>
        <p:spPr>
          <a:xfrm>
            <a:off x="1253584" y="872100"/>
            <a:ext cx="5266763" cy="306916"/>
          </a:xfrm>
        </p:spPr>
        <p:txBody>
          <a:bodyPr>
            <a:noAutofit/>
          </a:bodyPr>
          <a:lstStyle/>
          <a:p>
            <a:pPr algn="just"/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4: </a:t>
            </a:r>
            <a:r>
              <a:rPr lang="en-US" altLang="zh-CN" sz="4000" b="1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các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10684" y="2954878"/>
            <a:ext cx="8331200" cy="5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a) Sáu mươi ba nghìn một trăm mười lăm</a:t>
            </a:r>
          </a:p>
        </p:txBody>
      </p:sp>
      <p:sp>
        <p:nvSpPr>
          <p:cNvPr id="45" name="Content Placeholder 2"/>
          <p:cNvSpPr txBox="1">
            <a:spLocks noChangeArrowheads="1"/>
          </p:cNvSpPr>
          <p:nvPr/>
        </p:nvSpPr>
        <p:spPr bwMode="auto">
          <a:xfrm>
            <a:off x="810684" y="4561666"/>
            <a:ext cx="8925983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667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c)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bốn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một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linh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endParaRPr lang="en-US" altLang="zh-CN" sz="2667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69384" y="3758272"/>
            <a:ext cx="8813800" cy="5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   b)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endParaRPr lang="en-US" altLang="zh-CN" sz="2667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2" name="Content Placeholder 2"/>
          <p:cNvSpPr txBox="1">
            <a:spLocks noChangeArrowheads="1"/>
          </p:cNvSpPr>
          <p:nvPr/>
        </p:nvSpPr>
        <p:spPr bwMode="auto">
          <a:xfrm>
            <a:off x="810684" y="5415433"/>
            <a:ext cx="8765116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667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d)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Tám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endParaRPr lang="en-US" altLang="zh-CN" sz="2667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3" name="Picture 2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B7E52CFC-5B1F-42FE-AA00-5A378FB6BA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9539" y1="37234" x2="40603" y2="36348"/>
                        <a14:foregroundMark x1="56915" y1="37234" x2="52837" y2="38121"/>
                        <a14:foregroundMark x1="49645" y1="46099" x2="58865" y2="47518"/>
                        <a14:foregroundMark x1="58865" y1="47518" x2="47695" y2="45213"/>
                        <a14:foregroundMark x1="47695" y1="45213" x2="47695" y2="45213"/>
                        <a14:foregroundMark x1="57979" y1="36702" x2="59043" y2="43440"/>
                        <a14:foregroundMark x1="57092" y1="29255" x2="62057" y2="30496"/>
                        <a14:foregroundMark x1="79965" y1="30851" x2="80674" y2="34574"/>
                        <a14:foregroundMark x1="43440" y1="29787" x2="36879" y2="30674"/>
                        <a14:foregroundMark x1="60638" y1="36525" x2="61170" y2="43617"/>
                        <a14:foregroundMark x1="56560" y1="28901" x2="63121" y2="2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92" y="-265139"/>
            <a:ext cx="2673741" cy="267374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8" name="TextBox1" r:id="rId2" imgW="1886040" imgH="476280"/>
        </mc:Choice>
        <mc:Fallback>
          <p:control name="TextBox1" r:id="rId2" imgW="1886040" imgH="47628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2F62E4BF-0642-418B-87E9-09464EF25E0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16005" y="2925310"/>
                  <a:ext cx="1887538" cy="4746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2" r:id="rId3" imgW="1886040" imgH="476280"/>
        </mc:Choice>
        <mc:Fallback>
          <p:control name="TextBox2" r:id="rId3" imgW="1886040" imgH="476280">
            <p:pic>
              <p:nvPicPr>
                <p:cNvPr id="17" name="TextBox2">
                  <a:extLst>
                    <a:ext uri="{FF2B5EF4-FFF2-40B4-BE49-F238E27FC236}">
                      <a16:creationId xmlns:a16="http://schemas.microsoft.com/office/drawing/2014/main" id="{1D154694-1E1D-48CE-8104-4662358377F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41933" y="3825088"/>
                  <a:ext cx="1887538" cy="4746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TextBox3" r:id="rId4" imgW="1886040" imgH="476280"/>
        </mc:Choice>
        <mc:Fallback>
          <p:control name="TextBox3" r:id="rId4" imgW="1886040" imgH="47628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7F27E23-EB9D-4895-ADE7-8932FF87F97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16005" y="4694721"/>
                  <a:ext cx="1887538" cy="47466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name="TextBox4" r:id="rId5" imgW="1886040" imgH="476280"/>
        </mc:Choice>
        <mc:Fallback>
          <p:control name="TextBox4" r:id="rId5" imgW="1886040" imgH="47628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69488ABE-6600-4358-9603-E3A998F9F9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41933" y="5438217"/>
                  <a:ext cx="1887538" cy="47466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137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C85160F0-E989-4171-8F62-71AD34DF3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" y="18849"/>
            <a:ext cx="12187636" cy="6858000"/>
          </a:xfrm>
          <a:prstGeom prst="rect">
            <a:avLst/>
          </a:prstGeom>
        </p:spPr>
      </p:pic>
      <p:sp>
        <p:nvSpPr>
          <p:cNvPr id="14" name="云形 25">
            <a:extLst>
              <a:ext uri="{FF2B5EF4-FFF2-40B4-BE49-F238E27FC236}">
                <a16:creationId xmlns:a16="http://schemas.microsoft.com/office/drawing/2014/main" id="{0AFCA265-CC2C-4B26-BCE7-22CD0226C630}"/>
              </a:ext>
            </a:extLst>
          </p:cNvPr>
          <p:cNvSpPr/>
          <p:nvPr/>
        </p:nvSpPr>
        <p:spPr>
          <a:xfrm>
            <a:off x="69586" y="88900"/>
            <a:ext cx="1113090" cy="73758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4305557" y="5723964"/>
            <a:ext cx="4327072" cy="1138384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8627234" y="5719517"/>
            <a:ext cx="4327072" cy="113838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24213" y="5746100"/>
            <a:ext cx="4327072" cy="1138384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680826" y="1617509"/>
            <a:ext cx="8592295" cy="4638258"/>
          </a:xfrm>
          <a:custGeom>
            <a:avLst/>
            <a:gdLst>
              <a:gd name="connsiteX0" fmla="*/ 775693 w 8592295"/>
              <a:gd name="connsiteY0" fmla="*/ 1542864 h 4638258"/>
              <a:gd name="connsiteX1" fmla="*/ 1118390 w 8592295"/>
              <a:gd name="connsiteY1" fmla="*/ 741584 h 4638258"/>
              <a:gd name="connsiteX2" fmla="*/ 2785534 w 8592295"/>
              <a:gd name="connsiteY2" fmla="*/ 558523 h 4638258"/>
              <a:gd name="connsiteX3" fmla="*/ 4466402 w 8592295"/>
              <a:gd name="connsiteY3" fmla="*/ 368483 h 4638258"/>
              <a:gd name="connsiteX4" fmla="*/ 5121365 w 8592295"/>
              <a:gd name="connsiteY4" fmla="*/ 21473 h 4638258"/>
              <a:gd name="connsiteX5" fmla="*/ 5933655 w 8592295"/>
              <a:gd name="connsiteY5" fmla="*/ 266377 h 4638258"/>
              <a:gd name="connsiteX6" fmla="*/ 7053438 w 8592295"/>
              <a:gd name="connsiteY6" fmla="*/ 74083 h 4638258"/>
              <a:gd name="connsiteX7" fmla="*/ 7621286 w 8592295"/>
              <a:gd name="connsiteY7" fmla="*/ 598678 h 4638258"/>
              <a:gd name="connsiteX8" fmla="*/ 8350040 w 8592295"/>
              <a:gd name="connsiteY8" fmla="*/ 1107813 h 4638258"/>
              <a:gd name="connsiteX9" fmla="*/ 8317421 w 8592295"/>
              <a:gd name="connsiteY9" fmla="*/ 1659895 h 4638258"/>
              <a:gd name="connsiteX10" fmla="*/ 8555698 w 8592295"/>
              <a:gd name="connsiteY10" fmla="*/ 2504015 h 4638258"/>
              <a:gd name="connsiteX11" fmla="*/ 7439495 w 8592295"/>
              <a:gd name="connsiteY11" fmla="*/ 3242915 h 4638258"/>
              <a:gd name="connsiteX12" fmla="*/ 7039913 w 8592295"/>
              <a:gd name="connsiteY12" fmla="*/ 3876059 h 4638258"/>
              <a:gd name="connsiteX13" fmla="*/ 5679467 w 8592295"/>
              <a:gd name="connsiteY13" fmla="*/ 3952719 h 4638258"/>
              <a:gd name="connsiteX14" fmla="*/ 4707264 w 8592295"/>
              <a:gd name="connsiteY14" fmla="*/ 4628165 h 4638258"/>
              <a:gd name="connsiteX15" fmla="*/ 3277801 w 8592295"/>
              <a:gd name="connsiteY15" fmla="*/ 4215875 h 4638258"/>
              <a:gd name="connsiteX16" fmla="*/ 1154390 w 8592295"/>
              <a:gd name="connsiteY16" fmla="*/ 3808525 h 4638258"/>
              <a:gd name="connsiteX17" fmla="*/ 220774 w 8592295"/>
              <a:gd name="connsiteY17" fmla="*/ 3355221 h 4638258"/>
              <a:gd name="connsiteX18" fmla="*/ 420266 w 8592295"/>
              <a:gd name="connsiteY18" fmla="*/ 2743336 h 4638258"/>
              <a:gd name="connsiteX19" fmla="*/ -995 w 8592295"/>
              <a:gd name="connsiteY19" fmla="*/ 2115561 h 4638258"/>
              <a:gd name="connsiteX20" fmla="*/ 768334 w 8592295"/>
              <a:gd name="connsiteY20" fmla="*/ 1557574 h 4638258"/>
              <a:gd name="connsiteX21" fmla="*/ 775693 w 8592295"/>
              <a:gd name="connsiteY21" fmla="*/ 1542864 h 4638258"/>
              <a:gd name="connsiteX0" fmla="*/ 933417 w 8592295"/>
              <a:gd name="connsiteY0" fmla="*/ 2810548 h 4638258"/>
              <a:gd name="connsiteX1" fmla="*/ 429614 w 8592295"/>
              <a:gd name="connsiteY1" fmla="*/ 2724976 h 4638258"/>
              <a:gd name="connsiteX2" fmla="*/ 1377949 w 8592295"/>
              <a:gd name="connsiteY2" fmla="*/ 3747003 h 4638258"/>
              <a:gd name="connsiteX3" fmla="*/ 1157573 w 8592295"/>
              <a:gd name="connsiteY3" fmla="*/ 3787910 h 4638258"/>
              <a:gd name="connsiteX4" fmla="*/ 3277403 w 8592295"/>
              <a:gd name="connsiteY4" fmla="*/ 4196979 h 4638258"/>
              <a:gd name="connsiteX5" fmla="*/ 3144541 w 8592295"/>
              <a:gd name="connsiteY5" fmla="*/ 4010160 h 4638258"/>
              <a:gd name="connsiteX6" fmla="*/ 5733566 w 8592295"/>
              <a:gd name="connsiteY6" fmla="*/ 3731113 h 4638258"/>
              <a:gd name="connsiteX7" fmla="*/ 5680461 w 8592295"/>
              <a:gd name="connsiteY7" fmla="*/ 3936077 h 4638258"/>
              <a:gd name="connsiteX8" fmla="*/ 6788111 w 8592295"/>
              <a:gd name="connsiteY8" fmla="*/ 2464504 h 4638258"/>
              <a:gd name="connsiteX9" fmla="*/ 7434721 w 8592295"/>
              <a:gd name="connsiteY9" fmla="*/ 3230675 h 4638258"/>
              <a:gd name="connsiteX10" fmla="*/ 8313443 w 8592295"/>
              <a:gd name="connsiteY10" fmla="*/ 1648514 h 4638258"/>
              <a:gd name="connsiteX11" fmla="*/ 8025442 w 8592295"/>
              <a:gd name="connsiteY11" fmla="*/ 1935828 h 4638258"/>
              <a:gd name="connsiteX12" fmla="*/ 7622479 w 8592295"/>
              <a:gd name="connsiteY12" fmla="*/ 582573 h 4638258"/>
              <a:gd name="connsiteX13" fmla="*/ 7637595 w 8592295"/>
              <a:gd name="connsiteY13" fmla="*/ 718285 h 4638258"/>
              <a:gd name="connsiteX14" fmla="*/ 5783489 w 8592295"/>
              <a:gd name="connsiteY14" fmla="*/ 424314 h 4638258"/>
              <a:gd name="connsiteX15" fmla="*/ 5931070 w 8592295"/>
              <a:gd name="connsiteY15" fmla="*/ 251238 h 4638258"/>
              <a:gd name="connsiteX16" fmla="*/ 4403750 w 8592295"/>
              <a:gd name="connsiteY16" fmla="*/ 506772 h 4638258"/>
              <a:gd name="connsiteX17" fmla="*/ 4475153 w 8592295"/>
              <a:gd name="connsiteY17" fmla="*/ 357532 h 4638258"/>
              <a:gd name="connsiteX18" fmla="*/ 2784540 w 8592295"/>
              <a:gd name="connsiteY18" fmla="*/ 557449 h 4638258"/>
              <a:gd name="connsiteX19" fmla="*/ 3043104 w 8592295"/>
              <a:gd name="connsiteY19" fmla="*/ 702180 h 4638258"/>
              <a:gd name="connsiteX20" fmla="*/ 820842 w 8592295"/>
              <a:gd name="connsiteY20" fmla="*/ 1695218 h 4638258"/>
              <a:gd name="connsiteX21" fmla="*/ 775693 w 8592295"/>
              <a:gd name="connsiteY21" fmla="*/ 1542864 h 463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92295" h="4638258" fill="none" extrusionOk="0">
                <a:moveTo>
                  <a:pt x="775693" y="1542864"/>
                </a:moveTo>
                <a:cubicBezTo>
                  <a:pt x="719207" y="1226731"/>
                  <a:pt x="911610" y="977088"/>
                  <a:pt x="1118390" y="741584"/>
                </a:cubicBezTo>
                <a:cubicBezTo>
                  <a:pt x="1652574" y="306524"/>
                  <a:pt x="2240097" y="338400"/>
                  <a:pt x="2785534" y="558523"/>
                </a:cubicBezTo>
                <a:cubicBezTo>
                  <a:pt x="3183604" y="78460"/>
                  <a:pt x="4012037" y="52581"/>
                  <a:pt x="4466402" y="368483"/>
                </a:cubicBezTo>
                <a:cubicBezTo>
                  <a:pt x="4602328" y="172544"/>
                  <a:pt x="4842676" y="14472"/>
                  <a:pt x="5121365" y="21473"/>
                </a:cubicBezTo>
                <a:cubicBezTo>
                  <a:pt x="5432017" y="10502"/>
                  <a:pt x="5745985" y="64491"/>
                  <a:pt x="5933655" y="266377"/>
                </a:cubicBezTo>
                <a:cubicBezTo>
                  <a:pt x="6191770" y="930"/>
                  <a:pt x="6690210" y="-69571"/>
                  <a:pt x="7053438" y="74083"/>
                </a:cubicBezTo>
                <a:cubicBezTo>
                  <a:pt x="7365586" y="187319"/>
                  <a:pt x="7540260" y="317132"/>
                  <a:pt x="7621286" y="598678"/>
                </a:cubicBezTo>
                <a:cubicBezTo>
                  <a:pt x="7959893" y="660203"/>
                  <a:pt x="8253321" y="843150"/>
                  <a:pt x="8350040" y="1107813"/>
                </a:cubicBezTo>
                <a:cubicBezTo>
                  <a:pt x="8416737" y="1319436"/>
                  <a:pt x="8432488" y="1474674"/>
                  <a:pt x="8317421" y="1659895"/>
                </a:cubicBezTo>
                <a:cubicBezTo>
                  <a:pt x="8598960" y="1945030"/>
                  <a:pt x="8701210" y="2226993"/>
                  <a:pt x="8555698" y="2504015"/>
                </a:cubicBezTo>
                <a:cubicBezTo>
                  <a:pt x="8408764" y="2896330"/>
                  <a:pt x="7965899" y="3299113"/>
                  <a:pt x="7439495" y="3242915"/>
                </a:cubicBezTo>
                <a:cubicBezTo>
                  <a:pt x="7429513" y="3483026"/>
                  <a:pt x="7281375" y="3711506"/>
                  <a:pt x="7039913" y="3876059"/>
                </a:cubicBezTo>
                <a:cubicBezTo>
                  <a:pt x="6711969" y="4144372"/>
                  <a:pt x="6217902" y="4180590"/>
                  <a:pt x="5679467" y="3952719"/>
                </a:cubicBezTo>
                <a:cubicBezTo>
                  <a:pt x="5550186" y="4237313"/>
                  <a:pt x="5228430" y="4597622"/>
                  <a:pt x="4707264" y="4628165"/>
                </a:cubicBezTo>
                <a:cubicBezTo>
                  <a:pt x="4187188" y="4691416"/>
                  <a:pt x="3633597" y="4475755"/>
                  <a:pt x="3277801" y="4215875"/>
                </a:cubicBezTo>
                <a:cubicBezTo>
                  <a:pt x="2456051" y="4552223"/>
                  <a:pt x="1694453" y="4474758"/>
                  <a:pt x="1154390" y="3808525"/>
                </a:cubicBezTo>
                <a:cubicBezTo>
                  <a:pt x="742071" y="3840900"/>
                  <a:pt x="399406" y="3676176"/>
                  <a:pt x="220774" y="3355221"/>
                </a:cubicBezTo>
                <a:cubicBezTo>
                  <a:pt x="136498" y="3124095"/>
                  <a:pt x="180837" y="2867843"/>
                  <a:pt x="420266" y="2743336"/>
                </a:cubicBezTo>
                <a:cubicBezTo>
                  <a:pt x="115358" y="2556206"/>
                  <a:pt x="-22755" y="2332983"/>
                  <a:pt x="-995" y="2115561"/>
                </a:cubicBezTo>
                <a:cubicBezTo>
                  <a:pt x="140188" y="1836485"/>
                  <a:pt x="399947" y="1651092"/>
                  <a:pt x="768334" y="1557574"/>
                </a:cubicBezTo>
                <a:cubicBezTo>
                  <a:pt x="770088" y="1553103"/>
                  <a:pt x="772601" y="1546983"/>
                  <a:pt x="775693" y="1542864"/>
                </a:cubicBezTo>
                <a:close/>
              </a:path>
              <a:path w="8592295" h="4638258" fill="none" extrusionOk="0">
                <a:moveTo>
                  <a:pt x="933417" y="2810548"/>
                </a:moveTo>
                <a:cubicBezTo>
                  <a:pt x="779181" y="2801733"/>
                  <a:pt x="547189" y="2771969"/>
                  <a:pt x="429614" y="2724976"/>
                </a:cubicBezTo>
                <a:moveTo>
                  <a:pt x="1377949" y="3747003"/>
                </a:moveTo>
                <a:cubicBezTo>
                  <a:pt x="1295414" y="3762842"/>
                  <a:pt x="1233892" y="3774310"/>
                  <a:pt x="1157573" y="3787910"/>
                </a:cubicBezTo>
                <a:moveTo>
                  <a:pt x="3277403" y="4196979"/>
                </a:moveTo>
                <a:cubicBezTo>
                  <a:pt x="3223747" y="4134489"/>
                  <a:pt x="3181734" y="4064110"/>
                  <a:pt x="3144541" y="4010160"/>
                </a:cubicBezTo>
                <a:moveTo>
                  <a:pt x="5733566" y="3731113"/>
                </a:moveTo>
                <a:cubicBezTo>
                  <a:pt x="5716912" y="3805976"/>
                  <a:pt x="5692620" y="3865477"/>
                  <a:pt x="5680461" y="3936077"/>
                </a:cubicBezTo>
                <a:moveTo>
                  <a:pt x="6788111" y="2464504"/>
                </a:moveTo>
                <a:cubicBezTo>
                  <a:pt x="7191253" y="2546983"/>
                  <a:pt x="7424609" y="2871054"/>
                  <a:pt x="7434721" y="3230675"/>
                </a:cubicBezTo>
                <a:moveTo>
                  <a:pt x="8313443" y="1648514"/>
                </a:moveTo>
                <a:cubicBezTo>
                  <a:pt x="8238241" y="1774165"/>
                  <a:pt x="8143086" y="1862706"/>
                  <a:pt x="8025442" y="1935828"/>
                </a:cubicBezTo>
                <a:moveTo>
                  <a:pt x="7622479" y="582573"/>
                </a:moveTo>
                <a:cubicBezTo>
                  <a:pt x="7639418" y="623860"/>
                  <a:pt x="7636675" y="670640"/>
                  <a:pt x="7637595" y="718285"/>
                </a:cubicBezTo>
                <a:moveTo>
                  <a:pt x="5783489" y="424314"/>
                </a:moveTo>
                <a:cubicBezTo>
                  <a:pt x="5806645" y="362305"/>
                  <a:pt x="5872770" y="301890"/>
                  <a:pt x="5931070" y="251238"/>
                </a:cubicBezTo>
                <a:moveTo>
                  <a:pt x="4403750" y="506772"/>
                </a:moveTo>
                <a:cubicBezTo>
                  <a:pt x="4429100" y="449583"/>
                  <a:pt x="4444821" y="408208"/>
                  <a:pt x="4475153" y="357532"/>
                </a:cubicBezTo>
                <a:moveTo>
                  <a:pt x="2784540" y="557449"/>
                </a:moveTo>
                <a:cubicBezTo>
                  <a:pt x="2890769" y="597558"/>
                  <a:pt x="2964030" y="651247"/>
                  <a:pt x="3043104" y="702180"/>
                </a:cubicBezTo>
                <a:moveTo>
                  <a:pt x="820842" y="1695218"/>
                </a:moveTo>
                <a:cubicBezTo>
                  <a:pt x="792204" y="1644698"/>
                  <a:pt x="786157" y="1596389"/>
                  <a:pt x="775693" y="1542864"/>
                </a:cubicBezTo>
              </a:path>
              <a:path w="8592295" h="4638258" stroke="0" extrusionOk="0">
                <a:moveTo>
                  <a:pt x="775693" y="1542864"/>
                </a:moveTo>
                <a:cubicBezTo>
                  <a:pt x="679787" y="1190199"/>
                  <a:pt x="830805" y="932574"/>
                  <a:pt x="1118390" y="741584"/>
                </a:cubicBezTo>
                <a:cubicBezTo>
                  <a:pt x="1500756" y="436909"/>
                  <a:pt x="2220749" y="335477"/>
                  <a:pt x="2785534" y="558523"/>
                </a:cubicBezTo>
                <a:cubicBezTo>
                  <a:pt x="3115698" y="158328"/>
                  <a:pt x="3955092" y="130882"/>
                  <a:pt x="4466402" y="368483"/>
                </a:cubicBezTo>
                <a:cubicBezTo>
                  <a:pt x="4570633" y="163806"/>
                  <a:pt x="4818466" y="7504"/>
                  <a:pt x="5121365" y="21473"/>
                </a:cubicBezTo>
                <a:cubicBezTo>
                  <a:pt x="5417086" y="-66989"/>
                  <a:pt x="5774253" y="63699"/>
                  <a:pt x="5933655" y="266377"/>
                </a:cubicBezTo>
                <a:cubicBezTo>
                  <a:pt x="6231410" y="25170"/>
                  <a:pt x="6653331" y="29098"/>
                  <a:pt x="7053438" y="74083"/>
                </a:cubicBezTo>
                <a:cubicBezTo>
                  <a:pt x="7361942" y="194376"/>
                  <a:pt x="7540004" y="368146"/>
                  <a:pt x="7621286" y="598678"/>
                </a:cubicBezTo>
                <a:cubicBezTo>
                  <a:pt x="8021407" y="670434"/>
                  <a:pt x="8192587" y="864045"/>
                  <a:pt x="8350040" y="1107813"/>
                </a:cubicBezTo>
                <a:cubicBezTo>
                  <a:pt x="8453544" y="1309302"/>
                  <a:pt x="8385596" y="1513540"/>
                  <a:pt x="8317421" y="1659895"/>
                </a:cubicBezTo>
                <a:cubicBezTo>
                  <a:pt x="8625590" y="1923516"/>
                  <a:pt x="8634401" y="2212283"/>
                  <a:pt x="8555698" y="2504015"/>
                </a:cubicBezTo>
                <a:cubicBezTo>
                  <a:pt x="8305223" y="2910772"/>
                  <a:pt x="8004711" y="3191366"/>
                  <a:pt x="7439495" y="3242915"/>
                </a:cubicBezTo>
                <a:cubicBezTo>
                  <a:pt x="7502079" y="3495038"/>
                  <a:pt x="7345838" y="3680674"/>
                  <a:pt x="7039913" y="3876059"/>
                </a:cubicBezTo>
                <a:cubicBezTo>
                  <a:pt x="6670182" y="4063440"/>
                  <a:pt x="6148535" y="4089195"/>
                  <a:pt x="5679467" y="3952719"/>
                </a:cubicBezTo>
                <a:cubicBezTo>
                  <a:pt x="5638856" y="4264497"/>
                  <a:pt x="5214007" y="4549158"/>
                  <a:pt x="4707264" y="4628165"/>
                </a:cubicBezTo>
                <a:cubicBezTo>
                  <a:pt x="4064057" y="4758141"/>
                  <a:pt x="3638541" y="4454823"/>
                  <a:pt x="3277801" y="4215875"/>
                </a:cubicBezTo>
                <a:cubicBezTo>
                  <a:pt x="2524295" y="4533091"/>
                  <a:pt x="1503311" y="4295009"/>
                  <a:pt x="1154390" y="3808525"/>
                </a:cubicBezTo>
                <a:cubicBezTo>
                  <a:pt x="797225" y="3803555"/>
                  <a:pt x="291082" y="3638310"/>
                  <a:pt x="220774" y="3355221"/>
                </a:cubicBezTo>
                <a:cubicBezTo>
                  <a:pt x="127739" y="3152383"/>
                  <a:pt x="255445" y="2875163"/>
                  <a:pt x="420266" y="2743336"/>
                </a:cubicBezTo>
                <a:cubicBezTo>
                  <a:pt x="171260" y="2595542"/>
                  <a:pt x="-163" y="2390049"/>
                  <a:pt x="-995" y="2115561"/>
                </a:cubicBezTo>
                <a:cubicBezTo>
                  <a:pt x="20262" y="1772261"/>
                  <a:pt x="350978" y="1579586"/>
                  <a:pt x="768334" y="1557574"/>
                </a:cubicBezTo>
                <a:cubicBezTo>
                  <a:pt x="770438" y="1551900"/>
                  <a:pt x="773256" y="1547429"/>
                  <a:pt x="775693" y="1542864"/>
                </a:cubicBezTo>
                <a:close/>
              </a:path>
              <a:path w="8592295" h="4638258" fill="none" stroke="0" extrusionOk="0">
                <a:moveTo>
                  <a:pt x="933417" y="2810548"/>
                </a:moveTo>
                <a:cubicBezTo>
                  <a:pt x="788605" y="2798601"/>
                  <a:pt x="572254" y="2784412"/>
                  <a:pt x="429614" y="2724976"/>
                </a:cubicBezTo>
                <a:moveTo>
                  <a:pt x="1377949" y="3747003"/>
                </a:moveTo>
                <a:cubicBezTo>
                  <a:pt x="1292431" y="3768897"/>
                  <a:pt x="1229818" y="3773465"/>
                  <a:pt x="1157573" y="3787910"/>
                </a:cubicBezTo>
                <a:moveTo>
                  <a:pt x="3277403" y="4196979"/>
                </a:moveTo>
                <a:cubicBezTo>
                  <a:pt x="3222479" y="4140041"/>
                  <a:pt x="3176377" y="4086296"/>
                  <a:pt x="3144541" y="4010160"/>
                </a:cubicBezTo>
                <a:moveTo>
                  <a:pt x="5733566" y="3731113"/>
                </a:moveTo>
                <a:cubicBezTo>
                  <a:pt x="5723666" y="3804922"/>
                  <a:pt x="5718012" y="3870194"/>
                  <a:pt x="5680461" y="3936077"/>
                </a:cubicBezTo>
                <a:moveTo>
                  <a:pt x="6788111" y="2464504"/>
                </a:moveTo>
                <a:cubicBezTo>
                  <a:pt x="7188670" y="2563149"/>
                  <a:pt x="7458087" y="2929300"/>
                  <a:pt x="7434721" y="3230675"/>
                </a:cubicBezTo>
                <a:moveTo>
                  <a:pt x="8313443" y="1648514"/>
                </a:moveTo>
                <a:cubicBezTo>
                  <a:pt x="8272879" y="1739048"/>
                  <a:pt x="8152828" y="1830593"/>
                  <a:pt x="8025442" y="1935828"/>
                </a:cubicBezTo>
                <a:moveTo>
                  <a:pt x="7622479" y="582573"/>
                </a:moveTo>
                <a:cubicBezTo>
                  <a:pt x="7639426" y="620744"/>
                  <a:pt x="7644056" y="673662"/>
                  <a:pt x="7637595" y="718285"/>
                </a:cubicBezTo>
                <a:moveTo>
                  <a:pt x="5783489" y="424314"/>
                </a:moveTo>
                <a:cubicBezTo>
                  <a:pt x="5830357" y="374400"/>
                  <a:pt x="5867509" y="315171"/>
                  <a:pt x="5931070" y="251238"/>
                </a:cubicBezTo>
                <a:moveTo>
                  <a:pt x="4403750" y="506772"/>
                </a:moveTo>
                <a:cubicBezTo>
                  <a:pt x="4419310" y="452247"/>
                  <a:pt x="4442028" y="403996"/>
                  <a:pt x="4475153" y="357532"/>
                </a:cubicBezTo>
                <a:moveTo>
                  <a:pt x="2784540" y="557449"/>
                </a:moveTo>
                <a:cubicBezTo>
                  <a:pt x="2877874" y="584616"/>
                  <a:pt x="2958461" y="638343"/>
                  <a:pt x="3043104" y="702180"/>
                </a:cubicBezTo>
                <a:moveTo>
                  <a:pt x="820842" y="1695218"/>
                </a:moveTo>
                <a:cubicBezTo>
                  <a:pt x="804635" y="1644610"/>
                  <a:pt x="786713" y="1593970"/>
                  <a:pt x="775693" y="1542864"/>
                </a:cubicBezTo>
              </a:path>
            </a:pathLst>
          </a:custGeom>
          <a:solidFill>
            <a:schemeClr val="bg1">
              <a:alpha val="46000"/>
            </a:schemeClr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027743338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9600" b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9600" b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sáu </a:t>
            </a:r>
            <a:r>
              <a:rPr lang="en-US" sz="9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9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9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9A5044-B031-41DF-9BAD-018A68047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002" y="480406"/>
            <a:ext cx="3394500" cy="3394500"/>
          </a:xfrm>
          <a:prstGeom prst="rect">
            <a:avLst/>
          </a:prstGeom>
        </p:spPr>
      </p:pic>
      <p:sp>
        <p:nvSpPr>
          <p:cNvPr id="16" name="云形 21">
            <a:extLst>
              <a:ext uri="{FF2B5EF4-FFF2-40B4-BE49-F238E27FC236}">
                <a16:creationId xmlns:a16="http://schemas.microsoft.com/office/drawing/2014/main" id="{3A093B13-D485-42CF-8540-C3176C9E9766}"/>
              </a:ext>
            </a:extLst>
          </p:cNvPr>
          <p:cNvSpPr/>
          <p:nvPr/>
        </p:nvSpPr>
        <p:spPr>
          <a:xfrm>
            <a:off x="1424877" y="836742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云形 24">
            <a:extLst>
              <a:ext uri="{FF2B5EF4-FFF2-40B4-BE49-F238E27FC236}">
                <a16:creationId xmlns:a16="http://schemas.microsoft.com/office/drawing/2014/main" id="{9C332D41-6233-4F00-81A6-3A4E3522F6E7}"/>
              </a:ext>
            </a:extLst>
          </p:cNvPr>
          <p:cNvSpPr/>
          <p:nvPr/>
        </p:nvSpPr>
        <p:spPr>
          <a:xfrm>
            <a:off x="11099024" y="27214"/>
            <a:ext cx="1446916" cy="7660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云形 26">
            <a:extLst>
              <a:ext uri="{FF2B5EF4-FFF2-40B4-BE49-F238E27FC236}">
                <a16:creationId xmlns:a16="http://schemas.microsoft.com/office/drawing/2014/main" id="{33AB0F8D-4C11-4821-B9AA-374D11E0424E}"/>
              </a:ext>
            </a:extLst>
          </p:cNvPr>
          <p:cNvSpPr/>
          <p:nvPr/>
        </p:nvSpPr>
        <p:spPr>
          <a:xfrm rot="429982">
            <a:off x="8744677" y="95814"/>
            <a:ext cx="1144443" cy="71298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24">
            <a:extLst>
              <a:ext uri="{FF2B5EF4-FFF2-40B4-BE49-F238E27FC236}">
                <a16:creationId xmlns:a16="http://schemas.microsoft.com/office/drawing/2014/main" id="{B16AC8EB-F524-4EF8-8B92-EA00384FC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2581578"/>
            <a:ext cx="2813694" cy="2327096"/>
          </a:xfrm>
          <a:prstGeom prst="rect">
            <a:avLst/>
          </a:prstGeom>
        </p:spPr>
      </p:pic>
      <p:sp>
        <p:nvSpPr>
          <p:cNvPr id="19" name="云形 21">
            <a:extLst>
              <a:ext uri="{FF2B5EF4-FFF2-40B4-BE49-F238E27FC236}">
                <a16:creationId xmlns:a16="http://schemas.microsoft.com/office/drawing/2014/main" id="{ACC25EAE-6631-4C99-961D-FF4020B781A0}"/>
              </a:ext>
            </a:extLst>
          </p:cNvPr>
          <p:cNvSpPr/>
          <p:nvPr/>
        </p:nvSpPr>
        <p:spPr>
          <a:xfrm>
            <a:off x="10859296" y="3603461"/>
            <a:ext cx="1070693" cy="710101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room, vector graphics&#10;&#10;Description automatically generated">
            <a:extLst>
              <a:ext uri="{FF2B5EF4-FFF2-40B4-BE49-F238E27FC236}">
                <a16:creationId xmlns:a16="http://schemas.microsoft.com/office/drawing/2014/main" id="{99C63C3E-8298-476A-BFE3-EFB25DD81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50" y="-627635"/>
            <a:ext cx="2908246" cy="2908246"/>
          </a:xfrm>
          <a:prstGeom prst="rect">
            <a:avLst/>
          </a:prstGeom>
        </p:spPr>
      </p:pic>
      <p:sp>
        <p:nvSpPr>
          <p:cNvPr id="11" name="文本框 65"/>
          <p:cNvSpPr txBox="1"/>
          <p:nvPr/>
        </p:nvSpPr>
        <p:spPr>
          <a:xfrm>
            <a:off x="5233842" y="546454"/>
            <a:ext cx="1724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39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99961 0.05486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74" y="27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86224 -0.02292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12" y="-11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6 -0.00255 L 0.18997 0.1125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0" y="57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65911 0.06158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6" grpId="0" animBg="1"/>
      <p:bldP spid="17" grpId="0" animBg="1"/>
      <p:bldP spid="18" grpId="0" animBg="1"/>
      <p:bldP spid="1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云形 48"/>
          <p:cNvSpPr/>
          <p:nvPr/>
        </p:nvSpPr>
        <p:spPr>
          <a:xfrm>
            <a:off x="29075" y="-299281"/>
            <a:ext cx="12020478" cy="674716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61" y="0"/>
            <a:ext cx="1949489" cy="1831913"/>
          </a:xfrm>
          <a:prstGeom prst="rect">
            <a:avLst/>
          </a:prstGeom>
        </p:spPr>
      </p:pic>
      <p:sp>
        <p:nvSpPr>
          <p:cNvPr id="9" name="Rectangle 8" descr="B32"/>
          <p:cNvSpPr>
            <a:spLocks noChangeArrowheads="1" noChangeShapeType="1" noTextEdit="1"/>
          </p:cNvSpPr>
          <p:nvPr/>
        </p:nvSpPr>
        <p:spPr bwMode="auto">
          <a:xfrm>
            <a:off x="2007635" y="3774604"/>
            <a:ext cx="5086350" cy="514350"/>
          </a:xfrm>
          <a:prstGeom prst="rect">
            <a:avLst/>
          </a:prstGeom>
        </p:spPr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kern="10">
              <a:ln w="28575">
                <a:solidFill>
                  <a:srgbClr val="800000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2730" y="689553"/>
            <a:ext cx="5350666" cy="523212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marL="514301" indent="-514301" algn="just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315" y="2487779"/>
            <a:ext cx="249238" cy="188119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8732"/>
          <p:cNvGrpSpPr>
            <a:grpSpLocks/>
          </p:cNvGrpSpPr>
          <p:nvPr/>
        </p:nvGrpSpPr>
        <p:grpSpPr bwMode="auto">
          <a:xfrm>
            <a:off x="4304518" y="2499532"/>
            <a:ext cx="2160587" cy="900114"/>
            <a:chOff x="1519" y="2251"/>
            <a:chExt cx="1361" cy="756"/>
          </a:xfrm>
        </p:grpSpPr>
        <p:sp>
          <p:nvSpPr>
            <p:cNvPr id="13" name="Text Box 8603"/>
            <p:cNvSpPr txBox="1">
              <a:spLocks noChangeArrowheads="1"/>
            </p:cNvSpPr>
            <p:nvPr/>
          </p:nvSpPr>
          <p:spPr bwMode="auto">
            <a:xfrm>
              <a:off x="1701" y="2568"/>
              <a:ext cx="1169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8618"/>
            <p:cNvGrpSpPr>
              <a:grpSpLocks/>
            </p:cNvGrpSpPr>
            <p:nvPr/>
          </p:nvGrpSpPr>
          <p:grpSpPr bwMode="auto">
            <a:xfrm>
              <a:off x="1519" y="2251"/>
              <a:ext cx="1361" cy="181"/>
              <a:chOff x="1474" y="2704"/>
              <a:chExt cx="1406" cy="181"/>
            </a:xfrm>
          </p:grpSpPr>
          <p:sp>
            <p:nvSpPr>
              <p:cNvPr id="15" name="AutoShape 7"/>
              <p:cNvSpPr>
                <a:spLocks noChangeArrowheads="1"/>
              </p:cNvSpPr>
              <p:nvPr/>
            </p:nvSpPr>
            <p:spPr bwMode="auto">
              <a:xfrm>
                <a:off x="1474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auto">
              <a:xfrm>
                <a:off x="1610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>
                <a:off x="1746" y="2704"/>
                <a:ext cx="182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utoShape 7"/>
              <p:cNvSpPr>
                <a:spLocks noChangeArrowheads="1"/>
              </p:cNvSpPr>
              <p:nvPr/>
            </p:nvSpPr>
            <p:spPr bwMode="auto">
              <a:xfrm>
                <a:off x="1882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>
                <a:off x="2018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auto">
              <a:xfrm>
                <a:off x="2154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2290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utoShape 7"/>
              <p:cNvSpPr>
                <a:spLocks noChangeArrowheads="1"/>
              </p:cNvSpPr>
              <p:nvPr/>
            </p:nvSpPr>
            <p:spPr bwMode="auto">
              <a:xfrm>
                <a:off x="2426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utoShape 7"/>
              <p:cNvSpPr>
                <a:spLocks noChangeArrowheads="1"/>
              </p:cNvSpPr>
              <p:nvPr/>
            </p:nvSpPr>
            <p:spPr bwMode="auto">
              <a:xfrm>
                <a:off x="2563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2699" y="2704"/>
                <a:ext cx="181" cy="18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Group 8733"/>
          <p:cNvGrpSpPr>
            <a:grpSpLocks/>
          </p:cNvGrpSpPr>
          <p:nvPr/>
        </p:nvGrpSpPr>
        <p:grpSpPr bwMode="auto">
          <a:xfrm>
            <a:off x="7639037" y="2264818"/>
            <a:ext cx="2879725" cy="1225155"/>
            <a:chOff x="2744" y="3022"/>
            <a:chExt cx="1814" cy="1029"/>
          </a:xfrm>
        </p:grpSpPr>
        <p:sp>
          <p:nvSpPr>
            <p:cNvPr id="26" name="Text Box 8605"/>
            <p:cNvSpPr txBox="1">
              <a:spLocks noChangeArrowheads="1"/>
            </p:cNvSpPr>
            <p:nvPr/>
          </p:nvSpPr>
          <p:spPr bwMode="auto">
            <a:xfrm>
              <a:off x="3107" y="3612"/>
              <a:ext cx="113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8730"/>
            <p:cNvGrpSpPr>
              <a:grpSpLocks/>
            </p:cNvGrpSpPr>
            <p:nvPr/>
          </p:nvGrpSpPr>
          <p:grpSpPr bwMode="auto">
            <a:xfrm>
              <a:off x="2744" y="3022"/>
              <a:ext cx="1814" cy="589"/>
              <a:chOff x="2835" y="2523"/>
              <a:chExt cx="1814" cy="589"/>
            </a:xfrm>
          </p:grpSpPr>
          <p:grpSp>
            <p:nvGrpSpPr>
              <p:cNvPr id="28" name="Group 8619"/>
              <p:cNvGrpSpPr>
                <a:grpSpLocks/>
              </p:cNvGrpSpPr>
              <p:nvPr/>
            </p:nvGrpSpPr>
            <p:grpSpPr bwMode="auto">
              <a:xfrm>
                <a:off x="3243" y="2523"/>
                <a:ext cx="1406" cy="181"/>
                <a:chOff x="1474" y="2704"/>
                <a:chExt cx="1406" cy="181"/>
              </a:xfrm>
            </p:grpSpPr>
            <p:sp>
              <p:nvSpPr>
                <p:cNvPr id="12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8630"/>
              <p:cNvGrpSpPr>
                <a:grpSpLocks/>
              </p:cNvGrpSpPr>
              <p:nvPr/>
            </p:nvGrpSpPr>
            <p:grpSpPr bwMode="auto">
              <a:xfrm>
                <a:off x="3198" y="2568"/>
                <a:ext cx="1406" cy="181"/>
                <a:chOff x="1474" y="2704"/>
                <a:chExt cx="1406" cy="181"/>
              </a:xfrm>
            </p:grpSpPr>
            <p:sp>
              <p:nvSpPr>
                <p:cNvPr id="11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" name="Group 8641"/>
              <p:cNvGrpSpPr>
                <a:grpSpLocks/>
              </p:cNvGrpSpPr>
              <p:nvPr/>
            </p:nvGrpSpPr>
            <p:grpSpPr bwMode="auto">
              <a:xfrm>
                <a:off x="3152" y="2614"/>
                <a:ext cx="1406" cy="181"/>
                <a:chOff x="1474" y="2704"/>
                <a:chExt cx="1406" cy="181"/>
              </a:xfrm>
            </p:grpSpPr>
            <p:sp>
              <p:nvSpPr>
                <p:cNvPr id="10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" name="Group 8652"/>
              <p:cNvGrpSpPr>
                <a:grpSpLocks/>
              </p:cNvGrpSpPr>
              <p:nvPr/>
            </p:nvGrpSpPr>
            <p:grpSpPr bwMode="auto">
              <a:xfrm>
                <a:off x="3107" y="2659"/>
                <a:ext cx="1406" cy="181"/>
                <a:chOff x="1474" y="2704"/>
                <a:chExt cx="1406" cy="181"/>
              </a:xfrm>
            </p:grpSpPr>
            <p:sp>
              <p:nvSpPr>
                <p:cNvPr id="9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" name="Group 8663"/>
              <p:cNvGrpSpPr>
                <a:grpSpLocks/>
              </p:cNvGrpSpPr>
              <p:nvPr/>
            </p:nvGrpSpPr>
            <p:grpSpPr bwMode="auto">
              <a:xfrm>
                <a:off x="3066" y="2704"/>
                <a:ext cx="1406" cy="181"/>
                <a:chOff x="1474" y="2704"/>
                <a:chExt cx="1406" cy="181"/>
              </a:xfrm>
            </p:grpSpPr>
            <p:sp>
              <p:nvSpPr>
                <p:cNvPr id="8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8674"/>
              <p:cNvGrpSpPr>
                <a:grpSpLocks/>
              </p:cNvGrpSpPr>
              <p:nvPr/>
            </p:nvGrpSpPr>
            <p:grpSpPr bwMode="auto">
              <a:xfrm>
                <a:off x="3026" y="2750"/>
                <a:ext cx="1406" cy="181"/>
                <a:chOff x="1474" y="2704"/>
                <a:chExt cx="1406" cy="181"/>
              </a:xfrm>
            </p:grpSpPr>
            <p:sp>
              <p:nvSpPr>
                <p:cNvPr id="7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" name="Group 8685"/>
              <p:cNvGrpSpPr>
                <a:grpSpLocks/>
              </p:cNvGrpSpPr>
              <p:nvPr/>
            </p:nvGrpSpPr>
            <p:grpSpPr bwMode="auto">
              <a:xfrm>
                <a:off x="2975" y="2795"/>
                <a:ext cx="1406" cy="181"/>
                <a:chOff x="1474" y="2704"/>
                <a:chExt cx="1406" cy="181"/>
              </a:xfrm>
            </p:grpSpPr>
            <p:sp>
              <p:nvSpPr>
                <p:cNvPr id="6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5" name="Group 8696"/>
              <p:cNvGrpSpPr>
                <a:grpSpLocks/>
              </p:cNvGrpSpPr>
              <p:nvPr/>
            </p:nvGrpSpPr>
            <p:grpSpPr bwMode="auto">
              <a:xfrm>
                <a:off x="2925" y="2840"/>
                <a:ext cx="1406" cy="181"/>
                <a:chOff x="1474" y="2704"/>
                <a:chExt cx="1406" cy="181"/>
              </a:xfrm>
            </p:grpSpPr>
            <p:sp>
              <p:nvSpPr>
                <p:cNvPr id="5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8707"/>
              <p:cNvGrpSpPr>
                <a:grpSpLocks/>
              </p:cNvGrpSpPr>
              <p:nvPr/>
            </p:nvGrpSpPr>
            <p:grpSpPr bwMode="auto">
              <a:xfrm>
                <a:off x="2880" y="2886"/>
                <a:ext cx="1406" cy="181"/>
                <a:chOff x="1474" y="2704"/>
                <a:chExt cx="1406" cy="181"/>
              </a:xfrm>
            </p:grpSpPr>
            <p:sp>
              <p:nvSpPr>
                <p:cNvPr id="4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" name="Group 8718"/>
              <p:cNvGrpSpPr>
                <a:grpSpLocks/>
              </p:cNvGrpSpPr>
              <p:nvPr/>
            </p:nvGrpSpPr>
            <p:grpSpPr bwMode="auto">
              <a:xfrm>
                <a:off x="2835" y="2931"/>
                <a:ext cx="1406" cy="181"/>
                <a:chOff x="1474" y="2704"/>
                <a:chExt cx="1406" cy="181"/>
              </a:xfrm>
            </p:grpSpPr>
            <p:sp>
              <p:nvSpPr>
                <p:cNvPr id="38" name="AutoShape 7"/>
                <p:cNvSpPr>
                  <a:spLocks noChangeArrowheads="1"/>
                </p:cNvSpPr>
                <p:nvPr/>
              </p:nvSpPr>
              <p:spPr bwMode="auto">
                <a:xfrm>
                  <a:off x="147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AutoShape 7"/>
                <p:cNvSpPr>
                  <a:spLocks noChangeArrowheads="1"/>
                </p:cNvSpPr>
                <p:nvPr/>
              </p:nvSpPr>
              <p:spPr bwMode="auto">
                <a:xfrm>
                  <a:off x="161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AutoShape 7"/>
                <p:cNvSpPr>
                  <a:spLocks noChangeArrowheads="1"/>
                </p:cNvSpPr>
                <p:nvPr/>
              </p:nvSpPr>
              <p:spPr bwMode="auto">
                <a:xfrm>
                  <a:off x="174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AutoShape 7"/>
                <p:cNvSpPr>
                  <a:spLocks noChangeArrowheads="1"/>
                </p:cNvSpPr>
                <p:nvPr/>
              </p:nvSpPr>
              <p:spPr bwMode="auto">
                <a:xfrm>
                  <a:off x="1882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AutoShape 7"/>
                <p:cNvSpPr>
                  <a:spLocks noChangeArrowheads="1"/>
                </p:cNvSpPr>
                <p:nvPr/>
              </p:nvSpPr>
              <p:spPr bwMode="auto">
                <a:xfrm>
                  <a:off x="2018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AutoShape 7"/>
                <p:cNvSpPr>
                  <a:spLocks noChangeArrowheads="1"/>
                </p:cNvSpPr>
                <p:nvPr/>
              </p:nvSpPr>
              <p:spPr bwMode="auto">
                <a:xfrm>
                  <a:off x="2154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AutoShape 7"/>
                <p:cNvSpPr>
                  <a:spLocks noChangeArrowheads="1"/>
                </p:cNvSpPr>
                <p:nvPr/>
              </p:nvSpPr>
              <p:spPr bwMode="auto">
                <a:xfrm>
                  <a:off x="2290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AutoShape 7"/>
                <p:cNvSpPr>
                  <a:spLocks noChangeArrowheads="1"/>
                </p:cNvSpPr>
                <p:nvPr/>
              </p:nvSpPr>
              <p:spPr bwMode="auto">
                <a:xfrm>
                  <a:off x="2426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AutoShape 7"/>
                <p:cNvSpPr>
                  <a:spLocks noChangeArrowheads="1"/>
                </p:cNvSpPr>
                <p:nvPr/>
              </p:nvSpPr>
              <p:spPr bwMode="auto">
                <a:xfrm>
                  <a:off x="2563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utoShape 7"/>
                <p:cNvSpPr>
                  <a:spLocks noChangeArrowheads="1"/>
                </p:cNvSpPr>
                <p:nvPr/>
              </p:nvSpPr>
              <p:spPr bwMode="auto">
                <a:xfrm>
                  <a:off x="2699" y="2704"/>
                  <a:ext cx="181" cy="18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1465088" y="2762290"/>
            <a:ext cx="1511936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383833" y="3168583"/>
            <a:ext cx="1697372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4314131" y="3442766"/>
            <a:ext cx="189024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7692730" y="3512998"/>
            <a:ext cx="2056444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981E0D4-C550-4BAC-8A67-73281A395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" y="5199177"/>
            <a:ext cx="3781953" cy="1886213"/>
          </a:xfrm>
          <a:prstGeom prst="rect">
            <a:avLst/>
          </a:prstGeom>
        </p:spPr>
      </p:pic>
      <p:pic>
        <p:nvPicPr>
          <p:cNvPr id="5" name="Hình ảnh 4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id="{C2231715-A029-4B17-B4B1-3F909FAC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33" y="3428723"/>
            <a:ext cx="3810868" cy="3823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7684" y="4750389"/>
            <a:ext cx="738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5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9" grpId="0" animBg="1"/>
      <p:bldP spid="10" grpId="0"/>
      <p:bldP spid="11" grpId="0" animBg="1"/>
      <p:bldP spid="138" grpId="0"/>
      <p:bldP spid="139" grpId="0"/>
      <p:bldP spid="140" grpId="0"/>
      <p:bldP spid="14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" descr="100 ngh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64" y="1284061"/>
            <a:ext cx="7770813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ounded Rectangle 48"/>
          <p:cNvSpPr/>
          <p:nvPr/>
        </p:nvSpPr>
        <p:spPr bwMode="auto">
          <a:xfrm>
            <a:off x="196418" y="183464"/>
            <a:ext cx="8191500" cy="70802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>
                  <a:lumMod val="95000"/>
                  <a:lumOff val="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51256" y="295537"/>
            <a:ext cx="7736662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marL="514301" indent="-514301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b)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-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Chục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-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Trăm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Text Box 379"/>
          <p:cNvSpPr txBox="1">
            <a:spLocks noChangeArrowheads="1"/>
          </p:cNvSpPr>
          <p:nvPr/>
        </p:nvSpPr>
        <p:spPr bwMode="auto">
          <a:xfrm>
            <a:off x="760828" y="2153544"/>
            <a:ext cx="338772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trăm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= 1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 Box 751"/>
          <p:cNvSpPr txBox="1">
            <a:spLocks noChangeArrowheads="1"/>
          </p:cNvSpPr>
          <p:nvPr/>
        </p:nvSpPr>
        <p:spPr bwMode="auto">
          <a:xfrm>
            <a:off x="5828173" y="2192024"/>
            <a:ext cx="484822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= 1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chục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AutoShape 7" descr="Small grid"/>
          <p:cNvSpPr>
            <a:spLocks noChangeArrowheads="1"/>
          </p:cNvSpPr>
          <p:nvPr/>
        </p:nvSpPr>
        <p:spPr bwMode="auto">
          <a:xfrm>
            <a:off x="1761115" y="1512606"/>
            <a:ext cx="792162" cy="593725"/>
          </a:xfrm>
          <a:prstGeom prst="cube">
            <a:avLst>
              <a:gd name="adj" fmla="val 25000"/>
            </a:avLst>
          </a:prstGeom>
          <a:pattFill prst="smGrid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5" name="Group 5612"/>
          <p:cNvGrpSpPr>
            <a:grpSpLocks/>
          </p:cNvGrpSpPr>
          <p:nvPr/>
        </p:nvGrpSpPr>
        <p:grpSpPr bwMode="auto">
          <a:xfrm>
            <a:off x="5372561" y="1566574"/>
            <a:ext cx="5384800" cy="593725"/>
            <a:chOff x="476" y="2795"/>
            <a:chExt cx="3392" cy="499"/>
          </a:xfrm>
        </p:grpSpPr>
        <p:sp>
          <p:nvSpPr>
            <p:cNvPr id="56" name="AutoShape 7" descr="Small grid"/>
            <p:cNvSpPr>
              <a:spLocks noChangeArrowheads="1"/>
            </p:cNvSpPr>
            <p:nvPr/>
          </p:nvSpPr>
          <p:spPr bwMode="auto">
            <a:xfrm>
              <a:off x="47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AutoShape 7" descr="Small grid"/>
            <p:cNvSpPr>
              <a:spLocks noChangeArrowheads="1"/>
            </p:cNvSpPr>
            <p:nvPr/>
          </p:nvSpPr>
          <p:spPr bwMode="auto">
            <a:xfrm>
              <a:off x="83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AutoShape 7" descr="Small grid"/>
            <p:cNvSpPr>
              <a:spLocks noChangeArrowheads="1"/>
            </p:cNvSpPr>
            <p:nvPr/>
          </p:nvSpPr>
          <p:spPr bwMode="auto">
            <a:xfrm>
              <a:off x="1202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AutoShape 7" descr="Small grid"/>
            <p:cNvSpPr>
              <a:spLocks noChangeArrowheads="1"/>
            </p:cNvSpPr>
            <p:nvPr/>
          </p:nvSpPr>
          <p:spPr bwMode="auto">
            <a:xfrm>
              <a:off x="1565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AutoShape 7" descr="Small grid"/>
            <p:cNvSpPr>
              <a:spLocks noChangeArrowheads="1"/>
            </p:cNvSpPr>
            <p:nvPr/>
          </p:nvSpPr>
          <p:spPr bwMode="auto">
            <a:xfrm>
              <a:off x="1917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AutoShape 7" descr="Small grid"/>
            <p:cNvSpPr>
              <a:spLocks noChangeArrowheads="1"/>
            </p:cNvSpPr>
            <p:nvPr/>
          </p:nvSpPr>
          <p:spPr bwMode="auto">
            <a:xfrm>
              <a:off x="2290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AutoShape 7" descr="Small grid"/>
            <p:cNvSpPr>
              <a:spLocks noChangeArrowheads="1"/>
            </p:cNvSpPr>
            <p:nvPr/>
          </p:nvSpPr>
          <p:spPr bwMode="auto">
            <a:xfrm>
              <a:off x="2643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AutoShape 7" descr="Small grid"/>
            <p:cNvSpPr>
              <a:spLocks noChangeArrowheads="1"/>
            </p:cNvSpPr>
            <p:nvPr/>
          </p:nvSpPr>
          <p:spPr bwMode="auto">
            <a:xfrm>
              <a:off x="3016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AutoShape 7" descr="Small grid"/>
            <p:cNvSpPr>
              <a:spLocks noChangeArrowheads="1"/>
            </p:cNvSpPr>
            <p:nvPr/>
          </p:nvSpPr>
          <p:spPr bwMode="auto">
            <a:xfrm>
              <a:off x="3369" y="2795"/>
              <a:ext cx="499" cy="499"/>
            </a:xfrm>
            <a:prstGeom prst="cube">
              <a:avLst>
                <a:gd name="adj" fmla="val 25000"/>
              </a:avLst>
            </a:prstGeom>
            <a:pattFill prst="smGrid">
              <a:fgClr>
                <a:schemeClr val="accent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136569" y="2657654"/>
            <a:ext cx="2325749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: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355181" y="2681520"/>
            <a:ext cx="2852047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: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67" name="Text Box 751"/>
          <p:cNvSpPr txBox="1">
            <a:spLocks noChangeArrowheads="1"/>
          </p:cNvSpPr>
          <p:nvPr/>
        </p:nvSpPr>
        <p:spPr bwMode="auto">
          <a:xfrm>
            <a:off x="6927274" y="4088370"/>
            <a:ext cx="546203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chục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= 100   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7381380" y="5080467"/>
            <a:ext cx="3057231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: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5B2804A-646F-4D74-B602-EB0D90637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04" y="-32054"/>
            <a:ext cx="1748503" cy="14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2" grpId="0"/>
      <p:bldP spid="53" grpId="0"/>
      <p:bldP spid="54" grpId="0" animBg="1"/>
      <p:bldP spid="6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oup 1101"/>
          <p:cNvGraphicFramePr/>
          <p:nvPr>
            <p:extLst>
              <p:ext uri="{D42A27DB-BD31-4B8C-83A1-F6EECF244321}">
                <p14:modId xmlns:p14="http://schemas.microsoft.com/office/powerpoint/2010/main" val="2371101039"/>
              </p:ext>
            </p:extLst>
          </p:nvPr>
        </p:nvGraphicFramePr>
        <p:xfrm>
          <a:off x="1449754" y="220994"/>
          <a:ext cx="9005438" cy="394164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9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4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" name="AutoShape 1075"/>
          <p:cNvSpPr>
            <a:spLocks noChangeArrowheads="1"/>
          </p:cNvSpPr>
          <p:nvPr/>
        </p:nvSpPr>
        <p:spPr bwMode="auto">
          <a:xfrm>
            <a:off x="1731827" y="1730574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66" name="AutoShape 1076"/>
          <p:cNvSpPr>
            <a:spLocks noChangeArrowheads="1"/>
          </p:cNvSpPr>
          <p:nvPr/>
        </p:nvSpPr>
        <p:spPr bwMode="auto">
          <a:xfrm>
            <a:off x="1765511" y="2246514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67" name="AutoShape 1077"/>
          <p:cNvSpPr>
            <a:spLocks noChangeArrowheads="1"/>
          </p:cNvSpPr>
          <p:nvPr/>
        </p:nvSpPr>
        <p:spPr bwMode="auto">
          <a:xfrm>
            <a:off x="1735291" y="2708190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68" name="AutoShape 1078"/>
          <p:cNvSpPr>
            <a:spLocks noChangeArrowheads="1"/>
          </p:cNvSpPr>
          <p:nvPr/>
        </p:nvSpPr>
        <p:spPr bwMode="auto">
          <a:xfrm>
            <a:off x="1731827" y="3164099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69" name="AutoShape 1079"/>
          <p:cNvSpPr>
            <a:spLocks noChangeArrowheads="1"/>
          </p:cNvSpPr>
          <p:nvPr/>
        </p:nvSpPr>
        <p:spPr bwMode="auto">
          <a:xfrm>
            <a:off x="3367649" y="1832972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70" name="AutoShape 1080"/>
          <p:cNvSpPr>
            <a:spLocks noChangeArrowheads="1"/>
          </p:cNvSpPr>
          <p:nvPr/>
        </p:nvSpPr>
        <p:spPr bwMode="auto">
          <a:xfrm>
            <a:off x="3367649" y="2818018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71" name="AutoShape 1081"/>
          <p:cNvSpPr>
            <a:spLocks noChangeArrowheads="1"/>
          </p:cNvSpPr>
          <p:nvPr/>
        </p:nvSpPr>
        <p:spPr bwMode="auto">
          <a:xfrm>
            <a:off x="3367649" y="2303675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72" name="AutoShape 1082"/>
          <p:cNvSpPr>
            <a:spLocks noChangeArrowheads="1"/>
          </p:cNvSpPr>
          <p:nvPr/>
        </p:nvSpPr>
        <p:spPr bwMode="auto">
          <a:xfrm>
            <a:off x="4932218" y="2083028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73" name="AutoShape 1083"/>
          <p:cNvSpPr>
            <a:spLocks noChangeArrowheads="1"/>
          </p:cNvSpPr>
          <p:nvPr/>
        </p:nvSpPr>
        <p:spPr bwMode="auto">
          <a:xfrm>
            <a:off x="4967848" y="2658226"/>
            <a:ext cx="1219200" cy="3429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74" name="Oval 1088"/>
          <p:cNvSpPr>
            <a:spLocks noChangeArrowheads="1"/>
          </p:cNvSpPr>
          <p:nvPr/>
        </p:nvSpPr>
        <p:spPr bwMode="auto">
          <a:xfrm>
            <a:off x="9259889" y="1267178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Oval 1089"/>
          <p:cNvSpPr>
            <a:spLocks noChangeArrowheads="1"/>
          </p:cNvSpPr>
          <p:nvPr/>
        </p:nvSpPr>
        <p:spPr bwMode="auto">
          <a:xfrm>
            <a:off x="9270298" y="1647742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6" name="Oval 1090"/>
          <p:cNvSpPr>
            <a:spLocks noChangeArrowheads="1"/>
          </p:cNvSpPr>
          <p:nvPr/>
        </p:nvSpPr>
        <p:spPr bwMode="auto">
          <a:xfrm>
            <a:off x="9259889" y="2055838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7" name="Oval 1091"/>
          <p:cNvSpPr>
            <a:spLocks noChangeArrowheads="1"/>
          </p:cNvSpPr>
          <p:nvPr/>
        </p:nvSpPr>
        <p:spPr bwMode="auto">
          <a:xfrm>
            <a:off x="9259540" y="2436402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Oval 1092"/>
          <p:cNvSpPr>
            <a:spLocks noChangeArrowheads="1"/>
          </p:cNvSpPr>
          <p:nvPr/>
        </p:nvSpPr>
        <p:spPr bwMode="auto">
          <a:xfrm>
            <a:off x="9259540" y="2852099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Oval 1093"/>
          <p:cNvSpPr>
            <a:spLocks noChangeArrowheads="1"/>
          </p:cNvSpPr>
          <p:nvPr/>
        </p:nvSpPr>
        <p:spPr bwMode="auto">
          <a:xfrm>
            <a:off x="7601156" y="3076781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0" name="Oval 1094"/>
          <p:cNvSpPr>
            <a:spLocks noChangeArrowheads="1"/>
          </p:cNvSpPr>
          <p:nvPr/>
        </p:nvSpPr>
        <p:spPr bwMode="auto">
          <a:xfrm>
            <a:off x="6534356" y="1533731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81" name="Oval 1095"/>
          <p:cNvSpPr>
            <a:spLocks noChangeArrowheads="1"/>
          </p:cNvSpPr>
          <p:nvPr/>
        </p:nvSpPr>
        <p:spPr bwMode="auto">
          <a:xfrm>
            <a:off x="6534356" y="1933781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82" name="Oval 1096"/>
          <p:cNvSpPr>
            <a:spLocks noChangeArrowheads="1"/>
          </p:cNvSpPr>
          <p:nvPr/>
        </p:nvSpPr>
        <p:spPr bwMode="auto">
          <a:xfrm>
            <a:off x="6534356" y="2333831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83" name="Oval 1097"/>
          <p:cNvSpPr>
            <a:spLocks noChangeArrowheads="1"/>
          </p:cNvSpPr>
          <p:nvPr/>
        </p:nvSpPr>
        <p:spPr bwMode="auto">
          <a:xfrm>
            <a:off x="6534356" y="2733881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2161139" y="3648293"/>
            <a:ext cx="38983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977249" y="3648293"/>
            <a:ext cx="38983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323453" y="3648293"/>
            <a:ext cx="38983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758549" y="3648293"/>
            <a:ext cx="38983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7825346" y="3648293"/>
            <a:ext cx="38983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9306827" y="3704379"/>
            <a:ext cx="389835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786093" y="4263159"/>
            <a:ext cx="3349747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:…………..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358946" y="4268467"/>
            <a:ext cx="1518348" cy="5847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432 516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707587" y="4874485"/>
            <a:ext cx="3320124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:…………..</a:t>
            </a: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3335104" y="4924335"/>
            <a:ext cx="8856896" cy="5847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trăm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ba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mươi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nghìn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trăm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mười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sáu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" name="Oval 1097"/>
          <p:cNvSpPr>
            <a:spLocks noChangeArrowheads="1"/>
          </p:cNvSpPr>
          <p:nvPr/>
        </p:nvSpPr>
        <p:spPr bwMode="auto">
          <a:xfrm>
            <a:off x="6534356" y="3133931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5" name="Oval 1092"/>
          <p:cNvSpPr>
            <a:spLocks noChangeArrowheads="1"/>
          </p:cNvSpPr>
          <p:nvPr/>
        </p:nvSpPr>
        <p:spPr bwMode="auto">
          <a:xfrm>
            <a:off x="9270298" y="3244849"/>
            <a:ext cx="8382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" name="Hình ảnh 2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406ABEF-AEFB-4746-8920-C1DD5D177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7" y="5321649"/>
            <a:ext cx="3014628" cy="16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2" grpId="0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云形 48"/>
          <p:cNvSpPr/>
          <p:nvPr/>
        </p:nvSpPr>
        <p:spPr>
          <a:xfrm>
            <a:off x="-98324" y="-614318"/>
            <a:ext cx="12858360" cy="193212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2734" y="171474"/>
            <a:ext cx="6576484" cy="677098"/>
          </a:xfrm>
          <a:prstGeom prst="rect">
            <a:avLst/>
          </a:prstGeom>
          <a:noFill/>
        </p:spPr>
        <p:txBody>
          <a:bodyPr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theo 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7" name="Group 80"/>
          <p:cNvGraphicFramePr/>
          <p:nvPr>
            <p:extLst>
              <p:ext uri="{D42A27DB-BD31-4B8C-83A1-F6EECF244321}">
                <p14:modId xmlns:p14="http://schemas.microsoft.com/office/powerpoint/2010/main" val="3740689889"/>
              </p:ext>
            </p:extLst>
          </p:nvPr>
        </p:nvGraphicFramePr>
        <p:xfrm>
          <a:off x="812815" y="1460503"/>
          <a:ext cx="10667999" cy="352298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nghìn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nghìn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Nghìn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Trăm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Chục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Đơn vị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10160000" y="22860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10160000" y="28194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10160000" y="33528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10160000" y="38862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>
            <a:off x="8534400" y="38862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>
            <a:off x="7010400" y="33528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7010400" y="38862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5080000" y="3291417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>
            <a:off x="5080000" y="2758017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7" name="AutoShape 65"/>
          <p:cNvSpPr>
            <a:spLocks noChangeArrowheads="1"/>
          </p:cNvSpPr>
          <p:nvPr/>
        </p:nvSpPr>
        <p:spPr bwMode="auto">
          <a:xfrm>
            <a:off x="5080000" y="3824817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8" name="AutoShape 69"/>
          <p:cNvSpPr>
            <a:spLocks noChangeArrowheads="1"/>
          </p:cNvSpPr>
          <p:nvPr/>
        </p:nvSpPr>
        <p:spPr bwMode="auto">
          <a:xfrm>
            <a:off x="3048000" y="38100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49" name="AutoShape 71"/>
          <p:cNvSpPr>
            <a:spLocks noChangeArrowheads="1"/>
          </p:cNvSpPr>
          <p:nvPr/>
        </p:nvSpPr>
        <p:spPr bwMode="auto">
          <a:xfrm>
            <a:off x="1016000" y="38100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50" name="AutoShape 72"/>
          <p:cNvSpPr>
            <a:spLocks noChangeArrowheads="1"/>
          </p:cNvSpPr>
          <p:nvPr/>
        </p:nvSpPr>
        <p:spPr bwMode="auto">
          <a:xfrm>
            <a:off x="1016000" y="32766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51" name="AutoShape 73"/>
          <p:cNvSpPr>
            <a:spLocks noChangeArrowheads="1"/>
          </p:cNvSpPr>
          <p:nvPr/>
        </p:nvSpPr>
        <p:spPr bwMode="auto">
          <a:xfrm>
            <a:off x="1016000" y="27432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106142" y="757157"/>
            <a:ext cx="1543029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a)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Mẫu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315243" y="4495817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736723" y="4495817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531662" y="4495817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445123" y="4495817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867519" y="4495817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0493123" y="4495817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53541" y="5185848"/>
            <a:ext cx="3411296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 số:…………..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372360" y="5181608"/>
            <a:ext cx="1579897" cy="6155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313 214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09605" y="5795450"/>
            <a:ext cx="338167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Đọc số:…………..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216165" y="5795450"/>
            <a:ext cx="7881302" cy="6155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Ba trăm mười ba nghìn hai trăm mười bốn.</a:t>
            </a:r>
          </a:p>
        </p:txBody>
      </p:sp>
    </p:spTree>
    <p:extLst>
      <p:ext uri="{BB962C8B-B14F-4D97-AF65-F5344CB8AC3E}">
        <p14:creationId xmlns:p14="http://schemas.microsoft.com/office/powerpoint/2010/main" val="128770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云形 48"/>
          <p:cNvSpPr/>
          <p:nvPr/>
        </p:nvSpPr>
        <p:spPr>
          <a:xfrm>
            <a:off x="0" y="-135477"/>
            <a:ext cx="11054051" cy="14532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77847" y="243817"/>
            <a:ext cx="6867208" cy="677098"/>
          </a:xfrm>
          <a:prstGeom prst="rect">
            <a:avLst/>
          </a:prstGeom>
          <a:noFill/>
        </p:spPr>
        <p:txBody>
          <a:bodyPr wrap="square"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theo 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7" name="Group 80"/>
          <p:cNvGraphicFramePr/>
          <p:nvPr>
            <p:extLst>
              <p:ext uri="{D42A27DB-BD31-4B8C-83A1-F6EECF244321}">
                <p14:modId xmlns:p14="http://schemas.microsoft.com/office/powerpoint/2010/main" val="356080362"/>
              </p:ext>
            </p:extLst>
          </p:nvPr>
        </p:nvGraphicFramePr>
        <p:xfrm>
          <a:off x="762000" y="953778"/>
          <a:ext cx="10667999" cy="406908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10160000" y="28956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10160000" y="34290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8"/>
          <p:cNvSpPr>
            <a:spLocks noChangeArrowheads="1"/>
          </p:cNvSpPr>
          <p:nvPr/>
        </p:nvSpPr>
        <p:spPr bwMode="auto">
          <a:xfrm>
            <a:off x="10160000" y="39624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>
            <a:off x="8534400" y="38862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>
            <a:off x="7010400" y="22733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7010400" y="28067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5080000" y="33528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>
            <a:off x="5080000" y="28194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7" name="AutoShape 65"/>
          <p:cNvSpPr>
            <a:spLocks noChangeArrowheads="1"/>
          </p:cNvSpPr>
          <p:nvPr/>
        </p:nvSpPr>
        <p:spPr bwMode="auto">
          <a:xfrm>
            <a:off x="5080000" y="38862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8" name="AutoShape 69"/>
          <p:cNvSpPr>
            <a:spLocks noChangeArrowheads="1"/>
          </p:cNvSpPr>
          <p:nvPr/>
        </p:nvSpPr>
        <p:spPr bwMode="auto">
          <a:xfrm>
            <a:off x="3048000" y="33401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49" name="AutoShape 71"/>
          <p:cNvSpPr>
            <a:spLocks noChangeArrowheads="1"/>
          </p:cNvSpPr>
          <p:nvPr/>
        </p:nvSpPr>
        <p:spPr bwMode="auto">
          <a:xfrm>
            <a:off x="1016000" y="28829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50" name="AutoShape 72"/>
          <p:cNvSpPr>
            <a:spLocks noChangeArrowheads="1"/>
          </p:cNvSpPr>
          <p:nvPr/>
        </p:nvSpPr>
        <p:spPr bwMode="auto">
          <a:xfrm>
            <a:off x="1016000" y="23495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51" name="AutoShape 73"/>
          <p:cNvSpPr>
            <a:spLocks noChangeArrowheads="1"/>
          </p:cNvSpPr>
          <p:nvPr/>
        </p:nvSpPr>
        <p:spPr bwMode="auto">
          <a:xfrm>
            <a:off x="1016000" y="18161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315243" y="4491584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736723" y="4491584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531662" y="4491584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445123" y="4491584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867519" y="4491584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0493123" y="4491584"/>
            <a:ext cx="45138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753541" y="5101180"/>
            <a:ext cx="3411296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Viết số:…………..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372360" y="5096950"/>
            <a:ext cx="1579897" cy="6155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523 453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09605" y="5664217"/>
            <a:ext cx="3381673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5" rIns="121909" bIns="60955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000066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Đọc số:…………..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419368" y="5672677"/>
            <a:ext cx="9264649" cy="11079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Năm trăm hai mươi ba nghìn bốn trăm năm mươi ba.</a:t>
            </a:r>
          </a:p>
        </p:txBody>
      </p:sp>
      <p:sp>
        <p:nvSpPr>
          <p:cNvPr id="31" name="AutoShape 71"/>
          <p:cNvSpPr>
            <a:spLocks noChangeArrowheads="1"/>
          </p:cNvSpPr>
          <p:nvPr/>
        </p:nvSpPr>
        <p:spPr bwMode="auto">
          <a:xfrm>
            <a:off x="1009651" y="3397251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2" name="AutoShape 71"/>
          <p:cNvSpPr>
            <a:spLocks noChangeArrowheads="1"/>
          </p:cNvSpPr>
          <p:nvPr/>
        </p:nvSpPr>
        <p:spPr bwMode="auto">
          <a:xfrm>
            <a:off x="1009651" y="39624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3" name="AutoShape 69"/>
          <p:cNvSpPr>
            <a:spLocks noChangeArrowheads="1"/>
          </p:cNvSpPr>
          <p:nvPr/>
        </p:nvSpPr>
        <p:spPr bwMode="auto">
          <a:xfrm>
            <a:off x="3048000" y="3898900"/>
            <a:ext cx="1625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6908800" y="3371851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6" name="Oval 60"/>
          <p:cNvSpPr>
            <a:spLocks noChangeArrowheads="1"/>
          </p:cNvSpPr>
          <p:nvPr/>
        </p:nvSpPr>
        <p:spPr bwMode="auto">
          <a:xfrm>
            <a:off x="6908800" y="3905251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2" name="Oval 54"/>
          <p:cNvSpPr>
            <a:spLocks noChangeArrowheads="1"/>
          </p:cNvSpPr>
          <p:nvPr/>
        </p:nvSpPr>
        <p:spPr bwMode="auto">
          <a:xfrm>
            <a:off x="8534400" y="34290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3" name="Oval 54"/>
          <p:cNvSpPr>
            <a:spLocks noChangeArrowheads="1"/>
          </p:cNvSpPr>
          <p:nvPr/>
        </p:nvSpPr>
        <p:spPr bwMode="auto">
          <a:xfrm>
            <a:off x="8534400" y="2940051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8542867" y="24130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8542867" y="1905000"/>
            <a:ext cx="1117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9" tIns="60955" rIns="121909" bIns="6095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5046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云形 48"/>
          <p:cNvSpPr/>
          <p:nvPr/>
        </p:nvSpPr>
        <p:spPr>
          <a:xfrm>
            <a:off x="442003" y="-608018"/>
            <a:ext cx="11098833" cy="178886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74900" y="-74494"/>
            <a:ext cx="7924800" cy="779755"/>
          </a:xfrm>
          <a:prstGeom prst="rect">
            <a:avLst/>
          </a:prstGeom>
          <a:noFill/>
        </p:spPr>
        <p:txBody>
          <a:bodyPr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alt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Viết theo mẫu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12293" name="Table 12292"/>
          <p:cNvGraphicFramePr/>
          <p:nvPr>
            <p:extLst>
              <p:ext uri="{D42A27DB-BD31-4B8C-83A1-F6EECF244321}">
                <p14:modId xmlns:p14="http://schemas.microsoft.com/office/powerpoint/2010/main" val="132149752"/>
              </p:ext>
            </p:extLst>
          </p:nvPr>
        </p:nvGraphicFramePr>
        <p:xfrm>
          <a:off x="-22971" y="634461"/>
          <a:ext cx="12192002" cy="6045739"/>
        </p:xfrm>
        <a:graphic>
          <a:graphicData uri="http://schemas.openxmlformats.org/drawingml/2006/table">
            <a:tbl>
              <a:tblPr/>
              <a:tblGrid>
                <a:gridCol w="165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31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5389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 số</a:t>
                      </a:r>
                      <a:endParaRPr lang="en-US" sz="27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 nghìn</a:t>
                      </a:r>
                      <a:endParaRPr lang="en-US" sz="27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 nghìn</a:t>
                      </a:r>
                      <a:endParaRPr lang="en-US" sz="27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7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7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7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lang="en-US" sz="27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D0D0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 số</a:t>
                      </a:r>
                      <a:endParaRPr lang="en-US" sz="2700" b="1" dirty="0">
                        <a:solidFill>
                          <a:srgbClr val="0D0D0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533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425 671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5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Bốn trăm hai mươi lăm nghìn sáu trăm bảy mươi mốt</a:t>
                      </a:r>
                      <a:endParaRPr lang="en-US" sz="27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503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369 815</a:t>
                      </a:r>
                      <a:endParaRPr lang="en-US" sz="3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505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sz="36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endParaRPr lang="en-US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en-US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809"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19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7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Bảy trăm tám mươi sáu nghìn sáu trăm mười hai</a:t>
                      </a:r>
                      <a:endParaRPr lang="en-US" sz="27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1" marR="121921" marT="45725" marB="4572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737601" y="1600200"/>
            <a:ext cx="3454400" cy="1360283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3733">
              <a:solidFill>
                <a:srgbClr val="000000"/>
              </a:solidFill>
              <a:latin typeface="Times New Roman" panose="02020603050405020304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58695" y="2876729"/>
            <a:ext cx="2803235" cy="12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Ba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tám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mười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lăm</a:t>
            </a:r>
            <a:endParaRPr lang="en-US" altLang="zh-CN" sz="2400" b="1" dirty="0">
              <a:solidFill>
                <a:srgbClr val="0000FF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19300" y="3157245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68386" y="3157245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05193" y="3157244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9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24681" y="3143396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08800" y="3143395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74576" y="3157243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101600" y="4374594"/>
            <a:ext cx="1747319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579 623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37601" y="3937000"/>
            <a:ext cx="3407428" cy="13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Năm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bảy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chín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nghìn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sáu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trăm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mươi</a:t>
            </a:r>
            <a:r>
              <a:rPr lang="en-US" altLang="zh-CN" sz="2667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667" b="1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ba</a:t>
            </a:r>
            <a:endParaRPr lang="en-US" altLang="zh-CN" sz="2667" b="1" dirty="0">
              <a:solidFill>
                <a:srgbClr val="C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127000" y="5654845"/>
            <a:ext cx="1727200" cy="61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786 612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029737" y="5572738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7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68386" y="5572738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8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54151" y="5572738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824681" y="5582585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908800" y="5593290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885429" y="5572112"/>
            <a:ext cx="533400" cy="6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itchFamily="2" charset="-122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767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  <p:bldP spid="4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5" grpId="0"/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云形 48"/>
          <p:cNvSpPr/>
          <p:nvPr/>
        </p:nvSpPr>
        <p:spPr>
          <a:xfrm>
            <a:off x="516508" y="212926"/>
            <a:ext cx="10063344" cy="469608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0" y="2290727"/>
            <a:ext cx="12282344" cy="6911292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04907" y="587875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73941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446283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18624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90966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963307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135648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307990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480331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0652673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825015" y="588009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01600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73941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446283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618624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790966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963307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135648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307990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9480331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652673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825015" y="6398609"/>
            <a:ext cx="219529" cy="2195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Content Placeholder 2"/>
          <p:cNvSpPr txBox="1"/>
          <p:nvPr/>
        </p:nvSpPr>
        <p:spPr bwMode="auto">
          <a:xfrm>
            <a:off x="6300177" y="1952201"/>
            <a:ext cx="2599776" cy="16276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  <a:defRPr/>
            </a:pPr>
            <a:r>
              <a:rPr lang="en-US" sz="4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796 315;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478711" y="1912200"/>
            <a:ext cx="20072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96 315</a:t>
            </a:r>
            <a:r>
              <a:rPr 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</p:txBody>
      </p:sp>
      <p:sp>
        <p:nvSpPr>
          <p:cNvPr id="50" name="Content Placeholder 2"/>
          <p:cNvSpPr txBox="1"/>
          <p:nvPr/>
        </p:nvSpPr>
        <p:spPr bwMode="auto">
          <a:xfrm>
            <a:off x="3377857" y="3001780"/>
            <a:ext cx="2340449" cy="7397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  <a:defRPr/>
            </a:pPr>
            <a:r>
              <a:rPr lang="en-US" sz="4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106 315;</a:t>
            </a:r>
          </a:p>
        </p:txBody>
      </p:sp>
      <p:sp>
        <p:nvSpPr>
          <p:cNvPr id="51" name="Content Placeholder 2"/>
          <p:cNvSpPr txBox="1"/>
          <p:nvPr/>
        </p:nvSpPr>
        <p:spPr bwMode="auto">
          <a:xfrm>
            <a:off x="6429840" y="3020272"/>
            <a:ext cx="2340449" cy="17796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  <a:defRPr/>
            </a:pPr>
            <a:r>
              <a:rPr lang="en-US" sz="42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106 827</a:t>
            </a:r>
          </a:p>
        </p:txBody>
      </p:sp>
      <p:sp>
        <p:nvSpPr>
          <p:cNvPr id="52" name="Content Placeholder 2"/>
          <p:cNvSpPr txBox="1"/>
          <p:nvPr/>
        </p:nvSpPr>
        <p:spPr bwMode="auto">
          <a:xfrm>
            <a:off x="2583796" y="986343"/>
            <a:ext cx="6713949" cy="17796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Hình ảnh 6" descr="Ảnh có chứa văn bản, đồ chơi, đồ họa véc-tơ&#10;&#10;Mô tả được tạo tự động">
            <a:extLst>
              <a:ext uri="{FF2B5EF4-FFF2-40B4-BE49-F238E27FC236}">
                <a16:creationId xmlns:a16="http://schemas.microsoft.com/office/drawing/2014/main" id="{D0E44AA2-A99B-4FF9-AC51-A93EDF34E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54" y="3371673"/>
            <a:ext cx="3832051" cy="378228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537C16-E3E4-4E53-83E3-E5D8BED73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4" y="-24670"/>
            <a:ext cx="162777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风格幼教家长会PPT"/>
</p:tagLst>
</file>

<file path=ppt/theme/theme1.xml><?xml version="1.0" encoding="utf-8"?>
<a:theme xmlns:a="http://schemas.openxmlformats.org/drawingml/2006/main" name="Office 主题">
  <a:themeElements>
    <a:clrScheme name="0-卡通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674"/>
      </a:accent1>
      <a:accent2>
        <a:srgbClr val="FF94AE"/>
      </a:accent2>
      <a:accent3>
        <a:srgbClr val="BDE6FF"/>
      </a:accent3>
      <a:accent4>
        <a:srgbClr val="BED85D"/>
      </a:accent4>
      <a:accent5>
        <a:srgbClr val="9A5A5E"/>
      </a:accent5>
      <a:accent6>
        <a:srgbClr val="70AD47"/>
      </a:accent6>
      <a:hlink>
        <a:srgbClr val="0563C1"/>
      </a:hlink>
      <a:folHlink>
        <a:srgbClr val="954F72"/>
      </a:folHlink>
    </a:clrScheme>
    <a:fontScheme name="0-卡通">
      <a:majorFont>
        <a:latin typeface="Helga"/>
        <a:ea typeface="MYuppy-KR-Bold-DDC"/>
        <a:cs typeface=""/>
      </a:majorFont>
      <a:minorFont>
        <a:latin typeface="Helga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150000"/>
          </a:lnSpc>
          <a:defRPr spc="300" dirty="0" smtClean="0">
            <a:solidFill>
              <a:schemeClr val="tx1">
                <a:lumMod val="85000"/>
                <a:lumOff val="15000"/>
              </a:schemeClr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651</Words>
  <Application>Microsoft Office PowerPoint</Application>
  <PresentationFormat>Widescreen</PresentationFormat>
  <Paragraphs>223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SimSun</vt:lpstr>
      <vt:lpstr>HP001 5H</vt:lpstr>
      <vt:lpstr>Calibri</vt:lpstr>
      <vt:lpstr>Helga</vt:lpstr>
      <vt:lpstr>HP001 4 hàng</vt:lpstr>
      <vt:lpstr>.VnTime</vt:lpstr>
      <vt:lpstr>微软雅黑 Light</vt:lpstr>
      <vt:lpstr>MYuppy-KR-Bold-DDC</vt:lpstr>
      <vt:lpstr>Times New Roman</vt:lpstr>
      <vt:lpstr>Arial</vt:lpstr>
      <vt:lpstr>SimSun</vt:lpstr>
      <vt:lpstr>Office 主题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Bài 4: Viết các số sau:</vt:lpstr>
      <vt:lpstr>Bài 4: Viết các số sau: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可爱卡通风格幼教家长会PPT</dc:title>
  <dc:creator>Team KTUTS</dc:creator>
  <cp:keywords>HA</cp:keywords>
  <cp:lastModifiedBy>MAYTINHVUKHANG</cp:lastModifiedBy>
  <cp:revision>180</cp:revision>
  <dcterms:created xsi:type="dcterms:W3CDTF">2016-08-24T02:16:11Z</dcterms:created>
  <dcterms:modified xsi:type="dcterms:W3CDTF">2022-09-12T02:30:58Z</dcterms:modified>
</cp:coreProperties>
</file>