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media/image10.svg" ContentType="image/svg+xml"/>
  <Override PartName="/ppt/media/image11.svg" ContentType="image/svg+xml"/>
  <Override PartName="/ppt/media/image12.svg" ContentType="image/svg+xml"/>
  <Override PartName="/ppt/media/image13.svg" ContentType="image/svg+xml"/>
  <Override PartName="/ppt/media/image14.svg" ContentType="image/svg+xml"/>
  <Override PartName="/ppt/media/image15.svg" ContentType="image/svg+xml"/>
  <Override PartName="/ppt/media/image16.svg" ContentType="image/svg+xml"/>
  <Override PartName="/ppt/media/image17.svg" ContentType="image/svg+xml"/>
  <Override PartName="/ppt/media/image18.svg" ContentType="image/svg+xml"/>
  <Override PartName="/ppt/media/image19.svg" ContentType="image/svg+xml"/>
  <Override PartName="/ppt/media/image2.svg" ContentType="image/svg+xml"/>
  <Override PartName="/ppt/media/image20.svg" ContentType="image/svg+xml"/>
  <Override PartName="/ppt/media/image21.svg" ContentType="image/svg+xml"/>
  <Override PartName="/ppt/media/image22.svg" ContentType="image/svg+xml"/>
  <Override PartName="/ppt/media/image23.svg" ContentType="image/svg+xml"/>
  <Override PartName="/ppt/media/image24.svg" ContentType="image/svg+xml"/>
  <Override PartName="/ppt/media/image25.svg" ContentType="image/svg+xml"/>
  <Override PartName="/ppt/media/image26.svg" ContentType="image/svg+xml"/>
  <Override PartName="/ppt/media/image27.svg" ContentType="image/svg+xml"/>
  <Override PartName="/ppt/media/image28.svg" ContentType="image/svg+xml"/>
  <Override PartName="/ppt/media/image29.svg" ContentType="image/svg+xml"/>
  <Override PartName="/ppt/media/image3.svg" ContentType="image/svg+xml"/>
  <Override PartName="/ppt/media/image30.svg" ContentType="image/svg+xml"/>
  <Override PartName="/ppt/media/image31.svg" ContentType="image/svg+xml"/>
  <Override PartName="/ppt/media/image32.svg" ContentType="image/svg+xml"/>
  <Override PartName="/ppt/media/image34.svg" ContentType="image/svg+xml"/>
  <Override PartName="/ppt/media/image35.svg" ContentType="image/svg+xml"/>
  <Override PartName="/ppt/media/image36.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 id="2147483662" r:id="rId4"/>
    <p:sldMasterId id="2147483673" r:id="rId5"/>
  </p:sldMasterIdLst>
  <p:notesMasterIdLst>
    <p:notesMasterId r:id="rId28"/>
  </p:notesMasterIdLst>
  <p:handoutMasterIdLst>
    <p:handoutMasterId r:id="rId54"/>
  </p:handoutMasterIdLst>
  <p:sldIdLst>
    <p:sldId id="556" r:id="rId6"/>
    <p:sldId id="472" r:id="rId7"/>
    <p:sldId id="473" r:id="rId8"/>
    <p:sldId id="480" r:id="rId9"/>
    <p:sldId id="478" r:id="rId10"/>
    <p:sldId id="476" r:id="rId11"/>
    <p:sldId id="477" r:id="rId12"/>
    <p:sldId id="479" r:id="rId13"/>
    <p:sldId id="530" r:id="rId14"/>
    <p:sldId id="551" r:id="rId15"/>
    <p:sldId id="483" r:id="rId16"/>
    <p:sldId id="552" r:id="rId17"/>
    <p:sldId id="554" r:id="rId18"/>
    <p:sldId id="517" r:id="rId19"/>
    <p:sldId id="518" r:id="rId20"/>
    <p:sldId id="553" r:id="rId21"/>
    <p:sldId id="555" r:id="rId22"/>
    <p:sldId id="521" r:id="rId23"/>
    <p:sldId id="531" r:id="rId24"/>
    <p:sldId id="522" r:id="rId25"/>
    <p:sldId id="524" r:id="rId26"/>
    <p:sldId id="525" r:id="rId27"/>
    <p:sldId id="526" r:id="rId29"/>
    <p:sldId id="527" r:id="rId30"/>
    <p:sldId id="529" r:id="rId31"/>
    <p:sldId id="537" r:id="rId32"/>
    <p:sldId id="534" r:id="rId33"/>
    <p:sldId id="535" r:id="rId34"/>
    <p:sldId id="536" r:id="rId35"/>
    <p:sldId id="538" r:id="rId36"/>
    <p:sldId id="539" r:id="rId37"/>
    <p:sldId id="540" r:id="rId38"/>
    <p:sldId id="557" r:id="rId39"/>
    <p:sldId id="541" r:id="rId40"/>
    <p:sldId id="542" r:id="rId41"/>
    <p:sldId id="543" r:id="rId42"/>
    <p:sldId id="548" r:id="rId43"/>
    <p:sldId id="549" r:id="rId44"/>
    <p:sldId id="550" r:id="rId45"/>
    <p:sldId id="544" r:id="rId46"/>
    <p:sldId id="558" r:id="rId47"/>
    <p:sldId id="559" r:id="rId48"/>
    <p:sldId id="568" r:id="rId49"/>
    <p:sldId id="572" r:id="rId50"/>
    <p:sldId id="573" r:id="rId51"/>
    <p:sldId id="574" r:id="rId52"/>
    <p:sldId id="547" r:id="rId53"/>
  </p:sldIdLst>
  <p:sldSz cx="12192000" cy="6858000"/>
  <p:notesSz cx="9144000" cy="6858000"/>
  <p:custShowLst>
    <p:custShow name="Custom Show 1" id="0">
      <p:sldLst/>
    </p:custShow>
  </p:custShowLst>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CC"/>
    <a:srgbClr val="FF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91"/>
    <p:restoredTop sz="94621"/>
  </p:normalViewPr>
  <p:slideViewPr>
    <p:cSldViewPr showGuides="1">
      <p:cViewPr varScale="1">
        <p:scale>
          <a:sx n="65" d="100"/>
          <a:sy n="65" d="100"/>
        </p:scale>
        <p:origin x="-456" y="-24"/>
      </p:cViewPr>
      <p:guideLst>
        <p:guide orient="horz" pos="2302"/>
        <p:guide pos="3840"/>
      </p:guideLst>
    </p:cSldViewPr>
  </p:slideViewPr>
  <p:outlineViewPr>
    <p:cViewPr>
      <p:scale>
        <a:sx n="33" d="100"/>
        <a:sy n="33" d="100"/>
      </p:scale>
      <p:origin x="0" y="0"/>
    </p:cViewPr>
  </p:outlin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handoutMaster" Target="handoutMasters/handoutMaster1.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notesMaster" Target="notesMasters/notesMaster1.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962400" cy="342900"/>
          </a:xfrm>
          <a:prstGeom prst="rect">
            <a:avLst/>
          </a:prstGeom>
          <a:noFill/>
          <a:ln>
            <a:noFill/>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4819" name="Rectangle 3"/>
          <p:cNvSpPr>
            <a:spLocks noGrp="1" noChangeArrowheads="1"/>
          </p:cNvSpPr>
          <p:nvPr>
            <p:ph type="dt" sz="quarter" idx="1"/>
          </p:nvPr>
        </p:nvSpPr>
        <p:spPr bwMode="auto">
          <a:xfrm>
            <a:off x="5180013" y="0"/>
            <a:ext cx="3962400" cy="342900"/>
          </a:xfrm>
          <a:prstGeom prst="rect">
            <a:avLst/>
          </a:prstGeom>
          <a:noFill/>
          <a:ln>
            <a:noFill/>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4820" name="Rectangle 4"/>
          <p:cNvSpPr>
            <a:spLocks noGrp="1" noChangeArrowheads="1"/>
          </p:cNvSpPr>
          <p:nvPr>
            <p:ph type="ftr" sz="quarter" idx="2"/>
          </p:nvPr>
        </p:nvSpPr>
        <p:spPr bwMode="auto">
          <a:xfrm>
            <a:off x="0" y="6513513"/>
            <a:ext cx="3962400" cy="342900"/>
          </a:xfrm>
          <a:prstGeom prst="rect">
            <a:avLst/>
          </a:prstGeom>
          <a:noFill/>
          <a:ln>
            <a:noFill/>
          </a:ln>
          <a:effec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4821" name="Rectangle 5"/>
          <p:cNvSpPr>
            <a:spLocks noGrp="1" noChangeArrowheads="1"/>
          </p:cNvSpPr>
          <p:nvPr>
            <p:ph type="sldNum" sz="quarter" idx="3"/>
          </p:nvPr>
        </p:nvSpPr>
        <p:spPr bwMode="auto">
          <a:xfrm>
            <a:off x="5180013" y="6513513"/>
            <a:ext cx="3962400" cy="342900"/>
          </a:xfrm>
          <a:prstGeom prst="rect">
            <a:avLst/>
          </a:prstGeom>
          <a:noFill/>
          <a:ln>
            <a:noFill/>
          </a:ln>
          <a:effectLst/>
        </p:spPr>
        <p:txBody>
          <a:bodyPr vert="horz" wrap="square" lIns="91440" tIns="45720" rIns="91440" bIns="45720" numCol="1" anchor="b" anchorCtr="0" compatLnSpc="1"/>
          <a:lstStyle/>
          <a:p>
            <a:pPr lvl="0" algn="r" eaLnBrk="1" fontAlgn="base" hangingPunct="1">
              <a:buNone/>
            </a:pPr>
            <a:fld id="{9A0DB2DC-4C9A-4742-B13C-FB6460FD3503}" type="slidenum">
              <a:rPr lang="en-US" sz="1200" strike="noStrike" noProof="1" dirty="0">
                <a:latin typeface="Arial" panose="020B0604020202020204" pitchFamily="34" charset="0"/>
                <a:ea typeface="+mn-ea"/>
                <a:cs typeface="+mn-cs"/>
              </a:rPr>
            </a:fld>
            <a:endParaRPr lang="en-US" sz="1200"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962400" cy="342900"/>
          </a:xfrm>
          <a:prstGeom prst="rect">
            <a:avLst/>
          </a:prstGeom>
          <a:noFill/>
          <a:ln>
            <a:noFill/>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6083" name="Rectangle 3"/>
          <p:cNvSpPr>
            <a:spLocks noGrp="1" noChangeArrowheads="1"/>
          </p:cNvSpPr>
          <p:nvPr>
            <p:ph type="dt" idx="1"/>
          </p:nvPr>
        </p:nvSpPr>
        <p:spPr bwMode="auto">
          <a:xfrm>
            <a:off x="5180013" y="0"/>
            <a:ext cx="3962400" cy="342900"/>
          </a:xfrm>
          <a:prstGeom prst="rect">
            <a:avLst/>
          </a:prstGeom>
          <a:noFill/>
          <a:ln>
            <a:noFill/>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364" name="Rectangle 4"/>
          <p:cNvSpPr>
            <a:spLocks noGrp="1" noRot="1" noChangeAspect="1" noTextEdit="1"/>
          </p:cNvSpPr>
          <p:nvPr>
            <p:ph type="sldImg"/>
          </p:nvPr>
        </p:nvSpPr>
        <p:spPr>
          <a:xfrm>
            <a:off x="2286000" y="514350"/>
            <a:ext cx="4572000" cy="2571750"/>
          </a:xfrm>
          <a:prstGeom prst="rect">
            <a:avLst/>
          </a:prstGeom>
          <a:noFill/>
          <a:ln w="9525" cap="flat" cmpd="sng">
            <a:solidFill>
              <a:srgbClr val="000000"/>
            </a:solidFill>
            <a:prstDash val="solid"/>
            <a:miter/>
            <a:headEnd type="none" w="med" len="med"/>
            <a:tailEnd type="none" w="med" len="med"/>
          </a:ln>
        </p:spPr>
      </p:sp>
      <p:sp>
        <p:nvSpPr>
          <p:cNvPr id="46085" name="Rectangle 5"/>
          <p:cNvSpPr>
            <a:spLocks noGrp="1" noChangeArrowheads="1"/>
          </p:cNvSpPr>
          <p:nvPr>
            <p:ph type="body" sz="quarter" idx="3"/>
          </p:nvPr>
        </p:nvSpPr>
        <p:spPr bwMode="auto">
          <a:xfrm>
            <a:off x="914400" y="3257550"/>
            <a:ext cx="7315200" cy="30861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Click to edit Master text styles</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Second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Third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Fourth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Fifth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6086" name="Rectangle 6"/>
          <p:cNvSpPr>
            <a:spLocks noGrp="1" noChangeArrowheads="1"/>
          </p:cNvSpPr>
          <p:nvPr>
            <p:ph type="ftr" sz="quarter" idx="4"/>
          </p:nvPr>
        </p:nvSpPr>
        <p:spPr bwMode="auto">
          <a:xfrm>
            <a:off x="0" y="6513513"/>
            <a:ext cx="3962400" cy="342900"/>
          </a:xfrm>
          <a:prstGeom prst="rect">
            <a:avLst/>
          </a:prstGeom>
          <a:noFill/>
          <a:ln>
            <a:noFill/>
          </a:ln>
          <a:effec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6087" name="Rectangle 7"/>
          <p:cNvSpPr>
            <a:spLocks noGrp="1" noChangeArrowheads="1"/>
          </p:cNvSpPr>
          <p:nvPr>
            <p:ph type="sldNum" sz="quarter" idx="5"/>
          </p:nvPr>
        </p:nvSpPr>
        <p:spPr bwMode="auto">
          <a:xfrm>
            <a:off x="5180013" y="6513513"/>
            <a:ext cx="3962400" cy="342900"/>
          </a:xfrm>
          <a:prstGeom prst="rect">
            <a:avLst/>
          </a:prstGeom>
          <a:noFill/>
          <a:ln>
            <a:noFill/>
          </a:ln>
          <a:effectLst/>
        </p:spPr>
        <p:txBody>
          <a:bodyPr vert="horz" wrap="square" lIns="91440" tIns="45720" rIns="91440" bIns="45720" numCol="1" anchor="b" anchorCtr="0" compatLnSpc="1"/>
          <a:lstStyle/>
          <a:p>
            <a:pPr lvl="0" algn="r" eaLnBrk="1" fontAlgn="base" hangingPunct="1">
              <a:buNone/>
            </a:pPr>
            <a:fld id="{9A0DB2DC-4C9A-4742-B13C-FB6460FD3503}" type="slidenum">
              <a:rPr lang="en-US" sz="1200" strike="noStrike" noProof="1" dirty="0">
                <a:latin typeface="Arial" panose="020B0604020202020204" pitchFamily="34" charset="0"/>
                <a:ea typeface="+mn-ea"/>
                <a:cs typeface="+mn-cs"/>
              </a:rPr>
            </a:fld>
            <a:endParaRPr lang="en-US" sz="12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Text Placeholder 2"/>
          <p:cNvSpPr>
            <a:spLocks noGrp="1"/>
          </p:cNvSpPr>
          <p:nvPr>
            <p:ph type="body" idx="3"/>
          </p:nvPr>
        </p:nvSpPr>
        <p:spPr/>
        <p:txBody>
          <a:bodyPr/>
          <a:lstStyle/>
          <a:p>
            <a:r>
              <a:rPr lang="en-GB" altLang="en-US"/>
              <a:t>Luyện đọc theo nhóm</a:t>
            </a:r>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326"/>
        <p:cNvGrpSpPr/>
        <p:nvPr/>
      </p:nvGrpSpPr>
      <p:grpSpPr>
        <a:xfrm>
          <a:off x="0" y="0"/>
          <a:ext cx="0" cy="0"/>
          <a:chOff x="0" y="0"/>
          <a:chExt cx="0" cy="0"/>
        </a:xfrm>
      </p:grpSpPr>
      <p:grpSp>
        <p:nvGrpSpPr>
          <p:cNvPr id="327" name="Google Shape;327;p5"/>
          <p:cNvGrpSpPr/>
          <p:nvPr/>
        </p:nvGrpSpPr>
        <p:grpSpPr>
          <a:xfrm>
            <a:off x="527859" y="292692"/>
            <a:ext cx="11358487" cy="6384375"/>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355" name="Google Shape;355;p5"/>
          <p:cNvSpPr/>
          <p:nvPr/>
        </p:nvSpPr>
        <p:spPr>
          <a:xfrm>
            <a:off x="728423" y="1255917"/>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6" name="Google Shape;356;p5"/>
          <p:cNvSpPr/>
          <p:nvPr/>
        </p:nvSpPr>
        <p:spPr>
          <a:xfrm>
            <a:off x="374700" y="1288785"/>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7" name="Google Shape;357;p5"/>
          <p:cNvSpPr/>
          <p:nvPr/>
        </p:nvSpPr>
        <p:spPr>
          <a:xfrm>
            <a:off x="406276" y="13989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8" name="Google Shape;358;p5"/>
          <p:cNvSpPr/>
          <p:nvPr/>
        </p:nvSpPr>
        <p:spPr>
          <a:xfrm>
            <a:off x="807361" y="1343044"/>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9" name="Google Shape;359;p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0" name="Google Shape;360;p5"/>
          <p:cNvSpPr/>
          <p:nvPr/>
        </p:nvSpPr>
        <p:spPr>
          <a:xfrm>
            <a:off x="374700"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1" name="Google Shape;361;p5"/>
          <p:cNvSpPr/>
          <p:nvPr/>
        </p:nvSpPr>
        <p:spPr>
          <a:xfrm>
            <a:off x="406276" y="18739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2" name="Google Shape;362;p5"/>
          <p:cNvSpPr/>
          <p:nvPr/>
        </p:nvSpPr>
        <p:spPr>
          <a:xfrm>
            <a:off x="807361"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3" name="Google Shape;363;p5"/>
          <p:cNvSpPr/>
          <p:nvPr/>
        </p:nvSpPr>
        <p:spPr>
          <a:xfrm>
            <a:off x="376288"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4" name="Google Shape;364;p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5" name="Google Shape;365;p5"/>
          <p:cNvSpPr/>
          <p:nvPr/>
        </p:nvSpPr>
        <p:spPr>
          <a:xfrm>
            <a:off x="374700" y="2240533"/>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6" name="Google Shape;366;p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7" name="Google Shape;367;p5"/>
          <p:cNvSpPr/>
          <p:nvPr/>
        </p:nvSpPr>
        <p:spPr>
          <a:xfrm>
            <a:off x="807361" y="22947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8" name="Google Shape;368;p5"/>
          <p:cNvSpPr/>
          <p:nvPr/>
        </p:nvSpPr>
        <p:spPr>
          <a:xfrm>
            <a:off x="376288" y="2255316"/>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9" name="Google Shape;369;p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0" name="Google Shape;370;p5"/>
          <p:cNvSpPr/>
          <p:nvPr/>
        </p:nvSpPr>
        <p:spPr>
          <a:xfrm>
            <a:off x="374700" y="2717212"/>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1" name="Google Shape;371;p5"/>
          <p:cNvSpPr/>
          <p:nvPr/>
        </p:nvSpPr>
        <p:spPr>
          <a:xfrm>
            <a:off x="406276" y="2825729"/>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2" name="Google Shape;372;p5"/>
          <p:cNvSpPr/>
          <p:nvPr/>
        </p:nvSpPr>
        <p:spPr>
          <a:xfrm>
            <a:off x="807361"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3" name="Google Shape;373;p5"/>
          <p:cNvSpPr/>
          <p:nvPr/>
        </p:nvSpPr>
        <p:spPr>
          <a:xfrm>
            <a:off x="376288"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4" name="Google Shape;374;p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5" name="Google Shape;375;p5"/>
          <p:cNvSpPr/>
          <p:nvPr/>
        </p:nvSpPr>
        <p:spPr>
          <a:xfrm>
            <a:off x="374700" y="3192281"/>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6" name="Google Shape;376;p5"/>
          <p:cNvSpPr/>
          <p:nvPr/>
        </p:nvSpPr>
        <p:spPr>
          <a:xfrm>
            <a:off x="406276" y="33007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7" name="Google Shape;377;p5"/>
          <p:cNvSpPr/>
          <p:nvPr/>
        </p:nvSpPr>
        <p:spPr>
          <a:xfrm>
            <a:off x="807361" y="3246496"/>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8" name="Google Shape;378;p5"/>
          <p:cNvSpPr/>
          <p:nvPr/>
        </p:nvSpPr>
        <p:spPr>
          <a:xfrm>
            <a:off x="376288"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9" name="Google Shape;379;p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0" name="Google Shape;380;p5"/>
          <p:cNvSpPr/>
          <p:nvPr/>
        </p:nvSpPr>
        <p:spPr>
          <a:xfrm>
            <a:off x="374700"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1" name="Google Shape;381;p5"/>
          <p:cNvSpPr/>
          <p:nvPr/>
        </p:nvSpPr>
        <p:spPr>
          <a:xfrm>
            <a:off x="406276" y="3777433"/>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2" name="Google Shape;382;p5"/>
          <p:cNvSpPr/>
          <p:nvPr/>
        </p:nvSpPr>
        <p:spPr>
          <a:xfrm>
            <a:off x="807361"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3" name="Google Shape;383;p5"/>
          <p:cNvSpPr/>
          <p:nvPr/>
        </p:nvSpPr>
        <p:spPr>
          <a:xfrm>
            <a:off x="376288" y="3682089"/>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4" name="Google Shape;384;p5"/>
          <p:cNvSpPr/>
          <p:nvPr/>
        </p:nvSpPr>
        <p:spPr>
          <a:xfrm>
            <a:off x="728423" y="4111117"/>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5" name="Google Shape;385;p5"/>
          <p:cNvSpPr/>
          <p:nvPr/>
        </p:nvSpPr>
        <p:spPr>
          <a:xfrm>
            <a:off x="374700" y="414398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6" name="Google Shape;386;p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7" name="Google Shape;387;p5"/>
          <p:cNvSpPr/>
          <p:nvPr/>
        </p:nvSpPr>
        <p:spPr>
          <a:xfrm>
            <a:off x="807361" y="4198244"/>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8" name="Google Shape;388;p5"/>
          <p:cNvSpPr/>
          <p:nvPr/>
        </p:nvSpPr>
        <p:spPr>
          <a:xfrm>
            <a:off x="376288"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9" name="Google Shape;389;p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0" name="Google Shape;390;p5"/>
          <p:cNvSpPr/>
          <p:nvPr/>
        </p:nvSpPr>
        <p:spPr>
          <a:xfrm>
            <a:off x="374700" y="4620664"/>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1" name="Google Shape;391;p5"/>
          <p:cNvSpPr/>
          <p:nvPr/>
        </p:nvSpPr>
        <p:spPr>
          <a:xfrm>
            <a:off x="406276" y="47291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2" name="Google Shape;392;p5"/>
          <p:cNvSpPr/>
          <p:nvPr/>
        </p:nvSpPr>
        <p:spPr>
          <a:xfrm>
            <a:off x="807361"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3" name="Google Shape;393;p5"/>
          <p:cNvSpPr/>
          <p:nvPr/>
        </p:nvSpPr>
        <p:spPr>
          <a:xfrm>
            <a:off x="376288" y="4633837"/>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4" name="Google Shape;394;p5"/>
          <p:cNvSpPr/>
          <p:nvPr/>
        </p:nvSpPr>
        <p:spPr>
          <a:xfrm>
            <a:off x="728423" y="5061212"/>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5" name="Google Shape;395;p5"/>
          <p:cNvSpPr/>
          <p:nvPr/>
        </p:nvSpPr>
        <p:spPr>
          <a:xfrm>
            <a:off x="374700" y="5095733"/>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6" name="Google Shape;396;p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7" name="Google Shape;397;p5"/>
          <p:cNvSpPr/>
          <p:nvPr/>
        </p:nvSpPr>
        <p:spPr>
          <a:xfrm>
            <a:off x="807361" y="51499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8" name="Google Shape;398;p5"/>
          <p:cNvSpPr/>
          <p:nvPr/>
        </p:nvSpPr>
        <p:spPr>
          <a:xfrm>
            <a:off x="376288"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9" name="Google Shape;399;p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0" name="Google Shape;400;p5"/>
          <p:cNvSpPr/>
          <p:nvPr/>
        </p:nvSpPr>
        <p:spPr>
          <a:xfrm>
            <a:off x="374700" y="5570759"/>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1" name="Google Shape;401;p5"/>
          <p:cNvSpPr/>
          <p:nvPr/>
        </p:nvSpPr>
        <p:spPr>
          <a:xfrm>
            <a:off x="406276" y="5680885"/>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2" name="Google Shape;402;p5"/>
          <p:cNvSpPr/>
          <p:nvPr/>
        </p:nvSpPr>
        <p:spPr>
          <a:xfrm>
            <a:off x="807361" y="5625017"/>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3" name="Google Shape;403;p5"/>
          <p:cNvSpPr/>
          <p:nvPr/>
        </p:nvSpPr>
        <p:spPr>
          <a:xfrm>
            <a:off x="376288"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4" name="Google Shape;404;p5"/>
          <p:cNvSpPr/>
          <p:nvPr/>
        </p:nvSpPr>
        <p:spPr>
          <a:xfrm>
            <a:off x="376288"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pic>
        <p:nvPicPr>
          <p:cNvPr id="2" name="Picture 1" descr="Picture5"/>
          <p:cNvPicPr>
            <a:picLocks noChangeAspect="1"/>
          </p:cNvPicPr>
          <p:nvPr userDrawn="1"/>
        </p:nvPicPr>
        <p:blipFill>
          <a:blip r:embed="rId2">
            <a:clrChange>
              <a:clrFrom>
                <a:srgbClr val="FFFDE8">
                  <a:alpha val="100000"/>
                </a:srgbClr>
              </a:clrFrom>
              <a:clrTo>
                <a:srgbClr val="FFFDE8">
                  <a:alpha val="100000"/>
                  <a:alpha val="0"/>
                </a:srgbClr>
              </a:clrTo>
            </a:clrChange>
          </a:blip>
          <a:stretch>
            <a:fillRect/>
          </a:stretch>
        </p:blipFill>
        <p:spPr>
          <a:xfrm>
            <a:off x="-1981200" y="-151765"/>
            <a:ext cx="1292860" cy="12928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10_1_1_1_1">
    <p:spTree>
      <p:nvGrpSpPr>
        <p:cNvPr id="1" name="Shape 1275"/>
        <p:cNvGrpSpPr/>
        <p:nvPr/>
      </p:nvGrpSpPr>
      <p:grpSpPr>
        <a:xfrm>
          <a:off x="0" y="0"/>
          <a:ext cx="0" cy="0"/>
          <a:chOff x="0" y="0"/>
          <a:chExt cx="0" cy="0"/>
        </a:xfrm>
      </p:grpSpPr>
      <p:grpSp>
        <p:nvGrpSpPr>
          <p:cNvPr id="1276" name="Google Shape;1276;p17"/>
          <p:cNvGrpSpPr/>
          <p:nvPr/>
        </p:nvGrpSpPr>
        <p:grpSpPr>
          <a:xfrm>
            <a:off x="527859" y="292692"/>
            <a:ext cx="11358487" cy="6384375"/>
            <a:chOff x="395894" y="219519"/>
            <a:chExt cx="8518865" cy="4788281"/>
          </a:xfrm>
        </p:grpSpPr>
        <p:sp>
          <p:nvSpPr>
            <p:cNvPr id="1277" name="Google Shape;1277;p1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278" name="Google Shape;1278;p17"/>
            <p:cNvGrpSpPr/>
            <p:nvPr/>
          </p:nvGrpSpPr>
          <p:grpSpPr>
            <a:xfrm>
              <a:off x="8341543" y="2282008"/>
              <a:ext cx="569676" cy="380612"/>
              <a:chOff x="8341543" y="2282008"/>
              <a:chExt cx="569676" cy="380612"/>
            </a:xfrm>
          </p:grpSpPr>
          <p:sp>
            <p:nvSpPr>
              <p:cNvPr id="1279" name="Google Shape;1279;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80" name="Google Shape;1280;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281" name="Google Shape;1281;p1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282" name="Google Shape;1282;p17"/>
            <p:cNvGrpSpPr/>
            <p:nvPr/>
          </p:nvGrpSpPr>
          <p:grpSpPr>
            <a:xfrm>
              <a:off x="8341543" y="1721094"/>
              <a:ext cx="569676" cy="380612"/>
              <a:chOff x="8341543" y="1721094"/>
              <a:chExt cx="569676" cy="380612"/>
            </a:xfrm>
          </p:grpSpPr>
          <p:sp>
            <p:nvSpPr>
              <p:cNvPr id="1283" name="Google Shape;1283;p1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84" name="Google Shape;1284;p1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285" name="Google Shape;1285;p17"/>
            <p:cNvGrpSpPr/>
            <p:nvPr/>
          </p:nvGrpSpPr>
          <p:grpSpPr>
            <a:xfrm>
              <a:off x="8346273" y="1183592"/>
              <a:ext cx="568486" cy="388014"/>
              <a:chOff x="8346273" y="1183592"/>
              <a:chExt cx="568486" cy="388014"/>
            </a:xfrm>
          </p:grpSpPr>
          <p:sp>
            <p:nvSpPr>
              <p:cNvPr id="1286" name="Google Shape;1286;p1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87" name="Google Shape;1287;p1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288" name="Google Shape;1288;p17"/>
            <p:cNvGrpSpPr/>
            <p:nvPr/>
          </p:nvGrpSpPr>
          <p:grpSpPr>
            <a:xfrm>
              <a:off x="8341543" y="606635"/>
              <a:ext cx="569676" cy="388014"/>
              <a:chOff x="8341543" y="606635"/>
              <a:chExt cx="569676" cy="388014"/>
            </a:xfrm>
          </p:grpSpPr>
          <p:sp>
            <p:nvSpPr>
              <p:cNvPr id="1289" name="Google Shape;1289;p1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90" name="Google Shape;1290;p1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291" name="Google Shape;1291;p17"/>
            <p:cNvGrpSpPr/>
            <p:nvPr/>
          </p:nvGrpSpPr>
          <p:grpSpPr>
            <a:xfrm>
              <a:off x="8341543" y="2842933"/>
              <a:ext cx="569676" cy="380612"/>
              <a:chOff x="8341543" y="2282008"/>
              <a:chExt cx="569676" cy="380612"/>
            </a:xfrm>
          </p:grpSpPr>
          <p:sp>
            <p:nvSpPr>
              <p:cNvPr id="1292" name="Google Shape;1292;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93" name="Google Shape;1293;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294" name="Google Shape;1294;p17"/>
            <p:cNvGrpSpPr/>
            <p:nvPr/>
          </p:nvGrpSpPr>
          <p:grpSpPr>
            <a:xfrm>
              <a:off x="8341543" y="3403858"/>
              <a:ext cx="569676" cy="380612"/>
              <a:chOff x="8341543" y="2282008"/>
              <a:chExt cx="569676" cy="380612"/>
            </a:xfrm>
          </p:grpSpPr>
          <p:sp>
            <p:nvSpPr>
              <p:cNvPr id="1295" name="Google Shape;1295;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96" name="Google Shape;1296;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297" name="Google Shape;1297;p1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98" name="Google Shape;1298;p1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299" name="Google Shape;1299;p17"/>
          <p:cNvSpPr/>
          <p:nvPr/>
        </p:nvSpPr>
        <p:spPr>
          <a:xfrm>
            <a:off x="728423" y="1255917"/>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00" name="Google Shape;1300;p17"/>
          <p:cNvSpPr/>
          <p:nvPr/>
        </p:nvSpPr>
        <p:spPr>
          <a:xfrm>
            <a:off x="374700" y="1288785"/>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01" name="Google Shape;1301;p17"/>
          <p:cNvSpPr/>
          <p:nvPr/>
        </p:nvSpPr>
        <p:spPr>
          <a:xfrm>
            <a:off x="406276" y="13989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02" name="Google Shape;1302;p17"/>
          <p:cNvSpPr/>
          <p:nvPr/>
        </p:nvSpPr>
        <p:spPr>
          <a:xfrm>
            <a:off x="807361" y="1343044"/>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03" name="Google Shape;1303;p1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04" name="Google Shape;1304;p17"/>
          <p:cNvSpPr/>
          <p:nvPr/>
        </p:nvSpPr>
        <p:spPr>
          <a:xfrm>
            <a:off x="374700"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05" name="Google Shape;1305;p17"/>
          <p:cNvSpPr/>
          <p:nvPr/>
        </p:nvSpPr>
        <p:spPr>
          <a:xfrm>
            <a:off x="406276" y="18739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06" name="Google Shape;1306;p17"/>
          <p:cNvSpPr/>
          <p:nvPr/>
        </p:nvSpPr>
        <p:spPr>
          <a:xfrm>
            <a:off x="807361"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07" name="Google Shape;1307;p17"/>
          <p:cNvSpPr/>
          <p:nvPr/>
        </p:nvSpPr>
        <p:spPr>
          <a:xfrm>
            <a:off x="376288"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08" name="Google Shape;1308;p1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09" name="Google Shape;1309;p17"/>
          <p:cNvSpPr/>
          <p:nvPr/>
        </p:nvSpPr>
        <p:spPr>
          <a:xfrm>
            <a:off x="374700" y="2240533"/>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10" name="Google Shape;1310;p1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11" name="Google Shape;1311;p17"/>
          <p:cNvSpPr/>
          <p:nvPr/>
        </p:nvSpPr>
        <p:spPr>
          <a:xfrm>
            <a:off x="807361" y="22947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12" name="Google Shape;1312;p17"/>
          <p:cNvSpPr/>
          <p:nvPr/>
        </p:nvSpPr>
        <p:spPr>
          <a:xfrm>
            <a:off x="376288" y="2255316"/>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13" name="Google Shape;1313;p1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14" name="Google Shape;1314;p17"/>
          <p:cNvSpPr/>
          <p:nvPr/>
        </p:nvSpPr>
        <p:spPr>
          <a:xfrm>
            <a:off x="374700" y="2717212"/>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15" name="Google Shape;1315;p17"/>
          <p:cNvSpPr/>
          <p:nvPr/>
        </p:nvSpPr>
        <p:spPr>
          <a:xfrm>
            <a:off x="406276" y="2825729"/>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16" name="Google Shape;1316;p17"/>
          <p:cNvSpPr/>
          <p:nvPr/>
        </p:nvSpPr>
        <p:spPr>
          <a:xfrm>
            <a:off x="807361"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17" name="Google Shape;1317;p17"/>
          <p:cNvSpPr/>
          <p:nvPr/>
        </p:nvSpPr>
        <p:spPr>
          <a:xfrm>
            <a:off x="376288"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18" name="Google Shape;1318;p1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19" name="Google Shape;1319;p17"/>
          <p:cNvSpPr/>
          <p:nvPr/>
        </p:nvSpPr>
        <p:spPr>
          <a:xfrm>
            <a:off x="374700" y="3192281"/>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20" name="Google Shape;1320;p17"/>
          <p:cNvSpPr/>
          <p:nvPr/>
        </p:nvSpPr>
        <p:spPr>
          <a:xfrm>
            <a:off x="406276" y="33007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21" name="Google Shape;1321;p17"/>
          <p:cNvSpPr/>
          <p:nvPr/>
        </p:nvSpPr>
        <p:spPr>
          <a:xfrm>
            <a:off x="807361" y="3246496"/>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22" name="Google Shape;1322;p17"/>
          <p:cNvSpPr/>
          <p:nvPr/>
        </p:nvSpPr>
        <p:spPr>
          <a:xfrm>
            <a:off x="376288"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23" name="Google Shape;1323;p1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24" name="Google Shape;1324;p17"/>
          <p:cNvSpPr/>
          <p:nvPr/>
        </p:nvSpPr>
        <p:spPr>
          <a:xfrm>
            <a:off x="374700"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25" name="Google Shape;1325;p17"/>
          <p:cNvSpPr/>
          <p:nvPr/>
        </p:nvSpPr>
        <p:spPr>
          <a:xfrm>
            <a:off x="406276" y="3777433"/>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26" name="Google Shape;1326;p17"/>
          <p:cNvSpPr/>
          <p:nvPr/>
        </p:nvSpPr>
        <p:spPr>
          <a:xfrm>
            <a:off x="807361"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27" name="Google Shape;1327;p17"/>
          <p:cNvSpPr/>
          <p:nvPr/>
        </p:nvSpPr>
        <p:spPr>
          <a:xfrm>
            <a:off x="376288" y="3682089"/>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28" name="Google Shape;1328;p17"/>
          <p:cNvSpPr/>
          <p:nvPr/>
        </p:nvSpPr>
        <p:spPr>
          <a:xfrm>
            <a:off x="728423" y="4111117"/>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29" name="Google Shape;1329;p17"/>
          <p:cNvSpPr/>
          <p:nvPr/>
        </p:nvSpPr>
        <p:spPr>
          <a:xfrm>
            <a:off x="374700" y="414398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30" name="Google Shape;1330;p1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31" name="Google Shape;1331;p17"/>
          <p:cNvSpPr/>
          <p:nvPr/>
        </p:nvSpPr>
        <p:spPr>
          <a:xfrm>
            <a:off x="807361" y="4198244"/>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32" name="Google Shape;1332;p17"/>
          <p:cNvSpPr/>
          <p:nvPr/>
        </p:nvSpPr>
        <p:spPr>
          <a:xfrm>
            <a:off x="376288"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33" name="Google Shape;1333;p1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34" name="Google Shape;1334;p17"/>
          <p:cNvSpPr/>
          <p:nvPr/>
        </p:nvSpPr>
        <p:spPr>
          <a:xfrm>
            <a:off x="374700" y="4620664"/>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35" name="Google Shape;1335;p17"/>
          <p:cNvSpPr/>
          <p:nvPr/>
        </p:nvSpPr>
        <p:spPr>
          <a:xfrm>
            <a:off x="406276" y="47291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36" name="Google Shape;1336;p17"/>
          <p:cNvSpPr/>
          <p:nvPr/>
        </p:nvSpPr>
        <p:spPr>
          <a:xfrm>
            <a:off x="807361"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37" name="Google Shape;1337;p17"/>
          <p:cNvSpPr/>
          <p:nvPr/>
        </p:nvSpPr>
        <p:spPr>
          <a:xfrm>
            <a:off x="376288" y="4633837"/>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38" name="Google Shape;1338;p17"/>
          <p:cNvSpPr/>
          <p:nvPr/>
        </p:nvSpPr>
        <p:spPr>
          <a:xfrm>
            <a:off x="728423" y="5061212"/>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39" name="Google Shape;1339;p17"/>
          <p:cNvSpPr/>
          <p:nvPr/>
        </p:nvSpPr>
        <p:spPr>
          <a:xfrm>
            <a:off x="374700" y="5095733"/>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40" name="Google Shape;1340;p1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41" name="Google Shape;1341;p17"/>
          <p:cNvSpPr/>
          <p:nvPr/>
        </p:nvSpPr>
        <p:spPr>
          <a:xfrm>
            <a:off x="807361" y="51499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42" name="Google Shape;1342;p17"/>
          <p:cNvSpPr/>
          <p:nvPr/>
        </p:nvSpPr>
        <p:spPr>
          <a:xfrm>
            <a:off x="376288"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43" name="Google Shape;1343;p1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44" name="Google Shape;1344;p17"/>
          <p:cNvSpPr/>
          <p:nvPr/>
        </p:nvSpPr>
        <p:spPr>
          <a:xfrm>
            <a:off x="374700" y="5570759"/>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45" name="Google Shape;1345;p17"/>
          <p:cNvSpPr/>
          <p:nvPr/>
        </p:nvSpPr>
        <p:spPr>
          <a:xfrm>
            <a:off x="406276" y="5680885"/>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46" name="Google Shape;1346;p17"/>
          <p:cNvSpPr/>
          <p:nvPr/>
        </p:nvSpPr>
        <p:spPr>
          <a:xfrm>
            <a:off x="807361" y="5625017"/>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47" name="Google Shape;1347;p17"/>
          <p:cNvSpPr/>
          <p:nvPr/>
        </p:nvSpPr>
        <p:spPr>
          <a:xfrm>
            <a:off x="376288"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48" name="Google Shape;1348;p17"/>
          <p:cNvSpPr/>
          <p:nvPr/>
        </p:nvSpPr>
        <p:spPr>
          <a:xfrm>
            <a:off x="376288"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349" name="Google Shape;1349;p17"/>
          <p:cNvGrpSpPr/>
          <p:nvPr/>
        </p:nvGrpSpPr>
        <p:grpSpPr>
          <a:xfrm>
            <a:off x="672117" y="425433"/>
            <a:ext cx="592367" cy="531367"/>
            <a:chOff x="2495125" y="2142250"/>
            <a:chExt cx="444275" cy="398525"/>
          </a:xfrm>
        </p:grpSpPr>
        <p:sp>
          <p:nvSpPr>
            <p:cNvPr id="1350" name="Google Shape;1350;p1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51" name="Google Shape;1351;p1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352" name="Google Shape;1352;p17"/>
          <p:cNvGrpSpPr/>
          <p:nvPr/>
        </p:nvGrpSpPr>
        <p:grpSpPr>
          <a:xfrm>
            <a:off x="10589717" y="5951684"/>
            <a:ext cx="388500" cy="375167"/>
            <a:chOff x="3243875" y="2372825"/>
            <a:chExt cx="291375" cy="281375"/>
          </a:xfrm>
        </p:grpSpPr>
        <p:sp>
          <p:nvSpPr>
            <p:cNvPr id="1353" name="Google Shape;1353;p1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54" name="Google Shape;1354;p1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55" name="Google Shape;1355;p1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56" name="Google Shape;1356;p1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57" name="Google Shape;1357;p1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58" name="Google Shape;1358;p1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59" name="Google Shape;1359;p1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60" name="Google Shape;1360;p1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61" name="Google Shape;1361;p1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62" name="Google Shape;1362;p1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363" name="Google Shape;1363;p17"/>
          <p:cNvGrpSpPr/>
          <p:nvPr/>
        </p:nvGrpSpPr>
        <p:grpSpPr>
          <a:xfrm>
            <a:off x="1648333" y="425417"/>
            <a:ext cx="222233" cy="224767"/>
            <a:chOff x="4954425" y="2036375"/>
            <a:chExt cx="166675" cy="168575"/>
          </a:xfrm>
        </p:grpSpPr>
        <p:sp>
          <p:nvSpPr>
            <p:cNvPr id="1364" name="Google Shape;1364;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65" name="Google Shape;1365;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366" name="Google Shape;1366;p17"/>
          <p:cNvSpPr/>
          <p:nvPr/>
        </p:nvSpPr>
        <p:spPr>
          <a:xfrm>
            <a:off x="10704567" y="483684"/>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67" name="Google Shape;1367;p17"/>
          <p:cNvSpPr/>
          <p:nvPr/>
        </p:nvSpPr>
        <p:spPr>
          <a:xfrm>
            <a:off x="10865817" y="559196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368" name="Google Shape;1368;p17"/>
          <p:cNvGrpSpPr/>
          <p:nvPr/>
        </p:nvGrpSpPr>
        <p:grpSpPr>
          <a:xfrm>
            <a:off x="9923033" y="6202167"/>
            <a:ext cx="222233" cy="224767"/>
            <a:chOff x="4954425" y="2036375"/>
            <a:chExt cx="166675" cy="168575"/>
          </a:xfrm>
        </p:grpSpPr>
        <p:sp>
          <p:nvSpPr>
            <p:cNvPr id="1369" name="Google Shape;1369;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70" name="Google Shape;1370;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10_1_1_1_1_1">
    <p:spTree>
      <p:nvGrpSpPr>
        <p:cNvPr id="1" name="Shape 1371"/>
        <p:cNvGrpSpPr/>
        <p:nvPr/>
      </p:nvGrpSpPr>
      <p:grpSpPr>
        <a:xfrm>
          <a:off x="0" y="0"/>
          <a:ext cx="0" cy="0"/>
          <a:chOff x="0" y="0"/>
          <a:chExt cx="0" cy="0"/>
        </a:xfrm>
      </p:grpSpPr>
      <p:grpSp>
        <p:nvGrpSpPr>
          <p:cNvPr id="1372" name="Google Shape;1372;p18"/>
          <p:cNvGrpSpPr/>
          <p:nvPr/>
        </p:nvGrpSpPr>
        <p:grpSpPr>
          <a:xfrm>
            <a:off x="527859" y="292692"/>
            <a:ext cx="11358487" cy="6384375"/>
            <a:chOff x="395894" y="219519"/>
            <a:chExt cx="8518865" cy="4788281"/>
          </a:xfrm>
        </p:grpSpPr>
        <p:sp>
          <p:nvSpPr>
            <p:cNvPr id="1373" name="Google Shape;1373;p1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374" name="Google Shape;1374;p18"/>
            <p:cNvGrpSpPr/>
            <p:nvPr/>
          </p:nvGrpSpPr>
          <p:grpSpPr>
            <a:xfrm>
              <a:off x="8341543" y="2282008"/>
              <a:ext cx="569676" cy="380612"/>
              <a:chOff x="8341543" y="2282008"/>
              <a:chExt cx="569676" cy="380612"/>
            </a:xfrm>
          </p:grpSpPr>
          <p:sp>
            <p:nvSpPr>
              <p:cNvPr id="1375" name="Google Shape;1375;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76" name="Google Shape;1376;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377" name="Google Shape;1377;p1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378" name="Google Shape;1378;p18"/>
            <p:cNvGrpSpPr/>
            <p:nvPr/>
          </p:nvGrpSpPr>
          <p:grpSpPr>
            <a:xfrm>
              <a:off x="8341543" y="1721094"/>
              <a:ext cx="569676" cy="380612"/>
              <a:chOff x="8341543" y="1721094"/>
              <a:chExt cx="569676" cy="380612"/>
            </a:xfrm>
          </p:grpSpPr>
          <p:sp>
            <p:nvSpPr>
              <p:cNvPr id="1379" name="Google Shape;1379;p1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80" name="Google Shape;1380;p1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381" name="Google Shape;1381;p18"/>
            <p:cNvGrpSpPr/>
            <p:nvPr/>
          </p:nvGrpSpPr>
          <p:grpSpPr>
            <a:xfrm>
              <a:off x="8346273" y="1183592"/>
              <a:ext cx="568486" cy="388014"/>
              <a:chOff x="8346273" y="1183592"/>
              <a:chExt cx="568486" cy="388014"/>
            </a:xfrm>
          </p:grpSpPr>
          <p:sp>
            <p:nvSpPr>
              <p:cNvPr id="1382" name="Google Shape;1382;p1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83" name="Google Shape;1383;p1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384" name="Google Shape;1384;p18"/>
            <p:cNvGrpSpPr/>
            <p:nvPr/>
          </p:nvGrpSpPr>
          <p:grpSpPr>
            <a:xfrm>
              <a:off x="8341543" y="606635"/>
              <a:ext cx="569676" cy="388014"/>
              <a:chOff x="8341543" y="606635"/>
              <a:chExt cx="569676" cy="388014"/>
            </a:xfrm>
          </p:grpSpPr>
          <p:sp>
            <p:nvSpPr>
              <p:cNvPr id="1385" name="Google Shape;1385;p1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86" name="Google Shape;1386;p1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387" name="Google Shape;1387;p18"/>
            <p:cNvGrpSpPr/>
            <p:nvPr/>
          </p:nvGrpSpPr>
          <p:grpSpPr>
            <a:xfrm>
              <a:off x="8341543" y="2842933"/>
              <a:ext cx="569676" cy="380612"/>
              <a:chOff x="8341543" y="2282008"/>
              <a:chExt cx="569676" cy="380612"/>
            </a:xfrm>
          </p:grpSpPr>
          <p:sp>
            <p:nvSpPr>
              <p:cNvPr id="1388" name="Google Shape;1388;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89" name="Google Shape;1389;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390" name="Google Shape;1390;p18"/>
            <p:cNvGrpSpPr/>
            <p:nvPr/>
          </p:nvGrpSpPr>
          <p:grpSpPr>
            <a:xfrm>
              <a:off x="8341543" y="3403858"/>
              <a:ext cx="569676" cy="380612"/>
              <a:chOff x="8341543" y="2282008"/>
              <a:chExt cx="569676" cy="380612"/>
            </a:xfrm>
          </p:grpSpPr>
          <p:sp>
            <p:nvSpPr>
              <p:cNvPr id="1391" name="Google Shape;1391;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92" name="Google Shape;1392;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393" name="Google Shape;1393;p1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94" name="Google Shape;1394;p1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395" name="Google Shape;1395;p18"/>
          <p:cNvSpPr/>
          <p:nvPr/>
        </p:nvSpPr>
        <p:spPr>
          <a:xfrm>
            <a:off x="728423" y="1255917"/>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96" name="Google Shape;1396;p18"/>
          <p:cNvSpPr/>
          <p:nvPr/>
        </p:nvSpPr>
        <p:spPr>
          <a:xfrm>
            <a:off x="374700" y="1288785"/>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97" name="Google Shape;1397;p18"/>
          <p:cNvSpPr/>
          <p:nvPr/>
        </p:nvSpPr>
        <p:spPr>
          <a:xfrm>
            <a:off x="406276" y="13989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98" name="Google Shape;1398;p18"/>
          <p:cNvSpPr/>
          <p:nvPr/>
        </p:nvSpPr>
        <p:spPr>
          <a:xfrm>
            <a:off x="807361" y="1343044"/>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99" name="Google Shape;1399;p1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00" name="Google Shape;1400;p18"/>
          <p:cNvSpPr/>
          <p:nvPr/>
        </p:nvSpPr>
        <p:spPr>
          <a:xfrm>
            <a:off x="374700"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01" name="Google Shape;1401;p18"/>
          <p:cNvSpPr/>
          <p:nvPr/>
        </p:nvSpPr>
        <p:spPr>
          <a:xfrm>
            <a:off x="406276" y="18739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02" name="Google Shape;1402;p18"/>
          <p:cNvSpPr/>
          <p:nvPr/>
        </p:nvSpPr>
        <p:spPr>
          <a:xfrm>
            <a:off x="807361"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03" name="Google Shape;1403;p18"/>
          <p:cNvSpPr/>
          <p:nvPr/>
        </p:nvSpPr>
        <p:spPr>
          <a:xfrm>
            <a:off x="376288"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04" name="Google Shape;1404;p1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05" name="Google Shape;1405;p18"/>
          <p:cNvSpPr/>
          <p:nvPr/>
        </p:nvSpPr>
        <p:spPr>
          <a:xfrm>
            <a:off x="374700" y="2240533"/>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06" name="Google Shape;1406;p1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07" name="Google Shape;1407;p18"/>
          <p:cNvSpPr/>
          <p:nvPr/>
        </p:nvSpPr>
        <p:spPr>
          <a:xfrm>
            <a:off x="807361" y="22947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08" name="Google Shape;1408;p18"/>
          <p:cNvSpPr/>
          <p:nvPr/>
        </p:nvSpPr>
        <p:spPr>
          <a:xfrm>
            <a:off x="376288" y="2255316"/>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09" name="Google Shape;1409;p1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10" name="Google Shape;1410;p18"/>
          <p:cNvSpPr/>
          <p:nvPr/>
        </p:nvSpPr>
        <p:spPr>
          <a:xfrm>
            <a:off x="374700" y="2717212"/>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11" name="Google Shape;1411;p18"/>
          <p:cNvSpPr/>
          <p:nvPr/>
        </p:nvSpPr>
        <p:spPr>
          <a:xfrm>
            <a:off x="406276" y="2825729"/>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12" name="Google Shape;1412;p18"/>
          <p:cNvSpPr/>
          <p:nvPr/>
        </p:nvSpPr>
        <p:spPr>
          <a:xfrm>
            <a:off x="807361"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13" name="Google Shape;1413;p18"/>
          <p:cNvSpPr/>
          <p:nvPr/>
        </p:nvSpPr>
        <p:spPr>
          <a:xfrm>
            <a:off x="376288"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14" name="Google Shape;1414;p1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15" name="Google Shape;1415;p18"/>
          <p:cNvSpPr/>
          <p:nvPr/>
        </p:nvSpPr>
        <p:spPr>
          <a:xfrm>
            <a:off x="374700" y="3192281"/>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16" name="Google Shape;1416;p18"/>
          <p:cNvSpPr/>
          <p:nvPr/>
        </p:nvSpPr>
        <p:spPr>
          <a:xfrm>
            <a:off x="406276" y="33007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17" name="Google Shape;1417;p18"/>
          <p:cNvSpPr/>
          <p:nvPr/>
        </p:nvSpPr>
        <p:spPr>
          <a:xfrm>
            <a:off x="807361" y="3246496"/>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18" name="Google Shape;1418;p18"/>
          <p:cNvSpPr/>
          <p:nvPr/>
        </p:nvSpPr>
        <p:spPr>
          <a:xfrm>
            <a:off x="376288"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19" name="Google Shape;1419;p1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20" name="Google Shape;1420;p18"/>
          <p:cNvSpPr/>
          <p:nvPr/>
        </p:nvSpPr>
        <p:spPr>
          <a:xfrm>
            <a:off x="374700"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21" name="Google Shape;1421;p18"/>
          <p:cNvSpPr/>
          <p:nvPr/>
        </p:nvSpPr>
        <p:spPr>
          <a:xfrm>
            <a:off x="406276" y="3777433"/>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22" name="Google Shape;1422;p18"/>
          <p:cNvSpPr/>
          <p:nvPr/>
        </p:nvSpPr>
        <p:spPr>
          <a:xfrm>
            <a:off x="807361"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23" name="Google Shape;1423;p18"/>
          <p:cNvSpPr/>
          <p:nvPr/>
        </p:nvSpPr>
        <p:spPr>
          <a:xfrm>
            <a:off x="376288" y="3682089"/>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24" name="Google Shape;1424;p18"/>
          <p:cNvSpPr/>
          <p:nvPr/>
        </p:nvSpPr>
        <p:spPr>
          <a:xfrm>
            <a:off x="728423" y="4111117"/>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25" name="Google Shape;1425;p18"/>
          <p:cNvSpPr/>
          <p:nvPr/>
        </p:nvSpPr>
        <p:spPr>
          <a:xfrm>
            <a:off x="374700" y="414398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26" name="Google Shape;1426;p1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27" name="Google Shape;1427;p18"/>
          <p:cNvSpPr/>
          <p:nvPr/>
        </p:nvSpPr>
        <p:spPr>
          <a:xfrm>
            <a:off x="807361" y="4198244"/>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28" name="Google Shape;1428;p18"/>
          <p:cNvSpPr/>
          <p:nvPr/>
        </p:nvSpPr>
        <p:spPr>
          <a:xfrm>
            <a:off x="376288"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29" name="Google Shape;1429;p1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30" name="Google Shape;1430;p18"/>
          <p:cNvSpPr/>
          <p:nvPr/>
        </p:nvSpPr>
        <p:spPr>
          <a:xfrm>
            <a:off x="374700" y="4620664"/>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31" name="Google Shape;1431;p18"/>
          <p:cNvSpPr/>
          <p:nvPr/>
        </p:nvSpPr>
        <p:spPr>
          <a:xfrm>
            <a:off x="406276" y="47291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32" name="Google Shape;1432;p18"/>
          <p:cNvSpPr/>
          <p:nvPr/>
        </p:nvSpPr>
        <p:spPr>
          <a:xfrm>
            <a:off x="807361"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33" name="Google Shape;1433;p18"/>
          <p:cNvSpPr/>
          <p:nvPr/>
        </p:nvSpPr>
        <p:spPr>
          <a:xfrm>
            <a:off x="376288" y="4633837"/>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34" name="Google Shape;1434;p18"/>
          <p:cNvSpPr/>
          <p:nvPr/>
        </p:nvSpPr>
        <p:spPr>
          <a:xfrm>
            <a:off x="728423" y="5061212"/>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35" name="Google Shape;1435;p18"/>
          <p:cNvSpPr/>
          <p:nvPr/>
        </p:nvSpPr>
        <p:spPr>
          <a:xfrm>
            <a:off x="374700" y="5095733"/>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36" name="Google Shape;1436;p1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37" name="Google Shape;1437;p18"/>
          <p:cNvSpPr/>
          <p:nvPr/>
        </p:nvSpPr>
        <p:spPr>
          <a:xfrm>
            <a:off x="807361" y="51499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38" name="Google Shape;1438;p18"/>
          <p:cNvSpPr/>
          <p:nvPr/>
        </p:nvSpPr>
        <p:spPr>
          <a:xfrm>
            <a:off x="376288"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39" name="Google Shape;1439;p1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40" name="Google Shape;1440;p18"/>
          <p:cNvSpPr/>
          <p:nvPr/>
        </p:nvSpPr>
        <p:spPr>
          <a:xfrm>
            <a:off x="374700" y="5570759"/>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41" name="Google Shape;1441;p18"/>
          <p:cNvSpPr/>
          <p:nvPr/>
        </p:nvSpPr>
        <p:spPr>
          <a:xfrm>
            <a:off x="406276" y="5680885"/>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42" name="Google Shape;1442;p18"/>
          <p:cNvSpPr/>
          <p:nvPr/>
        </p:nvSpPr>
        <p:spPr>
          <a:xfrm>
            <a:off x="807361" y="5625017"/>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43" name="Google Shape;1443;p18"/>
          <p:cNvSpPr/>
          <p:nvPr/>
        </p:nvSpPr>
        <p:spPr>
          <a:xfrm>
            <a:off x="376288"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44" name="Google Shape;1444;p18"/>
          <p:cNvSpPr/>
          <p:nvPr/>
        </p:nvSpPr>
        <p:spPr>
          <a:xfrm>
            <a:off x="376288"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45" name="Google Shape;1445;p18"/>
          <p:cNvSpPr/>
          <p:nvPr/>
        </p:nvSpPr>
        <p:spPr>
          <a:xfrm>
            <a:off x="305200"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446" name="Google Shape;1446;p18"/>
          <p:cNvGrpSpPr/>
          <p:nvPr/>
        </p:nvGrpSpPr>
        <p:grpSpPr>
          <a:xfrm>
            <a:off x="1417667" y="1108233"/>
            <a:ext cx="592367" cy="531367"/>
            <a:chOff x="2495125" y="2142250"/>
            <a:chExt cx="444275" cy="398525"/>
          </a:xfrm>
        </p:grpSpPr>
        <p:sp>
          <p:nvSpPr>
            <p:cNvPr id="1447" name="Google Shape;1447;p1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48" name="Google Shape;1448;p1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449" name="Google Shape;1449;p18"/>
          <p:cNvGrpSpPr/>
          <p:nvPr/>
        </p:nvGrpSpPr>
        <p:grpSpPr>
          <a:xfrm>
            <a:off x="10419000" y="5951667"/>
            <a:ext cx="388500" cy="375167"/>
            <a:chOff x="3243875" y="2372825"/>
            <a:chExt cx="291375" cy="281375"/>
          </a:xfrm>
        </p:grpSpPr>
        <p:sp>
          <p:nvSpPr>
            <p:cNvPr id="1450" name="Google Shape;1450;p1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51" name="Google Shape;1451;p1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52" name="Google Shape;1452;p1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53" name="Google Shape;1453;p1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54" name="Google Shape;1454;p1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55" name="Google Shape;1455;p1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56" name="Google Shape;1456;p1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57" name="Google Shape;1457;p1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58" name="Google Shape;1458;p1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59" name="Google Shape;1459;p1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460" name="Google Shape;1460;p18"/>
          <p:cNvGrpSpPr/>
          <p:nvPr/>
        </p:nvGrpSpPr>
        <p:grpSpPr>
          <a:xfrm>
            <a:off x="10071400" y="934467"/>
            <a:ext cx="222233" cy="224767"/>
            <a:chOff x="4954425" y="2036375"/>
            <a:chExt cx="166675" cy="168575"/>
          </a:xfrm>
        </p:grpSpPr>
        <p:sp>
          <p:nvSpPr>
            <p:cNvPr id="1461" name="Google Shape;1461;p1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62" name="Google Shape;1462;p1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463" name="Google Shape;1463;p18"/>
          <p:cNvSpPr/>
          <p:nvPr/>
        </p:nvSpPr>
        <p:spPr>
          <a:xfrm>
            <a:off x="2503400" y="7187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64" name="Google Shape;1464;p18"/>
          <p:cNvSpPr/>
          <p:nvPr/>
        </p:nvSpPr>
        <p:spPr>
          <a:xfrm>
            <a:off x="10958000" y="5420000"/>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4">
  <p:cSld name="CUSTOM_10_1_1_1_1_1_1">
    <p:spTree>
      <p:nvGrpSpPr>
        <p:cNvPr id="1" name="Shape 1465"/>
        <p:cNvGrpSpPr/>
        <p:nvPr/>
      </p:nvGrpSpPr>
      <p:grpSpPr>
        <a:xfrm>
          <a:off x="0" y="0"/>
          <a:ext cx="0" cy="0"/>
          <a:chOff x="0" y="0"/>
          <a:chExt cx="0" cy="0"/>
        </a:xfrm>
      </p:grpSpPr>
      <p:grpSp>
        <p:nvGrpSpPr>
          <p:cNvPr id="1466" name="Google Shape;1466;p19"/>
          <p:cNvGrpSpPr/>
          <p:nvPr/>
        </p:nvGrpSpPr>
        <p:grpSpPr>
          <a:xfrm>
            <a:off x="527859" y="292692"/>
            <a:ext cx="11358487" cy="6384375"/>
            <a:chOff x="395894" y="219519"/>
            <a:chExt cx="8518865" cy="4788281"/>
          </a:xfrm>
        </p:grpSpPr>
        <p:sp>
          <p:nvSpPr>
            <p:cNvPr id="1467" name="Google Shape;1467;p1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468" name="Google Shape;1468;p19"/>
            <p:cNvGrpSpPr/>
            <p:nvPr/>
          </p:nvGrpSpPr>
          <p:grpSpPr>
            <a:xfrm>
              <a:off x="8341543" y="2282008"/>
              <a:ext cx="569676" cy="380612"/>
              <a:chOff x="8341543" y="2282008"/>
              <a:chExt cx="569676" cy="380612"/>
            </a:xfrm>
          </p:grpSpPr>
          <p:sp>
            <p:nvSpPr>
              <p:cNvPr id="1469" name="Google Shape;1469;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70" name="Google Shape;1470;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471" name="Google Shape;1471;p1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472" name="Google Shape;1472;p19"/>
            <p:cNvGrpSpPr/>
            <p:nvPr/>
          </p:nvGrpSpPr>
          <p:grpSpPr>
            <a:xfrm>
              <a:off x="8341543" y="1721094"/>
              <a:ext cx="569676" cy="380612"/>
              <a:chOff x="8341543" y="1721094"/>
              <a:chExt cx="569676" cy="380612"/>
            </a:xfrm>
          </p:grpSpPr>
          <p:sp>
            <p:nvSpPr>
              <p:cNvPr id="1473" name="Google Shape;1473;p1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74" name="Google Shape;1474;p1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475" name="Google Shape;1475;p19"/>
            <p:cNvGrpSpPr/>
            <p:nvPr/>
          </p:nvGrpSpPr>
          <p:grpSpPr>
            <a:xfrm>
              <a:off x="8346273" y="1183592"/>
              <a:ext cx="568486" cy="388014"/>
              <a:chOff x="8346273" y="1183592"/>
              <a:chExt cx="568486" cy="388014"/>
            </a:xfrm>
          </p:grpSpPr>
          <p:sp>
            <p:nvSpPr>
              <p:cNvPr id="1476" name="Google Shape;1476;p1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77" name="Google Shape;1477;p1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478" name="Google Shape;1478;p19"/>
            <p:cNvGrpSpPr/>
            <p:nvPr/>
          </p:nvGrpSpPr>
          <p:grpSpPr>
            <a:xfrm>
              <a:off x="8341543" y="606635"/>
              <a:ext cx="569676" cy="388014"/>
              <a:chOff x="8341543" y="606635"/>
              <a:chExt cx="569676" cy="388014"/>
            </a:xfrm>
          </p:grpSpPr>
          <p:sp>
            <p:nvSpPr>
              <p:cNvPr id="1479" name="Google Shape;1479;p1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80" name="Google Shape;1480;p1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481" name="Google Shape;1481;p19"/>
            <p:cNvGrpSpPr/>
            <p:nvPr/>
          </p:nvGrpSpPr>
          <p:grpSpPr>
            <a:xfrm>
              <a:off x="8341543" y="2842933"/>
              <a:ext cx="569676" cy="380612"/>
              <a:chOff x="8341543" y="2282008"/>
              <a:chExt cx="569676" cy="380612"/>
            </a:xfrm>
          </p:grpSpPr>
          <p:sp>
            <p:nvSpPr>
              <p:cNvPr id="1482" name="Google Shape;1482;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83" name="Google Shape;1483;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484" name="Google Shape;1484;p19"/>
            <p:cNvGrpSpPr/>
            <p:nvPr/>
          </p:nvGrpSpPr>
          <p:grpSpPr>
            <a:xfrm>
              <a:off x="8341543" y="3403858"/>
              <a:ext cx="569676" cy="380612"/>
              <a:chOff x="8341543" y="2282008"/>
              <a:chExt cx="569676" cy="380612"/>
            </a:xfrm>
          </p:grpSpPr>
          <p:sp>
            <p:nvSpPr>
              <p:cNvPr id="1485" name="Google Shape;1485;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86" name="Google Shape;1486;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487" name="Google Shape;1487;p1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88" name="Google Shape;1488;p1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489" name="Google Shape;1489;p19"/>
          <p:cNvSpPr/>
          <p:nvPr/>
        </p:nvSpPr>
        <p:spPr>
          <a:xfrm>
            <a:off x="728423" y="1255917"/>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90" name="Google Shape;1490;p19"/>
          <p:cNvSpPr/>
          <p:nvPr/>
        </p:nvSpPr>
        <p:spPr>
          <a:xfrm>
            <a:off x="374700" y="1288785"/>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91" name="Google Shape;1491;p19"/>
          <p:cNvSpPr/>
          <p:nvPr/>
        </p:nvSpPr>
        <p:spPr>
          <a:xfrm>
            <a:off x="406276" y="13989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92" name="Google Shape;1492;p19"/>
          <p:cNvSpPr/>
          <p:nvPr/>
        </p:nvSpPr>
        <p:spPr>
          <a:xfrm>
            <a:off x="807361" y="1343044"/>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93" name="Google Shape;1493;p1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94" name="Google Shape;1494;p19"/>
          <p:cNvSpPr/>
          <p:nvPr/>
        </p:nvSpPr>
        <p:spPr>
          <a:xfrm>
            <a:off x="374700"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95" name="Google Shape;1495;p19"/>
          <p:cNvSpPr/>
          <p:nvPr/>
        </p:nvSpPr>
        <p:spPr>
          <a:xfrm>
            <a:off x="406276" y="18739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96" name="Google Shape;1496;p19"/>
          <p:cNvSpPr/>
          <p:nvPr/>
        </p:nvSpPr>
        <p:spPr>
          <a:xfrm>
            <a:off x="807361"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97" name="Google Shape;1497;p19"/>
          <p:cNvSpPr/>
          <p:nvPr/>
        </p:nvSpPr>
        <p:spPr>
          <a:xfrm>
            <a:off x="376288"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98" name="Google Shape;1498;p1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99" name="Google Shape;1499;p19"/>
          <p:cNvSpPr/>
          <p:nvPr/>
        </p:nvSpPr>
        <p:spPr>
          <a:xfrm>
            <a:off x="374700" y="2240533"/>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00" name="Google Shape;1500;p1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01" name="Google Shape;1501;p19"/>
          <p:cNvSpPr/>
          <p:nvPr/>
        </p:nvSpPr>
        <p:spPr>
          <a:xfrm>
            <a:off x="807361" y="22947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02" name="Google Shape;1502;p19"/>
          <p:cNvSpPr/>
          <p:nvPr/>
        </p:nvSpPr>
        <p:spPr>
          <a:xfrm>
            <a:off x="376288" y="2255316"/>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03" name="Google Shape;1503;p1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04" name="Google Shape;1504;p19"/>
          <p:cNvSpPr/>
          <p:nvPr/>
        </p:nvSpPr>
        <p:spPr>
          <a:xfrm>
            <a:off x="374700" y="2717212"/>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05" name="Google Shape;1505;p19"/>
          <p:cNvSpPr/>
          <p:nvPr/>
        </p:nvSpPr>
        <p:spPr>
          <a:xfrm>
            <a:off x="406276" y="2825729"/>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06" name="Google Shape;1506;p19"/>
          <p:cNvSpPr/>
          <p:nvPr/>
        </p:nvSpPr>
        <p:spPr>
          <a:xfrm>
            <a:off x="807361"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07" name="Google Shape;1507;p19"/>
          <p:cNvSpPr/>
          <p:nvPr/>
        </p:nvSpPr>
        <p:spPr>
          <a:xfrm>
            <a:off x="376288"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08" name="Google Shape;1508;p1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09" name="Google Shape;1509;p19"/>
          <p:cNvSpPr/>
          <p:nvPr/>
        </p:nvSpPr>
        <p:spPr>
          <a:xfrm>
            <a:off x="374700" y="3192281"/>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10" name="Google Shape;1510;p19"/>
          <p:cNvSpPr/>
          <p:nvPr/>
        </p:nvSpPr>
        <p:spPr>
          <a:xfrm>
            <a:off x="406276" y="33007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11" name="Google Shape;1511;p19"/>
          <p:cNvSpPr/>
          <p:nvPr/>
        </p:nvSpPr>
        <p:spPr>
          <a:xfrm>
            <a:off x="807361" y="3246496"/>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12" name="Google Shape;1512;p19"/>
          <p:cNvSpPr/>
          <p:nvPr/>
        </p:nvSpPr>
        <p:spPr>
          <a:xfrm>
            <a:off x="376288"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13" name="Google Shape;1513;p1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14" name="Google Shape;1514;p19"/>
          <p:cNvSpPr/>
          <p:nvPr/>
        </p:nvSpPr>
        <p:spPr>
          <a:xfrm>
            <a:off x="374700"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15" name="Google Shape;1515;p19"/>
          <p:cNvSpPr/>
          <p:nvPr/>
        </p:nvSpPr>
        <p:spPr>
          <a:xfrm>
            <a:off x="406276" y="3777433"/>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16" name="Google Shape;1516;p19"/>
          <p:cNvSpPr/>
          <p:nvPr/>
        </p:nvSpPr>
        <p:spPr>
          <a:xfrm>
            <a:off x="807361"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17" name="Google Shape;1517;p19"/>
          <p:cNvSpPr/>
          <p:nvPr/>
        </p:nvSpPr>
        <p:spPr>
          <a:xfrm>
            <a:off x="376288" y="3682089"/>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18" name="Google Shape;1518;p19"/>
          <p:cNvSpPr/>
          <p:nvPr/>
        </p:nvSpPr>
        <p:spPr>
          <a:xfrm>
            <a:off x="728423" y="4111117"/>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19" name="Google Shape;1519;p19"/>
          <p:cNvSpPr/>
          <p:nvPr/>
        </p:nvSpPr>
        <p:spPr>
          <a:xfrm>
            <a:off x="374700" y="414398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20" name="Google Shape;1520;p1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21" name="Google Shape;1521;p19"/>
          <p:cNvSpPr/>
          <p:nvPr/>
        </p:nvSpPr>
        <p:spPr>
          <a:xfrm>
            <a:off x="807361" y="4198244"/>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22" name="Google Shape;1522;p19"/>
          <p:cNvSpPr/>
          <p:nvPr/>
        </p:nvSpPr>
        <p:spPr>
          <a:xfrm>
            <a:off x="376288"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23" name="Google Shape;1523;p1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24" name="Google Shape;1524;p19"/>
          <p:cNvSpPr/>
          <p:nvPr/>
        </p:nvSpPr>
        <p:spPr>
          <a:xfrm>
            <a:off x="374700" y="4620664"/>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25" name="Google Shape;1525;p19"/>
          <p:cNvSpPr/>
          <p:nvPr/>
        </p:nvSpPr>
        <p:spPr>
          <a:xfrm>
            <a:off x="406276" y="47291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26" name="Google Shape;1526;p19"/>
          <p:cNvSpPr/>
          <p:nvPr/>
        </p:nvSpPr>
        <p:spPr>
          <a:xfrm>
            <a:off x="807361"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27" name="Google Shape;1527;p19"/>
          <p:cNvSpPr/>
          <p:nvPr/>
        </p:nvSpPr>
        <p:spPr>
          <a:xfrm>
            <a:off x="376288" y="4633837"/>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28" name="Google Shape;1528;p19"/>
          <p:cNvSpPr/>
          <p:nvPr/>
        </p:nvSpPr>
        <p:spPr>
          <a:xfrm>
            <a:off x="728423" y="5061212"/>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29" name="Google Shape;1529;p19"/>
          <p:cNvSpPr/>
          <p:nvPr/>
        </p:nvSpPr>
        <p:spPr>
          <a:xfrm>
            <a:off x="374700" y="5095733"/>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30" name="Google Shape;1530;p1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31" name="Google Shape;1531;p19"/>
          <p:cNvSpPr/>
          <p:nvPr/>
        </p:nvSpPr>
        <p:spPr>
          <a:xfrm>
            <a:off x="807361" y="51499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32" name="Google Shape;1532;p19"/>
          <p:cNvSpPr/>
          <p:nvPr/>
        </p:nvSpPr>
        <p:spPr>
          <a:xfrm>
            <a:off x="376288"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33" name="Google Shape;1533;p1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34" name="Google Shape;1534;p19"/>
          <p:cNvSpPr/>
          <p:nvPr/>
        </p:nvSpPr>
        <p:spPr>
          <a:xfrm>
            <a:off x="374700" y="5570759"/>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35" name="Google Shape;1535;p19"/>
          <p:cNvSpPr/>
          <p:nvPr/>
        </p:nvSpPr>
        <p:spPr>
          <a:xfrm>
            <a:off x="406276" y="5680885"/>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36" name="Google Shape;1536;p19"/>
          <p:cNvSpPr/>
          <p:nvPr/>
        </p:nvSpPr>
        <p:spPr>
          <a:xfrm>
            <a:off x="807361" y="5625017"/>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37" name="Google Shape;1537;p19"/>
          <p:cNvSpPr/>
          <p:nvPr/>
        </p:nvSpPr>
        <p:spPr>
          <a:xfrm>
            <a:off x="376288"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38" name="Google Shape;1538;p19"/>
          <p:cNvSpPr/>
          <p:nvPr/>
        </p:nvSpPr>
        <p:spPr>
          <a:xfrm>
            <a:off x="376288"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539" name="Google Shape;1539;p19"/>
          <p:cNvGrpSpPr/>
          <p:nvPr/>
        </p:nvGrpSpPr>
        <p:grpSpPr>
          <a:xfrm>
            <a:off x="10211867" y="3932584"/>
            <a:ext cx="592367" cy="531367"/>
            <a:chOff x="2495125" y="2142250"/>
            <a:chExt cx="444275" cy="398525"/>
          </a:xfrm>
        </p:grpSpPr>
        <p:sp>
          <p:nvSpPr>
            <p:cNvPr id="1540" name="Google Shape;154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41" name="Google Shape;154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542" name="Google Shape;1542;p19"/>
          <p:cNvGrpSpPr/>
          <p:nvPr/>
        </p:nvGrpSpPr>
        <p:grpSpPr>
          <a:xfrm>
            <a:off x="1357400" y="2009300"/>
            <a:ext cx="388500" cy="375167"/>
            <a:chOff x="3243875" y="2372825"/>
            <a:chExt cx="291375" cy="281375"/>
          </a:xfrm>
        </p:grpSpPr>
        <p:sp>
          <p:nvSpPr>
            <p:cNvPr id="1543" name="Google Shape;1543;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44" name="Google Shape;1544;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45" name="Google Shape;1545;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46" name="Google Shape;1546;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47" name="Google Shape;1547;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48" name="Google Shape;1548;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49" name="Google Shape;1549;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50" name="Google Shape;1550;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51" name="Google Shape;1551;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52" name="Google Shape;1552;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553" name="Google Shape;1553;p19"/>
          <p:cNvGrpSpPr/>
          <p:nvPr/>
        </p:nvGrpSpPr>
        <p:grpSpPr>
          <a:xfrm>
            <a:off x="2761967" y="821284"/>
            <a:ext cx="222233" cy="224767"/>
            <a:chOff x="4954425" y="2036375"/>
            <a:chExt cx="166675" cy="168575"/>
          </a:xfrm>
        </p:grpSpPr>
        <p:sp>
          <p:nvSpPr>
            <p:cNvPr id="1554" name="Google Shape;1554;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55" name="Google Shape;1555;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556" name="Google Shape;1556;p19"/>
          <p:cNvSpPr/>
          <p:nvPr/>
        </p:nvSpPr>
        <p:spPr>
          <a:xfrm>
            <a:off x="9342633" y="879533"/>
            <a:ext cx="158833" cy="108267"/>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57" name="Google Shape;1557;p19"/>
          <p:cNvSpPr/>
          <p:nvPr/>
        </p:nvSpPr>
        <p:spPr>
          <a:xfrm>
            <a:off x="2428167" y="17128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58" name="Google Shape;1558;p19"/>
          <p:cNvSpPr/>
          <p:nvPr/>
        </p:nvSpPr>
        <p:spPr>
          <a:xfrm>
            <a:off x="1357400" y="1334200"/>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59" name="Google Shape;1559;p19"/>
          <p:cNvSpPr/>
          <p:nvPr/>
        </p:nvSpPr>
        <p:spPr>
          <a:xfrm>
            <a:off x="10036933" y="557588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60" name="Google Shape;1560;p19"/>
          <p:cNvSpPr/>
          <p:nvPr/>
        </p:nvSpPr>
        <p:spPr>
          <a:xfrm>
            <a:off x="1472233" y="49454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561" name="Google Shape;1561;p19"/>
          <p:cNvGrpSpPr/>
          <p:nvPr/>
        </p:nvGrpSpPr>
        <p:grpSpPr>
          <a:xfrm>
            <a:off x="2039667" y="5713833"/>
            <a:ext cx="388500" cy="375167"/>
            <a:chOff x="3243875" y="2372825"/>
            <a:chExt cx="291375" cy="281375"/>
          </a:xfrm>
        </p:grpSpPr>
        <p:sp>
          <p:nvSpPr>
            <p:cNvPr id="1562" name="Google Shape;1562;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63" name="Google Shape;1563;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64" name="Google Shape;1564;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65" name="Google Shape;1565;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66" name="Google Shape;1566;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67" name="Google Shape;1567;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68" name="Google Shape;1568;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69" name="Google Shape;1569;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70" name="Google Shape;1570;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71" name="Google Shape;1571;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572" name="Google Shape;1572;p19"/>
          <p:cNvGrpSpPr/>
          <p:nvPr/>
        </p:nvGrpSpPr>
        <p:grpSpPr>
          <a:xfrm>
            <a:off x="1672317" y="3456700"/>
            <a:ext cx="592367" cy="531367"/>
            <a:chOff x="2495125" y="2142250"/>
            <a:chExt cx="444275" cy="398525"/>
          </a:xfrm>
        </p:grpSpPr>
        <p:sp>
          <p:nvSpPr>
            <p:cNvPr id="1573" name="Google Shape;1573;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74" name="Google Shape;1574;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575" name="Google Shape;1575;p19"/>
          <p:cNvGrpSpPr/>
          <p:nvPr/>
        </p:nvGrpSpPr>
        <p:grpSpPr>
          <a:xfrm>
            <a:off x="9301067" y="5825267"/>
            <a:ext cx="388500" cy="375167"/>
            <a:chOff x="3243875" y="2372825"/>
            <a:chExt cx="291375" cy="281375"/>
          </a:xfrm>
        </p:grpSpPr>
        <p:sp>
          <p:nvSpPr>
            <p:cNvPr id="1576" name="Google Shape;1576;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77" name="Google Shape;1577;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78" name="Google Shape;1578;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79" name="Google Shape;1579;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80" name="Google Shape;1580;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81" name="Google Shape;1581;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82" name="Google Shape;1582;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83" name="Google Shape;1583;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84" name="Google Shape;1584;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85" name="Google Shape;1585;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586" name="Google Shape;1586;p19"/>
          <p:cNvGrpSpPr/>
          <p:nvPr/>
        </p:nvGrpSpPr>
        <p:grpSpPr>
          <a:xfrm>
            <a:off x="9580333" y="2936200"/>
            <a:ext cx="222233" cy="224767"/>
            <a:chOff x="4954425" y="2036375"/>
            <a:chExt cx="166675" cy="168575"/>
          </a:xfrm>
        </p:grpSpPr>
        <p:sp>
          <p:nvSpPr>
            <p:cNvPr id="1587" name="Google Shape;1587;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88" name="Google Shape;1588;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589" name="Google Shape;1589;p19"/>
          <p:cNvGrpSpPr/>
          <p:nvPr/>
        </p:nvGrpSpPr>
        <p:grpSpPr>
          <a:xfrm>
            <a:off x="10211851" y="1501284"/>
            <a:ext cx="592367" cy="531367"/>
            <a:chOff x="2495125" y="2142250"/>
            <a:chExt cx="444275" cy="398525"/>
          </a:xfrm>
        </p:grpSpPr>
        <p:sp>
          <p:nvSpPr>
            <p:cNvPr id="1590" name="Google Shape;159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91" name="Google Shape;159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33"/>
        <p:cNvGrpSpPr/>
        <p:nvPr/>
      </p:nvGrpSpPr>
      <p:grpSpPr>
        <a:xfrm>
          <a:off x="0" y="0"/>
          <a:ext cx="0" cy="0"/>
          <a:chOff x="0" y="0"/>
          <a:chExt cx="0" cy="0"/>
        </a:xfrm>
      </p:grpSpPr>
      <p:sp>
        <p:nvSpPr>
          <p:cNvPr id="134" name="Google Shape;134;p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35" name="Google Shape;135;p3"/>
          <p:cNvGrpSpPr/>
          <p:nvPr/>
        </p:nvGrpSpPr>
        <p:grpSpPr>
          <a:xfrm>
            <a:off x="527859" y="292692"/>
            <a:ext cx="11358487" cy="6384375"/>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58" name="Google Shape;158;p3"/>
          <p:cNvSpPr/>
          <p:nvPr/>
        </p:nvSpPr>
        <p:spPr>
          <a:xfrm>
            <a:off x="728423" y="1255917"/>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9" name="Google Shape;159;p3"/>
          <p:cNvSpPr/>
          <p:nvPr/>
        </p:nvSpPr>
        <p:spPr>
          <a:xfrm>
            <a:off x="374700" y="1288785"/>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60" name="Google Shape;160;p3"/>
          <p:cNvSpPr/>
          <p:nvPr/>
        </p:nvSpPr>
        <p:spPr>
          <a:xfrm>
            <a:off x="406276" y="13989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61" name="Google Shape;161;p3"/>
          <p:cNvSpPr/>
          <p:nvPr/>
        </p:nvSpPr>
        <p:spPr>
          <a:xfrm>
            <a:off x="807361" y="1343044"/>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62" name="Google Shape;162;p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63" name="Google Shape;163;p3"/>
          <p:cNvSpPr/>
          <p:nvPr/>
        </p:nvSpPr>
        <p:spPr>
          <a:xfrm>
            <a:off x="374700"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64" name="Google Shape;164;p3"/>
          <p:cNvSpPr/>
          <p:nvPr/>
        </p:nvSpPr>
        <p:spPr>
          <a:xfrm>
            <a:off x="406276" y="18739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65" name="Google Shape;165;p3"/>
          <p:cNvSpPr/>
          <p:nvPr/>
        </p:nvSpPr>
        <p:spPr>
          <a:xfrm>
            <a:off x="807361"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66" name="Google Shape;166;p3"/>
          <p:cNvSpPr/>
          <p:nvPr/>
        </p:nvSpPr>
        <p:spPr>
          <a:xfrm>
            <a:off x="376288"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67" name="Google Shape;167;p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68" name="Google Shape;168;p3"/>
          <p:cNvSpPr/>
          <p:nvPr/>
        </p:nvSpPr>
        <p:spPr>
          <a:xfrm>
            <a:off x="374700" y="2240533"/>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69" name="Google Shape;169;p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70" name="Google Shape;170;p3"/>
          <p:cNvSpPr/>
          <p:nvPr/>
        </p:nvSpPr>
        <p:spPr>
          <a:xfrm>
            <a:off x="807361" y="22947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71" name="Google Shape;171;p3"/>
          <p:cNvSpPr/>
          <p:nvPr/>
        </p:nvSpPr>
        <p:spPr>
          <a:xfrm>
            <a:off x="376288" y="2255316"/>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72" name="Google Shape;172;p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73" name="Google Shape;173;p3"/>
          <p:cNvSpPr/>
          <p:nvPr/>
        </p:nvSpPr>
        <p:spPr>
          <a:xfrm>
            <a:off x="374700" y="2717212"/>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74" name="Google Shape;174;p3"/>
          <p:cNvSpPr/>
          <p:nvPr/>
        </p:nvSpPr>
        <p:spPr>
          <a:xfrm>
            <a:off x="406276" y="2825729"/>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75" name="Google Shape;175;p3"/>
          <p:cNvSpPr/>
          <p:nvPr/>
        </p:nvSpPr>
        <p:spPr>
          <a:xfrm>
            <a:off x="807361"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76" name="Google Shape;176;p3"/>
          <p:cNvSpPr/>
          <p:nvPr/>
        </p:nvSpPr>
        <p:spPr>
          <a:xfrm>
            <a:off x="376288"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77" name="Google Shape;177;p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78" name="Google Shape;178;p3"/>
          <p:cNvSpPr/>
          <p:nvPr/>
        </p:nvSpPr>
        <p:spPr>
          <a:xfrm>
            <a:off x="374700" y="3192281"/>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79" name="Google Shape;179;p3"/>
          <p:cNvSpPr/>
          <p:nvPr/>
        </p:nvSpPr>
        <p:spPr>
          <a:xfrm>
            <a:off x="406276" y="33007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80" name="Google Shape;180;p3"/>
          <p:cNvSpPr/>
          <p:nvPr/>
        </p:nvSpPr>
        <p:spPr>
          <a:xfrm>
            <a:off x="807361" y="3246496"/>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81" name="Google Shape;181;p3"/>
          <p:cNvSpPr/>
          <p:nvPr/>
        </p:nvSpPr>
        <p:spPr>
          <a:xfrm>
            <a:off x="376288"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82" name="Google Shape;182;p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83" name="Google Shape;183;p3"/>
          <p:cNvSpPr/>
          <p:nvPr/>
        </p:nvSpPr>
        <p:spPr>
          <a:xfrm>
            <a:off x="374700"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84" name="Google Shape;184;p3"/>
          <p:cNvSpPr/>
          <p:nvPr/>
        </p:nvSpPr>
        <p:spPr>
          <a:xfrm>
            <a:off x="406276" y="3777433"/>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85" name="Google Shape;185;p3"/>
          <p:cNvSpPr/>
          <p:nvPr/>
        </p:nvSpPr>
        <p:spPr>
          <a:xfrm>
            <a:off x="807361"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86" name="Google Shape;186;p3"/>
          <p:cNvSpPr/>
          <p:nvPr/>
        </p:nvSpPr>
        <p:spPr>
          <a:xfrm>
            <a:off x="376288" y="3682089"/>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87" name="Google Shape;187;p3"/>
          <p:cNvSpPr/>
          <p:nvPr/>
        </p:nvSpPr>
        <p:spPr>
          <a:xfrm>
            <a:off x="728423" y="4111117"/>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88" name="Google Shape;188;p3"/>
          <p:cNvSpPr/>
          <p:nvPr/>
        </p:nvSpPr>
        <p:spPr>
          <a:xfrm>
            <a:off x="374700" y="414398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89" name="Google Shape;189;p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90" name="Google Shape;190;p3"/>
          <p:cNvSpPr/>
          <p:nvPr/>
        </p:nvSpPr>
        <p:spPr>
          <a:xfrm>
            <a:off x="807361" y="4198244"/>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91" name="Google Shape;191;p3"/>
          <p:cNvSpPr/>
          <p:nvPr/>
        </p:nvSpPr>
        <p:spPr>
          <a:xfrm>
            <a:off x="376288"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92" name="Google Shape;192;p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93" name="Google Shape;193;p3"/>
          <p:cNvSpPr/>
          <p:nvPr/>
        </p:nvSpPr>
        <p:spPr>
          <a:xfrm>
            <a:off x="374700" y="4620664"/>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94" name="Google Shape;194;p3"/>
          <p:cNvSpPr/>
          <p:nvPr/>
        </p:nvSpPr>
        <p:spPr>
          <a:xfrm>
            <a:off x="406276" y="47291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95" name="Google Shape;195;p3"/>
          <p:cNvSpPr/>
          <p:nvPr/>
        </p:nvSpPr>
        <p:spPr>
          <a:xfrm>
            <a:off x="807361"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96" name="Google Shape;196;p3"/>
          <p:cNvSpPr/>
          <p:nvPr/>
        </p:nvSpPr>
        <p:spPr>
          <a:xfrm>
            <a:off x="376288" y="4633837"/>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97" name="Google Shape;197;p3"/>
          <p:cNvSpPr/>
          <p:nvPr/>
        </p:nvSpPr>
        <p:spPr>
          <a:xfrm>
            <a:off x="728423" y="5061212"/>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98" name="Google Shape;198;p3"/>
          <p:cNvSpPr/>
          <p:nvPr/>
        </p:nvSpPr>
        <p:spPr>
          <a:xfrm>
            <a:off x="374700" y="5095733"/>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99" name="Google Shape;199;p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00" name="Google Shape;200;p3"/>
          <p:cNvSpPr/>
          <p:nvPr/>
        </p:nvSpPr>
        <p:spPr>
          <a:xfrm>
            <a:off x="807361" y="51499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01" name="Google Shape;201;p3"/>
          <p:cNvSpPr/>
          <p:nvPr/>
        </p:nvSpPr>
        <p:spPr>
          <a:xfrm>
            <a:off x="376288"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02" name="Google Shape;202;p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03" name="Google Shape;203;p3"/>
          <p:cNvSpPr/>
          <p:nvPr/>
        </p:nvSpPr>
        <p:spPr>
          <a:xfrm>
            <a:off x="374700" y="5570759"/>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04" name="Google Shape;204;p3"/>
          <p:cNvSpPr/>
          <p:nvPr/>
        </p:nvSpPr>
        <p:spPr>
          <a:xfrm>
            <a:off x="406276" y="5680885"/>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05" name="Google Shape;205;p3"/>
          <p:cNvSpPr/>
          <p:nvPr/>
        </p:nvSpPr>
        <p:spPr>
          <a:xfrm>
            <a:off x="807361" y="5625017"/>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06" name="Google Shape;206;p3"/>
          <p:cNvSpPr/>
          <p:nvPr/>
        </p:nvSpPr>
        <p:spPr>
          <a:xfrm>
            <a:off x="376288"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07" name="Google Shape;207;p3"/>
          <p:cNvSpPr/>
          <p:nvPr/>
        </p:nvSpPr>
        <p:spPr>
          <a:xfrm>
            <a:off x="376288"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08" name="Google Shape;208;p3"/>
          <p:cNvSpPr txBox="1">
            <a:spLocks noGrp="1"/>
          </p:cNvSpPr>
          <p:nvPr>
            <p:ph type="title"/>
          </p:nvPr>
        </p:nvSpPr>
        <p:spPr>
          <a:xfrm>
            <a:off x="3330499" y="2875457"/>
            <a:ext cx="5290800" cy="8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465"/>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p:txBody>
      </p:sp>
      <p:sp>
        <p:nvSpPr>
          <p:cNvPr id="209" name="Google Shape;209;p3"/>
          <p:cNvSpPr txBox="1">
            <a:spLocks noGrp="1"/>
          </p:cNvSpPr>
          <p:nvPr>
            <p:ph type="title" idx="2" hasCustomPrompt="1"/>
          </p:nvPr>
        </p:nvSpPr>
        <p:spPr>
          <a:xfrm>
            <a:off x="5287533" y="1496600"/>
            <a:ext cx="1376800" cy="87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5735">
                <a:solidFill>
                  <a:schemeClr val="accent1"/>
                </a:solidFill>
              </a:defRPr>
            </a:lvl1pPr>
            <a:lvl2pPr lvl="1" algn="ctr" rtl="0">
              <a:spcBef>
                <a:spcPts val="0"/>
              </a:spcBef>
              <a:spcAft>
                <a:spcPts val="0"/>
              </a:spcAft>
              <a:buClr>
                <a:schemeClr val="accent1"/>
              </a:buClr>
              <a:buSzPts val="7200"/>
              <a:buNone/>
              <a:defRPr sz="9600">
                <a:solidFill>
                  <a:schemeClr val="accent1"/>
                </a:solidFill>
              </a:defRPr>
            </a:lvl2pPr>
            <a:lvl3pPr lvl="2" algn="ctr" rtl="0">
              <a:spcBef>
                <a:spcPts val="0"/>
              </a:spcBef>
              <a:spcAft>
                <a:spcPts val="0"/>
              </a:spcAft>
              <a:buClr>
                <a:schemeClr val="accent1"/>
              </a:buClr>
              <a:buSzPts val="7200"/>
              <a:buNone/>
              <a:defRPr sz="9600">
                <a:solidFill>
                  <a:schemeClr val="accent1"/>
                </a:solidFill>
              </a:defRPr>
            </a:lvl3pPr>
            <a:lvl4pPr lvl="3" algn="ctr" rtl="0">
              <a:spcBef>
                <a:spcPts val="0"/>
              </a:spcBef>
              <a:spcAft>
                <a:spcPts val="0"/>
              </a:spcAft>
              <a:buClr>
                <a:schemeClr val="accent1"/>
              </a:buClr>
              <a:buSzPts val="7200"/>
              <a:buNone/>
              <a:defRPr sz="9600">
                <a:solidFill>
                  <a:schemeClr val="accent1"/>
                </a:solidFill>
              </a:defRPr>
            </a:lvl4pPr>
            <a:lvl5pPr lvl="4" algn="ctr" rtl="0">
              <a:spcBef>
                <a:spcPts val="0"/>
              </a:spcBef>
              <a:spcAft>
                <a:spcPts val="0"/>
              </a:spcAft>
              <a:buClr>
                <a:schemeClr val="accent1"/>
              </a:buClr>
              <a:buSzPts val="7200"/>
              <a:buNone/>
              <a:defRPr sz="9600">
                <a:solidFill>
                  <a:schemeClr val="accent1"/>
                </a:solidFill>
              </a:defRPr>
            </a:lvl5pPr>
            <a:lvl6pPr lvl="5" algn="ctr" rtl="0">
              <a:spcBef>
                <a:spcPts val="0"/>
              </a:spcBef>
              <a:spcAft>
                <a:spcPts val="0"/>
              </a:spcAft>
              <a:buClr>
                <a:schemeClr val="accent1"/>
              </a:buClr>
              <a:buSzPts val="7200"/>
              <a:buNone/>
              <a:defRPr sz="9600">
                <a:solidFill>
                  <a:schemeClr val="accent1"/>
                </a:solidFill>
              </a:defRPr>
            </a:lvl6pPr>
            <a:lvl7pPr lvl="6" algn="ctr" rtl="0">
              <a:spcBef>
                <a:spcPts val="0"/>
              </a:spcBef>
              <a:spcAft>
                <a:spcPts val="0"/>
              </a:spcAft>
              <a:buClr>
                <a:schemeClr val="accent1"/>
              </a:buClr>
              <a:buSzPts val="7200"/>
              <a:buNone/>
              <a:defRPr sz="9600">
                <a:solidFill>
                  <a:schemeClr val="accent1"/>
                </a:solidFill>
              </a:defRPr>
            </a:lvl7pPr>
            <a:lvl8pPr lvl="7" algn="ctr" rtl="0">
              <a:spcBef>
                <a:spcPts val="0"/>
              </a:spcBef>
              <a:spcAft>
                <a:spcPts val="0"/>
              </a:spcAft>
              <a:buClr>
                <a:schemeClr val="accent1"/>
              </a:buClr>
              <a:buSzPts val="7200"/>
              <a:buNone/>
              <a:defRPr sz="9600">
                <a:solidFill>
                  <a:schemeClr val="accent1"/>
                </a:solidFill>
              </a:defRPr>
            </a:lvl8pPr>
            <a:lvl9pPr lvl="8" algn="ctr" rtl="0">
              <a:spcBef>
                <a:spcPts val="0"/>
              </a:spcBef>
              <a:spcAft>
                <a:spcPts val="0"/>
              </a:spcAft>
              <a:buClr>
                <a:schemeClr val="accent1"/>
              </a:buClr>
              <a:buSzPts val="7200"/>
              <a:buNone/>
              <a:defRPr sz="9600">
                <a:solidFill>
                  <a:schemeClr val="accent1"/>
                </a:solidFill>
              </a:defRPr>
            </a:lvl9pPr>
          </a:lstStyle>
          <a:p>
            <a:r>
              <a:t>xx%</a:t>
            </a:r>
          </a:p>
        </p:txBody>
      </p:sp>
      <p:sp>
        <p:nvSpPr>
          <p:cNvPr id="210" name="Google Shape;210;p3"/>
          <p:cNvSpPr txBox="1">
            <a:spLocks noGrp="1"/>
          </p:cNvSpPr>
          <p:nvPr>
            <p:ph type="subTitle" idx="1"/>
          </p:nvPr>
        </p:nvSpPr>
        <p:spPr>
          <a:xfrm>
            <a:off x="2978100" y="4193133"/>
            <a:ext cx="5995600" cy="87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p:txBody>
      </p:sp>
      <p:grpSp>
        <p:nvGrpSpPr>
          <p:cNvPr id="211" name="Google Shape;211;p3"/>
          <p:cNvGrpSpPr/>
          <p:nvPr/>
        </p:nvGrpSpPr>
        <p:grpSpPr>
          <a:xfrm>
            <a:off x="1373567" y="2108467"/>
            <a:ext cx="592367" cy="531367"/>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214" name="Google Shape;214;p3"/>
          <p:cNvGrpSpPr/>
          <p:nvPr/>
        </p:nvGrpSpPr>
        <p:grpSpPr>
          <a:xfrm>
            <a:off x="9804600" y="5273700"/>
            <a:ext cx="388500" cy="375167"/>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225" name="Google Shape;225;p3"/>
          <p:cNvGrpSpPr/>
          <p:nvPr/>
        </p:nvGrpSpPr>
        <p:grpSpPr>
          <a:xfrm>
            <a:off x="10013867" y="1672584"/>
            <a:ext cx="222233" cy="22476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228" name="Google Shape;228;p3"/>
          <p:cNvSpPr/>
          <p:nvPr/>
        </p:nvSpPr>
        <p:spPr>
          <a:xfrm>
            <a:off x="2041800" y="40227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29" name="Google Shape;229;p3"/>
          <p:cNvSpPr/>
          <p:nvPr/>
        </p:nvSpPr>
        <p:spPr>
          <a:xfrm>
            <a:off x="10758967" y="361118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230" name="Google Shape;230;p3"/>
          <p:cNvGrpSpPr/>
          <p:nvPr/>
        </p:nvGrpSpPr>
        <p:grpSpPr>
          <a:xfrm>
            <a:off x="1558633" y="5420000"/>
            <a:ext cx="222233" cy="22476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326"/>
        <p:cNvGrpSpPr/>
        <p:nvPr/>
      </p:nvGrpSpPr>
      <p:grpSpPr>
        <a:xfrm>
          <a:off x="0" y="0"/>
          <a:ext cx="0" cy="0"/>
          <a:chOff x="0" y="0"/>
          <a:chExt cx="0" cy="0"/>
        </a:xfrm>
      </p:grpSpPr>
      <p:grpSp>
        <p:nvGrpSpPr>
          <p:cNvPr id="327" name="Google Shape;327;p5"/>
          <p:cNvGrpSpPr/>
          <p:nvPr/>
        </p:nvGrpSpPr>
        <p:grpSpPr>
          <a:xfrm>
            <a:off x="527859" y="292692"/>
            <a:ext cx="11358487" cy="6384375"/>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355" name="Google Shape;355;p5"/>
          <p:cNvSpPr/>
          <p:nvPr/>
        </p:nvSpPr>
        <p:spPr>
          <a:xfrm>
            <a:off x="728423" y="1255917"/>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6" name="Google Shape;356;p5"/>
          <p:cNvSpPr/>
          <p:nvPr/>
        </p:nvSpPr>
        <p:spPr>
          <a:xfrm>
            <a:off x="374700" y="1288785"/>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7" name="Google Shape;357;p5"/>
          <p:cNvSpPr/>
          <p:nvPr/>
        </p:nvSpPr>
        <p:spPr>
          <a:xfrm>
            <a:off x="406276" y="13989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8" name="Google Shape;358;p5"/>
          <p:cNvSpPr/>
          <p:nvPr/>
        </p:nvSpPr>
        <p:spPr>
          <a:xfrm>
            <a:off x="807361" y="1343044"/>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9" name="Google Shape;359;p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0" name="Google Shape;360;p5"/>
          <p:cNvSpPr/>
          <p:nvPr/>
        </p:nvSpPr>
        <p:spPr>
          <a:xfrm>
            <a:off x="374700"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1" name="Google Shape;361;p5"/>
          <p:cNvSpPr/>
          <p:nvPr/>
        </p:nvSpPr>
        <p:spPr>
          <a:xfrm>
            <a:off x="406276" y="18739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2" name="Google Shape;362;p5"/>
          <p:cNvSpPr/>
          <p:nvPr/>
        </p:nvSpPr>
        <p:spPr>
          <a:xfrm>
            <a:off x="807361"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3" name="Google Shape;363;p5"/>
          <p:cNvSpPr/>
          <p:nvPr/>
        </p:nvSpPr>
        <p:spPr>
          <a:xfrm>
            <a:off x="376288"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4" name="Google Shape;364;p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5" name="Google Shape;365;p5"/>
          <p:cNvSpPr/>
          <p:nvPr/>
        </p:nvSpPr>
        <p:spPr>
          <a:xfrm>
            <a:off x="374700" y="2240533"/>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6" name="Google Shape;366;p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7" name="Google Shape;367;p5"/>
          <p:cNvSpPr/>
          <p:nvPr/>
        </p:nvSpPr>
        <p:spPr>
          <a:xfrm>
            <a:off x="807361" y="22947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8" name="Google Shape;368;p5"/>
          <p:cNvSpPr/>
          <p:nvPr/>
        </p:nvSpPr>
        <p:spPr>
          <a:xfrm>
            <a:off x="376288" y="2255316"/>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9" name="Google Shape;369;p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0" name="Google Shape;370;p5"/>
          <p:cNvSpPr/>
          <p:nvPr/>
        </p:nvSpPr>
        <p:spPr>
          <a:xfrm>
            <a:off x="374700" y="2717212"/>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1" name="Google Shape;371;p5"/>
          <p:cNvSpPr/>
          <p:nvPr/>
        </p:nvSpPr>
        <p:spPr>
          <a:xfrm>
            <a:off x="406276" y="2825729"/>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2" name="Google Shape;372;p5"/>
          <p:cNvSpPr/>
          <p:nvPr/>
        </p:nvSpPr>
        <p:spPr>
          <a:xfrm>
            <a:off x="807361"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3" name="Google Shape;373;p5"/>
          <p:cNvSpPr/>
          <p:nvPr/>
        </p:nvSpPr>
        <p:spPr>
          <a:xfrm>
            <a:off x="376288"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4" name="Google Shape;374;p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5" name="Google Shape;375;p5"/>
          <p:cNvSpPr/>
          <p:nvPr/>
        </p:nvSpPr>
        <p:spPr>
          <a:xfrm>
            <a:off x="374700" y="3192281"/>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6" name="Google Shape;376;p5"/>
          <p:cNvSpPr/>
          <p:nvPr/>
        </p:nvSpPr>
        <p:spPr>
          <a:xfrm>
            <a:off x="406276" y="33007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7" name="Google Shape;377;p5"/>
          <p:cNvSpPr/>
          <p:nvPr/>
        </p:nvSpPr>
        <p:spPr>
          <a:xfrm>
            <a:off x="807361" y="3246496"/>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8" name="Google Shape;378;p5"/>
          <p:cNvSpPr/>
          <p:nvPr/>
        </p:nvSpPr>
        <p:spPr>
          <a:xfrm>
            <a:off x="376288"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9" name="Google Shape;379;p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0" name="Google Shape;380;p5"/>
          <p:cNvSpPr/>
          <p:nvPr/>
        </p:nvSpPr>
        <p:spPr>
          <a:xfrm>
            <a:off x="374700"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1" name="Google Shape;381;p5"/>
          <p:cNvSpPr/>
          <p:nvPr/>
        </p:nvSpPr>
        <p:spPr>
          <a:xfrm>
            <a:off x="406276" y="3777433"/>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2" name="Google Shape;382;p5"/>
          <p:cNvSpPr/>
          <p:nvPr/>
        </p:nvSpPr>
        <p:spPr>
          <a:xfrm>
            <a:off x="807361"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3" name="Google Shape;383;p5"/>
          <p:cNvSpPr/>
          <p:nvPr/>
        </p:nvSpPr>
        <p:spPr>
          <a:xfrm>
            <a:off x="376288" y="3682089"/>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4" name="Google Shape;384;p5"/>
          <p:cNvSpPr/>
          <p:nvPr/>
        </p:nvSpPr>
        <p:spPr>
          <a:xfrm>
            <a:off x="728423" y="4111117"/>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5" name="Google Shape;385;p5"/>
          <p:cNvSpPr/>
          <p:nvPr/>
        </p:nvSpPr>
        <p:spPr>
          <a:xfrm>
            <a:off x="374700" y="414398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6" name="Google Shape;386;p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7" name="Google Shape;387;p5"/>
          <p:cNvSpPr/>
          <p:nvPr/>
        </p:nvSpPr>
        <p:spPr>
          <a:xfrm>
            <a:off x="807361" y="4198244"/>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8" name="Google Shape;388;p5"/>
          <p:cNvSpPr/>
          <p:nvPr/>
        </p:nvSpPr>
        <p:spPr>
          <a:xfrm>
            <a:off x="376288"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9" name="Google Shape;389;p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0" name="Google Shape;390;p5"/>
          <p:cNvSpPr/>
          <p:nvPr/>
        </p:nvSpPr>
        <p:spPr>
          <a:xfrm>
            <a:off x="374700" y="4620664"/>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1" name="Google Shape;391;p5"/>
          <p:cNvSpPr/>
          <p:nvPr/>
        </p:nvSpPr>
        <p:spPr>
          <a:xfrm>
            <a:off x="406276" y="47291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2" name="Google Shape;392;p5"/>
          <p:cNvSpPr/>
          <p:nvPr/>
        </p:nvSpPr>
        <p:spPr>
          <a:xfrm>
            <a:off x="807361"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3" name="Google Shape;393;p5"/>
          <p:cNvSpPr/>
          <p:nvPr/>
        </p:nvSpPr>
        <p:spPr>
          <a:xfrm>
            <a:off x="376288" y="4633837"/>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4" name="Google Shape;394;p5"/>
          <p:cNvSpPr/>
          <p:nvPr/>
        </p:nvSpPr>
        <p:spPr>
          <a:xfrm>
            <a:off x="728423" y="5061212"/>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5" name="Google Shape;395;p5"/>
          <p:cNvSpPr/>
          <p:nvPr/>
        </p:nvSpPr>
        <p:spPr>
          <a:xfrm>
            <a:off x="374700" y="5095733"/>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6" name="Google Shape;396;p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7" name="Google Shape;397;p5"/>
          <p:cNvSpPr/>
          <p:nvPr/>
        </p:nvSpPr>
        <p:spPr>
          <a:xfrm>
            <a:off x="807361" y="51499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8" name="Google Shape;398;p5"/>
          <p:cNvSpPr/>
          <p:nvPr/>
        </p:nvSpPr>
        <p:spPr>
          <a:xfrm>
            <a:off x="376288"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9" name="Google Shape;399;p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0" name="Google Shape;400;p5"/>
          <p:cNvSpPr/>
          <p:nvPr/>
        </p:nvSpPr>
        <p:spPr>
          <a:xfrm>
            <a:off x="374700" y="5570759"/>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1" name="Google Shape;401;p5"/>
          <p:cNvSpPr/>
          <p:nvPr/>
        </p:nvSpPr>
        <p:spPr>
          <a:xfrm>
            <a:off x="406276" y="5680885"/>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2" name="Google Shape;402;p5"/>
          <p:cNvSpPr/>
          <p:nvPr/>
        </p:nvSpPr>
        <p:spPr>
          <a:xfrm>
            <a:off x="807361" y="5625017"/>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3" name="Google Shape;403;p5"/>
          <p:cNvSpPr/>
          <p:nvPr/>
        </p:nvSpPr>
        <p:spPr>
          <a:xfrm>
            <a:off x="376288"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4" name="Google Shape;404;p5"/>
          <p:cNvSpPr/>
          <p:nvPr/>
        </p:nvSpPr>
        <p:spPr>
          <a:xfrm>
            <a:off x="376288"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7"/>
        <p:cNvGrpSpPr/>
        <p:nvPr/>
      </p:nvGrpSpPr>
      <p:grpSpPr>
        <a:xfrm>
          <a:off x="0" y="0"/>
          <a:ext cx="0" cy="0"/>
          <a:chOff x="0" y="0"/>
          <a:chExt cx="0" cy="0"/>
        </a:xfrm>
      </p:grpSpPr>
      <p:grpSp>
        <p:nvGrpSpPr>
          <p:cNvPr id="498" name="Google Shape;498;p7"/>
          <p:cNvGrpSpPr/>
          <p:nvPr/>
        </p:nvGrpSpPr>
        <p:grpSpPr>
          <a:xfrm>
            <a:off x="527859" y="292692"/>
            <a:ext cx="11358487" cy="6384375"/>
            <a:chOff x="395894" y="219519"/>
            <a:chExt cx="8518865" cy="4788281"/>
          </a:xfrm>
        </p:grpSpPr>
        <p:sp>
          <p:nvSpPr>
            <p:cNvPr id="499" name="Google Shape;499;p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500" name="Google Shape;500;p7"/>
            <p:cNvGrpSpPr/>
            <p:nvPr/>
          </p:nvGrpSpPr>
          <p:grpSpPr>
            <a:xfrm>
              <a:off x="8341543" y="2282008"/>
              <a:ext cx="569676" cy="380612"/>
              <a:chOff x="8341543" y="2282008"/>
              <a:chExt cx="569676" cy="380612"/>
            </a:xfrm>
          </p:grpSpPr>
          <p:sp>
            <p:nvSpPr>
              <p:cNvPr id="501" name="Google Shape;501;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02" name="Google Shape;502;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503" name="Google Shape;503;p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504" name="Google Shape;504;p7"/>
            <p:cNvGrpSpPr/>
            <p:nvPr/>
          </p:nvGrpSpPr>
          <p:grpSpPr>
            <a:xfrm>
              <a:off x="8341543" y="1721094"/>
              <a:ext cx="569676" cy="380612"/>
              <a:chOff x="8341543" y="1721094"/>
              <a:chExt cx="569676" cy="380612"/>
            </a:xfrm>
          </p:grpSpPr>
          <p:sp>
            <p:nvSpPr>
              <p:cNvPr id="505" name="Google Shape;505;p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06" name="Google Shape;506;p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507" name="Google Shape;507;p7"/>
            <p:cNvGrpSpPr/>
            <p:nvPr/>
          </p:nvGrpSpPr>
          <p:grpSpPr>
            <a:xfrm>
              <a:off x="8346273" y="1183592"/>
              <a:ext cx="568486" cy="388014"/>
              <a:chOff x="8346273" y="1183592"/>
              <a:chExt cx="568486" cy="388014"/>
            </a:xfrm>
          </p:grpSpPr>
          <p:sp>
            <p:nvSpPr>
              <p:cNvPr id="508" name="Google Shape;508;p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09" name="Google Shape;509;p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510" name="Google Shape;510;p7"/>
            <p:cNvGrpSpPr/>
            <p:nvPr/>
          </p:nvGrpSpPr>
          <p:grpSpPr>
            <a:xfrm>
              <a:off x="8341543" y="606635"/>
              <a:ext cx="569676" cy="388014"/>
              <a:chOff x="8341543" y="606635"/>
              <a:chExt cx="569676" cy="388014"/>
            </a:xfrm>
          </p:grpSpPr>
          <p:sp>
            <p:nvSpPr>
              <p:cNvPr id="511" name="Google Shape;511;p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12" name="Google Shape;512;p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513" name="Google Shape;513;p7"/>
            <p:cNvGrpSpPr/>
            <p:nvPr/>
          </p:nvGrpSpPr>
          <p:grpSpPr>
            <a:xfrm>
              <a:off x="8341543" y="2842933"/>
              <a:ext cx="569676" cy="380612"/>
              <a:chOff x="8341543" y="2282008"/>
              <a:chExt cx="569676" cy="380612"/>
            </a:xfrm>
          </p:grpSpPr>
          <p:sp>
            <p:nvSpPr>
              <p:cNvPr id="514" name="Google Shape;514;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15" name="Google Shape;515;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516" name="Google Shape;516;p7"/>
            <p:cNvGrpSpPr/>
            <p:nvPr/>
          </p:nvGrpSpPr>
          <p:grpSpPr>
            <a:xfrm>
              <a:off x="8341543" y="3403858"/>
              <a:ext cx="569676" cy="380612"/>
              <a:chOff x="8341543" y="2282008"/>
              <a:chExt cx="569676" cy="380612"/>
            </a:xfrm>
          </p:grpSpPr>
          <p:sp>
            <p:nvSpPr>
              <p:cNvPr id="517" name="Google Shape;517;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18" name="Google Shape;518;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519" name="Google Shape;519;p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20" name="Google Shape;520;p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521" name="Google Shape;521;p7"/>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
        <p:nvSpPr>
          <p:cNvPr id="522" name="Google Shape;522;p7"/>
          <p:cNvSpPr txBox="1">
            <a:spLocks noGrp="1"/>
          </p:cNvSpPr>
          <p:nvPr>
            <p:ph type="subTitle" idx="1"/>
          </p:nvPr>
        </p:nvSpPr>
        <p:spPr>
          <a:xfrm>
            <a:off x="7411580" y="2812467"/>
            <a:ext cx="32232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65" b="1">
                <a:solidFill>
                  <a:schemeClr val="accent1"/>
                </a:solidFill>
              </a:defRPr>
            </a:lvl1pPr>
            <a:lvl2pPr lvl="1" rtl="0">
              <a:spcBef>
                <a:spcPts val="0"/>
              </a:spcBef>
              <a:spcAft>
                <a:spcPts val="0"/>
              </a:spcAft>
              <a:buNone/>
              <a:defRPr sz="2665" b="1">
                <a:solidFill>
                  <a:schemeClr val="accent1"/>
                </a:solidFill>
              </a:defRPr>
            </a:lvl2pPr>
            <a:lvl3pPr lvl="2" rtl="0">
              <a:spcBef>
                <a:spcPts val="0"/>
              </a:spcBef>
              <a:spcAft>
                <a:spcPts val="0"/>
              </a:spcAft>
              <a:buNone/>
              <a:defRPr sz="2665" b="1">
                <a:solidFill>
                  <a:schemeClr val="accent1"/>
                </a:solidFill>
              </a:defRPr>
            </a:lvl3pPr>
            <a:lvl4pPr lvl="3" rtl="0">
              <a:spcBef>
                <a:spcPts val="0"/>
              </a:spcBef>
              <a:spcAft>
                <a:spcPts val="0"/>
              </a:spcAft>
              <a:buNone/>
              <a:defRPr sz="2665" b="1">
                <a:solidFill>
                  <a:schemeClr val="accent1"/>
                </a:solidFill>
              </a:defRPr>
            </a:lvl4pPr>
            <a:lvl5pPr lvl="4" rtl="0">
              <a:spcBef>
                <a:spcPts val="0"/>
              </a:spcBef>
              <a:spcAft>
                <a:spcPts val="0"/>
              </a:spcAft>
              <a:buNone/>
              <a:defRPr sz="2665" b="1">
                <a:solidFill>
                  <a:schemeClr val="accent1"/>
                </a:solidFill>
              </a:defRPr>
            </a:lvl5pPr>
            <a:lvl6pPr lvl="5" rtl="0">
              <a:spcBef>
                <a:spcPts val="0"/>
              </a:spcBef>
              <a:spcAft>
                <a:spcPts val="0"/>
              </a:spcAft>
              <a:buNone/>
              <a:defRPr sz="2665" b="1">
                <a:solidFill>
                  <a:schemeClr val="accent1"/>
                </a:solidFill>
              </a:defRPr>
            </a:lvl6pPr>
            <a:lvl7pPr lvl="6" rtl="0">
              <a:spcBef>
                <a:spcPts val="0"/>
              </a:spcBef>
              <a:spcAft>
                <a:spcPts val="0"/>
              </a:spcAft>
              <a:buNone/>
              <a:defRPr sz="2665" b="1">
                <a:solidFill>
                  <a:schemeClr val="accent1"/>
                </a:solidFill>
              </a:defRPr>
            </a:lvl7pPr>
            <a:lvl8pPr lvl="7" rtl="0">
              <a:spcBef>
                <a:spcPts val="0"/>
              </a:spcBef>
              <a:spcAft>
                <a:spcPts val="0"/>
              </a:spcAft>
              <a:buNone/>
              <a:defRPr sz="2665" b="1">
                <a:solidFill>
                  <a:schemeClr val="accent1"/>
                </a:solidFill>
              </a:defRPr>
            </a:lvl8pPr>
            <a:lvl9pPr lvl="8" rtl="0">
              <a:spcBef>
                <a:spcPts val="0"/>
              </a:spcBef>
              <a:spcAft>
                <a:spcPts val="0"/>
              </a:spcAft>
              <a:buNone/>
              <a:defRPr sz="2665" b="1">
                <a:solidFill>
                  <a:schemeClr val="accent1"/>
                </a:solidFill>
              </a:defRPr>
            </a:lvl9pPr>
          </a:lstStyle>
          <a:p/>
        </p:txBody>
      </p:sp>
      <p:sp>
        <p:nvSpPr>
          <p:cNvPr id="523" name="Google Shape;523;p7"/>
          <p:cNvSpPr txBox="1">
            <a:spLocks noGrp="1"/>
          </p:cNvSpPr>
          <p:nvPr>
            <p:ph type="subTitle" idx="2"/>
          </p:nvPr>
        </p:nvSpPr>
        <p:spPr>
          <a:xfrm>
            <a:off x="7408351" y="3284396"/>
            <a:ext cx="3223200" cy="176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p:txBody>
      </p:sp>
      <p:sp>
        <p:nvSpPr>
          <p:cNvPr id="524" name="Google Shape;524;p7"/>
          <p:cNvSpPr/>
          <p:nvPr/>
        </p:nvSpPr>
        <p:spPr>
          <a:xfrm>
            <a:off x="728423" y="1255917"/>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25" name="Google Shape;525;p7"/>
          <p:cNvSpPr/>
          <p:nvPr/>
        </p:nvSpPr>
        <p:spPr>
          <a:xfrm>
            <a:off x="374700" y="1288785"/>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26" name="Google Shape;526;p7"/>
          <p:cNvSpPr/>
          <p:nvPr/>
        </p:nvSpPr>
        <p:spPr>
          <a:xfrm>
            <a:off x="406276" y="13989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27" name="Google Shape;527;p7"/>
          <p:cNvSpPr/>
          <p:nvPr/>
        </p:nvSpPr>
        <p:spPr>
          <a:xfrm>
            <a:off x="807361" y="1343044"/>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28" name="Google Shape;528;p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29" name="Google Shape;529;p7"/>
          <p:cNvSpPr/>
          <p:nvPr/>
        </p:nvSpPr>
        <p:spPr>
          <a:xfrm>
            <a:off x="374700"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30" name="Google Shape;530;p7"/>
          <p:cNvSpPr/>
          <p:nvPr/>
        </p:nvSpPr>
        <p:spPr>
          <a:xfrm>
            <a:off x="406276" y="18739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31" name="Google Shape;531;p7"/>
          <p:cNvSpPr/>
          <p:nvPr/>
        </p:nvSpPr>
        <p:spPr>
          <a:xfrm>
            <a:off x="807361"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32" name="Google Shape;532;p7"/>
          <p:cNvSpPr/>
          <p:nvPr/>
        </p:nvSpPr>
        <p:spPr>
          <a:xfrm>
            <a:off x="376288"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33" name="Google Shape;533;p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34" name="Google Shape;534;p7"/>
          <p:cNvSpPr/>
          <p:nvPr/>
        </p:nvSpPr>
        <p:spPr>
          <a:xfrm>
            <a:off x="374700" y="2240533"/>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35" name="Google Shape;535;p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36" name="Google Shape;536;p7"/>
          <p:cNvSpPr/>
          <p:nvPr/>
        </p:nvSpPr>
        <p:spPr>
          <a:xfrm>
            <a:off x="807361" y="22947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37" name="Google Shape;537;p7"/>
          <p:cNvSpPr/>
          <p:nvPr/>
        </p:nvSpPr>
        <p:spPr>
          <a:xfrm>
            <a:off x="376288" y="2255316"/>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38" name="Google Shape;538;p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39" name="Google Shape;539;p7"/>
          <p:cNvSpPr/>
          <p:nvPr/>
        </p:nvSpPr>
        <p:spPr>
          <a:xfrm>
            <a:off x="374700" y="2717212"/>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40" name="Google Shape;540;p7"/>
          <p:cNvSpPr/>
          <p:nvPr/>
        </p:nvSpPr>
        <p:spPr>
          <a:xfrm>
            <a:off x="406276" y="2825729"/>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41" name="Google Shape;541;p7"/>
          <p:cNvSpPr/>
          <p:nvPr/>
        </p:nvSpPr>
        <p:spPr>
          <a:xfrm>
            <a:off x="807361"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42" name="Google Shape;542;p7"/>
          <p:cNvSpPr/>
          <p:nvPr/>
        </p:nvSpPr>
        <p:spPr>
          <a:xfrm>
            <a:off x="376288"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43" name="Google Shape;543;p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44" name="Google Shape;544;p7"/>
          <p:cNvSpPr/>
          <p:nvPr/>
        </p:nvSpPr>
        <p:spPr>
          <a:xfrm>
            <a:off x="374700" y="3192281"/>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45" name="Google Shape;545;p7"/>
          <p:cNvSpPr/>
          <p:nvPr/>
        </p:nvSpPr>
        <p:spPr>
          <a:xfrm>
            <a:off x="406276" y="33007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46" name="Google Shape;546;p7"/>
          <p:cNvSpPr/>
          <p:nvPr/>
        </p:nvSpPr>
        <p:spPr>
          <a:xfrm>
            <a:off x="807361" y="3246496"/>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47" name="Google Shape;547;p7"/>
          <p:cNvSpPr/>
          <p:nvPr/>
        </p:nvSpPr>
        <p:spPr>
          <a:xfrm>
            <a:off x="376288"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48" name="Google Shape;548;p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49" name="Google Shape;549;p7"/>
          <p:cNvSpPr/>
          <p:nvPr/>
        </p:nvSpPr>
        <p:spPr>
          <a:xfrm>
            <a:off x="374700"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50" name="Google Shape;550;p7"/>
          <p:cNvSpPr/>
          <p:nvPr/>
        </p:nvSpPr>
        <p:spPr>
          <a:xfrm>
            <a:off x="406276" y="3777433"/>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51" name="Google Shape;551;p7"/>
          <p:cNvSpPr/>
          <p:nvPr/>
        </p:nvSpPr>
        <p:spPr>
          <a:xfrm>
            <a:off x="807361"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52" name="Google Shape;552;p7"/>
          <p:cNvSpPr/>
          <p:nvPr/>
        </p:nvSpPr>
        <p:spPr>
          <a:xfrm>
            <a:off x="376288" y="3682089"/>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53" name="Google Shape;553;p7"/>
          <p:cNvSpPr/>
          <p:nvPr/>
        </p:nvSpPr>
        <p:spPr>
          <a:xfrm>
            <a:off x="728423" y="4111117"/>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54" name="Google Shape;554;p7"/>
          <p:cNvSpPr/>
          <p:nvPr/>
        </p:nvSpPr>
        <p:spPr>
          <a:xfrm>
            <a:off x="374700" y="414398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55" name="Google Shape;555;p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56" name="Google Shape;556;p7"/>
          <p:cNvSpPr/>
          <p:nvPr/>
        </p:nvSpPr>
        <p:spPr>
          <a:xfrm>
            <a:off x="807361" y="4198244"/>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57" name="Google Shape;557;p7"/>
          <p:cNvSpPr/>
          <p:nvPr/>
        </p:nvSpPr>
        <p:spPr>
          <a:xfrm>
            <a:off x="376288"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58" name="Google Shape;558;p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59" name="Google Shape;559;p7"/>
          <p:cNvSpPr/>
          <p:nvPr/>
        </p:nvSpPr>
        <p:spPr>
          <a:xfrm>
            <a:off x="374700" y="4620664"/>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60" name="Google Shape;560;p7"/>
          <p:cNvSpPr/>
          <p:nvPr/>
        </p:nvSpPr>
        <p:spPr>
          <a:xfrm>
            <a:off x="406276" y="47291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61" name="Google Shape;561;p7"/>
          <p:cNvSpPr/>
          <p:nvPr/>
        </p:nvSpPr>
        <p:spPr>
          <a:xfrm>
            <a:off x="807361"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62" name="Google Shape;562;p7"/>
          <p:cNvSpPr/>
          <p:nvPr/>
        </p:nvSpPr>
        <p:spPr>
          <a:xfrm>
            <a:off x="376288" y="4633837"/>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63" name="Google Shape;563;p7"/>
          <p:cNvSpPr/>
          <p:nvPr/>
        </p:nvSpPr>
        <p:spPr>
          <a:xfrm>
            <a:off x="728423" y="5061212"/>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64" name="Google Shape;564;p7"/>
          <p:cNvSpPr/>
          <p:nvPr/>
        </p:nvSpPr>
        <p:spPr>
          <a:xfrm>
            <a:off x="374700" y="5095733"/>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65" name="Google Shape;565;p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66" name="Google Shape;566;p7"/>
          <p:cNvSpPr/>
          <p:nvPr/>
        </p:nvSpPr>
        <p:spPr>
          <a:xfrm>
            <a:off x="807361" y="51499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67" name="Google Shape;567;p7"/>
          <p:cNvSpPr/>
          <p:nvPr/>
        </p:nvSpPr>
        <p:spPr>
          <a:xfrm>
            <a:off x="376288"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68" name="Google Shape;568;p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69" name="Google Shape;569;p7"/>
          <p:cNvSpPr/>
          <p:nvPr/>
        </p:nvSpPr>
        <p:spPr>
          <a:xfrm>
            <a:off x="374700" y="5570759"/>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70" name="Google Shape;570;p7"/>
          <p:cNvSpPr/>
          <p:nvPr/>
        </p:nvSpPr>
        <p:spPr>
          <a:xfrm>
            <a:off x="406276" y="5680885"/>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71" name="Google Shape;571;p7"/>
          <p:cNvSpPr/>
          <p:nvPr/>
        </p:nvSpPr>
        <p:spPr>
          <a:xfrm>
            <a:off x="807361" y="5625017"/>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72" name="Google Shape;572;p7"/>
          <p:cNvSpPr/>
          <p:nvPr/>
        </p:nvSpPr>
        <p:spPr>
          <a:xfrm>
            <a:off x="376288"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73" name="Google Shape;573;p7"/>
          <p:cNvSpPr/>
          <p:nvPr/>
        </p:nvSpPr>
        <p:spPr>
          <a:xfrm>
            <a:off x="376288"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4"/>
        <p:cNvGrpSpPr/>
        <p:nvPr/>
      </p:nvGrpSpPr>
      <p:grpSpPr>
        <a:xfrm>
          <a:off x="0" y="0"/>
          <a:ext cx="0" cy="0"/>
          <a:chOff x="0" y="0"/>
          <a:chExt cx="0" cy="0"/>
        </a:xfrm>
      </p:grpSpPr>
      <p:grpSp>
        <p:nvGrpSpPr>
          <p:cNvPr id="575" name="Google Shape;575;p8"/>
          <p:cNvGrpSpPr/>
          <p:nvPr/>
        </p:nvGrpSpPr>
        <p:grpSpPr>
          <a:xfrm>
            <a:off x="527859" y="292692"/>
            <a:ext cx="11358487" cy="6384375"/>
            <a:chOff x="395894" y="219519"/>
            <a:chExt cx="8518865" cy="4788281"/>
          </a:xfrm>
        </p:grpSpPr>
        <p:sp>
          <p:nvSpPr>
            <p:cNvPr id="576" name="Google Shape;576;p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577" name="Google Shape;577;p8"/>
            <p:cNvGrpSpPr/>
            <p:nvPr/>
          </p:nvGrpSpPr>
          <p:grpSpPr>
            <a:xfrm>
              <a:off x="8341543" y="2282008"/>
              <a:ext cx="569676" cy="380612"/>
              <a:chOff x="8341543" y="2282008"/>
              <a:chExt cx="569676" cy="380612"/>
            </a:xfrm>
          </p:grpSpPr>
          <p:sp>
            <p:nvSpPr>
              <p:cNvPr id="578" name="Google Shape;578;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79" name="Google Shape;579;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580" name="Google Shape;580;p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581" name="Google Shape;581;p8"/>
            <p:cNvGrpSpPr/>
            <p:nvPr/>
          </p:nvGrpSpPr>
          <p:grpSpPr>
            <a:xfrm>
              <a:off x="8341543" y="1721094"/>
              <a:ext cx="569676" cy="380612"/>
              <a:chOff x="8341543" y="1721094"/>
              <a:chExt cx="569676" cy="380612"/>
            </a:xfrm>
          </p:grpSpPr>
          <p:sp>
            <p:nvSpPr>
              <p:cNvPr id="582" name="Google Shape;582;p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83" name="Google Shape;583;p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584" name="Google Shape;584;p8"/>
            <p:cNvGrpSpPr/>
            <p:nvPr/>
          </p:nvGrpSpPr>
          <p:grpSpPr>
            <a:xfrm>
              <a:off x="8346273" y="1183592"/>
              <a:ext cx="568486" cy="388014"/>
              <a:chOff x="8346273" y="1183592"/>
              <a:chExt cx="568486" cy="388014"/>
            </a:xfrm>
          </p:grpSpPr>
          <p:sp>
            <p:nvSpPr>
              <p:cNvPr id="585" name="Google Shape;585;p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86" name="Google Shape;586;p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587" name="Google Shape;587;p8"/>
            <p:cNvGrpSpPr/>
            <p:nvPr/>
          </p:nvGrpSpPr>
          <p:grpSpPr>
            <a:xfrm>
              <a:off x="8341543" y="606635"/>
              <a:ext cx="569676" cy="388014"/>
              <a:chOff x="8341543" y="606635"/>
              <a:chExt cx="569676" cy="388014"/>
            </a:xfrm>
          </p:grpSpPr>
          <p:sp>
            <p:nvSpPr>
              <p:cNvPr id="588" name="Google Shape;588;p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89" name="Google Shape;589;p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590" name="Google Shape;590;p8"/>
            <p:cNvGrpSpPr/>
            <p:nvPr/>
          </p:nvGrpSpPr>
          <p:grpSpPr>
            <a:xfrm>
              <a:off x="8341543" y="2842933"/>
              <a:ext cx="569676" cy="380612"/>
              <a:chOff x="8341543" y="2282008"/>
              <a:chExt cx="569676" cy="380612"/>
            </a:xfrm>
          </p:grpSpPr>
          <p:sp>
            <p:nvSpPr>
              <p:cNvPr id="591" name="Google Shape;591;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92" name="Google Shape;592;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593" name="Google Shape;593;p8"/>
            <p:cNvGrpSpPr/>
            <p:nvPr/>
          </p:nvGrpSpPr>
          <p:grpSpPr>
            <a:xfrm>
              <a:off x="8341543" y="3403858"/>
              <a:ext cx="569676" cy="380612"/>
              <a:chOff x="8341543" y="2282008"/>
              <a:chExt cx="569676" cy="380612"/>
            </a:xfrm>
          </p:grpSpPr>
          <p:sp>
            <p:nvSpPr>
              <p:cNvPr id="594" name="Google Shape;594;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95" name="Google Shape;595;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596" name="Google Shape;596;p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97" name="Google Shape;597;p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598" name="Google Shape;598;p8"/>
          <p:cNvSpPr txBox="1">
            <a:spLocks noGrp="1"/>
          </p:cNvSpPr>
          <p:nvPr>
            <p:ph type="title"/>
          </p:nvPr>
        </p:nvSpPr>
        <p:spPr>
          <a:xfrm>
            <a:off x="2039400" y="2243400"/>
            <a:ext cx="8113200" cy="963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96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p:txBody>
      </p:sp>
      <p:sp>
        <p:nvSpPr>
          <p:cNvPr id="599" name="Google Shape;599;p8"/>
          <p:cNvSpPr txBox="1">
            <a:spLocks noGrp="1"/>
          </p:cNvSpPr>
          <p:nvPr>
            <p:ph type="subTitle" idx="1"/>
          </p:nvPr>
        </p:nvSpPr>
        <p:spPr>
          <a:xfrm>
            <a:off x="2046433" y="3207000"/>
            <a:ext cx="8113200" cy="14076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2135"/>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600" name="Google Shape;600;p8"/>
          <p:cNvSpPr/>
          <p:nvPr/>
        </p:nvSpPr>
        <p:spPr>
          <a:xfrm>
            <a:off x="728423" y="1255917"/>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01" name="Google Shape;601;p8"/>
          <p:cNvSpPr/>
          <p:nvPr/>
        </p:nvSpPr>
        <p:spPr>
          <a:xfrm>
            <a:off x="374700" y="1288785"/>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02" name="Google Shape;602;p8"/>
          <p:cNvSpPr/>
          <p:nvPr/>
        </p:nvSpPr>
        <p:spPr>
          <a:xfrm>
            <a:off x="406276" y="13989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03" name="Google Shape;603;p8"/>
          <p:cNvSpPr/>
          <p:nvPr/>
        </p:nvSpPr>
        <p:spPr>
          <a:xfrm>
            <a:off x="807361" y="1343044"/>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04" name="Google Shape;604;p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05" name="Google Shape;605;p8"/>
          <p:cNvSpPr/>
          <p:nvPr/>
        </p:nvSpPr>
        <p:spPr>
          <a:xfrm>
            <a:off x="374700"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06" name="Google Shape;606;p8"/>
          <p:cNvSpPr/>
          <p:nvPr/>
        </p:nvSpPr>
        <p:spPr>
          <a:xfrm>
            <a:off x="406276" y="18739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07" name="Google Shape;607;p8"/>
          <p:cNvSpPr/>
          <p:nvPr/>
        </p:nvSpPr>
        <p:spPr>
          <a:xfrm>
            <a:off x="807361"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08" name="Google Shape;608;p8"/>
          <p:cNvSpPr/>
          <p:nvPr/>
        </p:nvSpPr>
        <p:spPr>
          <a:xfrm>
            <a:off x="376288"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09" name="Google Shape;609;p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10" name="Google Shape;610;p8"/>
          <p:cNvSpPr/>
          <p:nvPr/>
        </p:nvSpPr>
        <p:spPr>
          <a:xfrm>
            <a:off x="374700" y="2240533"/>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11" name="Google Shape;611;p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12" name="Google Shape;612;p8"/>
          <p:cNvSpPr/>
          <p:nvPr/>
        </p:nvSpPr>
        <p:spPr>
          <a:xfrm>
            <a:off x="807361" y="22947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13" name="Google Shape;613;p8"/>
          <p:cNvSpPr/>
          <p:nvPr/>
        </p:nvSpPr>
        <p:spPr>
          <a:xfrm>
            <a:off x="376288" y="2255316"/>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14" name="Google Shape;614;p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15" name="Google Shape;615;p8"/>
          <p:cNvSpPr/>
          <p:nvPr/>
        </p:nvSpPr>
        <p:spPr>
          <a:xfrm>
            <a:off x="374700" y="2717212"/>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16" name="Google Shape;616;p8"/>
          <p:cNvSpPr/>
          <p:nvPr/>
        </p:nvSpPr>
        <p:spPr>
          <a:xfrm>
            <a:off x="406276" y="2825729"/>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17" name="Google Shape;617;p8"/>
          <p:cNvSpPr/>
          <p:nvPr/>
        </p:nvSpPr>
        <p:spPr>
          <a:xfrm>
            <a:off x="807361"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18" name="Google Shape;618;p8"/>
          <p:cNvSpPr/>
          <p:nvPr/>
        </p:nvSpPr>
        <p:spPr>
          <a:xfrm>
            <a:off x="376288"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19" name="Google Shape;619;p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20" name="Google Shape;620;p8"/>
          <p:cNvSpPr/>
          <p:nvPr/>
        </p:nvSpPr>
        <p:spPr>
          <a:xfrm>
            <a:off x="374700" y="3192281"/>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21" name="Google Shape;621;p8"/>
          <p:cNvSpPr/>
          <p:nvPr/>
        </p:nvSpPr>
        <p:spPr>
          <a:xfrm>
            <a:off x="406276" y="33007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22" name="Google Shape;622;p8"/>
          <p:cNvSpPr/>
          <p:nvPr/>
        </p:nvSpPr>
        <p:spPr>
          <a:xfrm>
            <a:off x="807361" y="3246496"/>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23" name="Google Shape;623;p8"/>
          <p:cNvSpPr/>
          <p:nvPr/>
        </p:nvSpPr>
        <p:spPr>
          <a:xfrm>
            <a:off x="376288"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24" name="Google Shape;624;p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25" name="Google Shape;625;p8"/>
          <p:cNvSpPr/>
          <p:nvPr/>
        </p:nvSpPr>
        <p:spPr>
          <a:xfrm>
            <a:off x="374700"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26" name="Google Shape;626;p8"/>
          <p:cNvSpPr/>
          <p:nvPr/>
        </p:nvSpPr>
        <p:spPr>
          <a:xfrm>
            <a:off x="406276" y="3777433"/>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27" name="Google Shape;627;p8"/>
          <p:cNvSpPr/>
          <p:nvPr/>
        </p:nvSpPr>
        <p:spPr>
          <a:xfrm>
            <a:off x="807361"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28" name="Google Shape;628;p8"/>
          <p:cNvSpPr/>
          <p:nvPr/>
        </p:nvSpPr>
        <p:spPr>
          <a:xfrm>
            <a:off x="376288" y="3682089"/>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29" name="Google Shape;629;p8"/>
          <p:cNvSpPr/>
          <p:nvPr/>
        </p:nvSpPr>
        <p:spPr>
          <a:xfrm>
            <a:off x="728423" y="4111117"/>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30" name="Google Shape;630;p8"/>
          <p:cNvSpPr/>
          <p:nvPr/>
        </p:nvSpPr>
        <p:spPr>
          <a:xfrm>
            <a:off x="374700" y="414398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31" name="Google Shape;631;p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32" name="Google Shape;632;p8"/>
          <p:cNvSpPr/>
          <p:nvPr/>
        </p:nvSpPr>
        <p:spPr>
          <a:xfrm>
            <a:off x="807361" y="4198244"/>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33" name="Google Shape;633;p8"/>
          <p:cNvSpPr/>
          <p:nvPr/>
        </p:nvSpPr>
        <p:spPr>
          <a:xfrm>
            <a:off x="376288"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34" name="Google Shape;634;p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35" name="Google Shape;635;p8"/>
          <p:cNvSpPr/>
          <p:nvPr/>
        </p:nvSpPr>
        <p:spPr>
          <a:xfrm>
            <a:off x="374700" y="4620664"/>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36" name="Google Shape;636;p8"/>
          <p:cNvSpPr/>
          <p:nvPr/>
        </p:nvSpPr>
        <p:spPr>
          <a:xfrm>
            <a:off x="406276" y="47291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37" name="Google Shape;637;p8"/>
          <p:cNvSpPr/>
          <p:nvPr/>
        </p:nvSpPr>
        <p:spPr>
          <a:xfrm>
            <a:off x="807361"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38" name="Google Shape;638;p8"/>
          <p:cNvSpPr/>
          <p:nvPr/>
        </p:nvSpPr>
        <p:spPr>
          <a:xfrm>
            <a:off x="376288" y="4633837"/>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39" name="Google Shape;639;p8"/>
          <p:cNvSpPr/>
          <p:nvPr/>
        </p:nvSpPr>
        <p:spPr>
          <a:xfrm>
            <a:off x="728423" y="5061212"/>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40" name="Google Shape;640;p8"/>
          <p:cNvSpPr/>
          <p:nvPr/>
        </p:nvSpPr>
        <p:spPr>
          <a:xfrm>
            <a:off x="374700" y="5095733"/>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41" name="Google Shape;641;p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42" name="Google Shape;642;p8"/>
          <p:cNvSpPr/>
          <p:nvPr/>
        </p:nvSpPr>
        <p:spPr>
          <a:xfrm>
            <a:off x="807361" y="51499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43" name="Google Shape;643;p8"/>
          <p:cNvSpPr/>
          <p:nvPr/>
        </p:nvSpPr>
        <p:spPr>
          <a:xfrm>
            <a:off x="376288"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44" name="Google Shape;644;p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45" name="Google Shape;645;p8"/>
          <p:cNvSpPr/>
          <p:nvPr/>
        </p:nvSpPr>
        <p:spPr>
          <a:xfrm>
            <a:off x="374700" y="5570759"/>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46" name="Google Shape;646;p8"/>
          <p:cNvSpPr/>
          <p:nvPr/>
        </p:nvSpPr>
        <p:spPr>
          <a:xfrm>
            <a:off x="406276" y="5680885"/>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47" name="Google Shape;647;p8"/>
          <p:cNvSpPr/>
          <p:nvPr/>
        </p:nvSpPr>
        <p:spPr>
          <a:xfrm>
            <a:off x="807361" y="5625017"/>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48" name="Google Shape;648;p8"/>
          <p:cNvSpPr/>
          <p:nvPr/>
        </p:nvSpPr>
        <p:spPr>
          <a:xfrm>
            <a:off x="376288"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49" name="Google Shape;649;p8"/>
          <p:cNvSpPr/>
          <p:nvPr/>
        </p:nvSpPr>
        <p:spPr>
          <a:xfrm>
            <a:off x="376288"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0"/>
        <p:cNvGrpSpPr/>
        <p:nvPr/>
      </p:nvGrpSpPr>
      <p:grpSpPr>
        <a:xfrm>
          <a:off x="0" y="0"/>
          <a:ext cx="0" cy="0"/>
          <a:chOff x="0" y="0"/>
          <a:chExt cx="0" cy="0"/>
        </a:xfrm>
      </p:grpSpPr>
      <p:grpSp>
        <p:nvGrpSpPr>
          <p:cNvPr id="651" name="Google Shape;651;p9"/>
          <p:cNvGrpSpPr/>
          <p:nvPr/>
        </p:nvGrpSpPr>
        <p:grpSpPr>
          <a:xfrm>
            <a:off x="527859" y="292692"/>
            <a:ext cx="11358487" cy="6384375"/>
            <a:chOff x="395894" y="219519"/>
            <a:chExt cx="8518865" cy="4788281"/>
          </a:xfrm>
        </p:grpSpPr>
        <p:sp>
          <p:nvSpPr>
            <p:cNvPr id="652" name="Google Shape;652;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653" name="Google Shape;653;p9"/>
            <p:cNvGrpSpPr/>
            <p:nvPr/>
          </p:nvGrpSpPr>
          <p:grpSpPr>
            <a:xfrm>
              <a:off x="8341543" y="2282008"/>
              <a:ext cx="569676" cy="380612"/>
              <a:chOff x="8341543" y="2282008"/>
              <a:chExt cx="569676" cy="380612"/>
            </a:xfrm>
          </p:grpSpPr>
          <p:sp>
            <p:nvSpPr>
              <p:cNvPr id="654" name="Google Shape;654;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55" name="Google Shape;655;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656" name="Google Shape;656;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657" name="Google Shape;657;p9"/>
            <p:cNvGrpSpPr/>
            <p:nvPr/>
          </p:nvGrpSpPr>
          <p:grpSpPr>
            <a:xfrm>
              <a:off x="8341543" y="1721094"/>
              <a:ext cx="569676" cy="380612"/>
              <a:chOff x="8341543" y="1721094"/>
              <a:chExt cx="569676" cy="380612"/>
            </a:xfrm>
          </p:grpSpPr>
          <p:sp>
            <p:nvSpPr>
              <p:cNvPr id="658" name="Google Shape;658;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59" name="Google Shape;659;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660" name="Google Shape;660;p9"/>
            <p:cNvGrpSpPr/>
            <p:nvPr/>
          </p:nvGrpSpPr>
          <p:grpSpPr>
            <a:xfrm>
              <a:off x="8346273" y="1183592"/>
              <a:ext cx="568486" cy="388014"/>
              <a:chOff x="8346273" y="1183592"/>
              <a:chExt cx="568486" cy="388014"/>
            </a:xfrm>
          </p:grpSpPr>
          <p:sp>
            <p:nvSpPr>
              <p:cNvPr id="661" name="Google Shape;661;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62" name="Google Shape;662;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663" name="Google Shape;663;p9"/>
            <p:cNvGrpSpPr/>
            <p:nvPr/>
          </p:nvGrpSpPr>
          <p:grpSpPr>
            <a:xfrm>
              <a:off x="8341543" y="606635"/>
              <a:ext cx="569676" cy="388014"/>
              <a:chOff x="8341543" y="606635"/>
              <a:chExt cx="569676" cy="388014"/>
            </a:xfrm>
          </p:grpSpPr>
          <p:sp>
            <p:nvSpPr>
              <p:cNvPr id="664" name="Google Shape;664;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65" name="Google Shape;665;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666" name="Google Shape;666;p9"/>
            <p:cNvGrpSpPr/>
            <p:nvPr/>
          </p:nvGrpSpPr>
          <p:grpSpPr>
            <a:xfrm>
              <a:off x="8341543" y="2842933"/>
              <a:ext cx="569676" cy="380612"/>
              <a:chOff x="8341543" y="2282008"/>
              <a:chExt cx="569676" cy="380612"/>
            </a:xfrm>
          </p:grpSpPr>
          <p:sp>
            <p:nvSpPr>
              <p:cNvPr id="667" name="Google Shape;66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68" name="Google Shape;66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669" name="Google Shape;669;p9"/>
            <p:cNvGrpSpPr/>
            <p:nvPr/>
          </p:nvGrpSpPr>
          <p:grpSpPr>
            <a:xfrm>
              <a:off x="8341543" y="3403858"/>
              <a:ext cx="569676" cy="380612"/>
              <a:chOff x="8341543" y="2282008"/>
              <a:chExt cx="569676" cy="380612"/>
            </a:xfrm>
          </p:grpSpPr>
          <p:sp>
            <p:nvSpPr>
              <p:cNvPr id="670" name="Google Shape;67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71" name="Google Shape;67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672" name="Google Shape;672;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73" name="Google Shape;673;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674" name="Google Shape;674;p9"/>
          <p:cNvSpPr txBox="1">
            <a:spLocks noGrp="1"/>
          </p:cNvSpPr>
          <p:nvPr>
            <p:ph type="title"/>
          </p:nvPr>
        </p:nvSpPr>
        <p:spPr>
          <a:xfrm>
            <a:off x="2686400" y="1976933"/>
            <a:ext cx="6819200" cy="185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265"/>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
        <p:nvSpPr>
          <p:cNvPr id="675" name="Google Shape;675;p9"/>
          <p:cNvSpPr txBox="1">
            <a:spLocks noGrp="1"/>
          </p:cNvSpPr>
          <p:nvPr>
            <p:ph type="subTitle" idx="1"/>
          </p:nvPr>
        </p:nvSpPr>
        <p:spPr>
          <a:xfrm>
            <a:off x="3459000" y="3667733"/>
            <a:ext cx="5274000" cy="132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p:txBody>
      </p:sp>
      <p:sp>
        <p:nvSpPr>
          <p:cNvPr id="676" name="Google Shape;676;p9"/>
          <p:cNvSpPr/>
          <p:nvPr/>
        </p:nvSpPr>
        <p:spPr>
          <a:xfrm>
            <a:off x="728423" y="1255917"/>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77" name="Google Shape;677;p9"/>
          <p:cNvSpPr/>
          <p:nvPr/>
        </p:nvSpPr>
        <p:spPr>
          <a:xfrm>
            <a:off x="374700" y="1288785"/>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78" name="Google Shape;678;p9"/>
          <p:cNvSpPr/>
          <p:nvPr/>
        </p:nvSpPr>
        <p:spPr>
          <a:xfrm>
            <a:off x="406276" y="13989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79" name="Google Shape;679;p9"/>
          <p:cNvSpPr/>
          <p:nvPr/>
        </p:nvSpPr>
        <p:spPr>
          <a:xfrm>
            <a:off x="807361" y="1343044"/>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80" name="Google Shape;680;p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81" name="Google Shape;681;p9"/>
          <p:cNvSpPr/>
          <p:nvPr/>
        </p:nvSpPr>
        <p:spPr>
          <a:xfrm>
            <a:off x="374700"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82" name="Google Shape;682;p9"/>
          <p:cNvSpPr/>
          <p:nvPr/>
        </p:nvSpPr>
        <p:spPr>
          <a:xfrm>
            <a:off x="406276" y="18739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83" name="Google Shape;683;p9"/>
          <p:cNvSpPr/>
          <p:nvPr/>
        </p:nvSpPr>
        <p:spPr>
          <a:xfrm>
            <a:off x="807361"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84" name="Google Shape;684;p9"/>
          <p:cNvSpPr/>
          <p:nvPr/>
        </p:nvSpPr>
        <p:spPr>
          <a:xfrm>
            <a:off x="376288"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85" name="Google Shape;685;p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86" name="Google Shape;686;p9"/>
          <p:cNvSpPr/>
          <p:nvPr/>
        </p:nvSpPr>
        <p:spPr>
          <a:xfrm>
            <a:off x="374700" y="2240533"/>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87" name="Google Shape;687;p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88" name="Google Shape;688;p9"/>
          <p:cNvSpPr/>
          <p:nvPr/>
        </p:nvSpPr>
        <p:spPr>
          <a:xfrm>
            <a:off x="807361" y="22947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89" name="Google Shape;689;p9"/>
          <p:cNvSpPr/>
          <p:nvPr/>
        </p:nvSpPr>
        <p:spPr>
          <a:xfrm>
            <a:off x="376288" y="2255316"/>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90" name="Google Shape;690;p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91" name="Google Shape;691;p9"/>
          <p:cNvSpPr/>
          <p:nvPr/>
        </p:nvSpPr>
        <p:spPr>
          <a:xfrm>
            <a:off x="374700" y="2717212"/>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92" name="Google Shape;692;p9"/>
          <p:cNvSpPr/>
          <p:nvPr/>
        </p:nvSpPr>
        <p:spPr>
          <a:xfrm>
            <a:off x="406276" y="2825729"/>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93" name="Google Shape;693;p9"/>
          <p:cNvSpPr/>
          <p:nvPr/>
        </p:nvSpPr>
        <p:spPr>
          <a:xfrm>
            <a:off x="807361"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94" name="Google Shape;694;p9"/>
          <p:cNvSpPr/>
          <p:nvPr/>
        </p:nvSpPr>
        <p:spPr>
          <a:xfrm>
            <a:off x="376288"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95" name="Google Shape;695;p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96" name="Google Shape;696;p9"/>
          <p:cNvSpPr/>
          <p:nvPr/>
        </p:nvSpPr>
        <p:spPr>
          <a:xfrm>
            <a:off x="374700" y="3192281"/>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97" name="Google Shape;697;p9"/>
          <p:cNvSpPr/>
          <p:nvPr/>
        </p:nvSpPr>
        <p:spPr>
          <a:xfrm>
            <a:off x="406276" y="33007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98" name="Google Shape;698;p9"/>
          <p:cNvSpPr/>
          <p:nvPr/>
        </p:nvSpPr>
        <p:spPr>
          <a:xfrm>
            <a:off x="807361" y="3246496"/>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99" name="Google Shape;699;p9"/>
          <p:cNvSpPr/>
          <p:nvPr/>
        </p:nvSpPr>
        <p:spPr>
          <a:xfrm>
            <a:off x="376288"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00" name="Google Shape;700;p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01" name="Google Shape;701;p9"/>
          <p:cNvSpPr/>
          <p:nvPr/>
        </p:nvSpPr>
        <p:spPr>
          <a:xfrm>
            <a:off x="374700"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02" name="Google Shape;702;p9"/>
          <p:cNvSpPr/>
          <p:nvPr/>
        </p:nvSpPr>
        <p:spPr>
          <a:xfrm>
            <a:off x="406276" y="3777433"/>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03" name="Google Shape;703;p9"/>
          <p:cNvSpPr/>
          <p:nvPr/>
        </p:nvSpPr>
        <p:spPr>
          <a:xfrm>
            <a:off x="807361"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04" name="Google Shape;704;p9"/>
          <p:cNvSpPr/>
          <p:nvPr/>
        </p:nvSpPr>
        <p:spPr>
          <a:xfrm>
            <a:off x="376288" y="3682089"/>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05" name="Google Shape;705;p9"/>
          <p:cNvSpPr/>
          <p:nvPr/>
        </p:nvSpPr>
        <p:spPr>
          <a:xfrm>
            <a:off x="728423" y="4111117"/>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06" name="Google Shape;706;p9"/>
          <p:cNvSpPr/>
          <p:nvPr/>
        </p:nvSpPr>
        <p:spPr>
          <a:xfrm>
            <a:off x="374700" y="414398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07" name="Google Shape;707;p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08" name="Google Shape;708;p9"/>
          <p:cNvSpPr/>
          <p:nvPr/>
        </p:nvSpPr>
        <p:spPr>
          <a:xfrm>
            <a:off x="807361" y="4198244"/>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09" name="Google Shape;709;p9"/>
          <p:cNvSpPr/>
          <p:nvPr/>
        </p:nvSpPr>
        <p:spPr>
          <a:xfrm>
            <a:off x="376288"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10" name="Google Shape;710;p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11" name="Google Shape;711;p9"/>
          <p:cNvSpPr/>
          <p:nvPr/>
        </p:nvSpPr>
        <p:spPr>
          <a:xfrm>
            <a:off x="374700" y="4620664"/>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12" name="Google Shape;712;p9"/>
          <p:cNvSpPr/>
          <p:nvPr/>
        </p:nvSpPr>
        <p:spPr>
          <a:xfrm>
            <a:off x="406276" y="47291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13" name="Google Shape;713;p9"/>
          <p:cNvSpPr/>
          <p:nvPr/>
        </p:nvSpPr>
        <p:spPr>
          <a:xfrm>
            <a:off x="807361"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14" name="Google Shape;714;p9"/>
          <p:cNvSpPr/>
          <p:nvPr/>
        </p:nvSpPr>
        <p:spPr>
          <a:xfrm>
            <a:off x="376288" y="4633837"/>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15" name="Google Shape;715;p9"/>
          <p:cNvSpPr/>
          <p:nvPr/>
        </p:nvSpPr>
        <p:spPr>
          <a:xfrm>
            <a:off x="728423" y="5061212"/>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16" name="Google Shape;716;p9"/>
          <p:cNvSpPr/>
          <p:nvPr/>
        </p:nvSpPr>
        <p:spPr>
          <a:xfrm>
            <a:off x="374700" y="5095733"/>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17" name="Google Shape;717;p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18" name="Google Shape;718;p9"/>
          <p:cNvSpPr/>
          <p:nvPr/>
        </p:nvSpPr>
        <p:spPr>
          <a:xfrm>
            <a:off x="807361" y="51499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19" name="Google Shape;719;p9"/>
          <p:cNvSpPr/>
          <p:nvPr/>
        </p:nvSpPr>
        <p:spPr>
          <a:xfrm>
            <a:off x="376288"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20" name="Google Shape;720;p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21" name="Google Shape;721;p9"/>
          <p:cNvSpPr/>
          <p:nvPr/>
        </p:nvSpPr>
        <p:spPr>
          <a:xfrm>
            <a:off x="374700" y="5570759"/>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22" name="Google Shape;722;p9"/>
          <p:cNvSpPr/>
          <p:nvPr/>
        </p:nvSpPr>
        <p:spPr>
          <a:xfrm>
            <a:off x="406276" y="5680885"/>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23" name="Google Shape;723;p9"/>
          <p:cNvSpPr/>
          <p:nvPr/>
        </p:nvSpPr>
        <p:spPr>
          <a:xfrm>
            <a:off x="807361" y="5625017"/>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24" name="Google Shape;724;p9"/>
          <p:cNvSpPr/>
          <p:nvPr/>
        </p:nvSpPr>
        <p:spPr>
          <a:xfrm>
            <a:off x="376288"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25" name="Google Shape;725;p9"/>
          <p:cNvSpPr/>
          <p:nvPr/>
        </p:nvSpPr>
        <p:spPr>
          <a:xfrm>
            <a:off x="376288"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26"/>
        <p:cNvGrpSpPr/>
        <p:nvPr/>
      </p:nvGrpSpPr>
      <p:grpSpPr>
        <a:xfrm>
          <a:off x="0" y="0"/>
          <a:ext cx="0" cy="0"/>
          <a:chOff x="0" y="0"/>
          <a:chExt cx="0" cy="0"/>
        </a:xfrm>
      </p:grpSpPr>
      <p:grpSp>
        <p:nvGrpSpPr>
          <p:cNvPr id="727" name="Google Shape;727;p10"/>
          <p:cNvGrpSpPr/>
          <p:nvPr/>
        </p:nvGrpSpPr>
        <p:grpSpPr>
          <a:xfrm>
            <a:off x="527859" y="292692"/>
            <a:ext cx="11358487" cy="6384375"/>
            <a:chOff x="395894" y="219519"/>
            <a:chExt cx="8518865" cy="4788281"/>
          </a:xfrm>
        </p:grpSpPr>
        <p:sp>
          <p:nvSpPr>
            <p:cNvPr id="728" name="Google Shape;728;p1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729" name="Google Shape;729;p10"/>
            <p:cNvGrpSpPr/>
            <p:nvPr/>
          </p:nvGrpSpPr>
          <p:grpSpPr>
            <a:xfrm>
              <a:off x="8341543" y="2282008"/>
              <a:ext cx="569676" cy="380612"/>
              <a:chOff x="8341543" y="2282008"/>
              <a:chExt cx="569676" cy="380612"/>
            </a:xfrm>
          </p:grpSpPr>
          <p:sp>
            <p:nvSpPr>
              <p:cNvPr id="730" name="Google Shape;730;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31" name="Google Shape;731;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732" name="Google Shape;732;p1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733" name="Google Shape;733;p10"/>
            <p:cNvGrpSpPr/>
            <p:nvPr/>
          </p:nvGrpSpPr>
          <p:grpSpPr>
            <a:xfrm>
              <a:off x="8341543" y="1721094"/>
              <a:ext cx="569676" cy="380612"/>
              <a:chOff x="8341543" y="1721094"/>
              <a:chExt cx="569676" cy="380612"/>
            </a:xfrm>
          </p:grpSpPr>
          <p:sp>
            <p:nvSpPr>
              <p:cNvPr id="734" name="Google Shape;734;p1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35" name="Google Shape;735;p1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736" name="Google Shape;736;p10"/>
            <p:cNvGrpSpPr/>
            <p:nvPr/>
          </p:nvGrpSpPr>
          <p:grpSpPr>
            <a:xfrm>
              <a:off x="8346273" y="1183592"/>
              <a:ext cx="568486" cy="388014"/>
              <a:chOff x="8346273" y="1183592"/>
              <a:chExt cx="568486" cy="388014"/>
            </a:xfrm>
          </p:grpSpPr>
          <p:sp>
            <p:nvSpPr>
              <p:cNvPr id="737" name="Google Shape;737;p1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38" name="Google Shape;738;p1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739" name="Google Shape;739;p10"/>
            <p:cNvGrpSpPr/>
            <p:nvPr/>
          </p:nvGrpSpPr>
          <p:grpSpPr>
            <a:xfrm>
              <a:off x="8341543" y="606635"/>
              <a:ext cx="569676" cy="388014"/>
              <a:chOff x="8341543" y="606635"/>
              <a:chExt cx="569676" cy="388014"/>
            </a:xfrm>
          </p:grpSpPr>
          <p:sp>
            <p:nvSpPr>
              <p:cNvPr id="740" name="Google Shape;740;p1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41" name="Google Shape;741;p1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742" name="Google Shape;742;p10"/>
            <p:cNvGrpSpPr/>
            <p:nvPr/>
          </p:nvGrpSpPr>
          <p:grpSpPr>
            <a:xfrm>
              <a:off x="8341543" y="2842933"/>
              <a:ext cx="569676" cy="380612"/>
              <a:chOff x="8341543" y="2282008"/>
              <a:chExt cx="569676" cy="380612"/>
            </a:xfrm>
          </p:grpSpPr>
          <p:sp>
            <p:nvSpPr>
              <p:cNvPr id="743" name="Google Shape;743;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44" name="Google Shape;744;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745" name="Google Shape;745;p10"/>
            <p:cNvGrpSpPr/>
            <p:nvPr/>
          </p:nvGrpSpPr>
          <p:grpSpPr>
            <a:xfrm>
              <a:off x="8341543" y="3403858"/>
              <a:ext cx="569676" cy="380612"/>
              <a:chOff x="8341543" y="2282008"/>
              <a:chExt cx="569676" cy="380612"/>
            </a:xfrm>
          </p:grpSpPr>
          <p:sp>
            <p:nvSpPr>
              <p:cNvPr id="746" name="Google Shape;746;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47" name="Google Shape;747;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748" name="Google Shape;748;p1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49" name="Google Shape;749;p1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750" name="Google Shape;750;p10"/>
          <p:cNvSpPr txBox="1">
            <a:spLocks noGrp="1"/>
          </p:cNvSpPr>
          <p:nvPr>
            <p:ph type="title"/>
          </p:nvPr>
        </p:nvSpPr>
        <p:spPr>
          <a:xfrm>
            <a:off x="4584733" y="2679400"/>
            <a:ext cx="6639200" cy="1499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sz="5335"/>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
        <p:nvSpPr>
          <p:cNvPr id="751" name="Google Shape;751;p10"/>
          <p:cNvSpPr/>
          <p:nvPr/>
        </p:nvSpPr>
        <p:spPr>
          <a:xfrm>
            <a:off x="728423" y="1255917"/>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52" name="Google Shape;752;p10"/>
          <p:cNvSpPr/>
          <p:nvPr/>
        </p:nvSpPr>
        <p:spPr>
          <a:xfrm>
            <a:off x="374700" y="1288785"/>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53" name="Google Shape;753;p10"/>
          <p:cNvSpPr/>
          <p:nvPr/>
        </p:nvSpPr>
        <p:spPr>
          <a:xfrm>
            <a:off x="406276" y="13989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54" name="Google Shape;754;p10"/>
          <p:cNvSpPr/>
          <p:nvPr/>
        </p:nvSpPr>
        <p:spPr>
          <a:xfrm>
            <a:off x="807361" y="1343044"/>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55" name="Google Shape;755;p10"/>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56" name="Google Shape;756;p10"/>
          <p:cNvSpPr/>
          <p:nvPr/>
        </p:nvSpPr>
        <p:spPr>
          <a:xfrm>
            <a:off x="374700"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57" name="Google Shape;757;p10"/>
          <p:cNvSpPr/>
          <p:nvPr/>
        </p:nvSpPr>
        <p:spPr>
          <a:xfrm>
            <a:off x="406276" y="18739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58" name="Google Shape;758;p10"/>
          <p:cNvSpPr/>
          <p:nvPr/>
        </p:nvSpPr>
        <p:spPr>
          <a:xfrm>
            <a:off x="807361"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59" name="Google Shape;759;p10"/>
          <p:cNvSpPr/>
          <p:nvPr/>
        </p:nvSpPr>
        <p:spPr>
          <a:xfrm>
            <a:off x="376288"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60" name="Google Shape;760;p10"/>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61" name="Google Shape;761;p10"/>
          <p:cNvSpPr/>
          <p:nvPr/>
        </p:nvSpPr>
        <p:spPr>
          <a:xfrm>
            <a:off x="374700" y="2240533"/>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62" name="Google Shape;762;p10"/>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63" name="Google Shape;763;p10"/>
          <p:cNvSpPr/>
          <p:nvPr/>
        </p:nvSpPr>
        <p:spPr>
          <a:xfrm>
            <a:off x="807361" y="22947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64" name="Google Shape;764;p10"/>
          <p:cNvSpPr/>
          <p:nvPr/>
        </p:nvSpPr>
        <p:spPr>
          <a:xfrm>
            <a:off x="376288" y="2255316"/>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65" name="Google Shape;765;p10"/>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66" name="Google Shape;766;p10"/>
          <p:cNvSpPr/>
          <p:nvPr/>
        </p:nvSpPr>
        <p:spPr>
          <a:xfrm>
            <a:off x="374700" y="2717212"/>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67" name="Google Shape;767;p10"/>
          <p:cNvSpPr/>
          <p:nvPr/>
        </p:nvSpPr>
        <p:spPr>
          <a:xfrm>
            <a:off x="406276" y="2825729"/>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68" name="Google Shape;768;p10"/>
          <p:cNvSpPr/>
          <p:nvPr/>
        </p:nvSpPr>
        <p:spPr>
          <a:xfrm>
            <a:off x="807361"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69" name="Google Shape;769;p10"/>
          <p:cNvSpPr/>
          <p:nvPr/>
        </p:nvSpPr>
        <p:spPr>
          <a:xfrm>
            <a:off x="376288"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70" name="Google Shape;770;p10"/>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71" name="Google Shape;771;p10"/>
          <p:cNvSpPr/>
          <p:nvPr/>
        </p:nvSpPr>
        <p:spPr>
          <a:xfrm>
            <a:off x="374700" y="3192281"/>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72" name="Google Shape;772;p10"/>
          <p:cNvSpPr/>
          <p:nvPr/>
        </p:nvSpPr>
        <p:spPr>
          <a:xfrm>
            <a:off x="406276" y="33007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73" name="Google Shape;773;p10"/>
          <p:cNvSpPr/>
          <p:nvPr/>
        </p:nvSpPr>
        <p:spPr>
          <a:xfrm>
            <a:off x="807361" y="3246496"/>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74" name="Google Shape;774;p10"/>
          <p:cNvSpPr/>
          <p:nvPr/>
        </p:nvSpPr>
        <p:spPr>
          <a:xfrm>
            <a:off x="376288"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75" name="Google Shape;775;p10"/>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76" name="Google Shape;776;p10"/>
          <p:cNvSpPr/>
          <p:nvPr/>
        </p:nvSpPr>
        <p:spPr>
          <a:xfrm>
            <a:off x="374700"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77" name="Google Shape;777;p10"/>
          <p:cNvSpPr/>
          <p:nvPr/>
        </p:nvSpPr>
        <p:spPr>
          <a:xfrm>
            <a:off x="406276" y="3777433"/>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78" name="Google Shape;778;p10"/>
          <p:cNvSpPr/>
          <p:nvPr/>
        </p:nvSpPr>
        <p:spPr>
          <a:xfrm>
            <a:off x="807361"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79" name="Google Shape;779;p10"/>
          <p:cNvSpPr/>
          <p:nvPr/>
        </p:nvSpPr>
        <p:spPr>
          <a:xfrm>
            <a:off x="376288" y="3682089"/>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80" name="Google Shape;780;p10"/>
          <p:cNvSpPr/>
          <p:nvPr/>
        </p:nvSpPr>
        <p:spPr>
          <a:xfrm>
            <a:off x="728423" y="4111117"/>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81" name="Google Shape;781;p10"/>
          <p:cNvSpPr/>
          <p:nvPr/>
        </p:nvSpPr>
        <p:spPr>
          <a:xfrm>
            <a:off x="374700" y="414398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82" name="Google Shape;782;p10"/>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83" name="Google Shape;783;p10"/>
          <p:cNvSpPr/>
          <p:nvPr/>
        </p:nvSpPr>
        <p:spPr>
          <a:xfrm>
            <a:off x="807361" y="4198244"/>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84" name="Google Shape;784;p10"/>
          <p:cNvSpPr/>
          <p:nvPr/>
        </p:nvSpPr>
        <p:spPr>
          <a:xfrm>
            <a:off x="376288"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85" name="Google Shape;785;p10"/>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86" name="Google Shape;786;p10"/>
          <p:cNvSpPr/>
          <p:nvPr/>
        </p:nvSpPr>
        <p:spPr>
          <a:xfrm>
            <a:off x="374700" y="4620664"/>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87" name="Google Shape;787;p10"/>
          <p:cNvSpPr/>
          <p:nvPr/>
        </p:nvSpPr>
        <p:spPr>
          <a:xfrm>
            <a:off x="406276" y="47291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88" name="Google Shape;788;p10"/>
          <p:cNvSpPr/>
          <p:nvPr/>
        </p:nvSpPr>
        <p:spPr>
          <a:xfrm>
            <a:off x="807361"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89" name="Google Shape;789;p10"/>
          <p:cNvSpPr/>
          <p:nvPr/>
        </p:nvSpPr>
        <p:spPr>
          <a:xfrm>
            <a:off x="376288" y="4633837"/>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90" name="Google Shape;790;p10"/>
          <p:cNvSpPr/>
          <p:nvPr/>
        </p:nvSpPr>
        <p:spPr>
          <a:xfrm>
            <a:off x="728423" y="5061212"/>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91" name="Google Shape;791;p10"/>
          <p:cNvSpPr/>
          <p:nvPr/>
        </p:nvSpPr>
        <p:spPr>
          <a:xfrm>
            <a:off x="374700" y="5095733"/>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92" name="Google Shape;792;p10"/>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93" name="Google Shape;793;p10"/>
          <p:cNvSpPr/>
          <p:nvPr/>
        </p:nvSpPr>
        <p:spPr>
          <a:xfrm>
            <a:off x="807361" y="51499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94" name="Google Shape;794;p10"/>
          <p:cNvSpPr/>
          <p:nvPr/>
        </p:nvSpPr>
        <p:spPr>
          <a:xfrm>
            <a:off x="376288"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95" name="Google Shape;795;p10"/>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96" name="Google Shape;796;p10"/>
          <p:cNvSpPr/>
          <p:nvPr/>
        </p:nvSpPr>
        <p:spPr>
          <a:xfrm>
            <a:off x="374700" y="5570759"/>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97" name="Google Shape;797;p10"/>
          <p:cNvSpPr/>
          <p:nvPr/>
        </p:nvSpPr>
        <p:spPr>
          <a:xfrm>
            <a:off x="406276" y="5680885"/>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98" name="Google Shape;798;p10"/>
          <p:cNvSpPr/>
          <p:nvPr/>
        </p:nvSpPr>
        <p:spPr>
          <a:xfrm>
            <a:off x="807361" y="5625017"/>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99" name="Google Shape;799;p10"/>
          <p:cNvSpPr/>
          <p:nvPr/>
        </p:nvSpPr>
        <p:spPr>
          <a:xfrm>
            <a:off x="376288"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800" name="Google Shape;800;p10"/>
          <p:cNvSpPr/>
          <p:nvPr/>
        </p:nvSpPr>
        <p:spPr>
          <a:xfrm>
            <a:off x="376288"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10_1_1_1">
    <p:spTree>
      <p:nvGrpSpPr>
        <p:cNvPr id="1" name="Shape 1185"/>
        <p:cNvGrpSpPr/>
        <p:nvPr/>
      </p:nvGrpSpPr>
      <p:grpSpPr>
        <a:xfrm>
          <a:off x="0" y="0"/>
          <a:ext cx="0" cy="0"/>
          <a:chOff x="0" y="0"/>
          <a:chExt cx="0" cy="0"/>
        </a:xfrm>
      </p:grpSpPr>
      <p:grpSp>
        <p:nvGrpSpPr>
          <p:cNvPr id="1186" name="Google Shape;1186;p16"/>
          <p:cNvGrpSpPr/>
          <p:nvPr/>
        </p:nvGrpSpPr>
        <p:grpSpPr>
          <a:xfrm>
            <a:off x="527859" y="292692"/>
            <a:ext cx="11358487" cy="6384375"/>
            <a:chOff x="395894" y="219519"/>
            <a:chExt cx="8518865" cy="4788281"/>
          </a:xfrm>
        </p:grpSpPr>
        <p:sp>
          <p:nvSpPr>
            <p:cNvPr id="1187" name="Google Shape;1187;p1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188" name="Google Shape;1188;p16"/>
            <p:cNvGrpSpPr/>
            <p:nvPr/>
          </p:nvGrpSpPr>
          <p:grpSpPr>
            <a:xfrm>
              <a:off x="8341543" y="2282008"/>
              <a:ext cx="569676" cy="380612"/>
              <a:chOff x="8341543" y="2282008"/>
              <a:chExt cx="569676" cy="380612"/>
            </a:xfrm>
          </p:grpSpPr>
          <p:sp>
            <p:nvSpPr>
              <p:cNvPr id="1189" name="Google Shape;1189;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190" name="Google Shape;1190;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191" name="Google Shape;1191;p1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192" name="Google Shape;1192;p16"/>
            <p:cNvGrpSpPr/>
            <p:nvPr/>
          </p:nvGrpSpPr>
          <p:grpSpPr>
            <a:xfrm>
              <a:off x="8341543" y="1721094"/>
              <a:ext cx="569676" cy="380612"/>
              <a:chOff x="8341543" y="1721094"/>
              <a:chExt cx="569676" cy="380612"/>
            </a:xfrm>
          </p:grpSpPr>
          <p:sp>
            <p:nvSpPr>
              <p:cNvPr id="1193" name="Google Shape;1193;p1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194" name="Google Shape;1194;p1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195" name="Google Shape;1195;p16"/>
            <p:cNvGrpSpPr/>
            <p:nvPr/>
          </p:nvGrpSpPr>
          <p:grpSpPr>
            <a:xfrm>
              <a:off x="8346273" y="1183592"/>
              <a:ext cx="568486" cy="388014"/>
              <a:chOff x="8346273" y="1183592"/>
              <a:chExt cx="568486" cy="388014"/>
            </a:xfrm>
          </p:grpSpPr>
          <p:sp>
            <p:nvSpPr>
              <p:cNvPr id="1196" name="Google Shape;1196;p1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197" name="Google Shape;1197;p1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198" name="Google Shape;1198;p16"/>
            <p:cNvGrpSpPr/>
            <p:nvPr/>
          </p:nvGrpSpPr>
          <p:grpSpPr>
            <a:xfrm>
              <a:off x="8341543" y="606635"/>
              <a:ext cx="569676" cy="388014"/>
              <a:chOff x="8341543" y="606635"/>
              <a:chExt cx="569676" cy="388014"/>
            </a:xfrm>
          </p:grpSpPr>
          <p:sp>
            <p:nvSpPr>
              <p:cNvPr id="1199" name="Google Shape;1199;p1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00" name="Google Shape;1200;p1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201" name="Google Shape;1201;p16"/>
            <p:cNvGrpSpPr/>
            <p:nvPr/>
          </p:nvGrpSpPr>
          <p:grpSpPr>
            <a:xfrm>
              <a:off x="8341543" y="2842933"/>
              <a:ext cx="569676" cy="380612"/>
              <a:chOff x="8341543" y="2282008"/>
              <a:chExt cx="569676" cy="380612"/>
            </a:xfrm>
          </p:grpSpPr>
          <p:sp>
            <p:nvSpPr>
              <p:cNvPr id="1202" name="Google Shape;1202;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03" name="Google Shape;1203;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204" name="Google Shape;1204;p16"/>
            <p:cNvGrpSpPr/>
            <p:nvPr/>
          </p:nvGrpSpPr>
          <p:grpSpPr>
            <a:xfrm>
              <a:off x="8341543" y="3403858"/>
              <a:ext cx="569676" cy="380612"/>
              <a:chOff x="8341543" y="2282008"/>
              <a:chExt cx="569676" cy="380612"/>
            </a:xfrm>
          </p:grpSpPr>
          <p:sp>
            <p:nvSpPr>
              <p:cNvPr id="1205" name="Google Shape;1205;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06" name="Google Shape;1206;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207" name="Google Shape;1207;p1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08" name="Google Shape;1208;p1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209" name="Google Shape;1209;p16"/>
          <p:cNvSpPr/>
          <p:nvPr/>
        </p:nvSpPr>
        <p:spPr>
          <a:xfrm>
            <a:off x="728423" y="1255917"/>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10" name="Google Shape;1210;p16"/>
          <p:cNvSpPr/>
          <p:nvPr/>
        </p:nvSpPr>
        <p:spPr>
          <a:xfrm>
            <a:off x="374700" y="1288785"/>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11" name="Google Shape;1211;p16"/>
          <p:cNvSpPr/>
          <p:nvPr/>
        </p:nvSpPr>
        <p:spPr>
          <a:xfrm>
            <a:off x="406276" y="13989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12" name="Google Shape;1212;p16"/>
          <p:cNvSpPr/>
          <p:nvPr/>
        </p:nvSpPr>
        <p:spPr>
          <a:xfrm>
            <a:off x="807361" y="1343044"/>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13" name="Google Shape;1213;p16"/>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14" name="Google Shape;1214;p16"/>
          <p:cNvSpPr/>
          <p:nvPr/>
        </p:nvSpPr>
        <p:spPr>
          <a:xfrm>
            <a:off x="374700"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15" name="Google Shape;1215;p16"/>
          <p:cNvSpPr/>
          <p:nvPr/>
        </p:nvSpPr>
        <p:spPr>
          <a:xfrm>
            <a:off x="406276" y="18739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16" name="Google Shape;1216;p16"/>
          <p:cNvSpPr/>
          <p:nvPr/>
        </p:nvSpPr>
        <p:spPr>
          <a:xfrm>
            <a:off x="807361"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17" name="Google Shape;1217;p16"/>
          <p:cNvSpPr/>
          <p:nvPr/>
        </p:nvSpPr>
        <p:spPr>
          <a:xfrm>
            <a:off x="376288"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18" name="Google Shape;1218;p16"/>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19" name="Google Shape;1219;p16"/>
          <p:cNvSpPr/>
          <p:nvPr/>
        </p:nvSpPr>
        <p:spPr>
          <a:xfrm>
            <a:off x="374700" y="2240533"/>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20" name="Google Shape;1220;p16"/>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21" name="Google Shape;1221;p16"/>
          <p:cNvSpPr/>
          <p:nvPr/>
        </p:nvSpPr>
        <p:spPr>
          <a:xfrm>
            <a:off x="807361" y="22947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22" name="Google Shape;1222;p16"/>
          <p:cNvSpPr/>
          <p:nvPr/>
        </p:nvSpPr>
        <p:spPr>
          <a:xfrm>
            <a:off x="376288" y="2255316"/>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23" name="Google Shape;1223;p16"/>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24" name="Google Shape;1224;p16"/>
          <p:cNvSpPr/>
          <p:nvPr/>
        </p:nvSpPr>
        <p:spPr>
          <a:xfrm>
            <a:off x="374700" y="2717212"/>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25" name="Google Shape;1225;p16"/>
          <p:cNvSpPr/>
          <p:nvPr/>
        </p:nvSpPr>
        <p:spPr>
          <a:xfrm>
            <a:off x="406276" y="2825729"/>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26" name="Google Shape;1226;p16"/>
          <p:cNvSpPr/>
          <p:nvPr/>
        </p:nvSpPr>
        <p:spPr>
          <a:xfrm>
            <a:off x="807361"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27" name="Google Shape;1227;p16"/>
          <p:cNvSpPr/>
          <p:nvPr/>
        </p:nvSpPr>
        <p:spPr>
          <a:xfrm>
            <a:off x="376288"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28" name="Google Shape;1228;p16"/>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29" name="Google Shape;1229;p16"/>
          <p:cNvSpPr/>
          <p:nvPr/>
        </p:nvSpPr>
        <p:spPr>
          <a:xfrm>
            <a:off x="374700" y="3192281"/>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30" name="Google Shape;1230;p16"/>
          <p:cNvSpPr/>
          <p:nvPr/>
        </p:nvSpPr>
        <p:spPr>
          <a:xfrm>
            <a:off x="406276" y="33007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31" name="Google Shape;1231;p16"/>
          <p:cNvSpPr/>
          <p:nvPr/>
        </p:nvSpPr>
        <p:spPr>
          <a:xfrm>
            <a:off x="807361" y="3246496"/>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32" name="Google Shape;1232;p16"/>
          <p:cNvSpPr/>
          <p:nvPr/>
        </p:nvSpPr>
        <p:spPr>
          <a:xfrm>
            <a:off x="376288"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33" name="Google Shape;1233;p16"/>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34" name="Google Shape;1234;p16"/>
          <p:cNvSpPr/>
          <p:nvPr/>
        </p:nvSpPr>
        <p:spPr>
          <a:xfrm>
            <a:off x="374700"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35" name="Google Shape;1235;p16"/>
          <p:cNvSpPr/>
          <p:nvPr/>
        </p:nvSpPr>
        <p:spPr>
          <a:xfrm>
            <a:off x="406276" y="3777433"/>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36" name="Google Shape;1236;p16"/>
          <p:cNvSpPr/>
          <p:nvPr/>
        </p:nvSpPr>
        <p:spPr>
          <a:xfrm>
            <a:off x="807361"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37" name="Google Shape;1237;p16"/>
          <p:cNvSpPr/>
          <p:nvPr/>
        </p:nvSpPr>
        <p:spPr>
          <a:xfrm>
            <a:off x="376288" y="3682089"/>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38" name="Google Shape;1238;p16"/>
          <p:cNvSpPr/>
          <p:nvPr/>
        </p:nvSpPr>
        <p:spPr>
          <a:xfrm>
            <a:off x="728423" y="4111117"/>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39" name="Google Shape;1239;p16"/>
          <p:cNvSpPr/>
          <p:nvPr/>
        </p:nvSpPr>
        <p:spPr>
          <a:xfrm>
            <a:off x="374700" y="414398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40" name="Google Shape;1240;p16"/>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41" name="Google Shape;1241;p16"/>
          <p:cNvSpPr/>
          <p:nvPr/>
        </p:nvSpPr>
        <p:spPr>
          <a:xfrm>
            <a:off x="807361" y="4198244"/>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42" name="Google Shape;1242;p16"/>
          <p:cNvSpPr/>
          <p:nvPr/>
        </p:nvSpPr>
        <p:spPr>
          <a:xfrm>
            <a:off x="376288"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43" name="Google Shape;1243;p16"/>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44" name="Google Shape;1244;p16"/>
          <p:cNvSpPr/>
          <p:nvPr/>
        </p:nvSpPr>
        <p:spPr>
          <a:xfrm>
            <a:off x="374700" y="4620664"/>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45" name="Google Shape;1245;p16"/>
          <p:cNvSpPr/>
          <p:nvPr/>
        </p:nvSpPr>
        <p:spPr>
          <a:xfrm>
            <a:off x="406276" y="47291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46" name="Google Shape;1246;p16"/>
          <p:cNvSpPr/>
          <p:nvPr/>
        </p:nvSpPr>
        <p:spPr>
          <a:xfrm>
            <a:off x="807361"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47" name="Google Shape;1247;p16"/>
          <p:cNvSpPr/>
          <p:nvPr/>
        </p:nvSpPr>
        <p:spPr>
          <a:xfrm>
            <a:off x="376288" y="4633837"/>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48" name="Google Shape;1248;p16"/>
          <p:cNvSpPr/>
          <p:nvPr/>
        </p:nvSpPr>
        <p:spPr>
          <a:xfrm>
            <a:off x="728423" y="5061212"/>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49" name="Google Shape;1249;p16"/>
          <p:cNvSpPr/>
          <p:nvPr/>
        </p:nvSpPr>
        <p:spPr>
          <a:xfrm>
            <a:off x="374700" y="5095733"/>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50" name="Google Shape;1250;p16"/>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51" name="Google Shape;1251;p16"/>
          <p:cNvSpPr/>
          <p:nvPr/>
        </p:nvSpPr>
        <p:spPr>
          <a:xfrm>
            <a:off x="807361" y="51499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52" name="Google Shape;1252;p16"/>
          <p:cNvSpPr/>
          <p:nvPr/>
        </p:nvSpPr>
        <p:spPr>
          <a:xfrm>
            <a:off x="376288"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53" name="Google Shape;1253;p16"/>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54" name="Google Shape;1254;p16"/>
          <p:cNvSpPr/>
          <p:nvPr/>
        </p:nvSpPr>
        <p:spPr>
          <a:xfrm>
            <a:off x="374700" y="5570759"/>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55" name="Google Shape;1255;p16"/>
          <p:cNvSpPr/>
          <p:nvPr/>
        </p:nvSpPr>
        <p:spPr>
          <a:xfrm>
            <a:off x="406276" y="5680885"/>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56" name="Google Shape;1256;p16"/>
          <p:cNvSpPr/>
          <p:nvPr/>
        </p:nvSpPr>
        <p:spPr>
          <a:xfrm>
            <a:off x="807361" y="5625017"/>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57" name="Google Shape;1257;p16"/>
          <p:cNvSpPr/>
          <p:nvPr/>
        </p:nvSpPr>
        <p:spPr>
          <a:xfrm>
            <a:off x="376288"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58" name="Google Shape;1258;p16"/>
          <p:cNvSpPr/>
          <p:nvPr/>
        </p:nvSpPr>
        <p:spPr>
          <a:xfrm>
            <a:off x="376288"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259" name="Google Shape;1259;p16"/>
          <p:cNvGrpSpPr/>
          <p:nvPr/>
        </p:nvGrpSpPr>
        <p:grpSpPr>
          <a:xfrm>
            <a:off x="968284" y="6000567"/>
            <a:ext cx="388500" cy="375167"/>
            <a:chOff x="3243875" y="2372825"/>
            <a:chExt cx="291375" cy="281375"/>
          </a:xfrm>
        </p:grpSpPr>
        <p:sp>
          <p:nvSpPr>
            <p:cNvPr id="1260" name="Google Shape;1260;p1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61" name="Google Shape;1261;p1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62" name="Google Shape;1262;p1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63" name="Google Shape;1263;p1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64" name="Google Shape;1264;p1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65" name="Google Shape;1265;p1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66" name="Google Shape;1266;p1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67" name="Google Shape;1267;p1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68" name="Google Shape;1268;p1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69" name="Google Shape;1269;p1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270" name="Google Shape;1270;p16"/>
          <p:cNvSpPr/>
          <p:nvPr/>
        </p:nvSpPr>
        <p:spPr>
          <a:xfrm>
            <a:off x="9780800" y="677433"/>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271" name="Google Shape;1271;p16"/>
          <p:cNvGrpSpPr/>
          <p:nvPr/>
        </p:nvGrpSpPr>
        <p:grpSpPr>
          <a:xfrm>
            <a:off x="2019933" y="606333"/>
            <a:ext cx="222233" cy="224767"/>
            <a:chOff x="4954425" y="2036375"/>
            <a:chExt cx="166675" cy="168575"/>
          </a:xfrm>
        </p:grpSpPr>
        <p:sp>
          <p:nvSpPr>
            <p:cNvPr id="1272" name="Google Shape;1272;p1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73" name="Google Shape;1273;p1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274" name="Google Shape;1274;p16"/>
          <p:cNvSpPr/>
          <p:nvPr/>
        </p:nvSpPr>
        <p:spPr>
          <a:xfrm>
            <a:off x="1903933" y="637571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fld>
            <a:endParaRPr lang="en-US" dirty="0"/>
          </a:p>
        </p:txBody>
      </p:sp>
    </p:spTree>
  </p:cSld>
  <p:clrMapOvr>
    <a:masterClrMapping/>
  </p:clrMapOvr>
  <p:transition spd="slow">
    <p:wheel spokes="4"/>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
  <p:cSld name="CUSTOM_10_1_1_1_1">
    <p:spTree>
      <p:nvGrpSpPr>
        <p:cNvPr id="1" name="Shape 1275"/>
        <p:cNvGrpSpPr/>
        <p:nvPr/>
      </p:nvGrpSpPr>
      <p:grpSpPr>
        <a:xfrm>
          <a:off x="0" y="0"/>
          <a:ext cx="0" cy="0"/>
          <a:chOff x="0" y="0"/>
          <a:chExt cx="0" cy="0"/>
        </a:xfrm>
      </p:grpSpPr>
      <p:grpSp>
        <p:nvGrpSpPr>
          <p:cNvPr id="1276" name="Google Shape;1276;p17"/>
          <p:cNvGrpSpPr/>
          <p:nvPr/>
        </p:nvGrpSpPr>
        <p:grpSpPr>
          <a:xfrm>
            <a:off x="527859" y="292692"/>
            <a:ext cx="11358487" cy="6384375"/>
            <a:chOff x="395894" y="219519"/>
            <a:chExt cx="8518865" cy="4788281"/>
          </a:xfrm>
        </p:grpSpPr>
        <p:sp>
          <p:nvSpPr>
            <p:cNvPr id="1277" name="Google Shape;1277;p1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278" name="Google Shape;1278;p17"/>
            <p:cNvGrpSpPr/>
            <p:nvPr/>
          </p:nvGrpSpPr>
          <p:grpSpPr>
            <a:xfrm>
              <a:off x="8341543" y="2282008"/>
              <a:ext cx="569676" cy="380612"/>
              <a:chOff x="8341543" y="2282008"/>
              <a:chExt cx="569676" cy="380612"/>
            </a:xfrm>
          </p:grpSpPr>
          <p:sp>
            <p:nvSpPr>
              <p:cNvPr id="1279" name="Google Shape;1279;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80" name="Google Shape;1280;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281" name="Google Shape;1281;p1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282" name="Google Shape;1282;p17"/>
            <p:cNvGrpSpPr/>
            <p:nvPr/>
          </p:nvGrpSpPr>
          <p:grpSpPr>
            <a:xfrm>
              <a:off x="8341543" y="1721094"/>
              <a:ext cx="569676" cy="380612"/>
              <a:chOff x="8341543" y="1721094"/>
              <a:chExt cx="569676" cy="380612"/>
            </a:xfrm>
          </p:grpSpPr>
          <p:sp>
            <p:nvSpPr>
              <p:cNvPr id="1283" name="Google Shape;1283;p1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84" name="Google Shape;1284;p1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285" name="Google Shape;1285;p17"/>
            <p:cNvGrpSpPr/>
            <p:nvPr/>
          </p:nvGrpSpPr>
          <p:grpSpPr>
            <a:xfrm>
              <a:off x="8346273" y="1183592"/>
              <a:ext cx="568486" cy="388014"/>
              <a:chOff x="8346273" y="1183592"/>
              <a:chExt cx="568486" cy="388014"/>
            </a:xfrm>
          </p:grpSpPr>
          <p:sp>
            <p:nvSpPr>
              <p:cNvPr id="1286" name="Google Shape;1286;p1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87" name="Google Shape;1287;p1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288" name="Google Shape;1288;p17"/>
            <p:cNvGrpSpPr/>
            <p:nvPr/>
          </p:nvGrpSpPr>
          <p:grpSpPr>
            <a:xfrm>
              <a:off x="8341543" y="606635"/>
              <a:ext cx="569676" cy="388014"/>
              <a:chOff x="8341543" y="606635"/>
              <a:chExt cx="569676" cy="388014"/>
            </a:xfrm>
          </p:grpSpPr>
          <p:sp>
            <p:nvSpPr>
              <p:cNvPr id="1289" name="Google Shape;1289;p1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90" name="Google Shape;1290;p1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291" name="Google Shape;1291;p17"/>
            <p:cNvGrpSpPr/>
            <p:nvPr/>
          </p:nvGrpSpPr>
          <p:grpSpPr>
            <a:xfrm>
              <a:off x="8341543" y="2842933"/>
              <a:ext cx="569676" cy="380612"/>
              <a:chOff x="8341543" y="2282008"/>
              <a:chExt cx="569676" cy="380612"/>
            </a:xfrm>
          </p:grpSpPr>
          <p:sp>
            <p:nvSpPr>
              <p:cNvPr id="1292" name="Google Shape;1292;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93" name="Google Shape;1293;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294" name="Google Shape;1294;p17"/>
            <p:cNvGrpSpPr/>
            <p:nvPr/>
          </p:nvGrpSpPr>
          <p:grpSpPr>
            <a:xfrm>
              <a:off x="8341543" y="3403858"/>
              <a:ext cx="569676" cy="380612"/>
              <a:chOff x="8341543" y="2282008"/>
              <a:chExt cx="569676" cy="380612"/>
            </a:xfrm>
          </p:grpSpPr>
          <p:sp>
            <p:nvSpPr>
              <p:cNvPr id="1295" name="Google Shape;1295;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96" name="Google Shape;1296;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297" name="Google Shape;1297;p1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98" name="Google Shape;1298;p1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299" name="Google Shape;1299;p17"/>
          <p:cNvSpPr/>
          <p:nvPr/>
        </p:nvSpPr>
        <p:spPr>
          <a:xfrm>
            <a:off x="728423" y="1255917"/>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00" name="Google Shape;1300;p17"/>
          <p:cNvSpPr/>
          <p:nvPr/>
        </p:nvSpPr>
        <p:spPr>
          <a:xfrm>
            <a:off x="374700" y="1288785"/>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01" name="Google Shape;1301;p17"/>
          <p:cNvSpPr/>
          <p:nvPr/>
        </p:nvSpPr>
        <p:spPr>
          <a:xfrm>
            <a:off x="406276" y="13989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02" name="Google Shape;1302;p17"/>
          <p:cNvSpPr/>
          <p:nvPr/>
        </p:nvSpPr>
        <p:spPr>
          <a:xfrm>
            <a:off x="807361" y="1343044"/>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03" name="Google Shape;1303;p1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04" name="Google Shape;1304;p17"/>
          <p:cNvSpPr/>
          <p:nvPr/>
        </p:nvSpPr>
        <p:spPr>
          <a:xfrm>
            <a:off x="374700"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05" name="Google Shape;1305;p17"/>
          <p:cNvSpPr/>
          <p:nvPr/>
        </p:nvSpPr>
        <p:spPr>
          <a:xfrm>
            <a:off x="406276" y="18739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06" name="Google Shape;1306;p17"/>
          <p:cNvSpPr/>
          <p:nvPr/>
        </p:nvSpPr>
        <p:spPr>
          <a:xfrm>
            <a:off x="807361"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07" name="Google Shape;1307;p17"/>
          <p:cNvSpPr/>
          <p:nvPr/>
        </p:nvSpPr>
        <p:spPr>
          <a:xfrm>
            <a:off x="376288"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08" name="Google Shape;1308;p1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09" name="Google Shape;1309;p17"/>
          <p:cNvSpPr/>
          <p:nvPr/>
        </p:nvSpPr>
        <p:spPr>
          <a:xfrm>
            <a:off x="374700" y="2240533"/>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10" name="Google Shape;1310;p1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11" name="Google Shape;1311;p17"/>
          <p:cNvSpPr/>
          <p:nvPr/>
        </p:nvSpPr>
        <p:spPr>
          <a:xfrm>
            <a:off x="807361" y="22947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12" name="Google Shape;1312;p17"/>
          <p:cNvSpPr/>
          <p:nvPr/>
        </p:nvSpPr>
        <p:spPr>
          <a:xfrm>
            <a:off x="376288" y="2255316"/>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13" name="Google Shape;1313;p1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14" name="Google Shape;1314;p17"/>
          <p:cNvSpPr/>
          <p:nvPr/>
        </p:nvSpPr>
        <p:spPr>
          <a:xfrm>
            <a:off x="374700" y="2717212"/>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15" name="Google Shape;1315;p17"/>
          <p:cNvSpPr/>
          <p:nvPr/>
        </p:nvSpPr>
        <p:spPr>
          <a:xfrm>
            <a:off x="406276" y="2825729"/>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16" name="Google Shape;1316;p17"/>
          <p:cNvSpPr/>
          <p:nvPr/>
        </p:nvSpPr>
        <p:spPr>
          <a:xfrm>
            <a:off x="807361"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17" name="Google Shape;1317;p17"/>
          <p:cNvSpPr/>
          <p:nvPr/>
        </p:nvSpPr>
        <p:spPr>
          <a:xfrm>
            <a:off x="376288"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18" name="Google Shape;1318;p1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19" name="Google Shape;1319;p17"/>
          <p:cNvSpPr/>
          <p:nvPr/>
        </p:nvSpPr>
        <p:spPr>
          <a:xfrm>
            <a:off x="374700" y="3192281"/>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20" name="Google Shape;1320;p17"/>
          <p:cNvSpPr/>
          <p:nvPr/>
        </p:nvSpPr>
        <p:spPr>
          <a:xfrm>
            <a:off x="406276" y="33007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21" name="Google Shape;1321;p17"/>
          <p:cNvSpPr/>
          <p:nvPr/>
        </p:nvSpPr>
        <p:spPr>
          <a:xfrm>
            <a:off x="807361" y="3246496"/>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22" name="Google Shape;1322;p17"/>
          <p:cNvSpPr/>
          <p:nvPr/>
        </p:nvSpPr>
        <p:spPr>
          <a:xfrm>
            <a:off x="376288"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23" name="Google Shape;1323;p1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24" name="Google Shape;1324;p17"/>
          <p:cNvSpPr/>
          <p:nvPr/>
        </p:nvSpPr>
        <p:spPr>
          <a:xfrm>
            <a:off x="374700"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25" name="Google Shape;1325;p17"/>
          <p:cNvSpPr/>
          <p:nvPr/>
        </p:nvSpPr>
        <p:spPr>
          <a:xfrm>
            <a:off x="406276" y="3777433"/>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26" name="Google Shape;1326;p17"/>
          <p:cNvSpPr/>
          <p:nvPr/>
        </p:nvSpPr>
        <p:spPr>
          <a:xfrm>
            <a:off x="807361"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27" name="Google Shape;1327;p17"/>
          <p:cNvSpPr/>
          <p:nvPr/>
        </p:nvSpPr>
        <p:spPr>
          <a:xfrm>
            <a:off x="376288" y="3682089"/>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28" name="Google Shape;1328;p17"/>
          <p:cNvSpPr/>
          <p:nvPr/>
        </p:nvSpPr>
        <p:spPr>
          <a:xfrm>
            <a:off x="728423" y="4111117"/>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29" name="Google Shape;1329;p17"/>
          <p:cNvSpPr/>
          <p:nvPr/>
        </p:nvSpPr>
        <p:spPr>
          <a:xfrm>
            <a:off x="374700" y="414398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30" name="Google Shape;1330;p1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31" name="Google Shape;1331;p17"/>
          <p:cNvSpPr/>
          <p:nvPr/>
        </p:nvSpPr>
        <p:spPr>
          <a:xfrm>
            <a:off x="807361" y="4198244"/>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32" name="Google Shape;1332;p17"/>
          <p:cNvSpPr/>
          <p:nvPr/>
        </p:nvSpPr>
        <p:spPr>
          <a:xfrm>
            <a:off x="376288"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33" name="Google Shape;1333;p1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34" name="Google Shape;1334;p17"/>
          <p:cNvSpPr/>
          <p:nvPr/>
        </p:nvSpPr>
        <p:spPr>
          <a:xfrm>
            <a:off x="374700" y="4620664"/>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35" name="Google Shape;1335;p17"/>
          <p:cNvSpPr/>
          <p:nvPr/>
        </p:nvSpPr>
        <p:spPr>
          <a:xfrm>
            <a:off x="406276" y="47291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36" name="Google Shape;1336;p17"/>
          <p:cNvSpPr/>
          <p:nvPr/>
        </p:nvSpPr>
        <p:spPr>
          <a:xfrm>
            <a:off x="807361"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37" name="Google Shape;1337;p17"/>
          <p:cNvSpPr/>
          <p:nvPr/>
        </p:nvSpPr>
        <p:spPr>
          <a:xfrm>
            <a:off x="376288" y="4633837"/>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38" name="Google Shape;1338;p17"/>
          <p:cNvSpPr/>
          <p:nvPr/>
        </p:nvSpPr>
        <p:spPr>
          <a:xfrm>
            <a:off x="728423" y="5061212"/>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39" name="Google Shape;1339;p17"/>
          <p:cNvSpPr/>
          <p:nvPr/>
        </p:nvSpPr>
        <p:spPr>
          <a:xfrm>
            <a:off x="374700" y="5095733"/>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40" name="Google Shape;1340;p1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41" name="Google Shape;1341;p17"/>
          <p:cNvSpPr/>
          <p:nvPr/>
        </p:nvSpPr>
        <p:spPr>
          <a:xfrm>
            <a:off x="807361" y="51499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42" name="Google Shape;1342;p17"/>
          <p:cNvSpPr/>
          <p:nvPr/>
        </p:nvSpPr>
        <p:spPr>
          <a:xfrm>
            <a:off x="376288"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43" name="Google Shape;1343;p1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44" name="Google Shape;1344;p17"/>
          <p:cNvSpPr/>
          <p:nvPr/>
        </p:nvSpPr>
        <p:spPr>
          <a:xfrm>
            <a:off x="374700" y="5570759"/>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45" name="Google Shape;1345;p17"/>
          <p:cNvSpPr/>
          <p:nvPr/>
        </p:nvSpPr>
        <p:spPr>
          <a:xfrm>
            <a:off x="406276" y="5680885"/>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46" name="Google Shape;1346;p17"/>
          <p:cNvSpPr/>
          <p:nvPr/>
        </p:nvSpPr>
        <p:spPr>
          <a:xfrm>
            <a:off x="807361" y="5625017"/>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47" name="Google Shape;1347;p17"/>
          <p:cNvSpPr/>
          <p:nvPr/>
        </p:nvSpPr>
        <p:spPr>
          <a:xfrm>
            <a:off x="376288"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48" name="Google Shape;1348;p17"/>
          <p:cNvSpPr/>
          <p:nvPr/>
        </p:nvSpPr>
        <p:spPr>
          <a:xfrm>
            <a:off x="376288"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349" name="Google Shape;1349;p17"/>
          <p:cNvGrpSpPr/>
          <p:nvPr/>
        </p:nvGrpSpPr>
        <p:grpSpPr>
          <a:xfrm>
            <a:off x="672117" y="425433"/>
            <a:ext cx="592367" cy="531367"/>
            <a:chOff x="2495125" y="2142250"/>
            <a:chExt cx="444275" cy="398525"/>
          </a:xfrm>
        </p:grpSpPr>
        <p:sp>
          <p:nvSpPr>
            <p:cNvPr id="1350" name="Google Shape;1350;p1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51" name="Google Shape;1351;p1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352" name="Google Shape;1352;p17"/>
          <p:cNvGrpSpPr/>
          <p:nvPr/>
        </p:nvGrpSpPr>
        <p:grpSpPr>
          <a:xfrm>
            <a:off x="10589717" y="5951684"/>
            <a:ext cx="388500" cy="375167"/>
            <a:chOff x="3243875" y="2372825"/>
            <a:chExt cx="291375" cy="281375"/>
          </a:xfrm>
        </p:grpSpPr>
        <p:sp>
          <p:nvSpPr>
            <p:cNvPr id="1353" name="Google Shape;1353;p1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54" name="Google Shape;1354;p1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55" name="Google Shape;1355;p1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56" name="Google Shape;1356;p1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57" name="Google Shape;1357;p1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58" name="Google Shape;1358;p1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59" name="Google Shape;1359;p1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60" name="Google Shape;1360;p1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61" name="Google Shape;1361;p1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62" name="Google Shape;1362;p1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363" name="Google Shape;1363;p17"/>
          <p:cNvGrpSpPr/>
          <p:nvPr/>
        </p:nvGrpSpPr>
        <p:grpSpPr>
          <a:xfrm>
            <a:off x="1648333" y="425417"/>
            <a:ext cx="222233" cy="224767"/>
            <a:chOff x="4954425" y="2036375"/>
            <a:chExt cx="166675" cy="168575"/>
          </a:xfrm>
        </p:grpSpPr>
        <p:sp>
          <p:nvSpPr>
            <p:cNvPr id="1364" name="Google Shape;1364;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65" name="Google Shape;1365;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366" name="Google Shape;1366;p17"/>
          <p:cNvSpPr/>
          <p:nvPr/>
        </p:nvSpPr>
        <p:spPr>
          <a:xfrm>
            <a:off x="10704567" y="483684"/>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67" name="Google Shape;1367;p17"/>
          <p:cNvSpPr/>
          <p:nvPr/>
        </p:nvSpPr>
        <p:spPr>
          <a:xfrm>
            <a:off x="10865817" y="559196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368" name="Google Shape;1368;p17"/>
          <p:cNvGrpSpPr/>
          <p:nvPr/>
        </p:nvGrpSpPr>
        <p:grpSpPr>
          <a:xfrm>
            <a:off x="9923033" y="6202167"/>
            <a:ext cx="222233" cy="224767"/>
            <a:chOff x="4954425" y="2036375"/>
            <a:chExt cx="166675" cy="168575"/>
          </a:xfrm>
        </p:grpSpPr>
        <p:sp>
          <p:nvSpPr>
            <p:cNvPr id="1369" name="Google Shape;1369;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70" name="Google Shape;1370;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3">
  <p:cSld name="CUSTOM_10_1_1_1_1_1">
    <p:spTree>
      <p:nvGrpSpPr>
        <p:cNvPr id="1" name="Shape 1371"/>
        <p:cNvGrpSpPr/>
        <p:nvPr/>
      </p:nvGrpSpPr>
      <p:grpSpPr>
        <a:xfrm>
          <a:off x="0" y="0"/>
          <a:ext cx="0" cy="0"/>
          <a:chOff x="0" y="0"/>
          <a:chExt cx="0" cy="0"/>
        </a:xfrm>
      </p:grpSpPr>
      <p:grpSp>
        <p:nvGrpSpPr>
          <p:cNvPr id="1372" name="Google Shape;1372;p18"/>
          <p:cNvGrpSpPr/>
          <p:nvPr/>
        </p:nvGrpSpPr>
        <p:grpSpPr>
          <a:xfrm>
            <a:off x="527859" y="292692"/>
            <a:ext cx="11358487" cy="6384375"/>
            <a:chOff x="395894" y="219519"/>
            <a:chExt cx="8518865" cy="4788281"/>
          </a:xfrm>
        </p:grpSpPr>
        <p:sp>
          <p:nvSpPr>
            <p:cNvPr id="1373" name="Google Shape;1373;p1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374" name="Google Shape;1374;p18"/>
            <p:cNvGrpSpPr/>
            <p:nvPr/>
          </p:nvGrpSpPr>
          <p:grpSpPr>
            <a:xfrm>
              <a:off x="8341543" y="2282008"/>
              <a:ext cx="569676" cy="380612"/>
              <a:chOff x="8341543" y="2282008"/>
              <a:chExt cx="569676" cy="380612"/>
            </a:xfrm>
          </p:grpSpPr>
          <p:sp>
            <p:nvSpPr>
              <p:cNvPr id="1375" name="Google Shape;1375;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76" name="Google Shape;1376;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377" name="Google Shape;1377;p1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378" name="Google Shape;1378;p18"/>
            <p:cNvGrpSpPr/>
            <p:nvPr/>
          </p:nvGrpSpPr>
          <p:grpSpPr>
            <a:xfrm>
              <a:off x="8341543" y="1721094"/>
              <a:ext cx="569676" cy="380612"/>
              <a:chOff x="8341543" y="1721094"/>
              <a:chExt cx="569676" cy="380612"/>
            </a:xfrm>
          </p:grpSpPr>
          <p:sp>
            <p:nvSpPr>
              <p:cNvPr id="1379" name="Google Shape;1379;p1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80" name="Google Shape;1380;p1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381" name="Google Shape;1381;p18"/>
            <p:cNvGrpSpPr/>
            <p:nvPr/>
          </p:nvGrpSpPr>
          <p:grpSpPr>
            <a:xfrm>
              <a:off x="8346273" y="1183592"/>
              <a:ext cx="568486" cy="388014"/>
              <a:chOff x="8346273" y="1183592"/>
              <a:chExt cx="568486" cy="388014"/>
            </a:xfrm>
          </p:grpSpPr>
          <p:sp>
            <p:nvSpPr>
              <p:cNvPr id="1382" name="Google Shape;1382;p1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83" name="Google Shape;1383;p1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384" name="Google Shape;1384;p18"/>
            <p:cNvGrpSpPr/>
            <p:nvPr/>
          </p:nvGrpSpPr>
          <p:grpSpPr>
            <a:xfrm>
              <a:off x="8341543" y="606635"/>
              <a:ext cx="569676" cy="388014"/>
              <a:chOff x="8341543" y="606635"/>
              <a:chExt cx="569676" cy="388014"/>
            </a:xfrm>
          </p:grpSpPr>
          <p:sp>
            <p:nvSpPr>
              <p:cNvPr id="1385" name="Google Shape;1385;p1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86" name="Google Shape;1386;p1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387" name="Google Shape;1387;p18"/>
            <p:cNvGrpSpPr/>
            <p:nvPr/>
          </p:nvGrpSpPr>
          <p:grpSpPr>
            <a:xfrm>
              <a:off x="8341543" y="2842933"/>
              <a:ext cx="569676" cy="380612"/>
              <a:chOff x="8341543" y="2282008"/>
              <a:chExt cx="569676" cy="380612"/>
            </a:xfrm>
          </p:grpSpPr>
          <p:sp>
            <p:nvSpPr>
              <p:cNvPr id="1388" name="Google Shape;1388;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89" name="Google Shape;1389;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390" name="Google Shape;1390;p18"/>
            <p:cNvGrpSpPr/>
            <p:nvPr/>
          </p:nvGrpSpPr>
          <p:grpSpPr>
            <a:xfrm>
              <a:off x="8341543" y="3403858"/>
              <a:ext cx="569676" cy="380612"/>
              <a:chOff x="8341543" y="2282008"/>
              <a:chExt cx="569676" cy="380612"/>
            </a:xfrm>
          </p:grpSpPr>
          <p:sp>
            <p:nvSpPr>
              <p:cNvPr id="1391" name="Google Shape;1391;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92" name="Google Shape;1392;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393" name="Google Shape;1393;p1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94" name="Google Shape;1394;p1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395" name="Google Shape;1395;p18"/>
          <p:cNvSpPr/>
          <p:nvPr/>
        </p:nvSpPr>
        <p:spPr>
          <a:xfrm>
            <a:off x="728423" y="1255917"/>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96" name="Google Shape;1396;p18"/>
          <p:cNvSpPr/>
          <p:nvPr/>
        </p:nvSpPr>
        <p:spPr>
          <a:xfrm>
            <a:off x="374700" y="1288785"/>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97" name="Google Shape;1397;p18"/>
          <p:cNvSpPr/>
          <p:nvPr/>
        </p:nvSpPr>
        <p:spPr>
          <a:xfrm>
            <a:off x="406276" y="13989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98" name="Google Shape;1398;p18"/>
          <p:cNvSpPr/>
          <p:nvPr/>
        </p:nvSpPr>
        <p:spPr>
          <a:xfrm>
            <a:off x="807361" y="1343044"/>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99" name="Google Shape;1399;p1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00" name="Google Shape;1400;p18"/>
          <p:cNvSpPr/>
          <p:nvPr/>
        </p:nvSpPr>
        <p:spPr>
          <a:xfrm>
            <a:off x="374700"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01" name="Google Shape;1401;p18"/>
          <p:cNvSpPr/>
          <p:nvPr/>
        </p:nvSpPr>
        <p:spPr>
          <a:xfrm>
            <a:off x="406276" y="18739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02" name="Google Shape;1402;p18"/>
          <p:cNvSpPr/>
          <p:nvPr/>
        </p:nvSpPr>
        <p:spPr>
          <a:xfrm>
            <a:off x="807361"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03" name="Google Shape;1403;p18"/>
          <p:cNvSpPr/>
          <p:nvPr/>
        </p:nvSpPr>
        <p:spPr>
          <a:xfrm>
            <a:off x="376288"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04" name="Google Shape;1404;p1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05" name="Google Shape;1405;p18"/>
          <p:cNvSpPr/>
          <p:nvPr/>
        </p:nvSpPr>
        <p:spPr>
          <a:xfrm>
            <a:off x="374700" y="2240533"/>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06" name="Google Shape;1406;p1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07" name="Google Shape;1407;p18"/>
          <p:cNvSpPr/>
          <p:nvPr/>
        </p:nvSpPr>
        <p:spPr>
          <a:xfrm>
            <a:off x="807361" y="22947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08" name="Google Shape;1408;p18"/>
          <p:cNvSpPr/>
          <p:nvPr/>
        </p:nvSpPr>
        <p:spPr>
          <a:xfrm>
            <a:off x="376288" y="2255316"/>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09" name="Google Shape;1409;p1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10" name="Google Shape;1410;p18"/>
          <p:cNvSpPr/>
          <p:nvPr/>
        </p:nvSpPr>
        <p:spPr>
          <a:xfrm>
            <a:off x="374700" y="2717212"/>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11" name="Google Shape;1411;p18"/>
          <p:cNvSpPr/>
          <p:nvPr/>
        </p:nvSpPr>
        <p:spPr>
          <a:xfrm>
            <a:off x="406276" y="2825729"/>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12" name="Google Shape;1412;p18"/>
          <p:cNvSpPr/>
          <p:nvPr/>
        </p:nvSpPr>
        <p:spPr>
          <a:xfrm>
            <a:off x="807361"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13" name="Google Shape;1413;p18"/>
          <p:cNvSpPr/>
          <p:nvPr/>
        </p:nvSpPr>
        <p:spPr>
          <a:xfrm>
            <a:off x="376288"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14" name="Google Shape;1414;p1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15" name="Google Shape;1415;p18"/>
          <p:cNvSpPr/>
          <p:nvPr/>
        </p:nvSpPr>
        <p:spPr>
          <a:xfrm>
            <a:off x="374700" y="3192281"/>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16" name="Google Shape;1416;p18"/>
          <p:cNvSpPr/>
          <p:nvPr/>
        </p:nvSpPr>
        <p:spPr>
          <a:xfrm>
            <a:off x="406276" y="33007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17" name="Google Shape;1417;p18"/>
          <p:cNvSpPr/>
          <p:nvPr/>
        </p:nvSpPr>
        <p:spPr>
          <a:xfrm>
            <a:off x="807361" y="3246496"/>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18" name="Google Shape;1418;p18"/>
          <p:cNvSpPr/>
          <p:nvPr/>
        </p:nvSpPr>
        <p:spPr>
          <a:xfrm>
            <a:off x="376288"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19" name="Google Shape;1419;p1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20" name="Google Shape;1420;p18"/>
          <p:cNvSpPr/>
          <p:nvPr/>
        </p:nvSpPr>
        <p:spPr>
          <a:xfrm>
            <a:off x="374700"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21" name="Google Shape;1421;p18"/>
          <p:cNvSpPr/>
          <p:nvPr/>
        </p:nvSpPr>
        <p:spPr>
          <a:xfrm>
            <a:off x="406276" y="3777433"/>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22" name="Google Shape;1422;p18"/>
          <p:cNvSpPr/>
          <p:nvPr/>
        </p:nvSpPr>
        <p:spPr>
          <a:xfrm>
            <a:off x="807361"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23" name="Google Shape;1423;p18"/>
          <p:cNvSpPr/>
          <p:nvPr/>
        </p:nvSpPr>
        <p:spPr>
          <a:xfrm>
            <a:off x="376288" y="3682089"/>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24" name="Google Shape;1424;p18"/>
          <p:cNvSpPr/>
          <p:nvPr/>
        </p:nvSpPr>
        <p:spPr>
          <a:xfrm>
            <a:off x="728423" y="4111117"/>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25" name="Google Shape;1425;p18"/>
          <p:cNvSpPr/>
          <p:nvPr/>
        </p:nvSpPr>
        <p:spPr>
          <a:xfrm>
            <a:off x="374700" y="414398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26" name="Google Shape;1426;p1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27" name="Google Shape;1427;p18"/>
          <p:cNvSpPr/>
          <p:nvPr/>
        </p:nvSpPr>
        <p:spPr>
          <a:xfrm>
            <a:off x="807361" y="4198244"/>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28" name="Google Shape;1428;p18"/>
          <p:cNvSpPr/>
          <p:nvPr/>
        </p:nvSpPr>
        <p:spPr>
          <a:xfrm>
            <a:off x="376288"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29" name="Google Shape;1429;p1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30" name="Google Shape;1430;p18"/>
          <p:cNvSpPr/>
          <p:nvPr/>
        </p:nvSpPr>
        <p:spPr>
          <a:xfrm>
            <a:off x="374700" y="4620664"/>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31" name="Google Shape;1431;p18"/>
          <p:cNvSpPr/>
          <p:nvPr/>
        </p:nvSpPr>
        <p:spPr>
          <a:xfrm>
            <a:off x="406276" y="47291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32" name="Google Shape;1432;p18"/>
          <p:cNvSpPr/>
          <p:nvPr/>
        </p:nvSpPr>
        <p:spPr>
          <a:xfrm>
            <a:off x="807361"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33" name="Google Shape;1433;p18"/>
          <p:cNvSpPr/>
          <p:nvPr/>
        </p:nvSpPr>
        <p:spPr>
          <a:xfrm>
            <a:off x="376288" y="4633837"/>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34" name="Google Shape;1434;p18"/>
          <p:cNvSpPr/>
          <p:nvPr/>
        </p:nvSpPr>
        <p:spPr>
          <a:xfrm>
            <a:off x="728423" y="5061212"/>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35" name="Google Shape;1435;p18"/>
          <p:cNvSpPr/>
          <p:nvPr/>
        </p:nvSpPr>
        <p:spPr>
          <a:xfrm>
            <a:off x="374700" y="5095733"/>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36" name="Google Shape;1436;p1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37" name="Google Shape;1437;p18"/>
          <p:cNvSpPr/>
          <p:nvPr/>
        </p:nvSpPr>
        <p:spPr>
          <a:xfrm>
            <a:off x="807361" y="51499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38" name="Google Shape;1438;p18"/>
          <p:cNvSpPr/>
          <p:nvPr/>
        </p:nvSpPr>
        <p:spPr>
          <a:xfrm>
            <a:off x="376288"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39" name="Google Shape;1439;p1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40" name="Google Shape;1440;p18"/>
          <p:cNvSpPr/>
          <p:nvPr/>
        </p:nvSpPr>
        <p:spPr>
          <a:xfrm>
            <a:off x="374700" y="5570759"/>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41" name="Google Shape;1441;p18"/>
          <p:cNvSpPr/>
          <p:nvPr/>
        </p:nvSpPr>
        <p:spPr>
          <a:xfrm>
            <a:off x="406276" y="5680885"/>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42" name="Google Shape;1442;p18"/>
          <p:cNvSpPr/>
          <p:nvPr/>
        </p:nvSpPr>
        <p:spPr>
          <a:xfrm>
            <a:off x="807361" y="5625017"/>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43" name="Google Shape;1443;p18"/>
          <p:cNvSpPr/>
          <p:nvPr/>
        </p:nvSpPr>
        <p:spPr>
          <a:xfrm>
            <a:off x="376288"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44" name="Google Shape;1444;p18"/>
          <p:cNvSpPr/>
          <p:nvPr/>
        </p:nvSpPr>
        <p:spPr>
          <a:xfrm>
            <a:off x="376288"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45" name="Google Shape;1445;p18"/>
          <p:cNvSpPr/>
          <p:nvPr/>
        </p:nvSpPr>
        <p:spPr>
          <a:xfrm>
            <a:off x="305200"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446" name="Google Shape;1446;p18"/>
          <p:cNvGrpSpPr/>
          <p:nvPr/>
        </p:nvGrpSpPr>
        <p:grpSpPr>
          <a:xfrm>
            <a:off x="1417667" y="1108233"/>
            <a:ext cx="592367" cy="531367"/>
            <a:chOff x="2495125" y="2142250"/>
            <a:chExt cx="444275" cy="398525"/>
          </a:xfrm>
        </p:grpSpPr>
        <p:sp>
          <p:nvSpPr>
            <p:cNvPr id="1447" name="Google Shape;1447;p1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48" name="Google Shape;1448;p1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449" name="Google Shape;1449;p18"/>
          <p:cNvGrpSpPr/>
          <p:nvPr/>
        </p:nvGrpSpPr>
        <p:grpSpPr>
          <a:xfrm>
            <a:off x="10419000" y="5951667"/>
            <a:ext cx="388500" cy="375167"/>
            <a:chOff x="3243875" y="2372825"/>
            <a:chExt cx="291375" cy="281375"/>
          </a:xfrm>
        </p:grpSpPr>
        <p:sp>
          <p:nvSpPr>
            <p:cNvPr id="1450" name="Google Shape;1450;p1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51" name="Google Shape;1451;p1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52" name="Google Shape;1452;p1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53" name="Google Shape;1453;p1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54" name="Google Shape;1454;p1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55" name="Google Shape;1455;p1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56" name="Google Shape;1456;p1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57" name="Google Shape;1457;p1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58" name="Google Shape;1458;p1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59" name="Google Shape;1459;p1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460" name="Google Shape;1460;p18"/>
          <p:cNvGrpSpPr/>
          <p:nvPr/>
        </p:nvGrpSpPr>
        <p:grpSpPr>
          <a:xfrm>
            <a:off x="10071400" y="934467"/>
            <a:ext cx="222233" cy="224767"/>
            <a:chOff x="4954425" y="2036375"/>
            <a:chExt cx="166675" cy="168575"/>
          </a:xfrm>
        </p:grpSpPr>
        <p:sp>
          <p:nvSpPr>
            <p:cNvPr id="1461" name="Google Shape;1461;p1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62" name="Google Shape;1462;p1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463" name="Google Shape;1463;p18"/>
          <p:cNvSpPr/>
          <p:nvPr/>
        </p:nvSpPr>
        <p:spPr>
          <a:xfrm>
            <a:off x="2503400" y="7187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64" name="Google Shape;1464;p18"/>
          <p:cNvSpPr/>
          <p:nvPr/>
        </p:nvSpPr>
        <p:spPr>
          <a:xfrm>
            <a:off x="10958000" y="5420000"/>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4">
  <p:cSld name="CUSTOM_10_1_1_1_1_1_1">
    <p:spTree>
      <p:nvGrpSpPr>
        <p:cNvPr id="1" name="Shape 1465"/>
        <p:cNvGrpSpPr/>
        <p:nvPr/>
      </p:nvGrpSpPr>
      <p:grpSpPr>
        <a:xfrm>
          <a:off x="0" y="0"/>
          <a:ext cx="0" cy="0"/>
          <a:chOff x="0" y="0"/>
          <a:chExt cx="0" cy="0"/>
        </a:xfrm>
      </p:grpSpPr>
      <p:grpSp>
        <p:nvGrpSpPr>
          <p:cNvPr id="1466" name="Google Shape;1466;p19"/>
          <p:cNvGrpSpPr/>
          <p:nvPr/>
        </p:nvGrpSpPr>
        <p:grpSpPr>
          <a:xfrm>
            <a:off x="527859" y="292692"/>
            <a:ext cx="11358487" cy="6384375"/>
            <a:chOff x="395894" y="219519"/>
            <a:chExt cx="8518865" cy="4788281"/>
          </a:xfrm>
        </p:grpSpPr>
        <p:sp>
          <p:nvSpPr>
            <p:cNvPr id="1467" name="Google Shape;1467;p1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468" name="Google Shape;1468;p19"/>
            <p:cNvGrpSpPr/>
            <p:nvPr/>
          </p:nvGrpSpPr>
          <p:grpSpPr>
            <a:xfrm>
              <a:off x="8341543" y="2282008"/>
              <a:ext cx="569676" cy="380612"/>
              <a:chOff x="8341543" y="2282008"/>
              <a:chExt cx="569676" cy="380612"/>
            </a:xfrm>
          </p:grpSpPr>
          <p:sp>
            <p:nvSpPr>
              <p:cNvPr id="1469" name="Google Shape;1469;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70" name="Google Shape;1470;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471" name="Google Shape;1471;p1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472" name="Google Shape;1472;p19"/>
            <p:cNvGrpSpPr/>
            <p:nvPr/>
          </p:nvGrpSpPr>
          <p:grpSpPr>
            <a:xfrm>
              <a:off x="8341543" y="1721094"/>
              <a:ext cx="569676" cy="380612"/>
              <a:chOff x="8341543" y="1721094"/>
              <a:chExt cx="569676" cy="380612"/>
            </a:xfrm>
          </p:grpSpPr>
          <p:sp>
            <p:nvSpPr>
              <p:cNvPr id="1473" name="Google Shape;1473;p1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74" name="Google Shape;1474;p1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475" name="Google Shape;1475;p19"/>
            <p:cNvGrpSpPr/>
            <p:nvPr/>
          </p:nvGrpSpPr>
          <p:grpSpPr>
            <a:xfrm>
              <a:off x="8346273" y="1183592"/>
              <a:ext cx="568486" cy="388014"/>
              <a:chOff x="8346273" y="1183592"/>
              <a:chExt cx="568486" cy="388014"/>
            </a:xfrm>
          </p:grpSpPr>
          <p:sp>
            <p:nvSpPr>
              <p:cNvPr id="1476" name="Google Shape;1476;p1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77" name="Google Shape;1477;p1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478" name="Google Shape;1478;p19"/>
            <p:cNvGrpSpPr/>
            <p:nvPr/>
          </p:nvGrpSpPr>
          <p:grpSpPr>
            <a:xfrm>
              <a:off x="8341543" y="606635"/>
              <a:ext cx="569676" cy="388014"/>
              <a:chOff x="8341543" y="606635"/>
              <a:chExt cx="569676" cy="388014"/>
            </a:xfrm>
          </p:grpSpPr>
          <p:sp>
            <p:nvSpPr>
              <p:cNvPr id="1479" name="Google Shape;1479;p1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80" name="Google Shape;1480;p1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481" name="Google Shape;1481;p19"/>
            <p:cNvGrpSpPr/>
            <p:nvPr/>
          </p:nvGrpSpPr>
          <p:grpSpPr>
            <a:xfrm>
              <a:off x="8341543" y="2842933"/>
              <a:ext cx="569676" cy="380612"/>
              <a:chOff x="8341543" y="2282008"/>
              <a:chExt cx="569676" cy="380612"/>
            </a:xfrm>
          </p:grpSpPr>
          <p:sp>
            <p:nvSpPr>
              <p:cNvPr id="1482" name="Google Shape;1482;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83" name="Google Shape;1483;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484" name="Google Shape;1484;p19"/>
            <p:cNvGrpSpPr/>
            <p:nvPr/>
          </p:nvGrpSpPr>
          <p:grpSpPr>
            <a:xfrm>
              <a:off x="8341543" y="3403858"/>
              <a:ext cx="569676" cy="380612"/>
              <a:chOff x="8341543" y="2282008"/>
              <a:chExt cx="569676" cy="380612"/>
            </a:xfrm>
          </p:grpSpPr>
          <p:sp>
            <p:nvSpPr>
              <p:cNvPr id="1485" name="Google Shape;1485;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86" name="Google Shape;1486;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487" name="Google Shape;1487;p1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88" name="Google Shape;1488;p1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489" name="Google Shape;1489;p19"/>
          <p:cNvSpPr/>
          <p:nvPr/>
        </p:nvSpPr>
        <p:spPr>
          <a:xfrm>
            <a:off x="728423" y="1255917"/>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90" name="Google Shape;1490;p19"/>
          <p:cNvSpPr/>
          <p:nvPr/>
        </p:nvSpPr>
        <p:spPr>
          <a:xfrm>
            <a:off x="374700" y="1288785"/>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91" name="Google Shape;1491;p19"/>
          <p:cNvSpPr/>
          <p:nvPr/>
        </p:nvSpPr>
        <p:spPr>
          <a:xfrm>
            <a:off x="406276" y="13989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92" name="Google Shape;1492;p19"/>
          <p:cNvSpPr/>
          <p:nvPr/>
        </p:nvSpPr>
        <p:spPr>
          <a:xfrm>
            <a:off x="807361" y="1343044"/>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93" name="Google Shape;1493;p1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94" name="Google Shape;1494;p19"/>
          <p:cNvSpPr/>
          <p:nvPr/>
        </p:nvSpPr>
        <p:spPr>
          <a:xfrm>
            <a:off x="374700"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95" name="Google Shape;1495;p19"/>
          <p:cNvSpPr/>
          <p:nvPr/>
        </p:nvSpPr>
        <p:spPr>
          <a:xfrm>
            <a:off x="406276" y="18739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96" name="Google Shape;1496;p19"/>
          <p:cNvSpPr/>
          <p:nvPr/>
        </p:nvSpPr>
        <p:spPr>
          <a:xfrm>
            <a:off x="807361"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97" name="Google Shape;1497;p19"/>
          <p:cNvSpPr/>
          <p:nvPr/>
        </p:nvSpPr>
        <p:spPr>
          <a:xfrm>
            <a:off x="376288"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98" name="Google Shape;1498;p1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99" name="Google Shape;1499;p19"/>
          <p:cNvSpPr/>
          <p:nvPr/>
        </p:nvSpPr>
        <p:spPr>
          <a:xfrm>
            <a:off x="374700" y="2240533"/>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00" name="Google Shape;1500;p1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01" name="Google Shape;1501;p19"/>
          <p:cNvSpPr/>
          <p:nvPr/>
        </p:nvSpPr>
        <p:spPr>
          <a:xfrm>
            <a:off x="807361" y="22947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02" name="Google Shape;1502;p19"/>
          <p:cNvSpPr/>
          <p:nvPr/>
        </p:nvSpPr>
        <p:spPr>
          <a:xfrm>
            <a:off x="376288" y="2255316"/>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03" name="Google Shape;1503;p1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04" name="Google Shape;1504;p19"/>
          <p:cNvSpPr/>
          <p:nvPr/>
        </p:nvSpPr>
        <p:spPr>
          <a:xfrm>
            <a:off x="374700" y="2717212"/>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05" name="Google Shape;1505;p19"/>
          <p:cNvSpPr/>
          <p:nvPr/>
        </p:nvSpPr>
        <p:spPr>
          <a:xfrm>
            <a:off x="406276" y="2825729"/>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06" name="Google Shape;1506;p19"/>
          <p:cNvSpPr/>
          <p:nvPr/>
        </p:nvSpPr>
        <p:spPr>
          <a:xfrm>
            <a:off x="807361"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07" name="Google Shape;1507;p19"/>
          <p:cNvSpPr/>
          <p:nvPr/>
        </p:nvSpPr>
        <p:spPr>
          <a:xfrm>
            <a:off x="376288"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08" name="Google Shape;1508;p1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09" name="Google Shape;1509;p19"/>
          <p:cNvSpPr/>
          <p:nvPr/>
        </p:nvSpPr>
        <p:spPr>
          <a:xfrm>
            <a:off x="374700" y="3192281"/>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10" name="Google Shape;1510;p19"/>
          <p:cNvSpPr/>
          <p:nvPr/>
        </p:nvSpPr>
        <p:spPr>
          <a:xfrm>
            <a:off x="406276" y="33007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11" name="Google Shape;1511;p19"/>
          <p:cNvSpPr/>
          <p:nvPr/>
        </p:nvSpPr>
        <p:spPr>
          <a:xfrm>
            <a:off x="807361" y="3246496"/>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12" name="Google Shape;1512;p19"/>
          <p:cNvSpPr/>
          <p:nvPr/>
        </p:nvSpPr>
        <p:spPr>
          <a:xfrm>
            <a:off x="376288"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13" name="Google Shape;1513;p1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14" name="Google Shape;1514;p19"/>
          <p:cNvSpPr/>
          <p:nvPr/>
        </p:nvSpPr>
        <p:spPr>
          <a:xfrm>
            <a:off x="374700"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15" name="Google Shape;1515;p19"/>
          <p:cNvSpPr/>
          <p:nvPr/>
        </p:nvSpPr>
        <p:spPr>
          <a:xfrm>
            <a:off x="406276" y="3777433"/>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16" name="Google Shape;1516;p19"/>
          <p:cNvSpPr/>
          <p:nvPr/>
        </p:nvSpPr>
        <p:spPr>
          <a:xfrm>
            <a:off x="807361"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17" name="Google Shape;1517;p19"/>
          <p:cNvSpPr/>
          <p:nvPr/>
        </p:nvSpPr>
        <p:spPr>
          <a:xfrm>
            <a:off x="376288" y="3682089"/>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18" name="Google Shape;1518;p19"/>
          <p:cNvSpPr/>
          <p:nvPr/>
        </p:nvSpPr>
        <p:spPr>
          <a:xfrm>
            <a:off x="728423" y="4111117"/>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19" name="Google Shape;1519;p19"/>
          <p:cNvSpPr/>
          <p:nvPr/>
        </p:nvSpPr>
        <p:spPr>
          <a:xfrm>
            <a:off x="374700" y="414398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20" name="Google Shape;1520;p1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21" name="Google Shape;1521;p19"/>
          <p:cNvSpPr/>
          <p:nvPr/>
        </p:nvSpPr>
        <p:spPr>
          <a:xfrm>
            <a:off x="807361" y="4198244"/>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22" name="Google Shape;1522;p19"/>
          <p:cNvSpPr/>
          <p:nvPr/>
        </p:nvSpPr>
        <p:spPr>
          <a:xfrm>
            <a:off x="376288"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23" name="Google Shape;1523;p1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24" name="Google Shape;1524;p19"/>
          <p:cNvSpPr/>
          <p:nvPr/>
        </p:nvSpPr>
        <p:spPr>
          <a:xfrm>
            <a:off x="374700" y="4620664"/>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25" name="Google Shape;1525;p19"/>
          <p:cNvSpPr/>
          <p:nvPr/>
        </p:nvSpPr>
        <p:spPr>
          <a:xfrm>
            <a:off x="406276" y="47291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26" name="Google Shape;1526;p19"/>
          <p:cNvSpPr/>
          <p:nvPr/>
        </p:nvSpPr>
        <p:spPr>
          <a:xfrm>
            <a:off x="807361"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27" name="Google Shape;1527;p19"/>
          <p:cNvSpPr/>
          <p:nvPr/>
        </p:nvSpPr>
        <p:spPr>
          <a:xfrm>
            <a:off x="376288" y="4633837"/>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28" name="Google Shape;1528;p19"/>
          <p:cNvSpPr/>
          <p:nvPr/>
        </p:nvSpPr>
        <p:spPr>
          <a:xfrm>
            <a:off x="728423" y="5061212"/>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29" name="Google Shape;1529;p19"/>
          <p:cNvSpPr/>
          <p:nvPr/>
        </p:nvSpPr>
        <p:spPr>
          <a:xfrm>
            <a:off x="374700" y="5095733"/>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30" name="Google Shape;1530;p1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31" name="Google Shape;1531;p19"/>
          <p:cNvSpPr/>
          <p:nvPr/>
        </p:nvSpPr>
        <p:spPr>
          <a:xfrm>
            <a:off x="807361" y="51499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32" name="Google Shape;1532;p19"/>
          <p:cNvSpPr/>
          <p:nvPr/>
        </p:nvSpPr>
        <p:spPr>
          <a:xfrm>
            <a:off x="376288"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33" name="Google Shape;1533;p1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34" name="Google Shape;1534;p19"/>
          <p:cNvSpPr/>
          <p:nvPr/>
        </p:nvSpPr>
        <p:spPr>
          <a:xfrm>
            <a:off x="374700" y="5570759"/>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35" name="Google Shape;1535;p19"/>
          <p:cNvSpPr/>
          <p:nvPr/>
        </p:nvSpPr>
        <p:spPr>
          <a:xfrm>
            <a:off x="406276" y="5680885"/>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36" name="Google Shape;1536;p19"/>
          <p:cNvSpPr/>
          <p:nvPr/>
        </p:nvSpPr>
        <p:spPr>
          <a:xfrm>
            <a:off x="807361" y="5625017"/>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37" name="Google Shape;1537;p19"/>
          <p:cNvSpPr/>
          <p:nvPr/>
        </p:nvSpPr>
        <p:spPr>
          <a:xfrm>
            <a:off x="376288"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38" name="Google Shape;1538;p19"/>
          <p:cNvSpPr/>
          <p:nvPr/>
        </p:nvSpPr>
        <p:spPr>
          <a:xfrm>
            <a:off x="376288"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539" name="Google Shape;1539;p19"/>
          <p:cNvGrpSpPr/>
          <p:nvPr/>
        </p:nvGrpSpPr>
        <p:grpSpPr>
          <a:xfrm>
            <a:off x="10211867" y="3932584"/>
            <a:ext cx="592367" cy="531367"/>
            <a:chOff x="2495125" y="2142250"/>
            <a:chExt cx="444275" cy="398525"/>
          </a:xfrm>
        </p:grpSpPr>
        <p:sp>
          <p:nvSpPr>
            <p:cNvPr id="1540" name="Google Shape;154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41" name="Google Shape;154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542" name="Google Shape;1542;p19"/>
          <p:cNvGrpSpPr/>
          <p:nvPr/>
        </p:nvGrpSpPr>
        <p:grpSpPr>
          <a:xfrm>
            <a:off x="1357400" y="2009300"/>
            <a:ext cx="388500" cy="375167"/>
            <a:chOff x="3243875" y="2372825"/>
            <a:chExt cx="291375" cy="281375"/>
          </a:xfrm>
        </p:grpSpPr>
        <p:sp>
          <p:nvSpPr>
            <p:cNvPr id="1543" name="Google Shape;1543;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44" name="Google Shape;1544;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45" name="Google Shape;1545;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46" name="Google Shape;1546;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47" name="Google Shape;1547;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48" name="Google Shape;1548;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49" name="Google Shape;1549;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50" name="Google Shape;1550;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51" name="Google Shape;1551;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52" name="Google Shape;1552;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553" name="Google Shape;1553;p19"/>
          <p:cNvGrpSpPr/>
          <p:nvPr/>
        </p:nvGrpSpPr>
        <p:grpSpPr>
          <a:xfrm>
            <a:off x="2761967" y="821284"/>
            <a:ext cx="222233" cy="224767"/>
            <a:chOff x="4954425" y="2036375"/>
            <a:chExt cx="166675" cy="168575"/>
          </a:xfrm>
        </p:grpSpPr>
        <p:sp>
          <p:nvSpPr>
            <p:cNvPr id="1554" name="Google Shape;1554;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55" name="Google Shape;1555;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556" name="Google Shape;1556;p19"/>
          <p:cNvSpPr/>
          <p:nvPr/>
        </p:nvSpPr>
        <p:spPr>
          <a:xfrm>
            <a:off x="9342633" y="879533"/>
            <a:ext cx="158833" cy="108267"/>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57" name="Google Shape;1557;p19"/>
          <p:cNvSpPr/>
          <p:nvPr/>
        </p:nvSpPr>
        <p:spPr>
          <a:xfrm>
            <a:off x="2428167" y="17128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58" name="Google Shape;1558;p19"/>
          <p:cNvSpPr/>
          <p:nvPr/>
        </p:nvSpPr>
        <p:spPr>
          <a:xfrm>
            <a:off x="1357400" y="1334200"/>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59" name="Google Shape;1559;p19"/>
          <p:cNvSpPr/>
          <p:nvPr/>
        </p:nvSpPr>
        <p:spPr>
          <a:xfrm>
            <a:off x="10036933" y="557588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60" name="Google Shape;1560;p19"/>
          <p:cNvSpPr/>
          <p:nvPr/>
        </p:nvSpPr>
        <p:spPr>
          <a:xfrm>
            <a:off x="1472233" y="49454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561" name="Google Shape;1561;p19"/>
          <p:cNvGrpSpPr/>
          <p:nvPr/>
        </p:nvGrpSpPr>
        <p:grpSpPr>
          <a:xfrm>
            <a:off x="2039667" y="5713833"/>
            <a:ext cx="388500" cy="375167"/>
            <a:chOff x="3243875" y="2372825"/>
            <a:chExt cx="291375" cy="281375"/>
          </a:xfrm>
        </p:grpSpPr>
        <p:sp>
          <p:nvSpPr>
            <p:cNvPr id="1562" name="Google Shape;1562;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63" name="Google Shape;1563;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64" name="Google Shape;1564;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65" name="Google Shape;1565;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66" name="Google Shape;1566;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67" name="Google Shape;1567;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68" name="Google Shape;1568;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69" name="Google Shape;1569;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70" name="Google Shape;1570;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71" name="Google Shape;1571;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572" name="Google Shape;1572;p19"/>
          <p:cNvGrpSpPr/>
          <p:nvPr/>
        </p:nvGrpSpPr>
        <p:grpSpPr>
          <a:xfrm>
            <a:off x="1672317" y="3456700"/>
            <a:ext cx="592367" cy="531367"/>
            <a:chOff x="2495125" y="2142250"/>
            <a:chExt cx="444275" cy="398525"/>
          </a:xfrm>
        </p:grpSpPr>
        <p:sp>
          <p:nvSpPr>
            <p:cNvPr id="1573" name="Google Shape;1573;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74" name="Google Shape;1574;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575" name="Google Shape;1575;p19"/>
          <p:cNvGrpSpPr/>
          <p:nvPr/>
        </p:nvGrpSpPr>
        <p:grpSpPr>
          <a:xfrm>
            <a:off x="9301067" y="5825267"/>
            <a:ext cx="388500" cy="375167"/>
            <a:chOff x="3243875" y="2372825"/>
            <a:chExt cx="291375" cy="281375"/>
          </a:xfrm>
        </p:grpSpPr>
        <p:sp>
          <p:nvSpPr>
            <p:cNvPr id="1576" name="Google Shape;1576;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77" name="Google Shape;1577;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78" name="Google Shape;1578;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79" name="Google Shape;1579;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80" name="Google Shape;1580;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81" name="Google Shape;1581;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82" name="Google Shape;1582;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83" name="Google Shape;1583;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84" name="Google Shape;1584;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85" name="Google Shape;1585;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586" name="Google Shape;1586;p19"/>
          <p:cNvGrpSpPr/>
          <p:nvPr/>
        </p:nvGrpSpPr>
        <p:grpSpPr>
          <a:xfrm>
            <a:off x="9580333" y="2936200"/>
            <a:ext cx="222233" cy="224767"/>
            <a:chOff x="4954425" y="2036375"/>
            <a:chExt cx="166675" cy="168575"/>
          </a:xfrm>
        </p:grpSpPr>
        <p:sp>
          <p:nvSpPr>
            <p:cNvPr id="1587" name="Google Shape;1587;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88" name="Google Shape;1588;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589" name="Google Shape;1589;p19"/>
          <p:cNvGrpSpPr/>
          <p:nvPr/>
        </p:nvGrpSpPr>
        <p:grpSpPr>
          <a:xfrm>
            <a:off x="10211851" y="1501284"/>
            <a:ext cx="592367" cy="531367"/>
            <a:chOff x="2495125" y="2142250"/>
            <a:chExt cx="444275" cy="398525"/>
          </a:xfrm>
        </p:grpSpPr>
        <p:sp>
          <p:nvSpPr>
            <p:cNvPr id="1590" name="Google Shape;159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91" name="Google Shape;159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326"/>
        <p:cNvGrpSpPr/>
        <p:nvPr/>
      </p:nvGrpSpPr>
      <p:grpSpPr>
        <a:xfrm>
          <a:off x="0" y="0"/>
          <a:ext cx="0" cy="0"/>
          <a:chOff x="0" y="0"/>
          <a:chExt cx="0" cy="0"/>
        </a:xfrm>
      </p:grpSpPr>
      <p:grpSp>
        <p:nvGrpSpPr>
          <p:cNvPr id="327" name="Google Shape;327;p5"/>
          <p:cNvGrpSpPr/>
          <p:nvPr/>
        </p:nvGrpSpPr>
        <p:grpSpPr>
          <a:xfrm>
            <a:off x="527859" y="292692"/>
            <a:ext cx="11358487" cy="6384375"/>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355" name="Google Shape;355;p5"/>
          <p:cNvSpPr/>
          <p:nvPr/>
        </p:nvSpPr>
        <p:spPr>
          <a:xfrm>
            <a:off x="728423" y="1255917"/>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6" name="Google Shape;356;p5"/>
          <p:cNvSpPr/>
          <p:nvPr/>
        </p:nvSpPr>
        <p:spPr>
          <a:xfrm>
            <a:off x="374700" y="1288785"/>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7" name="Google Shape;357;p5"/>
          <p:cNvSpPr/>
          <p:nvPr/>
        </p:nvSpPr>
        <p:spPr>
          <a:xfrm>
            <a:off x="406276" y="13989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8" name="Google Shape;358;p5"/>
          <p:cNvSpPr/>
          <p:nvPr/>
        </p:nvSpPr>
        <p:spPr>
          <a:xfrm>
            <a:off x="807361" y="1343044"/>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9" name="Google Shape;359;p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0" name="Google Shape;360;p5"/>
          <p:cNvSpPr/>
          <p:nvPr/>
        </p:nvSpPr>
        <p:spPr>
          <a:xfrm>
            <a:off x="374700"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1" name="Google Shape;361;p5"/>
          <p:cNvSpPr/>
          <p:nvPr/>
        </p:nvSpPr>
        <p:spPr>
          <a:xfrm>
            <a:off x="406276" y="18739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2" name="Google Shape;362;p5"/>
          <p:cNvSpPr/>
          <p:nvPr/>
        </p:nvSpPr>
        <p:spPr>
          <a:xfrm>
            <a:off x="807361"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3" name="Google Shape;363;p5"/>
          <p:cNvSpPr/>
          <p:nvPr/>
        </p:nvSpPr>
        <p:spPr>
          <a:xfrm>
            <a:off x="376288"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4" name="Google Shape;364;p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5" name="Google Shape;365;p5"/>
          <p:cNvSpPr/>
          <p:nvPr/>
        </p:nvSpPr>
        <p:spPr>
          <a:xfrm>
            <a:off x="374700" y="2240533"/>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6" name="Google Shape;366;p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7" name="Google Shape;367;p5"/>
          <p:cNvSpPr/>
          <p:nvPr/>
        </p:nvSpPr>
        <p:spPr>
          <a:xfrm>
            <a:off x="807361" y="22947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8" name="Google Shape;368;p5"/>
          <p:cNvSpPr/>
          <p:nvPr/>
        </p:nvSpPr>
        <p:spPr>
          <a:xfrm>
            <a:off x="376288" y="2255316"/>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9" name="Google Shape;369;p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0" name="Google Shape;370;p5"/>
          <p:cNvSpPr/>
          <p:nvPr/>
        </p:nvSpPr>
        <p:spPr>
          <a:xfrm>
            <a:off x="374700" y="2717212"/>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1" name="Google Shape;371;p5"/>
          <p:cNvSpPr/>
          <p:nvPr/>
        </p:nvSpPr>
        <p:spPr>
          <a:xfrm>
            <a:off x="406276" y="2825729"/>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2" name="Google Shape;372;p5"/>
          <p:cNvSpPr/>
          <p:nvPr/>
        </p:nvSpPr>
        <p:spPr>
          <a:xfrm>
            <a:off x="807361"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3" name="Google Shape;373;p5"/>
          <p:cNvSpPr/>
          <p:nvPr/>
        </p:nvSpPr>
        <p:spPr>
          <a:xfrm>
            <a:off x="376288"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4" name="Google Shape;374;p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5" name="Google Shape;375;p5"/>
          <p:cNvSpPr/>
          <p:nvPr/>
        </p:nvSpPr>
        <p:spPr>
          <a:xfrm>
            <a:off x="374700" y="3192281"/>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6" name="Google Shape;376;p5"/>
          <p:cNvSpPr/>
          <p:nvPr/>
        </p:nvSpPr>
        <p:spPr>
          <a:xfrm>
            <a:off x="406276" y="33007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7" name="Google Shape;377;p5"/>
          <p:cNvSpPr/>
          <p:nvPr/>
        </p:nvSpPr>
        <p:spPr>
          <a:xfrm>
            <a:off x="807361" y="3246496"/>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8" name="Google Shape;378;p5"/>
          <p:cNvSpPr/>
          <p:nvPr/>
        </p:nvSpPr>
        <p:spPr>
          <a:xfrm>
            <a:off x="376288"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9" name="Google Shape;379;p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0" name="Google Shape;380;p5"/>
          <p:cNvSpPr/>
          <p:nvPr/>
        </p:nvSpPr>
        <p:spPr>
          <a:xfrm>
            <a:off x="374700"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1" name="Google Shape;381;p5"/>
          <p:cNvSpPr/>
          <p:nvPr/>
        </p:nvSpPr>
        <p:spPr>
          <a:xfrm>
            <a:off x="406276" y="3777433"/>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2" name="Google Shape;382;p5"/>
          <p:cNvSpPr/>
          <p:nvPr/>
        </p:nvSpPr>
        <p:spPr>
          <a:xfrm>
            <a:off x="807361"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3" name="Google Shape;383;p5"/>
          <p:cNvSpPr/>
          <p:nvPr/>
        </p:nvSpPr>
        <p:spPr>
          <a:xfrm>
            <a:off x="376288" y="3682089"/>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4" name="Google Shape;384;p5"/>
          <p:cNvSpPr/>
          <p:nvPr/>
        </p:nvSpPr>
        <p:spPr>
          <a:xfrm>
            <a:off x="728423" y="4111117"/>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5" name="Google Shape;385;p5"/>
          <p:cNvSpPr/>
          <p:nvPr/>
        </p:nvSpPr>
        <p:spPr>
          <a:xfrm>
            <a:off x="374700" y="414398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6" name="Google Shape;386;p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7" name="Google Shape;387;p5"/>
          <p:cNvSpPr/>
          <p:nvPr/>
        </p:nvSpPr>
        <p:spPr>
          <a:xfrm>
            <a:off x="807361" y="4198244"/>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8" name="Google Shape;388;p5"/>
          <p:cNvSpPr/>
          <p:nvPr/>
        </p:nvSpPr>
        <p:spPr>
          <a:xfrm>
            <a:off x="376288"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9" name="Google Shape;389;p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0" name="Google Shape;390;p5"/>
          <p:cNvSpPr/>
          <p:nvPr/>
        </p:nvSpPr>
        <p:spPr>
          <a:xfrm>
            <a:off x="374700" y="4620664"/>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1" name="Google Shape;391;p5"/>
          <p:cNvSpPr/>
          <p:nvPr/>
        </p:nvSpPr>
        <p:spPr>
          <a:xfrm>
            <a:off x="406276" y="47291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2" name="Google Shape;392;p5"/>
          <p:cNvSpPr/>
          <p:nvPr/>
        </p:nvSpPr>
        <p:spPr>
          <a:xfrm>
            <a:off x="807361"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3" name="Google Shape;393;p5"/>
          <p:cNvSpPr/>
          <p:nvPr/>
        </p:nvSpPr>
        <p:spPr>
          <a:xfrm>
            <a:off x="376288" y="4633837"/>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4" name="Google Shape;394;p5"/>
          <p:cNvSpPr/>
          <p:nvPr/>
        </p:nvSpPr>
        <p:spPr>
          <a:xfrm>
            <a:off x="728423" y="5061212"/>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5" name="Google Shape;395;p5"/>
          <p:cNvSpPr/>
          <p:nvPr/>
        </p:nvSpPr>
        <p:spPr>
          <a:xfrm>
            <a:off x="374700" y="5095733"/>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6" name="Google Shape;396;p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7" name="Google Shape;397;p5"/>
          <p:cNvSpPr/>
          <p:nvPr/>
        </p:nvSpPr>
        <p:spPr>
          <a:xfrm>
            <a:off x="807361" y="51499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8" name="Google Shape;398;p5"/>
          <p:cNvSpPr/>
          <p:nvPr/>
        </p:nvSpPr>
        <p:spPr>
          <a:xfrm>
            <a:off x="376288"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9" name="Google Shape;399;p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0" name="Google Shape;400;p5"/>
          <p:cNvSpPr/>
          <p:nvPr/>
        </p:nvSpPr>
        <p:spPr>
          <a:xfrm>
            <a:off x="374700" y="5570759"/>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1" name="Google Shape;401;p5"/>
          <p:cNvSpPr/>
          <p:nvPr/>
        </p:nvSpPr>
        <p:spPr>
          <a:xfrm>
            <a:off x="406276" y="5680885"/>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2" name="Google Shape;402;p5"/>
          <p:cNvSpPr/>
          <p:nvPr/>
        </p:nvSpPr>
        <p:spPr>
          <a:xfrm>
            <a:off x="807361" y="5625017"/>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3" name="Google Shape;403;p5"/>
          <p:cNvSpPr/>
          <p:nvPr/>
        </p:nvSpPr>
        <p:spPr>
          <a:xfrm>
            <a:off x="376288"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4" name="Google Shape;404;p5"/>
          <p:cNvSpPr/>
          <p:nvPr/>
        </p:nvSpPr>
        <p:spPr>
          <a:xfrm>
            <a:off x="376288"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pic>
        <p:nvPicPr>
          <p:cNvPr id="2" name="Picture 1" descr="Picture5"/>
          <p:cNvPicPr>
            <a:picLocks noChangeAspect="1"/>
          </p:cNvPicPr>
          <p:nvPr userDrawn="1"/>
        </p:nvPicPr>
        <p:blipFill>
          <a:blip r:embed="rId2">
            <a:clrChange>
              <a:clrFrom>
                <a:srgbClr val="FFFDE8">
                  <a:alpha val="100000"/>
                </a:srgbClr>
              </a:clrFrom>
              <a:clrTo>
                <a:srgbClr val="FFFDE8">
                  <a:alpha val="100000"/>
                  <a:alpha val="0"/>
                </a:srgbClr>
              </a:clrTo>
            </a:clrChange>
          </a:blip>
          <a:stretch>
            <a:fillRect/>
          </a:stretch>
        </p:blipFill>
        <p:spPr>
          <a:xfrm>
            <a:off x="-1981200" y="-151765"/>
            <a:ext cx="1292860" cy="12928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33"/>
        <p:cNvGrpSpPr/>
        <p:nvPr/>
      </p:nvGrpSpPr>
      <p:grpSpPr>
        <a:xfrm>
          <a:off x="0" y="0"/>
          <a:ext cx="0" cy="0"/>
          <a:chOff x="0" y="0"/>
          <a:chExt cx="0" cy="0"/>
        </a:xfrm>
      </p:grpSpPr>
      <p:sp>
        <p:nvSpPr>
          <p:cNvPr id="134" name="Google Shape;134;p3"/>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35" name="Google Shape;135;p3"/>
          <p:cNvGrpSpPr/>
          <p:nvPr/>
        </p:nvGrpSpPr>
        <p:grpSpPr>
          <a:xfrm>
            <a:off x="527859" y="292692"/>
            <a:ext cx="11358487" cy="6384375"/>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58" name="Google Shape;158;p3"/>
          <p:cNvSpPr/>
          <p:nvPr/>
        </p:nvSpPr>
        <p:spPr>
          <a:xfrm>
            <a:off x="728423" y="1255917"/>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9" name="Google Shape;159;p3"/>
          <p:cNvSpPr/>
          <p:nvPr/>
        </p:nvSpPr>
        <p:spPr>
          <a:xfrm>
            <a:off x="374700" y="1288785"/>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60" name="Google Shape;160;p3"/>
          <p:cNvSpPr/>
          <p:nvPr/>
        </p:nvSpPr>
        <p:spPr>
          <a:xfrm>
            <a:off x="406276" y="13989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61" name="Google Shape;161;p3"/>
          <p:cNvSpPr/>
          <p:nvPr/>
        </p:nvSpPr>
        <p:spPr>
          <a:xfrm>
            <a:off x="807361" y="1343044"/>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62" name="Google Shape;162;p3"/>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63" name="Google Shape;163;p3"/>
          <p:cNvSpPr/>
          <p:nvPr/>
        </p:nvSpPr>
        <p:spPr>
          <a:xfrm>
            <a:off x="374700"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64" name="Google Shape;164;p3"/>
          <p:cNvSpPr/>
          <p:nvPr/>
        </p:nvSpPr>
        <p:spPr>
          <a:xfrm>
            <a:off x="406276" y="18739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65" name="Google Shape;165;p3"/>
          <p:cNvSpPr/>
          <p:nvPr/>
        </p:nvSpPr>
        <p:spPr>
          <a:xfrm>
            <a:off x="807361"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66" name="Google Shape;166;p3"/>
          <p:cNvSpPr/>
          <p:nvPr/>
        </p:nvSpPr>
        <p:spPr>
          <a:xfrm>
            <a:off x="376288"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67" name="Google Shape;167;p3"/>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68" name="Google Shape;168;p3"/>
          <p:cNvSpPr/>
          <p:nvPr/>
        </p:nvSpPr>
        <p:spPr>
          <a:xfrm>
            <a:off x="374700" y="2240533"/>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69" name="Google Shape;169;p3"/>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70" name="Google Shape;170;p3"/>
          <p:cNvSpPr/>
          <p:nvPr/>
        </p:nvSpPr>
        <p:spPr>
          <a:xfrm>
            <a:off x="807361" y="22947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71" name="Google Shape;171;p3"/>
          <p:cNvSpPr/>
          <p:nvPr/>
        </p:nvSpPr>
        <p:spPr>
          <a:xfrm>
            <a:off x="376288" y="2255316"/>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72" name="Google Shape;172;p3"/>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73" name="Google Shape;173;p3"/>
          <p:cNvSpPr/>
          <p:nvPr/>
        </p:nvSpPr>
        <p:spPr>
          <a:xfrm>
            <a:off x="374700" y="2717212"/>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74" name="Google Shape;174;p3"/>
          <p:cNvSpPr/>
          <p:nvPr/>
        </p:nvSpPr>
        <p:spPr>
          <a:xfrm>
            <a:off x="406276" y="2825729"/>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75" name="Google Shape;175;p3"/>
          <p:cNvSpPr/>
          <p:nvPr/>
        </p:nvSpPr>
        <p:spPr>
          <a:xfrm>
            <a:off x="807361"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76" name="Google Shape;176;p3"/>
          <p:cNvSpPr/>
          <p:nvPr/>
        </p:nvSpPr>
        <p:spPr>
          <a:xfrm>
            <a:off x="376288"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77" name="Google Shape;177;p3"/>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78" name="Google Shape;178;p3"/>
          <p:cNvSpPr/>
          <p:nvPr/>
        </p:nvSpPr>
        <p:spPr>
          <a:xfrm>
            <a:off x="374700" y="3192281"/>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79" name="Google Shape;179;p3"/>
          <p:cNvSpPr/>
          <p:nvPr/>
        </p:nvSpPr>
        <p:spPr>
          <a:xfrm>
            <a:off x="406276" y="33007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80" name="Google Shape;180;p3"/>
          <p:cNvSpPr/>
          <p:nvPr/>
        </p:nvSpPr>
        <p:spPr>
          <a:xfrm>
            <a:off x="807361" y="3246496"/>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81" name="Google Shape;181;p3"/>
          <p:cNvSpPr/>
          <p:nvPr/>
        </p:nvSpPr>
        <p:spPr>
          <a:xfrm>
            <a:off x="376288"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82" name="Google Shape;182;p3"/>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83" name="Google Shape;183;p3"/>
          <p:cNvSpPr/>
          <p:nvPr/>
        </p:nvSpPr>
        <p:spPr>
          <a:xfrm>
            <a:off x="374700"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84" name="Google Shape;184;p3"/>
          <p:cNvSpPr/>
          <p:nvPr/>
        </p:nvSpPr>
        <p:spPr>
          <a:xfrm>
            <a:off x="406276" y="3777433"/>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85" name="Google Shape;185;p3"/>
          <p:cNvSpPr/>
          <p:nvPr/>
        </p:nvSpPr>
        <p:spPr>
          <a:xfrm>
            <a:off x="807361"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86" name="Google Shape;186;p3"/>
          <p:cNvSpPr/>
          <p:nvPr/>
        </p:nvSpPr>
        <p:spPr>
          <a:xfrm>
            <a:off x="376288" y="3682089"/>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87" name="Google Shape;187;p3"/>
          <p:cNvSpPr/>
          <p:nvPr/>
        </p:nvSpPr>
        <p:spPr>
          <a:xfrm>
            <a:off x="728423" y="4111117"/>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88" name="Google Shape;188;p3"/>
          <p:cNvSpPr/>
          <p:nvPr/>
        </p:nvSpPr>
        <p:spPr>
          <a:xfrm>
            <a:off x="374700" y="414398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89" name="Google Shape;189;p3"/>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90" name="Google Shape;190;p3"/>
          <p:cNvSpPr/>
          <p:nvPr/>
        </p:nvSpPr>
        <p:spPr>
          <a:xfrm>
            <a:off x="807361" y="4198244"/>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91" name="Google Shape;191;p3"/>
          <p:cNvSpPr/>
          <p:nvPr/>
        </p:nvSpPr>
        <p:spPr>
          <a:xfrm>
            <a:off x="376288"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92" name="Google Shape;192;p3"/>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93" name="Google Shape;193;p3"/>
          <p:cNvSpPr/>
          <p:nvPr/>
        </p:nvSpPr>
        <p:spPr>
          <a:xfrm>
            <a:off x="374700" y="4620664"/>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94" name="Google Shape;194;p3"/>
          <p:cNvSpPr/>
          <p:nvPr/>
        </p:nvSpPr>
        <p:spPr>
          <a:xfrm>
            <a:off x="406276" y="47291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95" name="Google Shape;195;p3"/>
          <p:cNvSpPr/>
          <p:nvPr/>
        </p:nvSpPr>
        <p:spPr>
          <a:xfrm>
            <a:off x="807361"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96" name="Google Shape;196;p3"/>
          <p:cNvSpPr/>
          <p:nvPr/>
        </p:nvSpPr>
        <p:spPr>
          <a:xfrm>
            <a:off x="376288" y="4633837"/>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97" name="Google Shape;197;p3"/>
          <p:cNvSpPr/>
          <p:nvPr/>
        </p:nvSpPr>
        <p:spPr>
          <a:xfrm>
            <a:off x="728423" y="5061212"/>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98" name="Google Shape;198;p3"/>
          <p:cNvSpPr/>
          <p:nvPr/>
        </p:nvSpPr>
        <p:spPr>
          <a:xfrm>
            <a:off x="374700" y="5095733"/>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99" name="Google Shape;199;p3"/>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00" name="Google Shape;200;p3"/>
          <p:cNvSpPr/>
          <p:nvPr/>
        </p:nvSpPr>
        <p:spPr>
          <a:xfrm>
            <a:off x="807361" y="51499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01" name="Google Shape;201;p3"/>
          <p:cNvSpPr/>
          <p:nvPr/>
        </p:nvSpPr>
        <p:spPr>
          <a:xfrm>
            <a:off x="376288"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02" name="Google Shape;202;p3"/>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03" name="Google Shape;203;p3"/>
          <p:cNvSpPr/>
          <p:nvPr/>
        </p:nvSpPr>
        <p:spPr>
          <a:xfrm>
            <a:off x="374700" y="5570759"/>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04" name="Google Shape;204;p3"/>
          <p:cNvSpPr/>
          <p:nvPr/>
        </p:nvSpPr>
        <p:spPr>
          <a:xfrm>
            <a:off x="406276" y="5680885"/>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05" name="Google Shape;205;p3"/>
          <p:cNvSpPr/>
          <p:nvPr/>
        </p:nvSpPr>
        <p:spPr>
          <a:xfrm>
            <a:off x="807361" y="5625017"/>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06" name="Google Shape;206;p3"/>
          <p:cNvSpPr/>
          <p:nvPr/>
        </p:nvSpPr>
        <p:spPr>
          <a:xfrm>
            <a:off x="376288"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07" name="Google Shape;207;p3"/>
          <p:cNvSpPr/>
          <p:nvPr/>
        </p:nvSpPr>
        <p:spPr>
          <a:xfrm>
            <a:off x="376288"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08" name="Google Shape;208;p3"/>
          <p:cNvSpPr txBox="1">
            <a:spLocks noGrp="1"/>
          </p:cNvSpPr>
          <p:nvPr>
            <p:ph type="title"/>
          </p:nvPr>
        </p:nvSpPr>
        <p:spPr>
          <a:xfrm>
            <a:off x="3330499" y="2875457"/>
            <a:ext cx="5290800" cy="87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465"/>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p:txBody>
      </p:sp>
      <p:sp>
        <p:nvSpPr>
          <p:cNvPr id="209" name="Google Shape;209;p3"/>
          <p:cNvSpPr txBox="1">
            <a:spLocks noGrp="1"/>
          </p:cNvSpPr>
          <p:nvPr>
            <p:ph type="title" idx="2" hasCustomPrompt="1"/>
          </p:nvPr>
        </p:nvSpPr>
        <p:spPr>
          <a:xfrm>
            <a:off x="5287533" y="1496600"/>
            <a:ext cx="1376800" cy="87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5735">
                <a:solidFill>
                  <a:schemeClr val="accent1"/>
                </a:solidFill>
              </a:defRPr>
            </a:lvl1pPr>
            <a:lvl2pPr lvl="1" algn="ctr" rtl="0">
              <a:spcBef>
                <a:spcPts val="0"/>
              </a:spcBef>
              <a:spcAft>
                <a:spcPts val="0"/>
              </a:spcAft>
              <a:buClr>
                <a:schemeClr val="accent1"/>
              </a:buClr>
              <a:buSzPts val="7200"/>
              <a:buNone/>
              <a:defRPr sz="9600">
                <a:solidFill>
                  <a:schemeClr val="accent1"/>
                </a:solidFill>
              </a:defRPr>
            </a:lvl2pPr>
            <a:lvl3pPr lvl="2" algn="ctr" rtl="0">
              <a:spcBef>
                <a:spcPts val="0"/>
              </a:spcBef>
              <a:spcAft>
                <a:spcPts val="0"/>
              </a:spcAft>
              <a:buClr>
                <a:schemeClr val="accent1"/>
              </a:buClr>
              <a:buSzPts val="7200"/>
              <a:buNone/>
              <a:defRPr sz="9600">
                <a:solidFill>
                  <a:schemeClr val="accent1"/>
                </a:solidFill>
              </a:defRPr>
            </a:lvl3pPr>
            <a:lvl4pPr lvl="3" algn="ctr" rtl="0">
              <a:spcBef>
                <a:spcPts val="0"/>
              </a:spcBef>
              <a:spcAft>
                <a:spcPts val="0"/>
              </a:spcAft>
              <a:buClr>
                <a:schemeClr val="accent1"/>
              </a:buClr>
              <a:buSzPts val="7200"/>
              <a:buNone/>
              <a:defRPr sz="9600">
                <a:solidFill>
                  <a:schemeClr val="accent1"/>
                </a:solidFill>
              </a:defRPr>
            </a:lvl4pPr>
            <a:lvl5pPr lvl="4" algn="ctr" rtl="0">
              <a:spcBef>
                <a:spcPts val="0"/>
              </a:spcBef>
              <a:spcAft>
                <a:spcPts val="0"/>
              </a:spcAft>
              <a:buClr>
                <a:schemeClr val="accent1"/>
              </a:buClr>
              <a:buSzPts val="7200"/>
              <a:buNone/>
              <a:defRPr sz="9600">
                <a:solidFill>
                  <a:schemeClr val="accent1"/>
                </a:solidFill>
              </a:defRPr>
            </a:lvl5pPr>
            <a:lvl6pPr lvl="5" algn="ctr" rtl="0">
              <a:spcBef>
                <a:spcPts val="0"/>
              </a:spcBef>
              <a:spcAft>
                <a:spcPts val="0"/>
              </a:spcAft>
              <a:buClr>
                <a:schemeClr val="accent1"/>
              </a:buClr>
              <a:buSzPts val="7200"/>
              <a:buNone/>
              <a:defRPr sz="9600">
                <a:solidFill>
                  <a:schemeClr val="accent1"/>
                </a:solidFill>
              </a:defRPr>
            </a:lvl6pPr>
            <a:lvl7pPr lvl="6" algn="ctr" rtl="0">
              <a:spcBef>
                <a:spcPts val="0"/>
              </a:spcBef>
              <a:spcAft>
                <a:spcPts val="0"/>
              </a:spcAft>
              <a:buClr>
                <a:schemeClr val="accent1"/>
              </a:buClr>
              <a:buSzPts val="7200"/>
              <a:buNone/>
              <a:defRPr sz="9600">
                <a:solidFill>
                  <a:schemeClr val="accent1"/>
                </a:solidFill>
              </a:defRPr>
            </a:lvl7pPr>
            <a:lvl8pPr lvl="7" algn="ctr" rtl="0">
              <a:spcBef>
                <a:spcPts val="0"/>
              </a:spcBef>
              <a:spcAft>
                <a:spcPts val="0"/>
              </a:spcAft>
              <a:buClr>
                <a:schemeClr val="accent1"/>
              </a:buClr>
              <a:buSzPts val="7200"/>
              <a:buNone/>
              <a:defRPr sz="9600">
                <a:solidFill>
                  <a:schemeClr val="accent1"/>
                </a:solidFill>
              </a:defRPr>
            </a:lvl8pPr>
            <a:lvl9pPr lvl="8" algn="ctr" rtl="0">
              <a:spcBef>
                <a:spcPts val="0"/>
              </a:spcBef>
              <a:spcAft>
                <a:spcPts val="0"/>
              </a:spcAft>
              <a:buClr>
                <a:schemeClr val="accent1"/>
              </a:buClr>
              <a:buSzPts val="7200"/>
              <a:buNone/>
              <a:defRPr sz="9600">
                <a:solidFill>
                  <a:schemeClr val="accent1"/>
                </a:solidFill>
              </a:defRPr>
            </a:lvl9pPr>
          </a:lstStyle>
          <a:p>
            <a:r>
              <a:t>xx%</a:t>
            </a:r>
          </a:p>
        </p:txBody>
      </p:sp>
      <p:sp>
        <p:nvSpPr>
          <p:cNvPr id="210" name="Google Shape;210;p3"/>
          <p:cNvSpPr txBox="1">
            <a:spLocks noGrp="1"/>
          </p:cNvSpPr>
          <p:nvPr>
            <p:ph type="subTitle" idx="1"/>
          </p:nvPr>
        </p:nvSpPr>
        <p:spPr>
          <a:xfrm>
            <a:off x="2978100" y="4193133"/>
            <a:ext cx="5995600" cy="87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p:txBody>
      </p:sp>
      <p:grpSp>
        <p:nvGrpSpPr>
          <p:cNvPr id="211" name="Google Shape;211;p3"/>
          <p:cNvGrpSpPr/>
          <p:nvPr/>
        </p:nvGrpSpPr>
        <p:grpSpPr>
          <a:xfrm>
            <a:off x="1373567" y="2108467"/>
            <a:ext cx="592367" cy="531367"/>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214" name="Google Shape;214;p3"/>
          <p:cNvGrpSpPr/>
          <p:nvPr/>
        </p:nvGrpSpPr>
        <p:grpSpPr>
          <a:xfrm>
            <a:off x="9804600" y="5273700"/>
            <a:ext cx="388500" cy="375167"/>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225" name="Google Shape;225;p3"/>
          <p:cNvGrpSpPr/>
          <p:nvPr/>
        </p:nvGrpSpPr>
        <p:grpSpPr>
          <a:xfrm>
            <a:off x="10013867" y="1672584"/>
            <a:ext cx="222233" cy="22476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228" name="Google Shape;228;p3"/>
          <p:cNvSpPr/>
          <p:nvPr/>
        </p:nvSpPr>
        <p:spPr>
          <a:xfrm>
            <a:off x="2041800" y="40227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29" name="Google Shape;229;p3"/>
          <p:cNvSpPr/>
          <p:nvPr/>
        </p:nvSpPr>
        <p:spPr>
          <a:xfrm>
            <a:off x="10758967" y="361118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230" name="Google Shape;230;p3"/>
          <p:cNvGrpSpPr/>
          <p:nvPr/>
        </p:nvGrpSpPr>
        <p:grpSpPr>
          <a:xfrm>
            <a:off x="1558633" y="5420000"/>
            <a:ext cx="222233" cy="22476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326"/>
        <p:cNvGrpSpPr/>
        <p:nvPr/>
      </p:nvGrpSpPr>
      <p:grpSpPr>
        <a:xfrm>
          <a:off x="0" y="0"/>
          <a:ext cx="0" cy="0"/>
          <a:chOff x="0" y="0"/>
          <a:chExt cx="0" cy="0"/>
        </a:xfrm>
      </p:grpSpPr>
      <p:grpSp>
        <p:nvGrpSpPr>
          <p:cNvPr id="327" name="Google Shape;327;p5"/>
          <p:cNvGrpSpPr/>
          <p:nvPr/>
        </p:nvGrpSpPr>
        <p:grpSpPr>
          <a:xfrm>
            <a:off x="527859" y="292692"/>
            <a:ext cx="11358487" cy="6384375"/>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355" name="Google Shape;355;p5"/>
          <p:cNvSpPr/>
          <p:nvPr/>
        </p:nvSpPr>
        <p:spPr>
          <a:xfrm>
            <a:off x="728423" y="1255917"/>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6" name="Google Shape;356;p5"/>
          <p:cNvSpPr/>
          <p:nvPr/>
        </p:nvSpPr>
        <p:spPr>
          <a:xfrm>
            <a:off x="374700" y="1288785"/>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7" name="Google Shape;357;p5"/>
          <p:cNvSpPr/>
          <p:nvPr/>
        </p:nvSpPr>
        <p:spPr>
          <a:xfrm>
            <a:off x="406276" y="13989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8" name="Google Shape;358;p5"/>
          <p:cNvSpPr/>
          <p:nvPr/>
        </p:nvSpPr>
        <p:spPr>
          <a:xfrm>
            <a:off x="807361" y="1343044"/>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9" name="Google Shape;359;p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0" name="Google Shape;360;p5"/>
          <p:cNvSpPr/>
          <p:nvPr/>
        </p:nvSpPr>
        <p:spPr>
          <a:xfrm>
            <a:off x="374700"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1" name="Google Shape;361;p5"/>
          <p:cNvSpPr/>
          <p:nvPr/>
        </p:nvSpPr>
        <p:spPr>
          <a:xfrm>
            <a:off x="406276" y="18739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2" name="Google Shape;362;p5"/>
          <p:cNvSpPr/>
          <p:nvPr/>
        </p:nvSpPr>
        <p:spPr>
          <a:xfrm>
            <a:off x="807361"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3" name="Google Shape;363;p5"/>
          <p:cNvSpPr/>
          <p:nvPr/>
        </p:nvSpPr>
        <p:spPr>
          <a:xfrm>
            <a:off x="376288"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4" name="Google Shape;364;p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5" name="Google Shape;365;p5"/>
          <p:cNvSpPr/>
          <p:nvPr/>
        </p:nvSpPr>
        <p:spPr>
          <a:xfrm>
            <a:off x="374700" y="2240533"/>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6" name="Google Shape;366;p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7" name="Google Shape;367;p5"/>
          <p:cNvSpPr/>
          <p:nvPr/>
        </p:nvSpPr>
        <p:spPr>
          <a:xfrm>
            <a:off x="807361" y="22947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8" name="Google Shape;368;p5"/>
          <p:cNvSpPr/>
          <p:nvPr/>
        </p:nvSpPr>
        <p:spPr>
          <a:xfrm>
            <a:off x="376288" y="2255316"/>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9" name="Google Shape;369;p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0" name="Google Shape;370;p5"/>
          <p:cNvSpPr/>
          <p:nvPr/>
        </p:nvSpPr>
        <p:spPr>
          <a:xfrm>
            <a:off x="374700" y="2717212"/>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1" name="Google Shape;371;p5"/>
          <p:cNvSpPr/>
          <p:nvPr/>
        </p:nvSpPr>
        <p:spPr>
          <a:xfrm>
            <a:off x="406276" y="2825729"/>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2" name="Google Shape;372;p5"/>
          <p:cNvSpPr/>
          <p:nvPr/>
        </p:nvSpPr>
        <p:spPr>
          <a:xfrm>
            <a:off x="807361"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3" name="Google Shape;373;p5"/>
          <p:cNvSpPr/>
          <p:nvPr/>
        </p:nvSpPr>
        <p:spPr>
          <a:xfrm>
            <a:off x="376288"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4" name="Google Shape;374;p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5" name="Google Shape;375;p5"/>
          <p:cNvSpPr/>
          <p:nvPr/>
        </p:nvSpPr>
        <p:spPr>
          <a:xfrm>
            <a:off x="374700" y="3192281"/>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6" name="Google Shape;376;p5"/>
          <p:cNvSpPr/>
          <p:nvPr/>
        </p:nvSpPr>
        <p:spPr>
          <a:xfrm>
            <a:off x="406276" y="33007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7" name="Google Shape;377;p5"/>
          <p:cNvSpPr/>
          <p:nvPr/>
        </p:nvSpPr>
        <p:spPr>
          <a:xfrm>
            <a:off x="807361" y="3246496"/>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8" name="Google Shape;378;p5"/>
          <p:cNvSpPr/>
          <p:nvPr/>
        </p:nvSpPr>
        <p:spPr>
          <a:xfrm>
            <a:off x="376288"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9" name="Google Shape;379;p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0" name="Google Shape;380;p5"/>
          <p:cNvSpPr/>
          <p:nvPr/>
        </p:nvSpPr>
        <p:spPr>
          <a:xfrm>
            <a:off x="374700"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1" name="Google Shape;381;p5"/>
          <p:cNvSpPr/>
          <p:nvPr/>
        </p:nvSpPr>
        <p:spPr>
          <a:xfrm>
            <a:off x="406276" y="3777433"/>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2" name="Google Shape;382;p5"/>
          <p:cNvSpPr/>
          <p:nvPr/>
        </p:nvSpPr>
        <p:spPr>
          <a:xfrm>
            <a:off x="807361"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3" name="Google Shape;383;p5"/>
          <p:cNvSpPr/>
          <p:nvPr/>
        </p:nvSpPr>
        <p:spPr>
          <a:xfrm>
            <a:off x="376288" y="3682089"/>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4" name="Google Shape;384;p5"/>
          <p:cNvSpPr/>
          <p:nvPr/>
        </p:nvSpPr>
        <p:spPr>
          <a:xfrm>
            <a:off x="728423" y="4111117"/>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5" name="Google Shape;385;p5"/>
          <p:cNvSpPr/>
          <p:nvPr/>
        </p:nvSpPr>
        <p:spPr>
          <a:xfrm>
            <a:off x="374700" y="414398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6" name="Google Shape;386;p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7" name="Google Shape;387;p5"/>
          <p:cNvSpPr/>
          <p:nvPr/>
        </p:nvSpPr>
        <p:spPr>
          <a:xfrm>
            <a:off x="807361" y="4198244"/>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8" name="Google Shape;388;p5"/>
          <p:cNvSpPr/>
          <p:nvPr/>
        </p:nvSpPr>
        <p:spPr>
          <a:xfrm>
            <a:off x="376288"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9" name="Google Shape;389;p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0" name="Google Shape;390;p5"/>
          <p:cNvSpPr/>
          <p:nvPr/>
        </p:nvSpPr>
        <p:spPr>
          <a:xfrm>
            <a:off x="374700" y="4620664"/>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1" name="Google Shape;391;p5"/>
          <p:cNvSpPr/>
          <p:nvPr/>
        </p:nvSpPr>
        <p:spPr>
          <a:xfrm>
            <a:off x="406276" y="47291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2" name="Google Shape;392;p5"/>
          <p:cNvSpPr/>
          <p:nvPr/>
        </p:nvSpPr>
        <p:spPr>
          <a:xfrm>
            <a:off x="807361"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3" name="Google Shape;393;p5"/>
          <p:cNvSpPr/>
          <p:nvPr/>
        </p:nvSpPr>
        <p:spPr>
          <a:xfrm>
            <a:off x="376288" y="4633837"/>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4" name="Google Shape;394;p5"/>
          <p:cNvSpPr/>
          <p:nvPr/>
        </p:nvSpPr>
        <p:spPr>
          <a:xfrm>
            <a:off x="728423" y="5061212"/>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5" name="Google Shape;395;p5"/>
          <p:cNvSpPr/>
          <p:nvPr/>
        </p:nvSpPr>
        <p:spPr>
          <a:xfrm>
            <a:off x="374700" y="5095733"/>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6" name="Google Shape;396;p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7" name="Google Shape;397;p5"/>
          <p:cNvSpPr/>
          <p:nvPr/>
        </p:nvSpPr>
        <p:spPr>
          <a:xfrm>
            <a:off x="807361" y="51499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8" name="Google Shape;398;p5"/>
          <p:cNvSpPr/>
          <p:nvPr/>
        </p:nvSpPr>
        <p:spPr>
          <a:xfrm>
            <a:off x="376288"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9" name="Google Shape;399;p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0" name="Google Shape;400;p5"/>
          <p:cNvSpPr/>
          <p:nvPr/>
        </p:nvSpPr>
        <p:spPr>
          <a:xfrm>
            <a:off x="374700" y="5570759"/>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1" name="Google Shape;401;p5"/>
          <p:cNvSpPr/>
          <p:nvPr/>
        </p:nvSpPr>
        <p:spPr>
          <a:xfrm>
            <a:off x="406276" y="5680885"/>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2" name="Google Shape;402;p5"/>
          <p:cNvSpPr/>
          <p:nvPr/>
        </p:nvSpPr>
        <p:spPr>
          <a:xfrm>
            <a:off x="807361" y="5625017"/>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3" name="Google Shape;403;p5"/>
          <p:cNvSpPr/>
          <p:nvPr/>
        </p:nvSpPr>
        <p:spPr>
          <a:xfrm>
            <a:off x="376288"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4" name="Google Shape;404;p5"/>
          <p:cNvSpPr/>
          <p:nvPr/>
        </p:nvSpPr>
        <p:spPr>
          <a:xfrm>
            <a:off x="376288"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7"/>
        <p:cNvGrpSpPr/>
        <p:nvPr/>
      </p:nvGrpSpPr>
      <p:grpSpPr>
        <a:xfrm>
          <a:off x="0" y="0"/>
          <a:ext cx="0" cy="0"/>
          <a:chOff x="0" y="0"/>
          <a:chExt cx="0" cy="0"/>
        </a:xfrm>
      </p:grpSpPr>
      <p:grpSp>
        <p:nvGrpSpPr>
          <p:cNvPr id="498" name="Google Shape;498;p7"/>
          <p:cNvGrpSpPr/>
          <p:nvPr/>
        </p:nvGrpSpPr>
        <p:grpSpPr>
          <a:xfrm>
            <a:off x="527859" y="292692"/>
            <a:ext cx="11358487" cy="6384375"/>
            <a:chOff x="395894" y="219519"/>
            <a:chExt cx="8518865" cy="4788281"/>
          </a:xfrm>
        </p:grpSpPr>
        <p:sp>
          <p:nvSpPr>
            <p:cNvPr id="499" name="Google Shape;499;p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500" name="Google Shape;500;p7"/>
            <p:cNvGrpSpPr/>
            <p:nvPr/>
          </p:nvGrpSpPr>
          <p:grpSpPr>
            <a:xfrm>
              <a:off x="8341543" y="2282008"/>
              <a:ext cx="569676" cy="380612"/>
              <a:chOff x="8341543" y="2282008"/>
              <a:chExt cx="569676" cy="380612"/>
            </a:xfrm>
          </p:grpSpPr>
          <p:sp>
            <p:nvSpPr>
              <p:cNvPr id="501" name="Google Shape;501;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02" name="Google Shape;502;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503" name="Google Shape;503;p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504" name="Google Shape;504;p7"/>
            <p:cNvGrpSpPr/>
            <p:nvPr/>
          </p:nvGrpSpPr>
          <p:grpSpPr>
            <a:xfrm>
              <a:off x="8341543" y="1721094"/>
              <a:ext cx="569676" cy="380612"/>
              <a:chOff x="8341543" y="1721094"/>
              <a:chExt cx="569676" cy="380612"/>
            </a:xfrm>
          </p:grpSpPr>
          <p:sp>
            <p:nvSpPr>
              <p:cNvPr id="505" name="Google Shape;505;p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06" name="Google Shape;506;p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507" name="Google Shape;507;p7"/>
            <p:cNvGrpSpPr/>
            <p:nvPr/>
          </p:nvGrpSpPr>
          <p:grpSpPr>
            <a:xfrm>
              <a:off x="8346273" y="1183592"/>
              <a:ext cx="568486" cy="388014"/>
              <a:chOff x="8346273" y="1183592"/>
              <a:chExt cx="568486" cy="388014"/>
            </a:xfrm>
          </p:grpSpPr>
          <p:sp>
            <p:nvSpPr>
              <p:cNvPr id="508" name="Google Shape;508;p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09" name="Google Shape;509;p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510" name="Google Shape;510;p7"/>
            <p:cNvGrpSpPr/>
            <p:nvPr/>
          </p:nvGrpSpPr>
          <p:grpSpPr>
            <a:xfrm>
              <a:off x="8341543" y="606635"/>
              <a:ext cx="569676" cy="388014"/>
              <a:chOff x="8341543" y="606635"/>
              <a:chExt cx="569676" cy="388014"/>
            </a:xfrm>
          </p:grpSpPr>
          <p:sp>
            <p:nvSpPr>
              <p:cNvPr id="511" name="Google Shape;511;p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12" name="Google Shape;512;p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513" name="Google Shape;513;p7"/>
            <p:cNvGrpSpPr/>
            <p:nvPr/>
          </p:nvGrpSpPr>
          <p:grpSpPr>
            <a:xfrm>
              <a:off x="8341543" y="2842933"/>
              <a:ext cx="569676" cy="380612"/>
              <a:chOff x="8341543" y="2282008"/>
              <a:chExt cx="569676" cy="380612"/>
            </a:xfrm>
          </p:grpSpPr>
          <p:sp>
            <p:nvSpPr>
              <p:cNvPr id="514" name="Google Shape;514;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15" name="Google Shape;515;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516" name="Google Shape;516;p7"/>
            <p:cNvGrpSpPr/>
            <p:nvPr/>
          </p:nvGrpSpPr>
          <p:grpSpPr>
            <a:xfrm>
              <a:off x="8341543" y="3403858"/>
              <a:ext cx="569676" cy="380612"/>
              <a:chOff x="8341543" y="2282008"/>
              <a:chExt cx="569676" cy="380612"/>
            </a:xfrm>
          </p:grpSpPr>
          <p:sp>
            <p:nvSpPr>
              <p:cNvPr id="517" name="Google Shape;517;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18" name="Google Shape;518;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519" name="Google Shape;519;p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20" name="Google Shape;520;p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521" name="Google Shape;521;p7"/>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
        <p:nvSpPr>
          <p:cNvPr id="522" name="Google Shape;522;p7"/>
          <p:cNvSpPr txBox="1">
            <a:spLocks noGrp="1"/>
          </p:cNvSpPr>
          <p:nvPr>
            <p:ph type="subTitle" idx="1"/>
          </p:nvPr>
        </p:nvSpPr>
        <p:spPr>
          <a:xfrm>
            <a:off x="7411580" y="2812467"/>
            <a:ext cx="32232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65" b="1">
                <a:solidFill>
                  <a:schemeClr val="accent1"/>
                </a:solidFill>
              </a:defRPr>
            </a:lvl1pPr>
            <a:lvl2pPr lvl="1" rtl="0">
              <a:spcBef>
                <a:spcPts val="0"/>
              </a:spcBef>
              <a:spcAft>
                <a:spcPts val="0"/>
              </a:spcAft>
              <a:buNone/>
              <a:defRPr sz="2665" b="1">
                <a:solidFill>
                  <a:schemeClr val="accent1"/>
                </a:solidFill>
              </a:defRPr>
            </a:lvl2pPr>
            <a:lvl3pPr lvl="2" rtl="0">
              <a:spcBef>
                <a:spcPts val="0"/>
              </a:spcBef>
              <a:spcAft>
                <a:spcPts val="0"/>
              </a:spcAft>
              <a:buNone/>
              <a:defRPr sz="2665" b="1">
                <a:solidFill>
                  <a:schemeClr val="accent1"/>
                </a:solidFill>
              </a:defRPr>
            </a:lvl3pPr>
            <a:lvl4pPr lvl="3" rtl="0">
              <a:spcBef>
                <a:spcPts val="0"/>
              </a:spcBef>
              <a:spcAft>
                <a:spcPts val="0"/>
              </a:spcAft>
              <a:buNone/>
              <a:defRPr sz="2665" b="1">
                <a:solidFill>
                  <a:schemeClr val="accent1"/>
                </a:solidFill>
              </a:defRPr>
            </a:lvl4pPr>
            <a:lvl5pPr lvl="4" rtl="0">
              <a:spcBef>
                <a:spcPts val="0"/>
              </a:spcBef>
              <a:spcAft>
                <a:spcPts val="0"/>
              </a:spcAft>
              <a:buNone/>
              <a:defRPr sz="2665" b="1">
                <a:solidFill>
                  <a:schemeClr val="accent1"/>
                </a:solidFill>
              </a:defRPr>
            </a:lvl5pPr>
            <a:lvl6pPr lvl="5" rtl="0">
              <a:spcBef>
                <a:spcPts val="0"/>
              </a:spcBef>
              <a:spcAft>
                <a:spcPts val="0"/>
              </a:spcAft>
              <a:buNone/>
              <a:defRPr sz="2665" b="1">
                <a:solidFill>
                  <a:schemeClr val="accent1"/>
                </a:solidFill>
              </a:defRPr>
            </a:lvl6pPr>
            <a:lvl7pPr lvl="6" rtl="0">
              <a:spcBef>
                <a:spcPts val="0"/>
              </a:spcBef>
              <a:spcAft>
                <a:spcPts val="0"/>
              </a:spcAft>
              <a:buNone/>
              <a:defRPr sz="2665" b="1">
                <a:solidFill>
                  <a:schemeClr val="accent1"/>
                </a:solidFill>
              </a:defRPr>
            </a:lvl7pPr>
            <a:lvl8pPr lvl="7" rtl="0">
              <a:spcBef>
                <a:spcPts val="0"/>
              </a:spcBef>
              <a:spcAft>
                <a:spcPts val="0"/>
              </a:spcAft>
              <a:buNone/>
              <a:defRPr sz="2665" b="1">
                <a:solidFill>
                  <a:schemeClr val="accent1"/>
                </a:solidFill>
              </a:defRPr>
            </a:lvl8pPr>
            <a:lvl9pPr lvl="8" rtl="0">
              <a:spcBef>
                <a:spcPts val="0"/>
              </a:spcBef>
              <a:spcAft>
                <a:spcPts val="0"/>
              </a:spcAft>
              <a:buNone/>
              <a:defRPr sz="2665" b="1">
                <a:solidFill>
                  <a:schemeClr val="accent1"/>
                </a:solidFill>
              </a:defRPr>
            </a:lvl9pPr>
          </a:lstStyle>
          <a:p/>
        </p:txBody>
      </p:sp>
      <p:sp>
        <p:nvSpPr>
          <p:cNvPr id="523" name="Google Shape;523;p7"/>
          <p:cNvSpPr txBox="1">
            <a:spLocks noGrp="1"/>
          </p:cNvSpPr>
          <p:nvPr>
            <p:ph type="subTitle" idx="2"/>
          </p:nvPr>
        </p:nvSpPr>
        <p:spPr>
          <a:xfrm>
            <a:off x="7408351" y="3284396"/>
            <a:ext cx="3223200" cy="176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p:txBody>
      </p:sp>
      <p:sp>
        <p:nvSpPr>
          <p:cNvPr id="524" name="Google Shape;524;p7"/>
          <p:cNvSpPr/>
          <p:nvPr/>
        </p:nvSpPr>
        <p:spPr>
          <a:xfrm>
            <a:off x="728423" y="1255917"/>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25" name="Google Shape;525;p7"/>
          <p:cNvSpPr/>
          <p:nvPr/>
        </p:nvSpPr>
        <p:spPr>
          <a:xfrm>
            <a:off x="374700" y="1288785"/>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26" name="Google Shape;526;p7"/>
          <p:cNvSpPr/>
          <p:nvPr/>
        </p:nvSpPr>
        <p:spPr>
          <a:xfrm>
            <a:off x="406276" y="13989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27" name="Google Shape;527;p7"/>
          <p:cNvSpPr/>
          <p:nvPr/>
        </p:nvSpPr>
        <p:spPr>
          <a:xfrm>
            <a:off x="807361" y="1343044"/>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28" name="Google Shape;528;p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29" name="Google Shape;529;p7"/>
          <p:cNvSpPr/>
          <p:nvPr/>
        </p:nvSpPr>
        <p:spPr>
          <a:xfrm>
            <a:off x="374700"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30" name="Google Shape;530;p7"/>
          <p:cNvSpPr/>
          <p:nvPr/>
        </p:nvSpPr>
        <p:spPr>
          <a:xfrm>
            <a:off x="406276" y="18739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31" name="Google Shape;531;p7"/>
          <p:cNvSpPr/>
          <p:nvPr/>
        </p:nvSpPr>
        <p:spPr>
          <a:xfrm>
            <a:off x="807361"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32" name="Google Shape;532;p7"/>
          <p:cNvSpPr/>
          <p:nvPr/>
        </p:nvSpPr>
        <p:spPr>
          <a:xfrm>
            <a:off x="376288"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33" name="Google Shape;533;p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34" name="Google Shape;534;p7"/>
          <p:cNvSpPr/>
          <p:nvPr/>
        </p:nvSpPr>
        <p:spPr>
          <a:xfrm>
            <a:off x="374700" y="2240533"/>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35" name="Google Shape;535;p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36" name="Google Shape;536;p7"/>
          <p:cNvSpPr/>
          <p:nvPr/>
        </p:nvSpPr>
        <p:spPr>
          <a:xfrm>
            <a:off x="807361" y="22947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37" name="Google Shape;537;p7"/>
          <p:cNvSpPr/>
          <p:nvPr/>
        </p:nvSpPr>
        <p:spPr>
          <a:xfrm>
            <a:off x="376288" y="2255316"/>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38" name="Google Shape;538;p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39" name="Google Shape;539;p7"/>
          <p:cNvSpPr/>
          <p:nvPr/>
        </p:nvSpPr>
        <p:spPr>
          <a:xfrm>
            <a:off x="374700" y="2717212"/>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40" name="Google Shape;540;p7"/>
          <p:cNvSpPr/>
          <p:nvPr/>
        </p:nvSpPr>
        <p:spPr>
          <a:xfrm>
            <a:off x="406276" y="2825729"/>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41" name="Google Shape;541;p7"/>
          <p:cNvSpPr/>
          <p:nvPr/>
        </p:nvSpPr>
        <p:spPr>
          <a:xfrm>
            <a:off x="807361"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42" name="Google Shape;542;p7"/>
          <p:cNvSpPr/>
          <p:nvPr/>
        </p:nvSpPr>
        <p:spPr>
          <a:xfrm>
            <a:off x="376288"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43" name="Google Shape;543;p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44" name="Google Shape;544;p7"/>
          <p:cNvSpPr/>
          <p:nvPr/>
        </p:nvSpPr>
        <p:spPr>
          <a:xfrm>
            <a:off x="374700" y="3192281"/>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45" name="Google Shape;545;p7"/>
          <p:cNvSpPr/>
          <p:nvPr/>
        </p:nvSpPr>
        <p:spPr>
          <a:xfrm>
            <a:off x="406276" y="33007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46" name="Google Shape;546;p7"/>
          <p:cNvSpPr/>
          <p:nvPr/>
        </p:nvSpPr>
        <p:spPr>
          <a:xfrm>
            <a:off x="807361" y="3246496"/>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47" name="Google Shape;547;p7"/>
          <p:cNvSpPr/>
          <p:nvPr/>
        </p:nvSpPr>
        <p:spPr>
          <a:xfrm>
            <a:off x="376288"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48" name="Google Shape;548;p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49" name="Google Shape;549;p7"/>
          <p:cNvSpPr/>
          <p:nvPr/>
        </p:nvSpPr>
        <p:spPr>
          <a:xfrm>
            <a:off x="374700"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50" name="Google Shape;550;p7"/>
          <p:cNvSpPr/>
          <p:nvPr/>
        </p:nvSpPr>
        <p:spPr>
          <a:xfrm>
            <a:off x="406276" y="3777433"/>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51" name="Google Shape;551;p7"/>
          <p:cNvSpPr/>
          <p:nvPr/>
        </p:nvSpPr>
        <p:spPr>
          <a:xfrm>
            <a:off x="807361"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52" name="Google Shape;552;p7"/>
          <p:cNvSpPr/>
          <p:nvPr/>
        </p:nvSpPr>
        <p:spPr>
          <a:xfrm>
            <a:off x="376288" y="3682089"/>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53" name="Google Shape;553;p7"/>
          <p:cNvSpPr/>
          <p:nvPr/>
        </p:nvSpPr>
        <p:spPr>
          <a:xfrm>
            <a:off x="728423" y="4111117"/>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54" name="Google Shape;554;p7"/>
          <p:cNvSpPr/>
          <p:nvPr/>
        </p:nvSpPr>
        <p:spPr>
          <a:xfrm>
            <a:off x="374700" y="414398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55" name="Google Shape;555;p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56" name="Google Shape;556;p7"/>
          <p:cNvSpPr/>
          <p:nvPr/>
        </p:nvSpPr>
        <p:spPr>
          <a:xfrm>
            <a:off x="807361" y="4198244"/>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57" name="Google Shape;557;p7"/>
          <p:cNvSpPr/>
          <p:nvPr/>
        </p:nvSpPr>
        <p:spPr>
          <a:xfrm>
            <a:off x="376288"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58" name="Google Shape;558;p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59" name="Google Shape;559;p7"/>
          <p:cNvSpPr/>
          <p:nvPr/>
        </p:nvSpPr>
        <p:spPr>
          <a:xfrm>
            <a:off x="374700" y="4620664"/>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60" name="Google Shape;560;p7"/>
          <p:cNvSpPr/>
          <p:nvPr/>
        </p:nvSpPr>
        <p:spPr>
          <a:xfrm>
            <a:off x="406276" y="47291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61" name="Google Shape;561;p7"/>
          <p:cNvSpPr/>
          <p:nvPr/>
        </p:nvSpPr>
        <p:spPr>
          <a:xfrm>
            <a:off x="807361"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62" name="Google Shape;562;p7"/>
          <p:cNvSpPr/>
          <p:nvPr/>
        </p:nvSpPr>
        <p:spPr>
          <a:xfrm>
            <a:off x="376288" y="4633837"/>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63" name="Google Shape;563;p7"/>
          <p:cNvSpPr/>
          <p:nvPr/>
        </p:nvSpPr>
        <p:spPr>
          <a:xfrm>
            <a:off x="728423" y="5061212"/>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64" name="Google Shape;564;p7"/>
          <p:cNvSpPr/>
          <p:nvPr/>
        </p:nvSpPr>
        <p:spPr>
          <a:xfrm>
            <a:off x="374700" y="5095733"/>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65" name="Google Shape;565;p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66" name="Google Shape;566;p7"/>
          <p:cNvSpPr/>
          <p:nvPr/>
        </p:nvSpPr>
        <p:spPr>
          <a:xfrm>
            <a:off x="807361" y="51499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67" name="Google Shape;567;p7"/>
          <p:cNvSpPr/>
          <p:nvPr/>
        </p:nvSpPr>
        <p:spPr>
          <a:xfrm>
            <a:off x="376288"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68" name="Google Shape;568;p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69" name="Google Shape;569;p7"/>
          <p:cNvSpPr/>
          <p:nvPr/>
        </p:nvSpPr>
        <p:spPr>
          <a:xfrm>
            <a:off x="374700" y="5570759"/>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70" name="Google Shape;570;p7"/>
          <p:cNvSpPr/>
          <p:nvPr/>
        </p:nvSpPr>
        <p:spPr>
          <a:xfrm>
            <a:off x="406276" y="5680885"/>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71" name="Google Shape;571;p7"/>
          <p:cNvSpPr/>
          <p:nvPr/>
        </p:nvSpPr>
        <p:spPr>
          <a:xfrm>
            <a:off x="807361" y="5625017"/>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72" name="Google Shape;572;p7"/>
          <p:cNvSpPr/>
          <p:nvPr/>
        </p:nvSpPr>
        <p:spPr>
          <a:xfrm>
            <a:off x="376288"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73" name="Google Shape;573;p7"/>
          <p:cNvSpPr/>
          <p:nvPr/>
        </p:nvSpPr>
        <p:spPr>
          <a:xfrm>
            <a:off x="376288"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4"/>
        <p:cNvGrpSpPr/>
        <p:nvPr/>
      </p:nvGrpSpPr>
      <p:grpSpPr>
        <a:xfrm>
          <a:off x="0" y="0"/>
          <a:ext cx="0" cy="0"/>
          <a:chOff x="0" y="0"/>
          <a:chExt cx="0" cy="0"/>
        </a:xfrm>
      </p:grpSpPr>
      <p:grpSp>
        <p:nvGrpSpPr>
          <p:cNvPr id="575" name="Google Shape;575;p8"/>
          <p:cNvGrpSpPr/>
          <p:nvPr/>
        </p:nvGrpSpPr>
        <p:grpSpPr>
          <a:xfrm>
            <a:off x="527859" y="292692"/>
            <a:ext cx="11358487" cy="6384375"/>
            <a:chOff x="395894" y="219519"/>
            <a:chExt cx="8518865" cy="4788281"/>
          </a:xfrm>
        </p:grpSpPr>
        <p:sp>
          <p:nvSpPr>
            <p:cNvPr id="576" name="Google Shape;576;p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577" name="Google Shape;577;p8"/>
            <p:cNvGrpSpPr/>
            <p:nvPr/>
          </p:nvGrpSpPr>
          <p:grpSpPr>
            <a:xfrm>
              <a:off x="8341543" y="2282008"/>
              <a:ext cx="569676" cy="380612"/>
              <a:chOff x="8341543" y="2282008"/>
              <a:chExt cx="569676" cy="380612"/>
            </a:xfrm>
          </p:grpSpPr>
          <p:sp>
            <p:nvSpPr>
              <p:cNvPr id="578" name="Google Shape;578;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79" name="Google Shape;579;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580" name="Google Shape;580;p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581" name="Google Shape;581;p8"/>
            <p:cNvGrpSpPr/>
            <p:nvPr/>
          </p:nvGrpSpPr>
          <p:grpSpPr>
            <a:xfrm>
              <a:off x="8341543" y="1721094"/>
              <a:ext cx="569676" cy="380612"/>
              <a:chOff x="8341543" y="1721094"/>
              <a:chExt cx="569676" cy="380612"/>
            </a:xfrm>
          </p:grpSpPr>
          <p:sp>
            <p:nvSpPr>
              <p:cNvPr id="582" name="Google Shape;582;p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83" name="Google Shape;583;p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584" name="Google Shape;584;p8"/>
            <p:cNvGrpSpPr/>
            <p:nvPr/>
          </p:nvGrpSpPr>
          <p:grpSpPr>
            <a:xfrm>
              <a:off x="8346273" y="1183592"/>
              <a:ext cx="568486" cy="388014"/>
              <a:chOff x="8346273" y="1183592"/>
              <a:chExt cx="568486" cy="388014"/>
            </a:xfrm>
          </p:grpSpPr>
          <p:sp>
            <p:nvSpPr>
              <p:cNvPr id="585" name="Google Shape;585;p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86" name="Google Shape;586;p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587" name="Google Shape;587;p8"/>
            <p:cNvGrpSpPr/>
            <p:nvPr/>
          </p:nvGrpSpPr>
          <p:grpSpPr>
            <a:xfrm>
              <a:off x="8341543" y="606635"/>
              <a:ext cx="569676" cy="388014"/>
              <a:chOff x="8341543" y="606635"/>
              <a:chExt cx="569676" cy="388014"/>
            </a:xfrm>
          </p:grpSpPr>
          <p:sp>
            <p:nvSpPr>
              <p:cNvPr id="588" name="Google Shape;588;p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89" name="Google Shape;589;p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590" name="Google Shape;590;p8"/>
            <p:cNvGrpSpPr/>
            <p:nvPr/>
          </p:nvGrpSpPr>
          <p:grpSpPr>
            <a:xfrm>
              <a:off x="8341543" y="2842933"/>
              <a:ext cx="569676" cy="380612"/>
              <a:chOff x="8341543" y="2282008"/>
              <a:chExt cx="569676" cy="380612"/>
            </a:xfrm>
          </p:grpSpPr>
          <p:sp>
            <p:nvSpPr>
              <p:cNvPr id="591" name="Google Shape;591;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92" name="Google Shape;592;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593" name="Google Shape;593;p8"/>
            <p:cNvGrpSpPr/>
            <p:nvPr/>
          </p:nvGrpSpPr>
          <p:grpSpPr>
            <a:xfrm>
              <a:off x="8341543" y="3403858"/>
              <a:ext cx="569676" cy="380612"/>
              <a:chOff x="8341543" y="2282008"/>
              <a:chExt cx="569676" cy="380612"/>
            </a:xfrm>
          </p:grpSpPr>
          <p:sp>
            <p:nvSpPr>
              <p:cNvPr id="594" name="Google Shape;594;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95" name="Google Shape;595;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596" name="Google Shape;596;p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97" name="Google Shape;597;p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598" name="Google Shape;598;p8"/>
          <p:cNvSpPr txBox="1">
            <a:spLocks noGrp="1"/>
          </p:cNvSpPr>
          <p:nvPr>
            <p:ph type="title"/>
          </p:nvPr>
        </p:nvSpPr>
        <p:spPr>
          <a:xfrm>
            <a:off x="2039400" y="2243400"/>
            <a:ext cx="8113200" cy="963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96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p:txBody>
      </p:sp>
      <p:sp>
        <p:nvSpPr>
          <p:cNvPr id="599" name="Google Shape;599;p8"/>
          <p:cNvSpPr txBox="1">
            <a:spLocks noGrp="1"/>
          </p:cNvSpPr>
          <p:nvPr>
            <p:ph type="subTitle" idx="1"/>
          </p:nvPr>
        </p:nvSpPr>
        <p:spPr>
          <a:xfrm>
            <a:off x="2046433" y="3207000"/>
            <a:ext cx="8113200" cy="14076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2135"/>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600" name="Google Shape;600;p8"/>
          <p:cNvSpPr/>
          <p:nvPr/>
        </p:nvSpPr>
        <p:spPr>
          <a:xfrm>
            <a:off x="728423" y="1255917"/>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01" name="Google Shape;601;p8"/>
          <p:cNvSpPr/>
          <p:nvPr/>
        </p:nvSpPr>
        <p:spPr>
          <a:xfrm>
            <a:off x="374700" y="1288785"/>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02" name="Google Shape;602;p8"/>
          <p:cNvSpPr/>
          <p:nvPr/>
        </p:nvSpPr>
        <p:spPr>
          <a:xfrm>
            <a:off x="406276" y="13989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03" name="Google Shape;603;p8"/>
          <p:cNvSpPr/>
          <p:nvPr/>
        </p:nvSpPr>
        <p:spPr>
          <a:xfrm>
            <a:off x="807361" y="1343044"/>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04" name="Google Shape;604;p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05" name="Google Shape;605;p8"/>
          <p:cNvSpPr/>
          <p:nvPr/>
        </p:nvSpPr>
        <p:spPr>
          <a:xfrm>
            <a:off x="374700"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06" name="Google Shape;606;p8"/>
          <p:cNvSpPr/>
          <p:nvPr/>
        </p:nvSpPr>
        <p:spPr>
          <a:xfrm>
            <a:off x="406276" y="18739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07" name="Google Shape;607;p8"/>
          <p:cNvSpPr/>
          <p:nvPr/>
        </p:nvSpPr>
        <p:spPr>
          <a:xfrm>
            <a:off x="807361"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08" name="Google Shape;608;p8"/>
          <p:cNvSpPr/>
          <p:nvPr/>
        </p:nvSpPr>
        <p:spPr>
          <a:xfrm>
            <a:off x="376288"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09" name="Google Shape;609;p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10" name="Google Shape;610;p8"/>
          <p:cNvSpPr/>
          <p:nvPr/>
        </p:nvSpPr>
        <p:spPr>
          <a:xfrm>
            <a:off x="374700" y="2240533"/>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11" name="Google Shape;611;p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12" name="Google Shape;612;p8"/>
          <p:cNvSpPr/>
          <p:nvPr/>
        </p:nvSpPr>
        <p:spPr>
          <a:xfrm>
            <a:off x="807361" y="22947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13" name="Google Shape;613;p8"/>
          <p:cNvSpPr/>
          <p:nvPr/>
        </p:nvSpPr>
        <p:spPr>
          <a:xfrm>
            <a:off x="376288" y="2255316"/>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14" name="Google Shape;614;p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15" name="Google Shape;615;p8"/>
          <p:cNvSpPr/>
          <p:nvPr/>
        </p:nvSpPr>
        <p:spPr>
          <a:xfrm>
            <a:off x="374700" y="2717212"/>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16" name="Google Shape;616;p8"/>
          <p:cNvSpPr/>
          <p:nvPr/>
        </p:nvSpPr>
        <p:spPr>
          <a:xfrm>
            <a:off x="406276" y="2825729"/>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17" name="Google Shape;617;p8"/>
          <p:cNvSpPr/>
          <p:nvPr/>
        </p:nvSpPr>
        <p:spPr>
          <a:xfrm>
            <a:off x="807361"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18" name="Google Shape;618;p8"/>
          <p:cNvSpPr/>
          <p:nvPr/>
        </p:nvSpPr>
        <p:spPr>
          <a:xfrm>
            <a:off x="376288"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19" name="Google Shape;619;p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20" name="Google Shape;620;p8"/>
          <p:cNvSpPr/>
          <p:nvPr/>
        </p:nvSpPr>
        <p:spPr>
          <a:xfrm>
            <a:off x="374700" y="3192281"/>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21" name="Google Shape;621;p8"/>
          <p:cNvSpPr/>
          <p:nvPr/>
        </p:nvSpPr>
        <p:spPr>
          <a:xfrm>
            <a:off x="406276" y="33007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22" name="Google Shape;622;p8"/>
          <p:cNvSpPr/>
          <p:nvPr/>
        </p:nvSpPr>
        <p:spPr>
          <a:xfrm>
            <a:off x="807361" y="3246496"/>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23" name="Google Shape;623;p8"/>
          <p:cNvSpPr/>
          <p:nvPr/>
        </p:nvSpPr>
        <p:spPr>
          <a:xfrm>
            <a:off x="376288"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24" name="Google Shape;624;p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25" name="Google Shape;625;p8"/>
          <p:cNvSpPr/>
          <p:nvPr/>
        </p:nvSpPr>
        <p:spPr>
          <a:xfrm>
            <a:off x="374700"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26" name="Google Shape;626;p8"/>
          <p:cNvSpPr/>
          <p:nvPr/>
        </p:nvSpPr>
        <p:spPr>
          <a:xfrm>
            <a:off x="406276" y="3777433"/>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27" name="Google Shape;627;p8"/>
          <p:cNvSpPr/>
          <p:nvPr/>
        </p:nvSpPr>
        <p:spPr>
          <a:xfrm>
            <a:off x="807361"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28" name="Google Shape;628;p8"/>
          <p:cNvSpPr/>
          <p:nvPr/>
        </p:nvSpPr>
        <p:spPr>
          <a:xfrm>
            <a:off x="376288" y="3682089"/>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29" name="Google Shape;629;p8"/>
          <p:cNvSpPr/>
          <p:nvPr/>
        </p:nvSpPr>
        <p:spPr>
          <a:xfrm>
            <a:off x="728423" y="4111117"/>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30" name="Google Shape;630;p8"/>
          <p:cNvSpPr/>
          <p:nvPr/>
        </p:nvSpPr>
        <p:spPr>
          <a:xfrm>
            <a:off x="374700" y="414398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31" name="Google Shape;631;p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32" name="Google Shape;632;p8"/>
          <p:cNvSpPr/>
          <p:nvPr/>
        </p:nvSpPr>
        <p:spPr>
          <a:xfrm>
            <a:off x="807361" y="4198244"/>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33" name="Google Shape;633;p8"/>
          <p:cNvSpPr/>
          <p:nvPr/>
        </p:nvSpPr>
        <p:spPr>
          <a:xfrm>
            <a:off x="376288"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34" name="Google Shape;634;p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35" name="Google Shape;635;p8"/>
          <p:cNvSpPr/>
          <p:nvPr/>
        </p:nvSpPr>
        <p:spPr>
          <a:xfrm>
            <a:off x="374700" y="4620664"/>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36" name="Google Shape;636;p8"/>
          <p:cNvSpPr/>
          <p:nvPr/>
        </p:nvSpPr>
        <p:spPr>
          <a:xfrm>
            <a:off x="406276" y="47291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37" name="Google Shape;637;p8"/>
          <p:cNvSpPr/>
          <p:nvPr/>
        </p:nvSpPr>
        <p:spPr>
          <a:xfrm>
            <a:off x="807361"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38" name="Google Shape;638;p8"/>
          <p:cNvSpPr/>
          <p:nvPr/>
        </p:nvSpPr>
        <p:spPr>
          <a:xfrm>
            <a:off x="376288" y="4633837"/>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39" name="Google Shape;639;p8"/>
          <p:cNvSpPr/>
          <p:nvPr/>
        </p:nvSpPr>
        <p:spPr>
          <a:xfrm>
            <a:off x="728423" y="5061212"/>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40" name="Google Shape;640;p8"/>
          <p:cNvSpPr/>
          <p:nvPr/>
        </p:nvSpPr>
        <p:spPr>
          <a:xfrm>
            <a:off x="374700" y="5095733"/>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41" name="Google Shape;641;p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42" name="Google Shape;642;p8"/>
          <p:cNvSpPr/>
          <p:nvPr/>
        </p:nvSpPr>
        <p:spPr>
          <a:xfrm>
            <a:off x="807361" y="51499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43" name="Google Shape;643;p8"/>
          <p:cNvSpPr/>
          <p:nvPr/>
        </p:nvSpPr>
        <p:spPr>
          <a:xfrm>
            <a:off x="376288"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44" name="Google Shape;644;p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45" name="Google Shape;645;p8"/>
          <p:cNvSpPr/>
          <p:nvPr/>
        </p:nvSpPr>
        <p:spPr>
          <a:xfrm>
            <a:off x="374700" y="5570759"/>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46" name="Google Shape;646;p8"/>
          <p:cNvSpPr/>
          <p:nvPr/>
        </p:nvSpPr>
        <p:spPr>
          <a:xfrm>
            <a:off x="406276" y="5680885"/>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47" name="Google Shape;647;p8"/>
          <p:cNvSpPr/>
          <p:nvPr/>
        </p:nvSpPr>
        <p:spPr>
          <a:xfrm>
            <a:off x="807361" y="5625017"/>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48" name="Google Shape;648;p8"/>
          <p:cNvSpPr/>
          <p:nvPr/>
        </p:nvSpPr>
        <p:spPr>
          <a:xfrm>
            <a:off x="376288"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49" name="Google Shape;649;p8"/>
          <p:cNvSpPr/>
          <p:nvPr/>
        </p:nvSpPr>
        <p:spPr>
          <a:xfrm>
            <a:off x="376288"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0"/>
        <p:cNvGrpSpPr/>
        <p:nvPr/>
      </p:nvGrpSpPr>
      <p:grpSpPr>
        <a:xfrm>
          <a:off x="0" y="0"/>
          <a:ext cx="0" cy="0"/>
          <a:chOff x="0" y="0"/>
          <a:chExt cx="0" cy="0"/>
        </a:xfrm>
      </p:grpSpPr>
      <p:grpSp>
        <p:nvGrpSpPr>
          <p:cNvPr id="651" name="Google Shape;651;p9"/>
          <p:cNvGrpSpPr/>
          <p:nvPr/>
        </p:nvGrpSpPr>
        <p:grpSpPr>
          <a:xfrm>
            <a:off x="527859" y="292692"/>
            <a:ext cx="11358487" cy="6384375"/>
            <a:chOff x="395894" y="219519"/>
            <a:chExt cx="8518865" cy="4788281"/>
          </a:xfrm>
        </p:grpSpPr>
        <p:sp>
          <p:nvSpPr>
            <p:cNvPr id="652" name="Google Shape;652;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653" name="Google Shape;653;p9"/>
            <p:cNvGrpSpPr/>
            <p:nvPr/>
          </p:nvGrpSpPr>
          <p:grpSpPr>
            <a:xfrm>
              <a:off x="8341543" y="2282008"/>
              <a:ext cx="569676" cy="380612"/>
              <a:chOff x="8341543" y="2282008"/>
              <a:chExt cx="569676" cy="380612"/>
            </a:xfrm>
          </p:grpSpPr>
          <p:sp>
            <p:nvSpPr>
              <p:cNvPr id="654" name="Google Shape;654;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55" name="Google Shape;655;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656" name="Google Shape;656;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657" name="Google Shape;657;p9"/>
            <p:cNvGrpSpPr/>
            <p:nvPr/>
          </p:nvGrpSpPr>
          <p:grpSpPr>
            <a:xfrm>
              <a:off x="8341543" y="1721094"/>
              <a:ext cx="569676" cy="380612"/>
              <a:chOff x="8341543" y="1721094"/>
              <a:chExt cx="569676" cy="380612"/>
            </a:xfrm>
          </p:grpSpPr>
          <p:sp>
            <p:nvSpPr>
              <p:cNvPr id="658" name="Google Shape;658;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59" name="Google Shape;659;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660" name="Google Shape;660;p9"/>
            <p:cNvGrpSpPr/>
            <p:nvPr/>
          </p:nvGrpSpPr>
          <p:grpSpPr>
            <a:xfrm>
              <a:off x="8346273" y="1183592"/>
              <a:ext cx="568486" cy="388014"/>
              <a:chOff x="8346273" y="1183592"/>
              <a:chExt cx="568486" cy="388014"/>
            </a:xfrm>
          </p:grpSpPr>
          <p:sp>
            <p:nvSpPr>
              <p:cNvPr id="661" name="Google Shape;661;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62" name="Google Shape;662;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663" name="Google Shape;663;p9"/>
            <p:cNvGrpSpPr/>
            <p:nvPr/>
          </p:nvGrpSpPr>
          <p:grpSpPr>
            <a:xfrm>
              <a:off x="8341543" y="606635"/>
              <a:ext cx="569676" cy="388014"/>
              <a:chOff x="8341543" y="606635"/>
              <a:chExt cx="569676" cy="388014"/>
            </a:xfrm>
          </p:grpSpPr>
          <p:sp>
            <p:nvSpPr>
              <p:cNvPr id="664" name="Google Shape;664;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65" name="Google Shape;665;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666" name="Google Shape;666;p9"/>
            <p:cNvGrpSpPr/>
            <p:nvPr/>
          </p:nvGrpSpPr>
          <p:grpSpPr>
            <a:xfrm>
              <a:off x="8341543" y="2842933"/>
              <a:ext cx="569676" cy="380612"/>
              <a:chOff x="8341543" y="2282008"/>
              <a:chExt cx="569676" cy="380612"/>
            </a:xfrm>
          </p:grpSpPr>
          <p:sp>
            <p:nvSpPr>
              <p:cNvPr id="667" name="Google Shape;66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68" name="Google Shape;66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669" name="Google Shape;669;p9"/>
            <p:cNvGrpSpPr/>
            <p:nvPr/>
          </p:nvGrpSpPr>
          <p:grpSpPr>
            <a:xfrm>
              <a:off x="8341543" y="3403858"/>
              <a:ext cx="569676" cy="380612"/>
              <a:chOff x="8341543" y="2282008"/>
              <a:chExt cx="569676" cy="380612"/>
            </a:xfrm>
          </p:grpSpPr>
          <p:sp>
            <p:nvSpPr>
              <p:cNvPr id="670" name="Google Shape;67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71" name="Google Shape;67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672" name="Google Shape;672;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73" name="Google Shape;673;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674" name="Google Shape;674;p9"/>
          <p:cNvSpPr txBox="1">
            <a:spLocks noGrp="1"/>
          </p:cNvSpPr>
          <p:nvPr>
            <p:ph type="title"/>
          </p:nvPr>
        </p:nvSpPr>
        <p:spPr>
          <a:xfrm>
            <a:off x="2686400" y="1976933"/>
            <a:ext cx="6819200" cy="185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265"/>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
        <p:nvSpPr>
          <p:cNvPr id="675" name="Google Shape;675;p9"/>
          <p:cNvSpPr txBox="1">
            <a:spLocks noGrp="1"/>
          </p:cNvSpPr>
          <p:nvPr>
            <p:ph type="subTitle" idx="1"/>
          </p:nvPr>
        </p:nvSpPr>
        <p:spPr>
          <a:xfrm>
            <a:off x="3459000" y="3667733"/>
            <a:ext cx="5274000" cy="132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p:txBody>
      </p:sp>
      <p:sp>
        <p:nvSpPr>
          <p:cNvPr id="676" name="Google Shape;676;p9"/>
          <p:cNvSpPr/>
          <p:nvPr/>
        </p:nvSpPr>
        <p:spPr>
          <a:xfrm>
            <a:off x="728423" y="1255917"/>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77" name="Google Shape;677;p9"/>
          <p:cNvSpPr/>
          <p:nvPr/>
        </p:nvSpPr>
        <p:spPr>
          <a:xfrm>
            <a:off x="374700" y="1288785"/>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78" name="Google Shape;678;p9"/>
          <p:cNvSpPr/>
          <p:nvPr/>
        </p:nvSpPr>
        <p:spPr>
          <a:xfrm>
            <a:off x="406276" y="13989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79" name="Google Shape;679;p9"/>
          <p:cNvSpPr/>
          <p:nvPr/>
        </p:nvSpPr>
        <p:spPr>
          <a:xfrm>
            <a:off x="807361" y="1343044"/>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80" name="Google Shape;680;p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81" name="Google Shape;681;p9"/>
          <p:cNvSpPr/>
          <p:nvPr/>
        </p:nvSpPr>
        <p:spPr>
          <a:xfrm>
            <a:off x="374700"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82" name="Google Shape;682;p9"/>
          <p:cNvSpPr/>
          <p:nvPr/>
        </p:nvSpPr>
        <p:spPr>
          <a:xfrm>
            <a:off x="406276" y="18739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83" name="Google Shape;683;p9"/>
          <p:cNvSpPr/>
          <p:nvPr/>
        </p:nvSpPr>
        <p:spPr>
          <a:xfrm>
            <a:off x="807361"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84" name="Google Shape;684;p9"/>
          <p:cNvSpPr/>
          <p:nvPr/>
        </p:nvSpPr>
        <p:spPr>
          <a:xfrm>
            <a:off x="376288"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85" name="Google Shape;685;p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86" name="Google Shape;686;p9"/>
          <p:cNvSpPr/>
          <p:nvPr/>
        </p:nvSpPr>
        <p:spPr>
          <a:xfrm>
            <a:off x="374700" y="2240533"/>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87" name="Google Shape;687;p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88" name="Google Shape;688;p9"/>
          <p:cNvSpPr/>
          <p:nvPr/>
        </p:nvSpPr>
        <p:spPr>
          <a:xfrm>
            <a:off x="807361" y="22947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89" name="Google Shape;689;p9"/>
          <p:cNvSpPr/>
          <p:nvPr/>
        </p:nvSpPr>
        <p:spPr>
          <a:xfrm>
            <a:off x="376288" y="2255316"/>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90" name="Google Shape;690;p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91" name="Google Shape;691;p9"/>
          <p:cNvSpPr/>
          <p:nvPr/>
        </p:nvSpPr>
        <p:spPr>
          <a:xfrm>
            <a:off x="374700" y="2717212"/>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92" name="Google Shape;692;p9"/>
          <p:cNvSpPr/>
          <p:nvPr/>
        </p:nvSpPr>
        <p:spPr>
          <a:xfrm>
            <a:off x="406276" y="2825729"/>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93" name="Google Shape;693;p9"/>
          <p:cNvSpPr/>
          <p:nvPr/>
        </p:nvSpPr>
        <p:spPr>
          <a:xfrm>
            <a:off x="807361"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94" name="Google Shape;694;p9"/>
          <p:cNvSpPr/>
          <p:nvPr/>
        </p:nvSpPr>
        <p:spPr>
          <a:xfrm>
            <a:off x="376288"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95" name="Google Shape;695;p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96" name="Google Shape;696;p9"/>
          <p:cNvSpPr/>
          <p:nvPr/>
        </p:nvSpPr>
        <p:spPr>
          <a:xfrm>
            <a:off x="374700" y="3192281"/>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97" name="Google Shape;697;p9"/>
          <p:cNvSpPr/>
          <p:nvPr/>
        </p:nvSpPr>
        <p:spPr>
          <a:xfrm>
            <a:off x="406276" y="33007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98" name="Google Shape;698;p9"/>
          <p:cNvSpPr/>
          <p:nvPr/>
        </p:nvSpPr>
        <p:spPr>
          <a:xfrm>
            <a:off x="807361" y="3246496"/>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99" name="Google Shape;699;p9"/>
          <p:cNvSpPr/>
          <p:nvPr/>
        </p:nvSpPr>
        <p:spPr>
          <a:xfrm>
            <a:off x="376288"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00" name="Google Shape;700;p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01" name="Google Shape;701;p9"/>
          <p:cNvSpPr/>
          <p:nvPr/>
        </p:nvSpPr>
        <p:spPr>
          <a:xfrm>
            <a:off x="374700"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02" name="Google Shape;702;p9"/>
          <p:cNvSpPr/>
          <p:nvPr/>
        </p:nvSpPr>
        <p:spPr>
          <a:xfrm>
            <a:off x="406276" y="3777433"/>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03" name="Google Shape;703;p9"/>
          <p:cNvSpPr/>
          <p:nvPr/>
        </p:nvSpPr>
        <p:spPr>
          <a:xfrm>
            <a:off x="807361"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04" name="Google Shape;704;p9"/>
          <p:cNvSpPr/>
          <p:nvPr/>
        </p:nvSpPr>
        <p:spPr>
          <a:xfrm>
            <a:off x="376288" y="3682089"/>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05" name="Google Shape;705;p9"/>
          <p:cNvSpPr/>
          <p:nvPr/>
        </p:nvSpPr>
        <p:spPr>
          <a:xfrm>
            <a:off x="728423" y="4111117"/>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06" name="Google Shape;706;p9"/>
          <p:cNvSpPr/>
          <p:nvPr/>
        </p:nvSpPr>
        <p:spPr>
          <a:xfrm>
            <a:off x="374700" y="414398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07" name="Google Shape;707;p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08" name="Google Shape;708;p9"/>
          <p:cNvSpPr/>
          <p:nvPr/>
        </p:nvSpPr>
        <p:spPr>
          <a:xfrm>
            <a:off x="807361" y="4198244"/>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09" name="Google Shape;709;p9"/>
          <p:cNvSpPr/>
          <p:nvPr/>
        </p:nvSpPr>
        <p:spPr>
          <a:xfrm>
            <a:off x="376288"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10" name="Google Shape;710;p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11" name="Google Shape;711;p9"/>
          <p:cNvSpPr/>
          <p:nvPr/>
        </p:nvSpPr>
        <p:spPr>
          <a:xfrm>
            <a:off x="374700" y="4620664"/>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12" name="Google Shape;712;p9"/>
          <p:cNvSpPr/>
          <p:nvPr/>
        </p:nvSpPr>
        <p:spPr>
          <a:xfrm>
            <a:off x="406276" y="47291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13" name="Google Shape;713;p9"/>
          <p:cNvSpPr/>
          <p:nvPr/>
        </p:nvSpPr>
        <p:spPr>
          <a:xfrm>
            <a:off x="807361"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14" name="Google Shape;714;p9"/>
          <p:cNvSpPr/>
          <p:nvPr/>
        </p:nvSpPr>
        <p:spPr>
          <a:xfrm>
            <a:off x="376288" y="4633837"/>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15" name="Google Shape;715;p9"/>
          <p:cNvSpPr/>
          <p:nvPr/>
        </p:nvSpPr>
        <p:spPr>
          <a:xfrm>
            <a:off x="728423" y="5061212"/>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16" name="Google Shape;716;p9"/>
          <p:cNvSpPr/>
          <p:nvPr/>
        </p:nvSpPr>
        <p:spPr>
          <a:xfrm>
            <a:off x="374700" y="5095733"/>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17" name="Google Shape;717;p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18" name="Google Shape;718;p9"/>
          <p:cNvSpPr/>
          <p:nvPr/>
        </p:nvSpPr>
        <p:spPr>
          <a:xfrm>
            <a:off x="807361" y="51499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19" name="Google Shape;719;p9"/>
          <p:cNvSpPr/>
          <p:nvPr/>
        </p:nvSpPr>
        <p:spPr>
          <a:xfrm>
            <a:off x="376288"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20" name="Google Shape;720;p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21" name="Google Shape;721;p9"/>
          <p:cNvSpPr/>
          <p:nvPr/>
        </p:nvSpPr>
        <p:spPr>
          <a:xfrm>
            <a:off x="374700" y="5570759"/>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22" name="Google Shape;722;p9"/>
          <p:cNvSpPr/>
          <p:nvPr/>
        </p:nvSpPr>
        <p:spPr>
          <a:xfrm>
            <a:off x="406276" y="5680885"/>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23" name="Google Shape;723;p9"/>
          <p:cNvSpPr/>
          <p:nvPr/>
        </p:nvSpPr>
        <p:spPr>
          <a:xfrm>
            <a:off x="807361" y="5625017"/>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24" name="Google Shape;724;p9"/>
          <p:cNvSpPr/>
          <p:nvPr/>
        </p:nvSpPr>
        <p:spPr>
          <a:xfrm>
            <a:off x="376288"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25" name="Google Shape;725;p9"/>
          <p:cNvSpPr/>
          <p:nvPr/>
        </p:nvSpPr>
        <p:spPr>
          <a:xfrm>
            <a:off x="376288"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26"/>
        <p:cNvGrpSpPr/>
        <p:nvPr/>
      </p:nvGrpSpPr>
      <p:grpSpPr>
        <a:xfrm>
          <a:off x="0" y="0"/>
          <a:ext cx="0" cy="0"/>
          <a:chOff x="0" y="0"/>
          <a:chExt cx="0" cy="0"/>
        </a:xfrm>
      </p:grpSpPr>
      <p:grpSp>
        <p:nvGrpSpPr>
          <p:cNvPr id="727" name="Google Shape;727;p10"/>
          <p:cNvGrpSpPr/>
          <p:nvPr/>
        </p:nvGrpSpPr>
        <p:grpSpPr>
          <a:xfrm>
            <a:off x="527859" y="292692"/>
            <a:ext cx="11358487" cy="6384375"/>
            <a:chOff x="395894" y="219519"/>
            <a:chExt cx="8518865" cy="4788281"/>
          </a:xfrm>
        </p:grpSpPr>
        <p:sp>
          <p:nvSpPr>
            <p:cNvPr id="728" name="Google Shape;728;p1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729" name="Google Shape;729;p10"/>
            <p:cNvGrpSpPr/>
            <p:nvPr/>
          </p:nvGrpSpPr>
          <p:grpSpPr>
            <a:xfrm>
              <a:off x="8341543" y="2282008"/>
              <a:ext cx="569676" cy="380612"/>
              <a:chOff x="8341543" y="2282008"/>
              <a:chExt cx="569676" cy="380612"/>
            </a:xfrm>
          </p:grpSpPr>
          <p:sp>
            <p:nvSpPr>
              <p:cNvPr id="730" name="Google Shape;730;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31" name="Google Shape;731;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732" name="Google Shape;732;p1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733" name="Google Shape;733;p10"/>
            <p:cNvGrpSpPr/>
            <p:nvPr/>
          </p:nvGrpSpPr>
          <p:grpSpPr>
            <a:xfrm>
              <a:off x="8341543" y="1721094"/>
              <a:ext cx="569676" cy="380612"/>
              <a:chOff x="8341543" y="1721094"/>
              <a:chExt cx="569676" cy="380612"/>
            </a:xfrm>
          </p:grpSpPr>
          <p:sp>
            <p:nvSpPr>
              <p:cNvPr id="734" name="Google Shape;734;p1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35" name="Google Shape;735;p1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736" name="Google Shape;736;p10"/>
            <p:cNvGrpSpPr/>
            <p:nvPr/>
          </p:nvGrpSpPr>
          <p:grpSpPr>
            <a:xfrm>
              <a:off x="8346273" y="1183592"/>
              <a:ext cx="568486" cy="388014"/>
              <a:chOff x="8346273" y="1183592"/>
              <a:chExt cx="568486" cy="388014"/>
            </a:xfrm>
          </p:grpSpPr>
          <p:sp>
            <p:nvSpPr>
              <p:cNvPr id="737" name="Google Shape;737;p1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38" name="Google Shape;738;p1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739" name="Google Shape;739;p10"/>
            <p:cNvGrpSpPr/>
            <p:nvPr/>
          </p:nvGrpSpPr>
          <p:grpSpPr>
            <a:xfrm>
              <a:off x="8341543" y="606635"/>
              <a:ext cx="569676" cy="388014"/>
              <a:chOff x="8341543" y="606635"/>
              <a:chExt cx="569676" cy="388014"/>
            </a:xfrm>
          </p:grpSpPr>
          <p:sp>
            <p:nvSpPr>
              <p:cNvPr id="740" name="Google Shape;740;p1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41" name="Google Shape;741;p1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742" name="Google Shape;742;p10"/>
            <p:cNvGrpSpPr/>
            <p:nvPr/>
          </p:nvGrpSpPr>
          <p:grpSpPr>
            <a:xfrm>
              <a:off x="8341543" y="2842933"/>
              <a:ext cx="569676" cy="380612"/>
              <a:chOff x="8341543" y="2282008"/>
              <a:chExt cx="569676" cy="380612"/>
            </a:xfrm>
          </p:grpSpPr>
          <p:sp>
            <p:nvSpPr>
              <p:cNvPr id="743" name="Google Shape;743;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44" name="Google Shape;744;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745" name="Google Shape;745;p10"/>
            <p:cNvGrpSpPr/>
            <p:nvPr/>
          </p:nvGrpSpPr>
          <p:grpSpPr>
            <a:xfrm>
              <a:off x="8341543" y="3403858"/>
              <a:ext cx="569676" cy="380612"/>
              <a:chOff x="8341543" y="2282008"/>
              <a:chExt cx="569676" cy="380612"/>
            </a:xfrm>
          </p:grpSpPr>
          <p:sp>
            <p:nvSpPr>
              <p:cNvPr id="746" name="Google Shape;746;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47" name="Google Shape;747;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748" name="Google Shape;748;p1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49" name="Google Shape;749;p1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750" name="Google Shape;750;p10"/>
          <p:cNvSpPr txBox="1">
            <a:spLocks noGrp="1"/>
          </p:cNvSpPr>
          <p:nvPr>
            <p:ph type="title"/>
          </p:nvPr>
        </p:nvSpPr>
        <p:spPr>
          <a:xfrm>
            <a:off x="4584733" y="2679400"/>
            <a:ext cx="6639200" cy="1499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sz="5335"/>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
        <p:nvSpPr>
          <p:cNvPr id="751" name="Google Shape;751;p10"/>
          <p:cNvSpPr/>
          <p:nvPr/>
        </p:nvSpPr>
        <p:spPr>
          <a:xfrm>
            <a:off x="728423" y="1255917"/>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52" name="Google Shape;752;p10"/>
          <p:cNvSpPr/>
          <p:nvPr/>
        </p:nvSpPr>
        <p:spPr>
          <a:xfrm>
            <a:off x="374700" y="1288785"/>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53" name="Google Shape;753;p10"/>
          <p:cNvSpPr/>
          <p:nvPr/>
        </p:nvSpPr>
        <p:spPr>
          <a:xfrm>
            <a:off x="406276" y="13989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54" name="Google Shape;754;p10"/>
          <p:cNvSpPr/>
          <p:nvPr/>
        </p:nvSpPr>
        <p:spPr>
          <a:xfrm>
            <a:off x="807361" y="1343044"/>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55" name="Google Shape;755;p10"/>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56" name="Google Shape;756;p10"/>
          <p:cNvSpPr/>
          <p:nvPr/>
        </p:nvSpPr>
        <p:spPr>
          <a:xfrm>
            <a:off x="374700"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57" name="Google Shape;757;p10"/>
          <p:cNvSpPr/>
          <p:nvPr/>
        </p:nvSpPr>
        <p:spPr>
          <a:xfrm>
            <a:off x="406276" y="18739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58" name="Google Shape;758;p10"/>
          <p:cNvSpPr/>
          <p:nvPr/>
        </p:nvSpPr>
        <p:spPr>
          <a:xfrm>
            <a:off x="807361"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59" name="Google Shape;759;p10"/>
          <p:cNvSpPr/>
          <p:nvPr/>
        </p:nvSpPr>
        <p:spPr>
          <a:xfrm>
            <a:off x="376288"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60" name="Google Shape;760;p10"/>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61" name="Google Shape;761;p10"/>
          <p:cNvSpPr/>
          <p:nvPr/>
        </p:nvSpPr>
        <p:spPr>
          <a:xfrm>
            <a:off x="374700" y="2240533"/>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62" name="Google Shape;762;p10"/>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63" name="Google Shape;763;p10"/>
          <p:cNvSpPr/>
          <p:nvPr/>
        </p:nvSpPr>
        <p:spPr>
          <a:xfrm>
            <a:off x="807361" y="22947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64" name="Google Shape;764;p10"/>
          <p:cNvSpPr/>
          <p:nvPr/>
        </p:nvSpPr>
        <p:spPr>
          <a:xfrm>
            <a:off x="376288" y="2255316"/>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65" name="Google Shape;765;p10"/>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66" name="Google Shape;766;p10"/>
          <p:cNvSpPr/>
          <p:nvPr/>
        </p:nvSpPr>
        <p:spPr>
          <a:xfrm>
            <a:off x="374700" y="2717212"/>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67" name="Google Shape;767;p10"/>
          <p:cNvSpPr/>
          <p:nvPr/>
        </p:nvSpPr>
        <p:spPr>
          <a:xfrm>
            <a:off x="406276" y="2825729"/>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68" name="Google Shape;768;p10"/>
          <p:cNvSpPr/>
          <p:nvPr/>
        </p:nvSpPr>
        <p:spPr>
          <a:xfrm>
            <a:off x="807361"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69" name="Google Shape;769;p10"/>
          <p:cNvSpPr/>
          <p:nvPr/>
        </p:nvSpPr>
        <p:spPr>
          <a:xfrm>
            <a:off x="376288"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70" name="Google Shape;770;p10"/>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71" name="Google Shape;771;p10"/>
          <p:cNvSpPr/>
          <p:nvPr/>
        </p:nvSpPr>
        <p:spPr>
          <a:xfrm>
            <a:off x="374700" y="3192281"/>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72" name="Google Shape;772;p10"/>
          <p:cNvSpPr/>
          <p:nvPr/>
        </p:nvSpPr>
        <p:spPr>
          <a:xfrm>
            <a:off x="406276" y="33007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73" name="Google Shape;773;p10"/>
          <p:cNvSpPr/>
          <p:nvPr/>
        </p:nvSpPr>
        <p:spPr>
          <a:xfrm>
            <a:off x="807361" y="3246496"/>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74" name="Google Shape;774;p10"/>
          <p:cNvSpPr/>
          <p:nvPr/>
        </p:nvSpPr>
        <p:spPr>
          <a:xfrm>
            <a:off x="376288"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75" name="Google Shape;775;p10"/>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76" name="Google Shape;776;p10"/>
          <p:cNvSpPr/>
          <p:nvPr/>
        </p:nvSpPr>
        <p:spPr>
          <a:xfrm>
            <a:off x="374700"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77" name="Google Shape;777;p10"/>
          <p:cNvSpPr/>
          <p:nvPr/>
        </p:nvSpPr>
        <p:spPr>
          <a:xfrm>
            <a:off x="406276" y="3777433"/>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78" name="Google Shape;778;p10"/>
          <p:cNvSpPr/>
          <p:nvPr/>
        </p:nvSpPr>
        <p:spPr>
          <a:xfrm>
            <a:off x="807361"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79" name="Google Shape;779;p10"/>
          <p:cNvSpPr/>
          <p:nvPr/>
        </p:nvSpPr>
        <p:spPr>
          <a:xfrm>
            <a:off x="376288" y="3682089"/>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80" name="Google Shape;780;p10"/>
          <p:cNvSpPr/>
          <p:nvPr/>
        </p:nvSpPr>
        <p:spPr>
          <a:xfrm>
            <a:off x="728423" y="4111117"/>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81" name="Google Shape;781;p10"/>
          <p:cNvSpPr/>
          <p:nvPr/>
        </p:nvSpPr>
        <p:spPr>
          <a:xfrm>
            <a:off x="374700" y="414398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82" name="Google Shape;782;p10"/>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83" name="Google Shape;783;p10"/>
          <p:cNvSpPr/>
          <p:nvPr/>
        </p:nvSpPr>
        <p:spPr>
          <a:xfrm>
            <a:off x="807361" y="4198244"/>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84" name="Google Shape;784;p10"/>
          <p:cNvSpPr/>
          <p:nvPr/>
        </p:nvSpPr>
        <p:spPr>
          <a:xfrm>
            <a:off x="376288"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85" name="Google Shape;785;p10"/>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86" name="Google Shape;786;p10"/>
          <p:cNvSpPr/>
          <p:nvPr/>
        </p:nvSpPr>
        <p:spPr>
          <a:xfrm>
            <a:off x="374700" y="4620664"/>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87" name="Google Shape;787;p10"/>
          <p:cNvSpPr/>
          <p:nvPr/>
        </p:nvSpPr>
        <p:spPr>
          <a:xfrm>
            <a:off x="406276" y="47291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88" name="Google Shape;788;p10"/>
          <p:cNvSpPr/>
          <p:nvPr/>
        </p:nvSpPr>
        <p:spPr>
          <a:xfrm>
            <a:off x="807361"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89" name="Google Shape;789;p10"/>
          <p:cNvSpPr/>
          <p:nvPr/>
        </p:nvSpPr>
        <p:spPr>
          <a:xfrm>
            <a:off x="376288" y="4633837"/>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90" name="Google Shape;790;p10"/>
          <p:cNvSpPr/>
          <p:nvPr/>
        </p:nvSpPr>
        <p:spPr>
          <a:xfrm>
            <a:off x="728423" y="5061212"/>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91" name="Google Shape;791;p10"/>
          <p:cNvSpPr/>
          <p:nvPr/>
        </p:nvSpPr>
        <p:spPr>
          <a:xfrm>
            <a:off x="374700" y="5095733"/>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92" name="Google Shape;792;p10"/>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93" name="Google Shape;793;p10"/>
          <p:cNvSpPr/>
          <p:nvPr/>
        </p:nvSpPr>
        <p:spPr>
          <a:xfrm>
            <a:off x="807361" y="51499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94" name="Google Shape;794;p10"/>
          <p:cNvSpPr/>
          <p:nvPr/>
        </p:nvSpPr>
        <p:spPr>
          <a:xfrm>
            <a:off x="376288"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95" name="Google Shape;795;p10"/>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96" name="Google Shape;796;p10"/>
          <p:cNvSpPr/>
          <p:nvPr/>
        </p:nvSpPr>
        <p:spPr>
          <a:xfrm>
            <a:off x="374700" y="5570759"/>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97" name="Google Shape;797;p10"/>
          <p:cNvSpPr/>
          <p:nvPr/>
        </p:nvSpPr>
        <p:spPr>
          <a:xfrm>
            <a:off x="406276" y="5680885"/>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98" name="Google Shape;798;p10"/>
          <p:cNvSpPr/>
          <p:nvPr/>
        </p:nvSpPr>
        <p:spPr>
          <a:xfrm>
            <a:off x="807361" y="5625017"/>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99" name="Google Shape;799;p10"/>
          <p:cNvSpPr/>
          <p:nvPr/>
        </p:nvSpPr>
        <p:spPr>
          <a:xfrm>
            <a:off x="376288"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800" name="Google Shape;800;p10"/>
          <p:cNvSpPr/>
          <p:nvPr/>
        </p:nvSpPr>
        <p:spPr>
          <a:xfrm>
            <a:off x="376288"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10_1_1_1">
    <p:spTree>
      <p:nvGrpSpPr>
        <p:cNvPr id="1" name="Shape 1185"/>
        <p:cNvGrpSpPr/>
        <p:nvPr/>
      </p:nvGrpSpPr>
      <p:grpSpPr>
        <a:xfrm>
          <a:off x="0" y="0"/>
          <a:ext cx="0" cy="0"/>
          <a:chOff x="0" y="0"/>
          <a:chExt cx="0" cy="0"/>
        </a:xfrm>
      </p:grpSpPr>
      <p:grpSp>
        <p:nvGrpSpPr>
          <p:cNvPr id="1186" name="Google Shape;1186;p16"/>
          <p:cNvGrpSpPr/>
          <p:nvPr/>
        </p:nvGrpSpPr>
        <p:grpSpPr>
          <a:xfrm>
            <a:off x="527859" y="292692"/>
            <a:ext cx="11358487" cy="6384375"/>
            <a:chOff x="395894" y="219519"/>
            <a:chExt cx="8518865" cy="4788281"/>
          </a:xfrm>
        </p:grpSpPr>
        <p:sp>
          <p:nvSpPr>
            <p:cNvPr id="1187" name="Google Shape;1187;p1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188" name="Google Shape;1188;p16"/>
            <p:cNvGrpSpPr/>
            <p:nvPr/>
          </p:nvGrpSpPr>
          <p:grpSpPr>
            <a:xfrm>
              <a:off x="8341543" y="2282008"/>
              <a:ext cx="569676" cy="380612"/>
              <a:chOff x="8341543" y="2282008"/>
              <a:chExt cx="569676" cy="380612"/>
            </a:xfrm>
          </p:grpSpPr>
          <p:sp>
            <p:nvSpPr>
              <p:cNvPr id="1189" name="Google Shape;1189;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190" name="Google Shape;1190;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191" name="Google Shape;1191;p1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192" name="Google Shape;1192;p16"/>
            <p:cNvGrpSpPr/>
            <p:nvPr/>
          </p:nvGrpSpPr>
          <p:grpSpPr>
            <a:xfrm>
              <a:off x="8341543" y="1721094"/>
              <a:ext cx="569676" cy="380612"/>
              <a:chOff x="8341543" y="1721094"/>
              <a:chExt cx="569676" cy="380612"/>
            </a:xfrm>
          </p:grpSpPr>
          <p:sp>
            <p:nvSpPr>
              <p:cNvPr id="1193" name="Google Shape;1193;p1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194" name="Google Shape;1194;p1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195" name="Google Shape;1195;p16"/>
            <p:cNvGrpSpPr/>
            <p:nvPr/>
          </p:nvGrpSpPr>
          <p:grpSpPr>
            <a:xfrm>
              <a:off x="8346273" y="1183592"/>
              <a:ext cx="568486" cy="388014"/>
              <a:chOff x="8346273" y="1183592"/>
              <a:chExt cx="568486" cy="388014"/>
            </a:xfrm>
          </p:grpSpPr>
          <p:sp>
            <p:nvSpPr>
              <p:cNvPr id="1196" name="Google Shape;1196;p1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197" name="Google Shape;1197;p1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198" name="Google Shape;1198;p16"/>
            <p:cNvGrpSpPr/>
            <p:nvPr/>
          </p:nvGrpSpPr>
          <p:grpSpPr>
            <a:xfrm>
              <a:off x="8341543" y="606635"/>
              <a:ext cx="569676" cy="388014"/>
              <a:chOff x="8341543" y="606635"/>
              <a:chExt cx="569676" cy="388014"/>
            </a:xfrm>
          </p:grpSpPr>
          <p:sp>
            <p:nvSpPr>
              <p:cNvPr id="1199" name="Google Shape;1199;p1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00" name="Google Shape;1200;p1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201" name="Google Shape;1201;p16"/>
            <p:cNvGrpSpPr/>
            <p:nvPr/>
          </p:nvGrpSpPr>
          <p:grpSpPr>
            <a:xfrm>
              <a:off x="8341543" y="2842933"/>
              <a:ext cx="569676" cy="380612"/>
              <a:chOff x="8341543" y="2282008"/>
              <a:chExt cx="569676" cy="380612"/>
            </a:xfrm>
          </p:grpSpPr>
          <p:sp>
            <p:nvSpPr>
              <p:cNvPr id="1202" name="Google Shape;1202;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03" name="Google Shape;1203;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204" name="Google Shape;1204;p16"/>
            <p:cNvGrpSpPr/>
            <p:nvPr/>
          </p:nvGrpSpPr>
          <p:grpSpPr>
            <a:xfrm>
              <a:off x="8341543" y="3403858"/>
              <a:ext cx="569676" cy="380612"/>
              <a:chOff x="8341543" y="2282008"/>
              <a:chExt cx="569676" cy="380612"/>
            </a:xfrm>
          </p:grpSpPr>
          <p:sp>
            <p:nvSpPr>
              <p:cNvPr id="1205" name="Google Shape;1205;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06" name="Google Shape;1206;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207" name="Google Shape;1207;p1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08" name="Google Shape;1208;p1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209" name="Google Shape;1209;p16"/>
          <p:cNvSpPr/>
          <p:nvPr/>
        </p:nvSpPr>
        <p:spPr>
          <a:xfrm>
            <a:off x="728423" y="1255917"/>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10" name="Google Shape;1210;p16"/>
          <p:cNvSpPr/>
          <p:nvPr/>
        </p:nvSpPr>
        <p:spPr>
          <a:xfrm>
            <a:off x="374700" y="1288785"/>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11" name="Google Shape;1211;p16"/>
          <p:cNvSpPr/>
          <p:nvPr/>
        </p:nvSpPr>
        <p:spPr>
          <a:xfrm>
            <a:off x="406276" y="13989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12" name="Google Shape;1212;p16"/>
          <p:cNvSpPr/>
          <p:nvPr/>
        </p:nvSpPr>
        <p:spPr>
          <a:xfrm>
            <a:off x="807361" y="1343044"/>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13" name="Google Shape;1213;p16"/>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14" name="Google Shape;1214;p16"/>
          <p:cNvSpPr/>
          <p:nvPr/>
        </p:nvSpPr>
        <p:spPr>
          <a:xfrm>
            <a:off x="374700"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15" name="Google Shape;1215;p16"/>
          <p:cNvSpPr/>
          <p:nvPr/>
        </p:nvSpPr>
        <p:spPr>
          <a:xfrm>
            <a:off x="406276" y="18739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16" name="Google Shape;1216;p16"/>
          <p:cNvSpPr/>
          <p:nvPr/>
        </p:nvSpPr>
        <p:spPr>
          <a:xfrm>
            <a:off x="807361"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17" name="Google Shape;1217;p16"/>
          <p:cNvSpPr/>
          <p:nvPr/>
        </p:nvSpPr>
        <p:spPr>
          <a:xfrm>
            <a:off x="376288"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18" name="Google Shape;1218;p16"/>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19" name="Google Shape;1219;p16"/>
          <p:cNvSpPr/>
          <p:nvPr/>
        </p:nvSpPr>
        <p:spPr>
          <a:xfrm>
            <a:off x="374700" y="2240533"/>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20" name="Google Shape;1220;p16"/>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21" name="Google Shape;1221;p16"/>
          <p:cNvSpPr/>
          <p:nvPr/>
        </p:nvSpPr>
        <p:spPr>
          <a:xfrm>
            <a:off x="807361" y="22947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22" name="Google Shape;1222;p16"/>
          <p:cNvSpPr/>
          <p:nvPr/>
        </p:nvSpPr>
        <p:spPr>
          <a:xfrm>
            <a:off x="376288" y="2255316"/>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23" name="Google Shape;1223;p16"/>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24" name="Google Shape;1224;p16"/>
          <p:cNvSpPr/>
          <p:nvPr/>
        </p:nvSpPr>
        <p:spPr>
          <a:xfrm>
            <a:off x="374700" y="2717212"/>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25" name="Google Shape;1225;p16"/>
          <p:cNvSpPr/>
          <p:nvPr/>
        </p:nvSpPr>
        <p:spPr>
          <a:xfrm>
            <a:off x="406276" y="2825729"/>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26" name="Google Shape;1226;p16"/>
          <p:cNvSpPr/>
          <p:nvPr/>
        </p:nvSpPr>
        <p:spPr>
          <a:xfrm>
            <a:off x="807361"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27" name="Google Shape;1227;p16"/>
          <p:cNvSpPr/>
          <p:nvPr/>
        </p:nvSpPr>
        <p:spPr>
          <a:xfrm>
            <a:off x="376288"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28" name="Google Shape;1228;p16"/>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29" name="Google Shape;1229;p16"/>
          <p:cNvSpPr/>
          <p:nvPr/>
        </p:nvSpPr>
        <p:spPr>
          <a:xfrm>
            <a:off x="374700" y="3192281"/>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30" name="Google Shape;1230;p16"/>
          <p:cNvSpPr/>
          <p:nvPr/>
        </p:nvSpPr>
        <p:spPr>
          <a:xfrm>
            <a:off x="406276" y="33007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31" name="Google Shape;1231;p16"/>
          <p:cNvSpPr/>
          <p:nvPr/>
        </p:nvSpPr>
        <p:spPr>
          <a:xfrm>
            <a:off x="807361" y="3246496"/>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32" name="Google Shape;1232;p16"/>
          <p:cNvSpPr/>
          <p:nvPr/>
        </p:nvSpPr>
        <p:spPr>
          <a:xfrm>
            <a:off x="376288"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33" name="Google Shape;1233;p16"/>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34" name="Google Shape;1234;p16"/>
          <p:cNvSpPr/>
          <p:nvPr/>
        </p:nvSpPr>
        <p:spPr>
          <a:xfrm>
            <a:off x="374700"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35" name="Google Shape;1235;p16"/>
          <p:cNvSpPr/>
          <p:nvPr/>
        </p:nvSpPr>
        <p:spPr>
          <a:xfrm>
            <a:off x="406276" y="3777433"/>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36" name="Google Shape;1236;p16"/>
          <p:cNvSpPr/>
          <p:nvPr/>
        </p:nvSpPr>
        <p:spPr>
          <a:xfrm>
            <a:off x="807361"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37" name="Google Shape;1237;p16"/>
          <p:cNvSpPr/>
          <p:nvPr/>
        </p:nvSpPr>
        <p:spPr>
          <a:xfrm>
            <a:off x="376288" y="3682089"/>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38" name="Google Shape;1238;p16"/>
          <p:cNvSpPr/>
          <p:nvPr/>
        </p:nvSpPr>
        <p:spPr>
          <a:xfrm>
            <a:off x="728423" y="4111117"/>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39" name="Google Shape;1239;p16"/>
          <p:cNvSpPr/>
          <p:nvPr/>
        </p:nvSpPr>
        <p:spPr>
          <a:xfrm>
            <a:off x="374700" y="414398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40" name="Google Shape;1240;p16"/>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41" name="Google Shape;1241;p16"/>
          <p:cNvSpPr/>
          <p:nvPr/>
        </p:nvSpPr>
        <p:spPr>
          <a:xfrm>
            <a:off x="807361" y="4198244"/>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42" name="Google Shape;1242;p16"/>
          <p:cNvSpPr/>
          <p:nvPr/>
        </p:nvSpPr>
        <p:spPr>
          <a:xfrm>
            <a:off x="376288"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43" name="Google Shape;1243;p16"/>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44" name="Google Shape;1244;p16"/>
          <p:cNvSpPr/>
          <p:nvPr/>
        </p:nvSpPr>
        <p:spPr>
          <a:xfrm>
            <a:off x="374700" y="4620664"/>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45" name="Google Shape;1245;p16"/>
          <p:cNvSpPr/>
          <p:nvPr/>
        </p:nvSpPr>
        <p:spPr>
          <a:xfrm>
            <a:off x="406276" y="47291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46" name="Google Shape;1246;p16"/>
          <p:cNvSpPr/>
          <p:nvPr/>
        </p:nvSpPr>
        <p:spPr>
          <a:xfrm>
            <a:off x="807361"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47" name="Google Shape;1247;p16"/>
          <p:cNvSpPr/>
          <p:nvPr/>
        </p:nvSpPr>
        <p:spPr>
          <a:xfrm>
            <a:off x="376288" y="4633837"/>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48" name="Google Shape;1248;p16"/>
          <p:cNvSpPr/>
          <p:nvPr/>
        </p:nvSpPr>
        <p:spPr>
          <a:xfrm>
            <a:off x="728423" y="5061212"/>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49" name="Google Shape;1249;p16"/>
          <p:cNvSpPr/>
          <p:nvPr/>
        </p:nvSpPr>
        <p:spPr>
          <a:xfrm>
            <a:off x="374700" y="5095733"/>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50" name="Google Shape;1250;p16"/>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51" name="Google Shape;1251;p16"/>
          <p:cNvSpPr/>
          <p:nvPr/>
        </p:nvSpPr>
        <p:spPr>
          <a:xfrm>
            <a:off x="807361" y="51499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52" name="Google Shape;1252;p16"/>
          <p:cNvSpPr/>
          <p:nvPr/>
        </p:nvSpPr>
        <p:spPr>
          <a:xfrm>
            <a:off x="376288"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53" name="Google Shape;1253;p16"/>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54" name="Google Shape;1254;p16"/>
          <p:cNvSpPr/>
          <p:nvPr/>
        </p:nvSpPr>
        <p:spPr>
          <a:xfrm>
            <a:off x="374700" y="5570759"/>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55" name="Google Shape;1255;p16"/>
          <p:cNvSpPr/>
          <p:nvPr/>
        </p:nvSpPr>
        <p:spPr>
          <a:xfrm>
            <a:off x="406276" y="5680885"/>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56" name="Google Shape;1256;p16"/>
          <p:cNvSpPr/>
          <p:nvPr/>
        </p:nvSpPr>
        <p:spPr>
          <a:xfrm>
            <a:off x="807361" y="5625017"/>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57" name="Google Shape;1257;p16"/>
          <p:cNvSpPr/>
          <p:nvPr/>
        </p:nvSpPr>
        <p:spPr>
          <a:xfrm>
            <a:off x="376288"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58" name="Google Shape;1258;p16"/>
          <p:cNvSpPr/>
          <p:nvPr/>
        </p:nvSpPr>
        <p:spPr>
          <a:xfrm>
            <a:off x="376288"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259" name="Google Shape;1259;p16"/>
          <p:cNvGrpSpPr/>
          <p:nvPr/>
        </p:nvGrpSpPr>
        <p:grpSpPr>
          <a:xfrm>
            <a:off x="968284" y="6000567"/>
            <a:ext cx="388500" cy="375167"/>
            <a:chOff x="3243875" y="2372825"/>
            <a:chExt cx="291375" cy="281375"/>
          </a:xfrm>
        </p:grpSpPr>
        <p:sp>
          <p:nvSpPr>
            <p:cNvPr id="1260" name="Google Shape;1260;p1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61" name="Google Shape;1261;p1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62" name="Google Shape;1262;p1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63" name="Google Shape;1263;p1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64" name="Google Shape;1264;p1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65" name="Google Shape;1265;p1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66" name="Google Shape;1266;p1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67" name="Google Shape;1267;p1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68" name="Google Shape;1268;p1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69" name="Google Shape;1269;p1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270" name="Google Shape;1270;p16"/>
          <p:cNvSpPr/>
          <p:nvPr/>
        </p:nvSpPr>
        <p:spPr>
          <a:xfrm>
            <a:off x="9780800" y="677433"/>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271" name="Google Shape;1271;p16"/>
          <p:cNvGrpSpPr/>
          <p:nvPr/>
        </p:nvGrpSpPr>
        <p:grpSpPr>
          <a:xfrm>
            <a:off x="2019933" y="606333"/>
            <a:ext cx="222233" cy="224767"/>
            <a:chOff x="4954425" y="2036375"/>
            <a:chExt cx="166675" cy="168575"/>
          </a:xfrm>
        </p:grpSpPr>
        <p:sp>
          <p:nvSpPr>
            <p:cNvPr id="1272" name="Google Shape;1272;p1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73" name="Google Shape;1273;p1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274" name="Google Shape;1274;p16"/>
          <p:cNvSpPr/>
          <p:nvPr/>
        </p:nvSpPr>
        <p:spPr>
          <a:xfrm>
            <a:off x="1903933" y="637571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slideLayout" Target="../slideLayouts/slideLayout10.xml"/><Relationship Id="rId7" Type="http://schemas.openxmlformats.org/officeDocument/2006/relationships/slideLayout" Target="../slideLayouts/slideLayout9.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3" Type="http://schemas.openxmlformats.org/officeDocument/2006/relationships/slideLayout" Target="../slideLayouts/slideLayout5.xml"/><Relationship Id="rId2" Type="http://schemas.openxmlformats.org/officeDocument/2006/relationships/slideLayout" Target="../slideLayouts/slideLayout4.xml"/><Relationship Id="rId12" Type="http://schemas.openxmlformats.org/officeDocument/2006/relationships/theme" Target="../theme/theme2.xml"/><Relationship Id="rId11" Type="http://schemas.openxmlformats.org/officeDocument/2006/relationships/image" Target="../media/image1.png"/><Relationship Id="rId10" Type="http://schemas.openxmlformats.org/officeDocument/2006/relationships/slideLayout" Target="../slideLayouts/slideLayout1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3.xml"/><Relationship Id="rId11" Type="http://schemas.openxmlformats.org/officeDocument/2006/relationships/image" Target="../media/image1.png"/><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8300" y="588467"/>
            <a:ext cx="10255200" cy="7636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charset="-127"/>
              <a:buNone/>
              <a:defRPr sz="3735" b="1">
                <a:solidFill>
                  <a:schemeClr val="accent6"/>
                </a:solidFill>
                <a:latin typeface="Jua" charset="-127"/>
                <a:ea typeface="Jua" charset="-127"/>
                <a:cs typeface="Jua" charset="-127"/>
                <a:sym typeface="Jua" charset="-127"/>
              </a:defRPr>
            </a:lvl1pPr>
            <a:lvl2pPr lvl="1" algn="ctr">
              <a:lnSpc>
                <a:spcPct val="80000"/>
              </a:lnSpc>
              <a:spcBef>
                <a:spcPts val="0"/>
              </a:spcBef>
              <a:spcAft>
                <a:spcPts val="0"/>
              </a:spcAft>
              <a:buClr>
                <a:schemeClr val="accent6"/>
              </a:buClr>
              <a:buSzPts val="2800"/>
              <a:buFont typeface="Jua" charset="-127"/>
              <a:buNone/>
              <a:defRPr sz="3735" b="1">
                <a:solidFill>
                  <a:schemeClr val="accent6"/>
                </a:solidFill>
                <a:latin typeface="Jua" charset="-127"/>
                <a:ea typeface="Jua" charset="-127"/>
                <a:cs typeface="Jua" charset="-127"/>
                <a:sym typeface="Jua" charset="-127"/>
              </a:defRPr>
            </a:lvl2pPr>
            <a:lvl3pPr lvl="2" algn="ctr">
              <a:lnSpc>
                <a:spcPct val="80000"/>
              </a:lnSpc>
              <a:spcBef>
                <a:spcPts val="0"/>
              </a:spcBef>
              <a:spcAft>
                <a:spcPts val="0"/>
              </a:spcAft>
              <a:buClr>
                <a:schemeClr val="accent6"/>
              </a:buClr>
              <a:buSzPts val="2800"/>
              <a:buFont typeface="Jua" charset="-127"/>
              <a:buNone/>
              <a:defRPr sz="3735" b="1">
                <a:solidFill>
                  <a:schemeClr val="accent6"/>
                </a:solidFill>
                <a:latin typeface="Jua" charset="-127"/>
                <a:ea typeface="Jua" charset="-127"/>
                <a:cs typeface="Jua" charset="-127"/>
                <a:sym typeface="Jua" charset="-127"/>
              </a:defRPr>
            </a:lvl3pPr>
            <a:lvl4pPr lvl="3" algn="ctr">
              <a:lnSpc>
                <a:spcPct val="80000"/>
              </a:lnSpc>
              <a:spcBef>
                <a:spcPts val="0"/>
              </a:spcBef>
              <a:spcAft>
                <a:spcPts val="0"/>
              </a:spcAft>
              <a:buClr>
                <a:schemeClr val="accent6"/>
              </a:buClr>
              <a:buSzPts val="2800"/>
              <a:buFont typeface="Jua" charset="-127"/>
              <a:buNone/>
              <a:defRPr sz="3735" b="1">
                <a:solidFill>
                  <a:schemeClr val="accent6"/>
                </a:solidFill>
                <a:latin typeface="Jua" charset="-127"/>
                <a:ea typeface="Jua" charset="-127"/>
                <a:cs typeface="Jua" charset="-127"/>
                <a:sym typeface="Jua" charset="-127"/>
              </a:defRPr>
            </a:lvl4pPr>
            <a:lvl5pPr lvl="4" algn="ctr">
              <a:lnSpc>
                <a:spcPct val="80000"/>
              </a:lnSpc>
              <a:spcBef>
                <a:spcPts val="0"/>
              </a:spcBef>
              <a:spcAft>
                <a:spcPts val="0"/>
              </a:spcAft>
              <a:buClr>
                <a:schemeClr val="accent6"/>
              </a:buClr>
              <a:buSzPts val="2800"/>
              <a:buFont typeface="Jua" charset="-127"/>
              <a:buNone/>
              <a:defRPr sz="3735" b="1">
                <a:solidFill>
                  <a:schemeClr val="accent6"/>
                </a:solidFill>
                <a:latin typeface="Jua" charset="-127"/>
                <a:ea typeface="Jua" charset="-127"/>
                <a:cs typeface="Jua" charset="-127"/>
                <a:sym typeface="Jua" charset="-127"/>
              </a:defRPr>
            </a:lvl5pPr>
            <a:lvl6pPr lvl="5" algn="ctr">
              <a:lnSpc>
                <a:spcPct val="80000"/>
              </a:lnSpc>
              <a:spcBef>
                <a:spcPts val="0"/>
              </a:spcBef>
              <a:spcAft>
                <a:spcPts val="0"/>
              </a:spcAft>
              <a:buClr>
                <a:schemeClr val="accent6"/>
              </a:buClr>
              <a:buSzPts val="2800"/>
              <a:buFont typeface="Jua" charset="-127"/>
              <a:buNone/>
              <a:defRPr sz="3735" b="1">
                <a:solidFill>
                  <a:schemeClr val="accent6"/>
                </a:solidFill>
                <a:latin typeface="Jua" charset="-127"/>
                <a:ea typeface="Jua" charset="-127"/>
                <a:cs typeface="Jua" charset="-127"/>
                <a:sym typeface="Jua" charset="-127"/>
              </a:defRPr>
            </a:lvl6pPr>
            <a:lvl7pPr lvl="6" algn="ctr">
              <a:lnSpc>
                <a:spcPct val="80000"/>
              </a:lnSpc>
              <a:spcBef>
                <a:spcPts val="0"/>
              </a:spcBef>
              <a:spcAft>
                <a:spcPts val="0"/>
              </a:spcAft>
              <a:buClr>
                <a:schemeClr val="accent6"/>
              </a:buClr>
              <a:buSzPts val="2800"/>
              <a:buFont typeface="Jua" charset="-127"/>
              <a:buNone/>
              <a:defRPr sz="3735" b="1">
                <a:solidFill>
                  <a:schemeClr val="accent6"/>
                </a:solidFill>
                <a:latin typeface="Jua" charset="-127"/>
                <a:ea typeface="Jua" charset="-127"/>
                <a:cs typeface="Jua" charset="-127"/>
                <a:sym typeface="Jua" charset="-127"/>
              </a:defRPr>
            </a:lvl7pPr>
            <a:lvl8pPr lvl="7" algn="ctr">
              <a:lnSpc>
                <a:spcPct val="80000"/>
              </a:lnSpc>
              <a:spcBef>
                <a:spcPts val="0"/>
              </a:spcBef>
              <a:spcAft>
                <a:spcPts val="0"/>
              </a:spcAft>
              <a:buClr>
                <a:schemeClr val="accent6"/>
              </a:buClr>
              <a:buSzPts val="2800"/>
              <a:buFont typeface="Jua" charset="-127"/>
              <a:buNone/>
              <a:defRPr sz="3735" b="1">
                <a:solidFill>
                  <a:schemeClr val="accent6"/>
                </a:solidFill>
                <a:latin typeface="Jua" charset="-127"/>
                <a:ea typeface="Jua" charset="-127"/>
                <a:cs typeface="Jua" charset="-127"/>
                <a:sym typeface="Jua" charset="-127"/>
              </a:defRPr>
            </a:lvl8pPr>
            <a:lvl9pPr lvl="8" algn="ctr">
              <a:lnSpc>
                <a:spcPct val="80000"/>
              </a:lnSpc>
              <a:spcBef>
                <a:spcPts val="0"/>
              </a:spcBef>
              <a:spcAft>
                <a:spcPts val="0"/>
              </a:spcAft>
              <a:buClr>
                <a:schemeClr val="accent6"/>
              </a:buClr>
              <a:buSzPts val="2800"/>
              <a:buFont typeface="Jua" charset="-127"/>
              <a:buNone/>
              <a:defRPr sz="3735" b="1">
                <a:solidFill>
                  <a:schemeClr val="accent6"/>
                </a:solidFill>
                <a:latin typeface="Jua" charset="-127"/>
                <a:ea typeface="Jua" charset="-127"/>
                <a:cs typeface="Jua" charset="-127"/>
                <a:sym typeface="Jua" charset="-127"/>
              </a:defRPr>
            </a:lvl9pPr>
          </a:lstStyle>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600" lvl="0" indent="-440055">
              <a:lnSpc>
                <a:spcPct val="100000"/>
              </a:lnSpc>
              <a:spcBef>
                <a:spcPts val="0"/>
              </a:spcBef>
              <a:spcAft>
                <a:spcPts val="0"/>
              </a:spcAft>
              <a:buClr>
                <a:srgbClr val="174A80"/>
              </a:buClr>
              <a:buSzPts val="1600"/>
              <a:buFont typeface="Quicksand Light"/>
              <a:buChar char="●"/>
              <a:defRPr sz="2135">
                <a:solidFill>
                  <a:srgbClr val="174A80"/>
                </a:solidFill>
                <a:latin typeface="Quicksand Light"/>
                <a:ea typeface="Quicksand Light"/>
                <a:cs typeface="Quicksand Light"/>
                <a:sym typeface="Quicksand Light"/>
              </a:defRPr>
            </a:lvl1pPr>
            <a:lvl2pPr marL="1219200" lvl="1" indent="-440055">
              <a:lnSpc>
                <a:spcPct val="100000"/>
              </a:lnSpc>
              <a:spcBef>
                <a:spcPts val="0"/>
              </a:spcBef>
              <a:spcAft>
                <a:spcPts val="0"/>
              </a:spcAft>
              <a:buClr>
                <a:srgbClr val="174A80"/>
              </a:buClr>
              <a:buSzPts val="1600"/>
              <a:buFont typeface="Quicksand Light"/>
              <a:buChar char="○"/>
              <a:defRPr sz="2135">
                <a:solidFill>
                  <a:srgbClr val="174A80"/>
                </a:solidFill>
                <a:latin typeface="Quicksand Light"/>
                <a:ea typeface="Quicksand Light"/>
                <a:cs typeface="Quicksand Light"/>
                <a:sym typeface="Quicksand Light"/>
              </a:defRPr>
            </a:lvl2pPr>
            <a:lvl3pPr marL="1828800" lvl="2" indent="-440055">
              <a:lnSpc>
                <a:spcPct val="100000"/>
              </a:lnSpc>
              <a:spcBef>
                <a:spcPts val="0"/>
              </a:spcBef>
              <a:spcAft>
                <a:spcPts val="0"/>
              </a:spcAft>
              <a:buClr>
                <a:srgbClr val="174A80"/>
              </a:buClr>
              <a:buSzPts val="1600"/>
              <a:buFont typeface="Quicksand Light"/>
              <a:buChar char="■"/>
              <a:defRPr sz="2135">
                <a:solidFill>
                  <a:srgbClr val="174A80"/>
                </a:solidFill>
                <a:latin typeface="Quicksand Light"/>
                <a:ea typeface="Quicksand Light"/>
                <a:cs typeface="Quicksand Light"/>
                <a:sym typeface="Quicksand Light"/>
              </a:defRPr>
            </a:lvl3pPr>
            <a:lvl4pPr marL="2438400" lvl="3" indent="-440055">
              <a:lnSpc>
                <a:spcPct val="100000"/>
              </a:lnSpc>
              <a:spcBef>
                <a:spcPts val="0"/>
              </a:spcBef>
              <a:spcAft>
                <a:spcPts val="0"/>
              </a:spcAft>
              <a:buClr>
                <a:srgbClr val="174A80"/>
              </a:buClr>
              <a:buSzPts val="1600"/>
              <a:buFont typeface="Quicksand Light"/>
              <a:buChar char="●"/>
              <a:defRPr sz="2135">
                <a:solidFill>
                  <a:srgbClr val="174A80"/>
                </a:solidFill>
                <a:latin typeface="Quicksand Light"/>
                <a:ea typeface="Quicksand Light"/>
                <a:cs typeface="Quicksand Light"/>
                <a:sym typeface="Quicksand Light"/>
              </a:defRPr>
            </a:lvl4pPr>
            <a:lvl5pPr marL="3048000" lvl="4" indent="-440055">
              <a:lnSpc>
                <a:spcPct val="100000"/>
              </a:lnSpc>
              <a:spcBef>
                <a:spcPts val="0"/>
              </a:spcBef>
              <a:spcAft>
                <a:spcPts val="0"/>
              </a:spcAft>
              <a:buClr>
                <a:srgbClr val="174A80"/>
              </a:buClr>
              <a:buSzPts val="1600"/>
              <a:buFont typeface="Quicksand Light"/>
              <a:buChar char="○"/>
              <a:defRPr sz="2135">
                <a:solidFill>
                  <a:srgbClr val="174A80"/>
                </a:solidFill>
                <a:latin typeface="Quicksand Light"/>
                <a:ea typeface="Quicksand Light"/>
                <a:cs typeface="Quicksand Light"/>
                <a:sym typeface="Quicksand Light"/>
              </a:defRPr>
            </a:lvl5pPr>
            <a:lvl6pPr marL="3657600" lvl="5" indent="-440055">
              <a:lnSpc>
                <a:spcPct val="100000"/>
              </a:lnSpc>
              <a:spcBef>
                <a:spcPts val="0"/>
              </a:spcBef>
              <a:spcAft>
                <a:spcPts val="0"/>
              </a:spcAft>
              <a:buClr>
                <a:srgbClr val="174A80"/>
              </a:buClr>
              <a:buSzPts val="1600"/>
              <a:buFont typeface="Quicksand Light"/>
              <a:buChar char="■"/>
              <a:defRPr sz="2135">
                <a:solidFill>
                  <a:srgbClr val="174A80"/>
                </a:solidFill>
                <a:latin typeface="Quicksand Light"/>
                <a:ea typeface="Quicksand Light"/>
                <a:cs typeface="Quicksand Light"/>
                <a:sym typeface="Quicksand Light"/>
              </a:defRPr>
            </a:lvl6pPr>
            <a:lvl7pPr marL="4267200" lvl="6" indent="-440055">
              <a:lnSpc>
                <a:spcPct val="100000"/>
              </a:lnSpc>
              <a:spcBef>
                <a:spcPts val="0"/>
              </a:spcBef>
              <a:spcAft>
                <a:spcPts val="0"/>
              </a:spcAft>
              <a:buClr>
                <a:srgbClr val="174A80"/>
              </a:buClr>
              <a:buSzPts val="1600"/>
              <a:buFont typeface="Quicksand Light"/>
              <a:buChar char="●"/>
              <a:defRPr sz="2135">
                <a:solidFill>
                  <a:srgbClr val="174A80"/>
                </a:solidFill>
                <a:latin typeface="Quicksand Light"/>
                <a:ea typeface="Quicksand Light"/>
                <a:cs typeface="Quicksand Light"/>
                <a:sym typeface="Quicksand Light"/>
              </a:defRPr>
            </a:lvl7pPr>
            <a:lvl8pPr marL="4876800" lvl="7" indent="-440055">
              <a:lnSpc>
                <a:spcPct val="100000"/>
              </a:lnSpc>
              <a:spcBef>
                <a:spcPts val="0"/>
              </a:spcBef>
              <a:spcAft>
                <a:spcPts val="0"/>
              </a:spcAft>
              <a:buClr>
                <a:srgbClr val="174A80"/>
              </a:buClr>
              <a:buSzPts val="1600"/>
              <a:buFont typeface="Quicksand Light"/>
              <a:buChar char="○"/>
              <a:defRPr sz="2135">
                <a:solidFill>
                  <a:srgbClr val="174A80"/>
                </a:solidFill>
                <a:latin typeface="Quicksand Light"/>
                <a:ea typeface="Quicksand Light"/>
                <a:cs typeface="Quicksand Light"/>
                <a:sym typeface="Quicksand Light"/>
              </a:defRPr>
            </a:lvl8pPr>
            <a:lvl9pPr marL="5486400" lvl="8" indent="-440055">
              <a:lnSpc>
                <a:spcPct val="100000"/>
              </a:lnSpc>
              <a:spcBef>
                <a:spcPts val="0"/>
              </a:spcBef>
              <a:spcAft>
                <a:spcPts val="0"/>
              </a:spcAft>
              <a:buClr>
                <a:srgbClr val="174A80"/>
              </a:buClr>
              <a:buSzPts val="1600"/>
              <a:buFont typeface="Quicksand Light"/>
              <a:buChar char="■"/>
              <a:defRPr sz="2135">
                <a:solidFill>
                  <a:srgbClr val="174A80"/>
                </a:solidFill>
                <a:latin typeface="Quicksand Light"/>
                <a:ea typeface="Quicksand Light"/>
                <a:cs typeface="Quicksand Light"/>
                <a:sym typeface="Quicksand Light"/>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8300" y="588467"/>
            <a:ext cx="10255200" cy="7636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charset="-127"/>
              <a:buNone/>
              <a:defRPr sz="3735" b="1">
                <a:solidFill>
                  <a:schemeClr val="accent6"/>
                </a:solidFill>
                <a:latin typeface="Jua" charset="-127"/>
                <a:ea typeface="Jua" charset="-127"/>
                <a:cs typeface="Jua" charset="-127"/>
                <a:sym typeface="Jua" charset="-127"/>
              </a:defRPr>
            </a:lvl1pPr>
            <a:lvl2pPr lvl="1" algn="ctr">
              <a:lnSpc>
                <a:spcPct val="80000"/>
              </a:lnSpc>
              <a:spcBef>
                <a:spcPts val="0"/>
              </a:spcBef>
              <a:spcAft>
                <a:spcPts val="0"/>
              </a:spcAft>
              <a:buClr>
                <a:schemeClr val="accent6"/>
              </a:buClr>
              <a:buSzPts val="2800"/>
              <a:buFont typeface="Jua" charset="-127"/>
              <a:buNone/>
              <a:defRPr sz="3735" b="1">
                <a:solidFill>
                  <a:schemeClr val="accent6"/>
                </a:solidFill>
                <a:latin typeface="Jua" charset="-127"/>
                <a:ea typeface="Jua" charset="-127"/>
                <a:cs typeface="Jua" charset="-127"/>
                <a:sym typeface="Jua" charset="-127"/>
              </a:defRPr>
            </a:lvl2pPr>
            <a:lvl3pPr lvl="2" algn="ctr">
              <a:lnSpc>
                <a:spcPct val="80000"/>
              </a:lnSpc>
              <a:spcBef>
                <a:spcPts val="0"/>
              </a:spcBef>
              <a:spcAft>
                <a:spcPts val="0"/>
              </a:spcAft>
              <a:buClr>
                <a:schemeClr val="accent6"/>
              </a:buClr>
              <a:buSzPts val="2800"/>
              <a:buFont typeface="Jua" charset="-127"/>
              <a:buNone/>
              <a:defRPr sz="3735" b="1">
                <a:solidFill>
                  <a:schemeClr val="accent6"/>
                </a:solidFill>
                <a:latin typeface="Jua" charset="-127"/>
                <a:ea typeface="Jua" charset="-127"/>
                <a:cs typeface="Jua" charset="-127"/>
                <a:sym typeface="Jua" charset="-127"/>
              </a:defRPr>
            </a:lvl3pPr>
            <a:lvl4pPr lvl="3" algn="ctr">
              <a:lnSpc>
                <a:spcPct val="80000"/>
              </a:lnSpc>
              <a:spcBef>
                <a:spcPts val="0"/>
              </a:spcBef>
              <a:spcAft>
                <a:spcPts val="0"/>
              </a:spcAft>
              <a:buClr>
                <a:schemeClr val="accent6"/>
              </a:buClr>
              <a:buSzPts val="2800"/>
              <a:buFont typeface="Jua" charset="-127"/>
              <a:buNone/>
              <a:defRPr sz="3735" b="1">
                <a:solidFill>
                  <a:schemeClr val="accent6"/>
                </a:solidFill>
                <a:latin typeface="Jua" charset="-127"/>
                <a:ea typeface="Jua" charset="-127"/>
                <a:cs typeface="Jua" charset="-127"/>
                <a:sym typeface="Jua" charset="-127"/>
              </a:defRPr>
            </a:lvl4pPr>
            <a:lvl5pPr lvl="4" algn="ctr">
              <a:lnSpc>
                <a:spcPct val="80000"/>
              </a:lnSpc>
              <a:spcBef>
                <a:spcPts val="0"/>
              </a:spcBef>
              <a:spcAft>
                <a:spcPts val="0"/>
              </a:spcAft>
              <a:buClr>
                <a:schemeClr val="accent6"/>
              </a:buClr>
              <a:buSzPts val="2800"/>
              <a:buFont typeface="Jua" charset="-127"/>
              <a:buNone/>
              <a:defRPr sz="3735" b="1">
                <a:solidFill>
                  <a:schemeClr val="accent6"/>
                </a:solidFill>
                <a:latin typeface="Jua" charset="-127"/>
                <a:ea typeface="Jua" charset="-127"/>
                <a:cs typeface="Jua" charset="-127"/>
                <a:sym typeface="Jua" charset="-127"/>
              </a:defRPr>
            </a:lvl5pPr>
            <a:lvl6pPr lvl="5" algn="ctr">
              <a:lnSpc>
                <a:spcPct val="80000"/>
              </a:lnSpc>
              <a:spcBef>
                <a:spcPts val="0"/>
              </a:spcBef>
              <a:spcAft>
                <a:spcPts val="0"/>
              </a:spcAft>
              <a:buClr>
                <a:schemeClr val="accent6"/>
              </a:buClr>
              <a:buSzPts val="2800"/>
              <a:buFont typeface="Jua" charset="-127"/>
              <a:buNone/>
              <a:defRPr sz="3735" b="1">
                <a:solidFill>
                  <a:schemeClr val="accent6"/>
                </a:solidFill>
                <a:latin typeface="Jua" charset="-127"/>
                <a:ea typeface="Jua" charset="-127"/>
                <a:cs typeface="Jua" charset="-127"/>
                <a:sym typeface="Jua" charset="-127"/>
              </a:defRPr>
            </a:lvl6pPr>
            <a:lvl7pPr lvl="6" algn="ctr">
              <a:lnSpc>
                <a:spcPct val="80000"/>
              </a:lnSpc>
              <a:spcBef>
                <a:spcPts val="0"/>
              </a:spcBef>
              <a:spcAft>
                <a:spcPts val="0"/>
              </a:spcAft>
              <a:buClr>
                <a:schemeClr val="accent6"/>
              </a:buClr>
              <a:buSzPts val="2800"/>
              <a:buFont typeface="Jua" charset="-127"/>
              <a:buNone/>
              <a:defRPr sz="3735" b="1">
                <a:solidFill>
                  <a:schemeClr val="accent6"/>
                </a:solidFill>
                <a:latin typeface="Jua" charset="-127"/>
                <a:ea typeface="Jua" charset="-127"/>
                <a:cs typeface="Jua" charset="-127"/>
                <a:sym typeface="Jua" charset="-127"/>
              </a:defRPr>
            </a:lvl7pPr>
            <a:lvl8pPr lvl="7" algn="ctr">
              <a:lnSpc>
                <a:spcPct val="80000"/>
              </a:lnSpc>
              <a:spcBef>
                <a:spcPts val="0"/>
              </a:spcBef>
              <a:spcAft>
                <a:spcPts val="0"/>
              </a:spcAft>
              <a:buClr>
                <a:schemeClr val="accent6"/>
              </a:buClr>
              <a:buSzPts val="2800"/>
              <a:buFont typeface="Jua" charset="-127"/>
              <a:buNone/>
              <a:defRPr sz="3735" b="1">
                <a:solidFill>
                  <a:schemeClr val="accent6"/>
                </a:solidFill>
                <a:latin typeface="Jua" charset="-127"/>
                <a:ea typeface="Jua" charset="-127"/>
                <a:cs typeface="Jua" charset="-127"/>
                <a:sym typeface="Jua" charset="-127"/>
              </a:defRPr>
            </a:lvl8pPr>
            <a:lvl9pPr lvl="8" algn="ctr">
              <a:lnSpc>
                <a:spcPct val="80000"/>
              </a:lnSpc>
              <a:spcBef>
                <a:spcPts val="0"/>
              </a:spcBef>
              <a:spcAft>
                <a:spcPts val="0"/>
              </a:spcAft>
              <a:buClr>
                <a:schemeClr val="accent6"/>
              </a:buClr>
              <a:buSzPts val="2800"/>
              <a:buFont typeface="Jua" charset="-127"/>
              <a:buNone/>
              <a:defRPr sz="3735" b="1">
                <a:solidFill>
                  <a:schemeClr val="accent6"/>
                </a:solidFill>
                <a:latin typeface="Jua" charset="-127"/>
                <a:ea typeface="Jua" charset="-127"/>
                <a:cs typeface="Jua" charset="-127"/>
                <a:sym typeface="Jua" charset="-127"/>
              </a:defRPr>
            </a:lvl9pPr>
          </a:lstStyle>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600" lvl="0" indent="-440055">
              <a:lnSpc>
                <a:spcPct val="100000"/>
              </a:lnSpc>
              <a:spcBef>
                <a:spcPts val="0"/>
              </a:spcBef>
              <a:spcAft>
                <a:spcPts val="0"/>
              </a:spcAft>
              <a:buClr>
                <a:srgbClr val="174A80"/>
              </a:buClr>
              <a:buSzPts val="1600"/>
              <a:buFont typeface="Quicksand Light"/>
              <a:buChar char="●"/>
              <a:defRPr sz="2135">
                <a:solidFill>
                  <a:srgbClr val="174A80"/>
                </a:solidFill>
                <a:latin typeface="Quicksand Light"/>
                <a:ea typeface="Quicksand Light"/>
                <a:cs typeface="Quicksand Light"/>
                <a:sym typeface="Quicksand Light"/>
              </a:defRPr>
            </a:lvl1pPr>
            <a:lvl2pPr marL="1219200" lvl="1" indent="-440055">
              <a:lnSpc>
                <a:spcPct val="100000"/>
              </a:lnSpc>
              <a:spcBef>
                <a:spcPts val="0"/>
              </a:spcBef>
              <a:spcAft>
                <a:spcPts val="0"/>
              </a:spcAft>
              <a:buClr>
                <a:srgbClr val="174A80"/>
              </a:buClr>
              <a:buSzPts val="1600"/>
              <a:buFont typeface="Quicksand Light"/>
              <a:buChar char="○"/>
              <a:defRPr sz="2135">
                <a:solidFill>
                  <a:srgbClr val="174A80"/>
                </a:solidFill>
                <a:latin typeface="Quicksand Light"/>
                <a:ea typeface="Quicksand Light"/>
                <a:cs typeface="Quicksand Light"/>
                <a:sym typeface="Quicksand Light"/>
              </a:defRPr>
            </a:lvl2pPr>
            <a:lvl3pPr marL="1828800" lvl="2" indent="-440055">
              <a:lnSpc>
                <a:spcPct val="100000"/>
              </a:lnSpc>
              <a:spcBef>
                <a:spcPts val="0"/>
              </a:spcBef>
              <a:spcAft>
                <a:spcPts val="0"/>
              </a:spcAft>
              <a:buClr>
                <a:srgbClr val="174A80"/>
              </a:buClr>
              <a:buSzPts val="1600"/>
              <a:buFont typeface="Quicksand Light"/>
              <a:buChar char="■"/>
              <a:defRPr sz="2135">
                <a:solidFill>
                  <a:srgbClr val="174A80"/>
                </a:solidFill>
                <a:latin typeface="Quicksand Light"/>
                <a:ea typeface="Quicksand Light"/>
                <a:cs typeface="Quicksand Light"/>
                <a:sym typeface="Quicksand Light"/>
              </a:defRPr>
            </a:lvl3pPr>
            <a:lvl4pPr marL="2438400" lvl="3" indent="-440055">
              <a:lnSpc>
                <a:spcPct val="100000"/>
              </a:lnSpc>
              <a:spcBef>
                <a:spcPts val="0"/>
              </a:spcBef>
              <a:spcAft>
                <a:spcPts val="0"/>
              </a:spcAft>
              <a:buClr>
                <a:srgbClr val="174A80"/>
              </a:buClr>
              <a:buSzPts val="1600"/>
              <a:buFont typeface="Quicksand Light"/>
              <a:buChar char="●"/>
              <a:defRPr sz="2135">
                <a:solidFill>
                  <a:srgbClr val="174A80"/>
                </a:solidFill>
                <a:latin typeface="Quicksand Light"/>
                <a:ea typeface="Quicksand Light"/>
                <a:cs typeface="Quicksand Light"/>
                <a:sym typeface="Quicksand Light"/>
              </a:defRPr>
            </a:lvl4pPr>
            <a:lvl5pPr marL="3048000" lvl="4" indent="-440055">
              <a:lnSpc>
                <a:spcPct val="100000"/>
              </a:lnSpc>
              <a:spcBef>
                <a:spcPts val="0"/>
              </a:spcBef>
              <a:spcAft>
                <a:spcPts val="0"/>
              </a:spcAft>
              <a:buClr>
                <a:srgbClr val="174A80"/>
              </a:buClr>
              <a:buSzPts val="1600"/>
              <a:buFont typeface="Quicksand Light"/>
              <a:buChar char="○"/>
              <a:defRPr sz="2135">
                <a:solidFill>
                  <a:srgbClr val="174A80"/>
                </a:solidFill>
                <a:latin typeface="Quicksand Light"/>
                <a:ea typeface="Quicksand Light"/>
                <a:cs typeface="Quicksand Light"/>
                <a:sym typeface="Quicksand Light"/>
              </a:defRPr>
            </a:lvl5pPr>
            <a:lvl6pPr marL="3657600" lvl="5" indent="-440055">
              <a:lnSpc>
                <a:spcPct val="100000"/>
              </a:lnSpc>
              <a:spcBef>
                <a:spcPts val="0"/>
              </a:spcBef>
              <a:spcAft>
                <a:spcPts val="0"/>
              </a:spcAft>
              <a:buClr>
                <a:srgbClr val="174A80"/>
              </a:buClr>
              <a:buSzPts val="1600"/>
              <a:buFont typeface="Quicksand Light"/>
              <a:buChar char="■"/>
              <a:defRPr sz="2135">
                <a:solidFill>
                  <a:srgbClr val="174A80"/>
                </a:solidFill>
                <a:latin typeface="Quicksand Light"/>
                <a:ea typeface="Quicksand Light"/>
                <a:cs typeface="Quicksand Light"/>
                <a:sym typeface="Quicksand Light"/>
              </a:defRPr>
            </a:lvl6pPr>
            <a:lvl7pPr marL="4267200" lvl="6" indent="-440055">
              <a:lnSpc>
                <a:spcPct val="100000"/>
              </a:lnSpc>
              <a:spcBef>
                <a:spcPts val="0"/>
              </a:spcBef>
              <a:spcAft>
                <a:spcPts val="0"/>
              </a:spcAft>
              <a:buClr>
                <a:srgbClr val="174A80"/>
              </a:buClr>
              <a:buSzPts val="1600"/>
              <a:buFont typeface="Quicksand Light"/>
              <a:buChar char="●"/>
              <a:defRPr sz="2135">
                <a:solidFill>
                  <a:srgbClr val="174A80"/>
                </a:solidFill>
                <a:latin typeface="Quicksand Light"/>
                <a:ea typeface="Quicksand Light"/>
                <a:cs typeface="Quicksand Light"/>
                <a:sym typeface="Quicksand Light"/>
              </a:defRPr>
            </a:lvl7pPr>
            <a:lvl8pPr marL="4876800" lvl="7" indent="-440055">
              <a:lnSpc>
                <a:spcPct val="100000"/>
              </a:lnSpc>
              <a:spcBef>
                <a:spcPts val="0"/>
              </a:spcBef>
              <a:spcAft>
                <a:spcPts val="0"/>
              </a:spcAft>
              <a:buClr>
                <a:srgbClr val="174A80"/>
              </a:buClr>
              <a:buSzPts val="1600"/>
              <a:buFont typeface="Quicksand Light"/>
              <a:buChar char="○"/>
              <a:defRPr sz="2135">
                <a:solidFill>
                  <a:srgbClr val="174A80"/>
                </a:solidFill>
                <a:latin typeface="Quicksand Light"/>
                <a:ea typeface="Quicksand Light"/>
                <a:cs typeface="Quicksand Light"/>
                <a:sym typeface="Quicksand Light"/>
              </a:defRPr>
            </a:lvl8pPr>
            <a:lvl9pPr marL="5486400" lvl="8" indent="-440055">
              <a:lnSpc>
                <a:spcPct val="100000"/>
              </a:lnSpc>
              <a:spcBef>
                <a:spcPts val="0"/>
              </a:spcBef>
              <a:spcAft>
                <a:spcPts val="0"/>
              </a:spcAft>
              <a:buClr>
                <a:srgbClr val="174A80"/>
              </a:buClr>
              <a:buSzPts val="1600"/>
              <a:buFont typeface="Quicksand Light"/>
              <a:buChar char="■"/>
              <a:defRPr sz="2135">
                <a:solidFill>
                  <a:srgbClr val="174A80"/>
                </a:solidFill>
                <a:latin typeface="Quicksand Light"/>
                <a:ea typeface="Quicksand Light"/>
                <a:cs typeface="Quicksand Light"/>
                <a:sym typeface="Quicksand Light"/>
              </a:defRPr>
            </a:lvl9pPr>
          </a:lstStyle>
          <a:p/>
        </p:txBody>
      </p:sp>
      <p:pic>
        <p:nvPicPr>
          <p:cNvPr id="2" name="Picture 1" descr="Picture5"/>
          <p:cNvPicPr>
            <a:picLocks noChangeAspect="1"/>
          </p:cNvPicPr>
          <p:nvPr userDrawn="1"/>
        </p:nvPicPr>
        <p:blipFill>
          <a:blip r:embed="rId11">
            <a:clrChange>
              <a:clrFrom>
                <a:srgbClr val="FFFDE8">
                  <a:alpha val="100000"/>
                </a:srgbClr>
              </a:clrFrom>
              <a:clrTo>
                <a:srgbClr val="FFFDE8">
                  <a:alpha val="100000"/>
                  <a:alpha val="0"/>
                </a:srgbClr>
              </a:clrTo>
            </a:clrChange>
          </a:blip>
          <a:stretch>
            <a:fillRect/>
          </a:stretch>
        </p:blipFill>
        <p:spPr>
          <a:xfrm>
            <a:off x="-2362200" y="-157480"/>
            <a:ext cx="1509395" cy="1509395"/>
          </a:xfrm>
          <a:prstGeom prst="rect">
            <a:avLst/>
          </a:prstGeom>
        </p:spPr>
      </p:pic>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8300" y="588467"/>
            <a:ext cx="10255200" cy="7636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charset="-127"/>
              <a:buNone/>
              <a:defRPr sz="3735" b="1">
                <a:solidFill>
                  <a:schemeClr val="accent6"/>
                </a:solidFill>
                <a:latin typeface="Jua" charset="-127"/>
                <a:ea typeface="Jua" charset="-127"/>
                <a:cs typeface="Jua" charset="-127"/>
                <a:sym typeface="Jua" charset="-127"/>
              </a:defRPr>
            </a:lvl1pPr>
            <a:lvl2pPr lvl="1" algn="ctr">
              <a:lnSpc>
                <a:spcPct val="80000"/>
              </a:lnSpc>
              <a:spcBef>
                <a:spcPts val="0"/>
              </a:spcBef>
              <a:spcAft>
                <a:spcPts val="0"/>
              </a:spcAft>
              <a:buClr>
                <a:schemeClr val="accent6"/>
              </a:buClr>
              <a:buSzPts val="2800"/>
              <a:buFont typeface="Jua" charset="-127"/>
              <a:buNone/>
              <a:defRPr sz="3735" b="1">
                <a:solidFill>
                  <a:schemeClr val="accent6"/>
                </a:solidFill>
                <a:latin typeface="Jua" charset="-127"/>
                <a:ea typeface="Jua" charset="-127"/>
                <a:cs typeface="Jua" charset="-127"/>
                <a:sym typeface="Jua" charset="-127"/>
              </a:defRPr>
            </a:lvl2pPr>
            <a:lvl3pPr lvl="2" algn="ctr">
              <a:lnSpc>
                <a:spcPct val="80000"/>
              </a:lnSpc>
              <a:spcBef>
                <a:spcPts val="0"/>
              </a:spcBef>
              <a:spcAft>
                <a:spcPts val="0"/>
              </a:spcAft>
              <a:buClr>
                <a:schemeClr val="accent6"/>
              </a:buClr>
              <a:buSzPts val="2800"/>
              <a:buFont typeface="Jua" charset="-127"/>
              <a:buNone/>
              <a:defRPr sz="3735" b="1">
                <a:solidFill>
                  <a:schemeClr val="accent6"/>
                </a:solidFill>
                <a:latin typeface="Jua" charset="-127"/>
                <a:ea typeface="Jua" charset="-127"/>
                <a:cs typeface="Jua" charset="-127"/>
                <a:sym typeface="Jua" charset="-127"/>
              </a:defRPr>
            </a:lvl3pPr>
            <a:lvl4pPr lvl="3" algn="ctr">
              <a:lnSpc>
                <a:spcPct val="80000"/>
              </a:lnSpc>
              <a:spcBef>
                <a:spcPts val="0"/>
              </a:spcBef>
              <a:spcAft>
                <a:spcPts val="0"/>
              </a:spcAft>
              <a:buClr>
                <a:schemeClr val="accent6"/>
              </a:buClr>
              <a:buSzPts val="2800"/>
              <a:buFont typeface="Jua" charset="-127"/>
              <a:buNone/>
              <a:defRPr sz="3735" b="1">
                <a:solidFill>
                  <a:schemeClr val="accent6"/>
                </a:solidFill>
                <a:latin typeface="Jua" charset="-127"/>
                <a:ea typeface="Jua" charset="-127"/>
                <a:cs typeface="Jua" charset="-127"/>
                <a:sym typeface="Jua" charset="-127"/>
              </a:defRPr>
            </a:lvl4pPr>
            <a:lvl5pPr lvl="4" algn="ctr">
              <a:lnSpc>
                <a:spcPct val="80000"/>
              </a:lnSpc>
              <a:spcBef>
                <a:spcPts val="0"/>
              </a:spcBef>
              <a:spcAft>
                <a:spcPts val="0"/>
              </a:spcAft>
              <a:buClr>
                <a:schemeClr val="accent6"/>
              </a:buClr>
              <a:buSzPts val="2800"/>
              <a:buFont typeface="Jua" charset="-127"/>
              <a:buNone/>
              <a:defRPr sz="3735" b="1">
                <a:solidFill>
                  <a:schemeClr val="accent6"/>
                </a:solidFill>
                <a:latin typeface="Jua" charset="-127"/>
                <a:ea typeface="Jua" charset="-127"/>
                <a:cs typeface="Jua" charset="-127"/>
                <a:sym typeface="Jua" charset="-127"/>
              </a:defRPr>
            </a:lvl5pPr>
            <a:lvl6pPr lvl="5" algn="ctr">
              <a:lnSpc>
                <a:spcPct val="80000"/>
              </a:lnSpc>
              <a:spcBef>
                <a:spcPts val="0"/>
              </a:spcBef>
              <a:spcAft>
                <a:spcPts val="0"/>
              </a:spcAft>
              <a:buClr>
                <a:schemeClr val="accent6"/>
              </a:buClr>
              <a:buSzPts val="2800"/>
              <a:buFont typeface="Jua" charset="-127"/>
              <a:buNone/>
              <a:defRPr sz="3735" b="1">
                <a:solidFill>
                  <a:schemeClr val="accent6"/>
                </a:solidFill>
                <a:latin typeface="Jua" charset="-127"/>
                <a:ea typeface="Jua" charset="-127"/>
                <a:cs typeface="Jua" charset="-127"/>
                <a:sym typeface="Jua" charset="-127"/>
              </a:defRPr>
            </a:lvl6pPr>
            <a:lvl7pPr lvl="6" algn="ctr">
              <a:lnSpc>
                <a:spcPct val="80000"/>
              </a:lnSpc>
              <a:spcBef>
                <a:spcPts val="0"/>
              </a:spcBef>
              <a:spcAft>
                <a:spcPts val="0"/>
              </a:spcAft>
              <a:buClr>
                <a:schemeClr val="accent6"/>
              </a:buClr>
              <a:buSzPts val="2800"/>
              <a:buFont typeface="Jua" charset="-127"/>
              <a:buNone/>
              <a:defRPr sz="3735" b="1">
                <a:solidFill>
                  <a:schemeClr val="accent6"/>
                </a:solidFill>
                <a:latin typeface="Jua" charset="-127"/>
                <a:ea typeface="Jua" charset="-127"/>
                <a:cs typeface="Jua" charset="-127"/>
                <a:sym typeface="Jua" charset="-127"/>
              </a:defRPr>
            </a:lvl7pPr>
            <a:lvl8pPr lvl="7" algn="ctr">
              <a:lnSpc>
                <a:spcPct val="80000"/>
              </a:lnSpc>
              <a:spcBef>
                <a:spcPts val="0"/>
              </a:spcBef>
              <a:spcAft>
                <a:spcPts val="0"/>
              </a:spcAft>
              <a:buClr>
                <a:schemeClr val="accent6"/>
              </a:buClr>
              <a:buSzPts val="2800"/>
              <a:buFont typeface="Jua" charset="-127"/>
              <a:buNone/>
              <a:defRPr sz="3735" b="1">
                <a:solidFill>
                  <a:schemeClr val="accent6"/>
                </a:solidFill>
                <a:latin typeface="Jua" charset="-127"/>
                <a:ea typeface="Jua" charset="-127"/>
                <a:cs typeface="Jua" charset="-127"/>
                <a:sym typeface="Jua" charset="-127"/>
              </a:defRPr>
            </a:lvl8pPr>
            <a:lvl9pPr lvl="8" algn="ctr">
              <a:lnSpc>
                <a:spcPct val="80000"/>
              </a:lnSpc>
              <a:spcBef>
                <a:spcPts val="0"/>
              </a:spcBef>
              <a:spcAft>
                <a:spcPts val="0"/>
              </a:spcAft>
              <a:buClr>
                <a:schemeClr val="accent6"/>
              </a:buClr>
              <a:buSzPts val="2800"/>
              <a:buFont typeface="Jua" charset="-127"/>
              <a:buNone/>
              <a:defRPr sz="3735" b="1">
                <a:solidFill>
                  <a:schemeClr val="accent6"/>
                </a:solidFill>
                <a:latin typeface="Jua" charset="-127"/>
                <a:ea typeface="Jua" charset="-127"/>
                <a:cs typeface="Jua" charset="-127"/>
                <a:sym typeface="Jua" charset="-127"/>
              </a:defRPr>
            </a:lvl9pPr>
          </a:lstStyle>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600" lvl="0" indent="-440055">
              <a:lnSpc>
                <a:spcPct val="100000"/>
              </a:lnSpc>
              <a:spcBef>
                <a:spcPts val="0"/>
              </a:spcBef>
              <a:spcAft>
                <a:spcPts val="0"/>
              </a:spcAft>
              <a:buClr>
                <a:srgbClr val="174A80"/>
              </a:buClr>
              <a:buSzPts val="1600"/>
              <a:buFont typeface="Quicksand Light"/>
              <a:buChar char="●"/>
              <a:defRPr sz="2135">
                <a:solidFill>
                  <a:srgbClr val="174A80"/>
                </a:solidFill>
                <a:latin typeface="Quicksand Light"/>
                <a:ea typeface="Quicksand Light"/>
                <a:cs typeface="Quicksand Light"/>
                <a:sym typeface="Quicksand Light"/>
              </a:defRPr>
            </a:lvl1pPr>
            <a:lvl2pPr marL="1219200" lvl="1" indent="-440055">
              <a:lnSpc>
                <a:spcPct val="100000"/>
              </a:lnSpc>
              <a:spcBef>
                <a:spcPts val="0"/>
              </a:spcBef>
              <a:spcAft>
                <a:spcPts val="0"/>
              </a:spcAft>
              <a:buClr>
                <a:srgbClr val="174A80"/>
              </a:buClr>
              <a:buSzPts val="1600"/>
              <a:buFont typeface="Quicksand Light"/>
              <a:buChar char="○"/>
              <a:defRPr sz="2135">
                <a:solidFill>
                  <a:srgbClr val="174A80"/>
                </a:solidFill>
                <a:latin typeface="Quicksand Light"/>
                <a:ea typeface="Quicksand Light"/>
                <a:cs typeface="Quicksand Light"/>
                <a:sym typeface="Quicksand Light"/>
              </a:defRPr>
            </a:lvl2pPr>
            <a:lvl3pPr marL="1828800" lvl="2" indent="-440055">
              <a:lnSpc>
                <a:spcPct val="100000"/>
              </a:lnSpc>
              <a:spcBef>
                <a:spcPts val="0"/>
              </a:spcBef>
              <a:spcAft>
                <a:spcPts val="0"/>
              </a:spcAft>
              <a:buClr>
                <a:srgbClr val="174A80"/>
              </a:buClr>
              <a:buSzPts val="1600"/>
              <a:buFont typeface="Quicksand Light"/>
              <a:buChar char="■"/>
              <a:defRPr sz="2135">
                <a:solidFill>
                  <a:srgbClr val="174A80"/>
                </a:solidFill>
                <a:latin typeface="Quicksand Light"/>
                <a:ea typeface="Quicksand Light"/>
                <a:cs typeface="Quicksand Light"/>
                <a:sym typeface="Quicksand Light"/>
              </a:defRPr>
            </a:lvl3pPr>
            <a:lvl4pPr marL="2438400" lvl="3" indent="-440055">
              <a:lnSpc>
                <a:spcPct val="100000"/>
              </a:lnSpc>
              <a:spcBef>
                <a:spcPts val="0"/>
              </a:spcBef>
              <a:spcAft>
                <a:spcPts val="0"/>
              </a:spcAft>
              <a:buClr>
                <a:srgbClr val="174A80"/>
              </a:buClr>
              <a:buSzPts val="1600"/>
              <a:buFont typeface="Quicksand Light"/>
              <a:buChar char="●"/>
              <a:defRPr sz="2135">
                <a:solidFill>
                  <a:srgbClr val="174A80"/>
                </a:solidFill>
                <a:latin typeface="Quicksand Light"/>
                <a:ea typeface="Quicksand Light"/>
                <a:cs typeface="Quicksand Light"/>
                <a:sym typeface="Quicksand Light"/>
              </a:defRPr>
            </a:lvl4pPr>
            <a:lvl5pPr marL="3048000" lvl="4" indent="-440055">
              <a:lnSpc>
                <a:spcPct val="100000"/>
              </a:lnSpc>
              <a:spcBef>
                <a:spcPts val="0"/>
              </a:spcBef>
              <a:spcAft>
                <a:spcPts val="0"/>
              </a:spcAft>
              <a:buClr>
                <a:srgbClr val="174A80"/>
              </a:buClr>
              <a:buSzPts val="1600"/>
              <a:buFont typeface="Quicksand Light"/>
              <a:buChar char="○"/>
              <a:defRPr sz="2135">
                <a:solidFill>
                  <a:srgbClr val="174A80"/>
                </a:solidFill>
                <a:latin typeface="Quicksand Light"/>
                <a:ea typeface="Quicksand Light"/>
                <a:cs typeface="Quicksand Light"/>
                <a:sym typeface="Quicksand Light"/>
              </a:defRPr>
            </a:lvl5pPr>
            <a:lvl6pPr marL="3657600" lvl="5" indent="-440055">
              <a:lnSpc>
                <a:spcPct val="100000"/>
              </a:lnSpc>
              <a:spcBef>
                <a:spcPts val="0"/>
              </a:spcBef>
              <a:spcAft>
                <a:spcPts val="0"/>
              </a:spcAft>
              <a:buClr>
                <a:srgbClr val="174A80"/>
              </a:buClr>
              <a:buSzPts val="1600"/>
              <a:buFont typeface="Quicksand Light"/>
              <a:buChar char="■"/>
              <a:defRPr sz="2135">
                <a:solidFill>
                  <a:srgbClr val="174A80"/>
                </a:solidFill>
                <a:latin typeface="Quicksand Light"/>
                <a:ea typeface="Quicksand Light"/>
                <a:cs typeface="Quicksand Light"/>
                <a:sym typeface="Quicksand Light"/>
              </a:defRPr>
            </a:lvl6pPr>
            <a:lvl7pPr marL="4267200" lvl="6" indent="-440055">
              <a:lnSpc>
                <a:spcPct val="100000"/>
              </a:lnSpc>
              <a:spcBef>
                <a:spcPts val="0"/>
              </a:spcBef>
              <a:spcAft>
                <a:spcPts val="0"/>
              </a:spcAft>
              <a:buClr>
                <a:srgbClr val="174A80"/>
              </a:buClr>
              <a:buSzPts val="1600"/>
              <a:buFont typeface="Quicksand Light"/>
              <a:buChar char="●"/>
              <a:defRPr sz="2135">
                <a:solidFill>
                  <a:srgbClr val="174A80"/>
                </a:solidFill>
                <a:latin typeface="Quicksand Light"/>
                <a:ea typeface="Quicksand Light"/>
                <a:cs typeface="Quicksand Light"/>
                <a:sym typeface="Quicksand Light"/>
              </a:defRPr>
            </a:lvl7pPr>
            <a:lvl8pPr marL="4876800" lvl="7" indent="-440055">
              <a:lnSpc>
                <a:spcPct val="100000"/>
              </a:lnSpc>
              <a:spcBef>
                <a:spcPts val="0"/>
              </a:spcBef>
              <a:spcAft>
                <a:spcPts val="0"/>
              </a:spcAft>
              <a:buClr>
                <a:srgbClr val="174A80"/>
              </a:buClr>
              <a:buSzPts val="1600"/>
              <a:buFont typeface="Quicksand Light"/>
              <a:buChar char="○"/>
              <a:defRPr sz="2135">
                <a:solidFill>
                  <a:srgbClr val="174A80"/>
                </a:solidFill>
                <a:latin typeface="Quicksand Light"/>
                <a:ea typeface="Quicksand Light"/>
                <a:cs typeface="Quicksand Light"/>
                <a:sym typeface="Quicksand Light"/>
              </a:defRPr>
            </a:lvl8pPr>
            <a:lvl9pPr marL="5486400" lvl="8" indent="-440055">
              <a:lnSpc>
                <a:spcPct val="100000"/>
              </a:lnSpc>
              <a:spcBef>
                <a:spcPts val="0"/>
              </a:spcBef>
              <a:spcAft>
                <a:spcPts val="0"/>
              </a:spcAft>
              <a:buClr>
                <a:srgbClr val="174A80"/>
              </a:buClr>
              <a:buSzPts val="1600"/>
              <a:buFont typeface="Quicksand Light"/>
              <a:buChar char="■"/>
              <a:defRPr sz="2135">
                <a:solidFill>
                  <a:srgbClr val="174A80"/>
                </a:solidFill>
                <a:latin typeface="Quicksand Light"/>
                <a:ea typeface="Quicksand Light"/>
                <a:cs typeface="Quicksand Light"/>
                <a:sym typeface="Quicksand Light"/>
              </a:defRPr>
            </a:lvl9pPr>
          </a:lstStyle>
          <a:p/>
        </p:txBody>
      </p:sp>
      <p:pic>
        <p:nvPicPr>
          <p:cNvPr id="2" name="Picture 1" descr="Picture5"/>
          <p:cNvPicPr>
            <a:picLocks noChangeAspect="1"/>
          </p:cNvPicPr>
          <p:nvPr userDrawn="1"/>
        </p:nvPicPr>
        <p:blipFill>
          <a:blip r:embed="rId11">
            <a:clrChange>
              <a:clrFrom>
                <a:srgbClr val="FFFDE8">
                  <a:alpha val="100000"/>
                </a:srgbClr>
              </a:clrFrom>
              <a:clrTo>
                <a:srgbClr val="FFFDE8">
                  <a:alpha val="100000"/>
                  <a:alpha val="0"/>
                </a:srgbClr>
              </a:clrTo>
            </a:clrChange>
          </a:blip>
          <a:stretch>
            <a:fillRect/>
          </a:stretch>
        </p:blipFill>
        <p:spPr>
          <a:xfrm>
            <a:off x="-2362200" y="-157480"/>
            <a:ext cx="1509395" cy="1509395"/>
          </a:xfrm>
          <a:prstGeom prst="rect">
            <a:avLst/>
          </a:prstGeom>
        </p:spPr>
      </p:pic>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8300" y="588467"/>
            <a:ext cx="10255200" cy="7636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charset="-127"/>
              <a:buNone/>
              <a:defRPr sz="3735" b="1">
                <a:solidFill>
                  <a:schemeClr val="accent6"/>
                </a:solidFill>
                <a:latin typeface="Jua" charset="-127"/>
                <a:ea typeface="Jua" charset="-127"/>
                <a:cs typeface="Jua" charset="-127"/>
                <a:sym typeface="Jua" charset="-127"/>
              </a:defRPr>
            </a:lvl1pPr>
            <a:lvl2pPr lvl="1" algn="ctr">
              <a:lnSpc>
                <a:spcPct val="80000"/>
              </a:lnSpc>
              <a:spcBef>
                <a:spcPts val="0"/>
              </a:spcBef>
              <a:spcAft>
                <a:spcPts val="0"/>
              </a:spcAft>
              <a:buClr>
                <a:schemeClr val="accent6"/>
              </a:buClr>
              <a:buSzPts val="2800"/>
              <a:buFont typeface="Jua" charset="-127"/>
              <a:buNone/>
              <a:defRPr sz="3735" b="1">
                <a:solidFill>
                  <a:schemeClr val="accent6"/>
                </a:solidFill>
                <a:latin typeface="Jua" charset="-127"/>
                <a:ea typeface="Jua" charset="-127"/>
                <a:cs typeface="Jua" charset="-127"/>
                <a:sym typeface="Jua" charset="-127"/>
              </a:defRPr>
            </a:lvl2pPr>
            <a:lvl3pPr lvl="2" algn="ctr">
              <a:lnSpc>
                <a:spcPct val="80000"/>
              </a:lnSpc>
              <a:spcBef>
                <a:spcPts val="0"/>
              </a:spcBef>
              <a:spcAft>
                <a:spcPts val="0"/>
              </a:spcAft>
              <a:buClr>
                <a:schemeClr val="accent6"/>
              </a:buClr>
              <a:buSzPts val="2800"/>
              <a:buFont typeface="Jua" charset="-127"/>
              <a:buNone/>
              <a:defRPr sz="3735" b="1">
                <a:solidFill>
                  <a:schemeClr val="accent6"/>
                </a:solidFill>
                <a:latin typeface="Jua" charset="-127"/>
                <a:ea typeface="Jua" charset="-127"/>
                <a:cs typeface="Jua" charset="-127"/>
                <a:sym typeface="Jua" charset="-127"/>
              </a:defRPr>
            </a:lvl3pPr>
            <a:lvl4pPr lvl="3" algn="ctr">
              <a:lnSpc>
                <a:spcPct val="80000"/>
              </a:lnSpc>
              <a:spcBef>
                <a:spcPts val="0"/>
              </a:spcBef>
              <a:spcAft>
                <a:spcPts val="0"/>
              </a:spcAft>
              <a:buClr>
                <a:schemeClr val="accent6"/>
              </a:buClr>
              <a:buSzPts val="2800"/>
              <a:buFont typeface="Jua" charset="-127"/>
              <a:buNone/>
              <a:defRPr sz="3735" b="1">
                <a:solidFill>
                  <a:schemeClr val="accent6"/>
                </a:solidFill>
                <a:latin typeface="Jua" charset="-127"/>
                <a:ea typeface="Jua" charset="-127"/>
                <a:cs typeface="Jua" charset="-127"/>
                <a:sym typeface="Jua" charset="-127"/>
              </a:defRPr>
            </a:lvl4pPr>
            <a:lvl5pPr lvl="4" algn="ctr">
              <a:lnSpc>
                <a:spcPct val="80000"/>
              </a:lnSpc>
              <a:spcBef>
                <a:spcPts val="0"/>
              </a:spcBef>
              <a:spcAft>
                <a:spcPts val="0"/>
              </a:spcAft>
              <a:buClr>
                <a:schemeClr val="accent6"/>
              </a:buClr>
              <a:buSzPts val="2800"/>
              <a:buFont typeface="Jua" charset="-127"/>
              <a:buNone/>
              <a:defRPr sz="3735" b="1">
                <a:solidFill>
                  <a:schemeClr val="accent6"/>
                </a:solidFill>
                <a:latin typeface="Jua" charset="-127"/>
                <a:ea typeface="Jua" charset="-127"/>
                <a:cs typeface="Jua" charset="-127"/>
                <a:sym typeface="Jua" charset="-127"/>
              </a:defRPr>
            </a:lvl5pPr>
            <a:lvl6pPr lvl="5" algn="ctr">
              <a:lnSpc>
                <a:spcPct val="80000"/>
              </a:lnSpc>
              <a:spcBef>
                <a:spcPts val="0"/>
              </a:spcBef>
              <a:spcAft>
                <a:spcPts val="0"/>
              </a:spcAft>
              <a:buClr>
                <a:schemeClr val="accent6"/>
              </a:buClr>
              <a:buSzPts val="2800"/>
              <a:buFont typeface="Jua" charset="-127"/>
              <a:buNone/>
              <a:defRPr sz="3735" b="1">
                <a:solidFill>
                  <a:schemeClr val="accent6"/>
                </a:solidFill>
                <a:latin typeface="Jua" charset="-127"/>
                <a:ea typeface="Jua" charset="-127"/>
                <a:cs typeface="Jua" charset="-127"/>
                <a:sym typeface="Jua" charset="-127"/>
              </a:defRPr>
            </a:lvl6pPr>
            <a:lvl7pPr lvl="6" algn="ctr">
              <a:lnSpc>
                <a:spcPct val="80000"/>
              </a:lnSpc>
              <a:spcBef>
                <a:spcPts val="0"/>
              </a:spcBef>
              <a:spcAft>
                <a:spcPts val="0"/>
              </a:spcAft>
              <a:buClr>
                <a:schemeClr val="accent6"/>
              </a:buClr>
              <a:buSzPts val="2800"/>
              <a:buFont typeface="Jua" charset="-127"/>
              <a:buNone/>
              <a:defRPr sz="3735" b="1">
                <a:solidFill>
                  <a:schemeClr val="accent6"/>
                </a:solidFill>
                <a:latin typeface="Jua" charset="-127"/>
                <a:ea typeface="Jua" charset="-127"/>
                <a:cs typeface="Jua" charset="-127"/>
                <a:sym typeface="Jua" charset="-127"/>
              </a:defRPr>
            </a:lvl7pPr>
            <a:lvl8pPr lvl="7" algn="ctr">
              <a:lnSpc>
                <a:spcPct val="80000"/>
              </a:lnSpc>
              <a:spcBef>
                <a:spcPts val="0"/>
              </a:spcBef>
              <a:spcAft>
                <a:spcPts val="0"/>
              </a:spcAft>
              <a:buClr>
                <a:schemeClr val="accent6"/>
              </a:buClr>
              <a:buSzPts val="2800"/>
              <a:buFont typeface="Jua" charset="-127"/>
              <a:buNone/>
              <a:defRPr sz="3735" b="1">
                <a:solidFill>
                  <a:schemeClr val="accent6"/>
                </a:solidFill>
                <a:latin typeface="Jua" charset="-127"/>
                <a:ea typeface="Jua" charset="-127"/>
                <a:cs typeface="Jua" charset="-127"/>
                <a:sym typeface="Jua" charset="-127"/>
              </a:defRPr>
            </a:lvl8pPr>
            <a:lvl9pPr lvl="8" algn="ctr">
              <a:lnSpc>
                <a:spcPct val="80000"/>
              </a:lnSpc>
              <a:spcBef>
                <a:spcPts val="0"/>
              </a:spcBef>
              <a:spcAft>
                <a:spcPts val="0"/>
              </a:spcAft>
              <a:buClr>
                <a:schemeClr val="accent6"/>
              </a:buClr>
              <a:buSzPts val="2800"/>
              <a:buFont typeface="Jua" charset="-127"/>
              <a:buNone/>
              <a:defRPr sz="3735" b="1">
                <a:solidFill>
                  <a:schemeClr val="accent6"/>
                </a:solidFill>
                <a:latin typeface="Jua" charset="-127"/>
                <a:ea typeface="Jua" charset="-127"/>
                <a:cs typeface="Jua" charset="-127"/>
                <a:sym typeface="Jua" charset="-127"/>
              </a:defRPr>
            </a:lvl9pPr>
          </a:lstStyle>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600" lvl="0" indent="-440055">
              <a:lnSpc>
                <a:spcPct val="100000"/>
              </a:lnSpc>
              <a:spcBef>
                <a:spcPts val="0"/>
              </a:spcBef>
              <a:spcAft>
                <a:spcPts val="0"/>
              </a:spcAft>
              <a:buClr>
                <a:srgbClr val="174A80"/>
              </a:buClr>
              <a:buSzPts val="1600"/>
              <a:buFont typeface="Quicksand Light"/>
              <a:buChar char="●"/>
              <a:defRPr sz="2135">
                <a:solidFill>
                  <a:srgbClr val="174A80"/>
                </a:solidFill>
                <a:latin typeface="Quicksand Light"/>
                <a:ea typeface="Quicksand Light"/>
                <a:cs typeface="Quicksand Light"/>
                <a:sym typeface="Quicksand Light"/>
              </a:defRPr>
            </a:lvl1pPr>
            <a:lvl2pPr marL="1219200" lvl="1" indent="-440055">
              <a:lnSpc>
                <a:spcPct val="100000"/>
              </a:lnSpc>
              <a:spcBef>
                <a:spcPts val="0"/>
              </a:spcBef>
              <a:spcAft>
                <a:spcPts val="0"/>
              </a:spcAft>
              <a:buClr>
                <a:srgbClr val="174A80"/>
              </a:buClr>
              <a:buSzPts val="1600"/>
              <a:buFont typeface="Quicksand Light"/>
              <a:buChar char="○"/>
              <a:defRPr sz="2135">
                <a:solidFill>
                  <a:srgbClr val="174A80"/>
                </a:solidFill>
                <a:latin typeface="Quicksand Light"/>
                <a:ea typeface="Quicksand Light"/>
                <a:cs typeface="Quicksand Light"/>
                <a:sym typeface="Quicksand Light"/>
              </a:defRPr>
            </a:lvl2pPr>
            <a:lvl3pPr marL="1828800" lvl="2" indent="-440055">
              <a:lnSpc>
                <a:spcPct val="100000"/>
              </a:lnSpc>
              <a:spcBef>
                <a:spcPts val="0"/>
              </a:spcBef>
              <a:spcAft>
                <a:spcPts val="0"/>
              </a:spcAft>
              <a:buClr>
                <a:srgbClr val="174A80"/>
              </a:buClr>
              <a:buSzPts val="1600"/>
              <a:buFont typeface="Quicksand Light"/>
              <a:buChar char="■"/>
              <a:defRPr sz="2135">
                <a:solidFill>
                  <a:srgbClr val="174A80"/>
                </a:solidFill>
                <a:latin typeface="Quicksand Light"/>
                <a:ea typeface="Quicksand Light"/>
                <a:cs typeface="Quicksand Light"/>
                <a:sym typeface="Quicksand Light"/>
              </a:defRPr>
            </a:lvl3pPr>
            <a:lvl4pPr marL="2438400" lvl="3" indent="-440055">
              <a:lnSpc>
                <a:spcPct val="100000"/>
              </a:lnSpc>
              <a:spcBef>
                <a:spcPts val="0"/>
              </a:spcBef>
              <a:spcAft>
                <a:spcPts val="0"/>
              </a:spcAft>
              <a:buClr>
                <a:srgbClr val="174A80"/>
              </a:buClr>
              <a:buSzPts val="1600"/>
              <a:buFont typeface="Quicksand Light"/>
              <a:buChar char="●"/>
              <a:defRPr sz="2135">
                <a:solidFill>
                  <a:srgbClr val="174A80"/>
                </a:solidFill>
                <a:latin typeface="Quicksand Light"/>
                <a:ea typeface="Quicksand Light"/>
                <a:cs typeface="Quicksand Light"/>
                <a:sym typeface="Quicksand Light"/>
              </a:defRPr>
            </a:lvl4pPr>
            <a:lvl5pPr marL="3048000" lvl="4" indent="-440055">
              <a:lnSpc>
                <a:spcPct val="100000"/>
              </a:lnSpc>
              <a:spcBef>
                <a:spcPts val="0"/>
              </a:spcBef>
              <a:spcAft>
                <a:spcPts val="0"/>
              </a:spcAft>
              <a:buClr>
                <a:srgbClr val="174A80"/>
              </a:buClr>
              <a:buSzPts val="1600"/>
              <a:buFont typeface="Quicksand Light"/>
              <a:buChar char="○"/>
              <a:defRPr sz="2135">
                <a:solidFill>
                  <a:srgbClr val="174A80"/>
                </a:solidFill>
                <a:latin typeface="Quicksand Light"/>
                <a:ea typeface="Quicksand Light"/>
                <a:cs typeface="Quicksand Light"/>
                <a:sym typeface="Quicksand Light"/>
              </a:defRPr>
            </a:lvl5pPr>
            <a:lvl6pPr marL="3657600" lvl="5" indent="-440055">
              <a:lnSpc>
                <a:spcPct val="100000"/>
              </a:lnSpc>
              <a:spcBef>
                <a:spcPts val="0"/>
              </a:spcBef>
              <a:spcAft>
                <a:spcPts val="0"/>
              </a:spcAft>
              <a:buClr>
                <a:srgbClr val="174A80"/>
              </a:buClr>
              <a:buSzPts val="1600"/>
              <a:buFont typeface="Quicksand Light"/>
              <a:buChar char="■"/>
              <a:defRPr sz="2135">
                <a:solidFill>
                  <a:srgbClr val="174A80"/>
                </a:solidFill>
                <a:latin typeface="Quicksand Light"/>
                <a:ea typeface="Quicksand Light"/>
                <a:cs typeface="Quicksand Light"/>
                <a:sym typeface="Quicksand Light"/>
              </a:defRPr>
            </a:lvl6pPr>
            <a:lvl7pPr marL="4267200" lvl="6" indent="-440055">
              <a:lnSpc>
                <a:spcPct val="100000"/>
              </a:lnSpc>
              <a:spcBef>
                <a:spcPts val="0"/>
              </a:spcBef>
              <a:spcAft>
                <a:spcPts val="0"/>
              </a:spcAft>
              <a:buClr>
                <a:srgbClr val="174A80"/>
              </a:buClr>
              <a:buSzPts val="1600"/>
              <a:buFont typeface="Quicksand Light"/>
              <a:buChar char="●"/>
              <a:defRPr sz="2135">
                <a:solidFill>
                  <a:srgbClr val="174A80"/>
                </a:solidFill>
                <a:latin typeface="Quicksand Light"/>
                <a:ea typeface="Quicksand Light"/>
                <a:cs typeface="Quicksand Light"/>
                <a:sym typeface="Quicksand Light"/>
              </a:defRPr>
            </a:lvl7pPr>
            <a:lvl8pPr marL="4876800" lvl="7" indent="-440055">
              <a:lnSpc>
                <a:spcPct val="100000"/>
              </a:lnSpc>
              <a:spcBef>
                <a:spcPts val="0"/>
              </a:spcBef>
              <a:spcAft>
                <a:spcPts val="0"/>
              </a:spcAft>
              <a:buClr>
                <a:srgbClr val="174A80"/>
              </a:buClr>
              <a:buSzPts val="1600"/>
              <a:buFont typeface="Quicksand Light"/>
              <a:buChar char="○"/>
              <a:defRPr sz="2135">
                <a:solidFill>
                  <a:srgbClr val="174A80"/>
                </a:solidFill>
                <a:latin typeface="Quicksand Light"/>
                <a:ea typeface="Quicksand Light"/>
                <a:cs typeface="Quicksand Light"/>
                <a:sym typeface="Quicksand Light"/>
              </a:defRPr>
            </a:lvl8pPr>
            <a:lvl9pPr marL="5486400" lvl="8" indent="-440055">
              <a:lnSpc>
                <a:spcPct val="100000"/>
              </a:lnSpc>
              <a:spcBef>
                <a:spcPts val="0"/>
              </a:spcBef>
              <a:spcAft>
                <a:spcPts val="0"/>
              </a:spcAft>
              <a:buClr>
                <a:srgbClr val="174A80"/>
              </a:buClr>
              <a:buSzPts val="1600"/>
              <a:buFont typeface="Quicksand Light"/>
              <a:buChar char="■"/>
              <a:defRPr sz="2135">
                <a:solidFill>
                  <a:srgbClr val="174A80"/>
                </a:solidFill>
                <a:latin typeface="Quicksand Light"/>
                <a:ea typeface="Quicksand Light"/>
                <a:cs typeface="Quicksand Light"/>
                <a:sym typeface="Quicksand Light"/>
              </a:defRPr>
            </a:lvl9pPr>
          </a:lstStyle>
          <a:p/>
        </p:txBody>
      </p:sp>
    </p:spTree>
  </p:cSld>
  <p:clrMap bg1="lt1" tx1="dk1" bg2="dk2" tx2="lt2" accent1="accent1" accent2="accent2" accent3="accent3" accent4="accent4" accent5="accent5" accent6="accent6" hlink="hlink" folHlink="folHlink"/>
  <p:sldLayoutIdLst>
    <p:sldLayoutId id="214748367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4.xml"/><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6.png"/><Relationship Id="rId3" Type="http://schemas.openxmlformats.org/officeDocument/2006/relationships/image" Target="../media/image7.svg"/><Relationship Id="rId2" Type="http://schemas.openxmlformats.org/officeDocument/2006/relationships/image" Target="../media/image24.png"/><Relationship Id="rId1"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26.png"/><Relationship Id="rId1" Type="http://schemas.openxmlformats.org/officeDocument/2006/relationships/image" Target="../media/image25.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8.svg"/><Relationship Id="rId1" Type="http://schemas.openxmlformats.org/officeDocument/2006/relationships/image" Target="../media/image25.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8.svg"/><Relationship Id="rId3" Type="http://schemas.openxmlformats.org/officeDocument/2006/relationships/image" Target="../media/image25.png"/><Relationship Id="rId2" Type="http://schemas.openxmlformats.org/officeDocument/2006/relationships/image" Target="../media/image10.svg"/><Relationship Id="rId1"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9" Type="http://schemas.openxmlformats.org/officeDocument/2006/relationships/image" Target="../media/image33.png"/><Relationship Id="rId8" Type="http://schemas.openxmlformats.org/officeDocument/2006/relationships/image" Target="../media/image32.png"/><Relationship Id="rId7" Type="http://schemas.openxmlformats.org/officeDocument/2006/relationships/image" Target="../media/image31.png"/><Relationship Id="rId6" Type="http://schemas.openxmlformats.org/officeDocument/2006/relationships/image" Target="../media/image12.png"/><Relationship Id="rId5" Type="http://schemas.openxmlformats.org/officeDocument/2006/relationships/image" Target="../media/image27.png"/><Relationship Id="rId4" Type="http://schemas.openxmlformats.org/officeDocument/2006/relationships/image" Target="../media/image8.svg"/><Relationship Id="rId3" Type="http://schemas.openxmlformats.org/officeDocument/2006/relationships/image" Target="../media/image25.png"/><Relationship Id="rId2" Type="http://schemas.openxmlformats.org/officeDocument/2006/relationships/image" Target="../media/image11.svg"/><Relationship Id="rId11" Type="http://schemas.openxmlformats.org/officeDocument/2006/relationships/slideLayout" Target="../slideLayouts/slideLayout1.xml"/><Relationship Id="rId10" Type="http://schemas.openxmlformats.org/officeDocument/2006/relationships/image" Target="../media/image12.svg"/><Relationship Id="rId1" Type="http://schemas.openxmlformats.org/officeDocument/2006/relationships/image" Target="../media/image30.pn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7.png"/><Relationship Id="rId4" Type="http://schemas.openxmlformats.org/officeDocument/2006/relationships/image" Target="../media/image8.svg"/><Relationship Id="rId3" Type="http://schemas.openxmlformats.org/officeDocument/2006/relationships/image" Target="../media/image25.png"/><Relationship Id="rId2" Type="http://schemas.openxmlformats.org/officeDocument/2006/relationships/image" Target="../media/image13.svg"/><Relationship Id="rId1"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emf"/></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6.png"/><Relationship Id="rId2" Type="http://schemas.openxmlformats.org/officeDocument/2006/relationships/image" Target="../media/image14.svg"/><Relationship Id="rId1" Type="http://schemas.openxmlformats.org/officeDocument/2006/relationships/image" Target="../media/image35.png"/></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7.png"/><Relationship Id="rId4" Type="http://schemas.openxmlformats.org/officeDocument/2006/relationships/image" Target="../media/image8.svg"/><Relationship Id="rId3" Type="http://schemas.openxmlformats.org/officeDocument/2006/relationships/image" Target="../media/image25.png"/><Relationship Id="rId2" Type="http://schemas.openxmlformats.org/officeDocument/2006/relationships/image" Target="../media/image11.svg"/><Relationship Id="rId1" Type="http://schemas.openxmlformats.org/officeDocument/2006/relationships/image" Target="../media/image30.pn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15.svg"/><Relationship Id="rId4" Type="http://schemas.openxmlformats.org/officeDocument/2006/relationships/image" Target="../media/image37.png"/><Relationship Id="rId3" Type="http://schemas.openxmlformats.org/officeDocument/2006/relationships/image" Target="../media/image27.png"/><Relationship Id="rId2" Type="http://schemas.openxmlformats.org/officeDocument/2006/relationships/image" Target="../media/image8.svg"/><Relationship Id="rId1" Type="http://schemas.openxmlformats.org/officeDocument/2006/relationships/image" Target="../media/image25.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38.png"/><Relationship Id="rId2" Type="http://schemas.openxmlformats.org/officeDocument/2006/relationships/image" Target="../media/image27.png"/><Relationship Id="rId1" Type="http://schemas.openxmlformats.org/officeDocument/2006/relationships/image" Target="../media/image25.pn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6.png"/><Relationship Id="rId6" Type="http://schemas.openxmlformats.org/officeDocument/2006/relationships/image" Target="../media/image5.svg"/><Relationship Id="rId5" Type="http://schemas.openxmlformats.org/officeDocument/2006/relationships/image" Target="../media/image20.png"/><Relationship Id="rId4" Type="http://schemas.openxmlformats.org/officeDocument/2006/relationships/image" Target="../media/image38.png"/><Relationship Id="rId3" Type="http://schemas.openxmlformats.org/officeDocument/2006/relationships/image" Target="../media/image25.png"/><Relationship Id="rId2" Type="http://schemas.openxmlformats.org/officeDocument/2006/relationships/image" Target="../media/image16.svg"/><Relationship Id="rId1"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40.png"/></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6.png"/><Relationship Id="rId6" Type="http://schemas.openxmlformats.org/officeDocument/2006/relationships/image" Target="../media/image5.svg"/><Relationship Id="rId5" Type="http://schemas.openxmlformats.org/officeDocument/2006/relationships/image" Target="../media/image20.png"/><Relationship Id="rId4" Type="http://schemas.openxmlformats.org/officeDocument/2006/relationships/image" Target="../media/image38.png"/><Relationship Id="rId3" Type="http://schemas.openxmlformats.org/officeDocument/2006/relationships/image" Target="../media/image25.png"/><Relationship Id="rId2" Type="http://schemas.openxmlformats.org/officeDocument/2006/relationships/image" Target="../media/image16.svg"/><Relationship Id="rId1" Type="http://schemas.openxmlformats.org/officeDocument/2006/relationships/image" Target="../media/image39.png"/></Relationships>
</file>

<file path=ppt/slides/_rels/slide27.xml.rels><?xml version="1.0" encoding="UTF-8" standalone="yes"?>
<Relationships xmlns="http://schemas.openxmlformats.org/package/2006/relationships"><Relationship Id="rId9" Type="http://schemas.openxmlformats.org/officeDocument/2006/relationships/image" Target="../media/image20.svg"/><Relationship Id="rId8" Type="http://schemas.openxmlformats.org/officeDocument/2006/relationships/image" Target="../media/image45.png"/><Relationship Id="rId7" Type="http://schemas.openxmlformats.org/officeDocument/2006/relationships/image" Target="../media/image44.jpeg"/><Relationship Id="rId6" Type="http://schemas.openxmlformats.org/officeDocument/2006/relationships/image" Target="../media/image19.svg"/><Relationship Id="rId5" Type="http://schemas.openxmlformats.org/officeDocument/2006/relationships/image" Target="../media/image43.png"/><Relationship Id="rId4" Type="http://schemas.openxmlformats.org/officeDocument/2006/relationships/image" Target="../media/image18.svg"/><Relationship Id="rId3" Type="http://schemas.openxmlformats.org/officeDocument/2006/relationships/image" Target="../media/image42.png"/><Relationship Id="rId2" Type="http://schemas.openxmlformats.org/officeDocument/2006/relationships/image" Target="../media/image17.svg"/><Relationship Id="rId10" Type="http://schemas.openxmlformats.org/officeDocument/2006/relationships/slideLayout" Target="../slideLayouts/slideLayout1.xml"/><Relationship Id="rId1" Type="http://schemas.openxmlformats.org/officeDocument/2006/relationships/image" Target="../media/image41.pn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8.png"/><Relationship Id="rId3" Type="http://schemas.openxmlformats.org/officeDocument/2006/relationships/image" Target="../media/image42.png"/><Relationship Id="rId2" Type="http://schemas.openxmlformats.org/officeDocument/2006/relationships/image" Target="../media/image47.png"/><Relationship Id="rId1" Type="http://schemas.openxmlformats.org/officeDocument/2006/relationships/image" Target="../media/image46.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0.png"/><Relationship Id="rId2" Type="http://schemas.openxmlformats.org/officeDocument/2006/relationships/image" Target="../media/image42.png"/><Relationship Id="rId1" Type="http://schemas.openxmlformats.org/officeDocument/2006/relationships/image" Target="../media/image49.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svg"/><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6.png"/><Relationship Id="rId6" Type="http://schemas.openxmlformats.org/officeDocument/2006/relationships/image" Target="../media/image5.svg"/><Relationship Id="rId5" Type="http://schemas.openxmlformats.org/officeDocument/2006/relationships/image" Target="../media/image20.png"/><Relationship Id="rId4" Type="http://schemas.openxmlformats.org/officeDocument/2006/relationships/image" Target="../media/image38.png"/><Relationship Id="rId3" Type="http://schemas.openxmlformats.org/officeDocument/2006/relationships/image" Target="../media/image25.png"/><Relationship Id="rId2" Type="http://schemas.openxmlformats.org/officeDocument/2006/relationships/image" Target="../media/image16.svg"/><Relationship Id="rId1" Type="http://schemas.openxmlformats.org/officeDocument/2006/relationships/image" Target="../media/image39.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2.png"/><Relationship Id="rId2" Type="http://schemas.openxmlformats.org/officeDocument/2006/relationships/image" Target="../media/image21.svg"/><Relationship Id="rId1" Type="http://schemas.openxmlformats.org/officeDocument/2006/relationships/image" Target="../media/image51.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2.svg"/><Relationship Id="rId1" Type="http://schemas.openxmlformats.org/officeDocument/2006/relationships/image" Target="../media/image53.png"/></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6.png"/><Relationship Id="rId6" Type="http://schemas.openxmlformats.org/officeDocument/2006/relationships/image" Target="../media/image5.svg"/><Relationship Id="rId5" Type="http://schemas.openxmlformats.org/officeDocument/2006/relationships/image" Target="../media/image20.png"/><Relationship Id="rId4" Type="http://schemas.openxmlformats.org/officeDocument/2006/relationships/image" Target="../media/image38.png"/><Relationship Id="rId3" Type="http://schemas.openxmlformats.org/officeDocument/2006/relationships/image" Target="../media/image25.png"/><Relationship Id="rId2" Type="http://schemas.openxmlformats.org/officeDocument/2006/relationships/image" Target="../media/image16.svg"/><Relationship Id="rId1" Type="http://schemas.openxmlformats.org/officeDocument/2006/relationships/image" Target="../media/image39.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23.svg"/><Relationship Id="rId1"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6.png"/><Relationship Id="rId1" Type="http://schemas.openxmlformats.org/officeDocument/2006/relationships/image" Target="../media/image55.jpeg"/></Relationships>
</file>

<file path=ppt/slides/_rels/slide38.xml.rels><?xml version="1.0" encoding="UTF-8" standalone="yes"?>
<Relationships xmlns="http://schemas.openxmlformats.org/package/2006/relationships"><Relationship Id="rId9" Type="http://schemas.openxmlformats.org/officeDocument/2006/relationships/image" Target="../media/image58.png"/><Relationship Id="rId8" Type="http://schemas.openxmlformats.org/officeDocument/2006/relationships/image" Target="../media/image25.svg"/><Relationship Id="rId7" Type="http://schemas.openxmlformats.org/officeDocument/2006/relationships/image" Target="../media/image49.png"/><Relationship Id="rId6" Type="http://schemas.openxmlformats.org/officeDocument/2006/relationships/image" Target="../media/image24.svg"/><Relationship Id="rId5" Type="http://schemas.openxmlformats.org/officeDocument/2006/relationships/image" Target="../media/image48.png"/><Relationship Id="rId4" Type="http://schemas.openxmlformats.org/officeDocument/2006/relationships/image" Target="../media/image17.svg"/><Relationship Id="rId3" Type="http://schemas.openxmlformats.org/officeDocument/2006/relationships/image" Target="../media/image41.png"/><Relationship Id="rId2" Type="http://schemas.openxmlformats.org/officeDocument/2006/relationships/image" Target="../media/image57.png"/><Relationship Id="rId14" Type="http://schemas.openxmlformats.org/officeDocument/2006/relationships/slideLayout" Target="../slideLayouts/slideLayout1.xml"/><Relationship Id="rId13" Type="http://schemas.openxmlformats.org/officeDocument/2006/relationships/image" Target="../media/image27.svg"/><Relationship Id="rId12" Type="http://schemas.openxmlformats.org/officeDocument/2006/relationships/image" Target="../media/image60.png"/><Relationship Id="rId11" Type="http://schemas.openxmlformats.org/officeDocument/2006/relationships/image" Target="../media/image26.svg"/><Relationship Id="rId10" Type="http://schemas.openxmlformats.org/officeDocument/2006/relationships/image" Target="../media/image59.png"/><Relationship Id="rId1" Type="http://schemas.openxmlformats.org/officeDocument/2006/relationships/image" Target="../media/image25.png"/></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7.png"/><Relationship Id="rId3" Type="http://schemas.openxmlformats.org/officeDocument/2006/relationships/image" Target="../media/image25.png"/><Relationship Id="rId2" Type="http://schemas.openxmlformats.org/officeDocument/2006/relationships/image" Target="../media/image61.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4.jpeg"/><Relationship Id="rId1" Type="http://schemas.openxmlformats.org/officeDocument/2006/relationships/image" Target="../media/image13.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7.png"/><Relationship Id="rId1" Type="http://schemas.openxmlformats.org/officeDocument/2006/relationships/image" Target="../media/image25.pn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28.svg"/><Relationship Id="rId1" Type="http://schemas.openxmlformats.org/officeDocument/2006/relationships/image" Target="../media/image62.png"/></Relationships>
</file>

<file path=ppt/slides/_rels/slide42.xml.rels><?xml version="1.0" encoding="UTF-8" standalone="yes"?>
<Relationships xmlns="http://schemas.openxmlformats.org/package/2006/relationships"><Relationship Id="rId9" Type="http://schemas.openxmlformats.org/officeDocument/2006/relationships/image" Target="../media/image65.png"/><Relationship Id="rId8" Type="http://schemas.openxmlformats.org/officeDocument/2006/relationships/image" Target="../media/image29.svg"/><Relationship Id="rId7" Type="http://schemas.openxmlformats.org/officeDocument/2006/relationships/image" Target="../media/image64.png"/><Relationship Id="rId6" Type="http://schemas.openxmlformats.org/officeDocument/2006/relationships/image" Target="../media/image63.png"/><Relationship Id="rId5" Type="http://schemas.openxmlformats.org/officeDocument/2006/relationships/slide" Target="slide47.xml"/><Relationship Id="rId4" Type="http://schemas.openxmlformats.org/officeDocument/2006/relationships/slide" Target="slide44.xml"/><Relationship Id="rId3" Type="http://schemas.openxmlformats.org/officeDocument/2006/relationships/slide" Target="slide45.xml"/><Relationship Id="rId2" Type="http://schemas.openxmlformats.org/officeDocument/2006/relationships/slide" Target="slide43.xml"/><Relationship Id="rId11" Type="http://schemas.openxmlformats.org/officeDocument/2006/relationships/slideLayout" Target="../slideLayouts/slideLayout1.xml"/><Relationship Id="rId10" Type="http://schemas.openxmlformats.org/officeDocument/2006/relationships/image" Target="../media/image30.svg"/><Relationship Id="rId1" Type="http://schemas.openxmlformats.org/officeDocument/2006/relationships/slide" Target="slide46.xml"/></Relationships>
</file>

<file path=ppt/slides/_rels/slide43.xml.rels><?xml version="1.0" encoding="UTF-8" standalone="yes"?>
<Relationships xmlns="http://schemas.openxmlformats.org/package/2006/relationships"><Relationship Id="rId8" Type="http://schemas.openxmlformats.org/officeDocument/2006/relationships/slideLayout" Target="../slideLayouts/slideLayout14.xml"/><Relationship Id="rId7" Type="http://schemas.openxmlformats.org/officeDocument/2006/relationships/audio" Target="../media/audio33.wav"/><Relationship Id="rId6" Type="http://schemas.openxmlformats.org/officeDocument/2006/relationships/image" Target="../media/image32.svg"/><Relationship Id="rId5" Type="http://schemas.openxmlformats.org/officeDocument/2006/relationships/image" Target="../media/image67.png"/><Relationship Id="rId4" Type="http://schemas.openxmlformats.org/officeDocument/2006/relationships/slide" Target="slide42.xml"/><Relationship Id="rId3" Type="http://schemas.openxmlformats.org/officeDocument/2006/relationships/image" Target="../media/image31.svg"/><Relationship Id="rId2" Type="http://schemas.openxmlformats.org/officeDocument/2006/relationships/image" Target="../media/image66.png"/><Relationship Id="rId1" Type="http://schemas.openxmlformats.org/officeDocument/2006/relationships/image" Target="../media/image6.png"/></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14.xml"/><Relationship Id="rId7" Type="http://schemas.openxmlformats.org/officeDocument/2006/relationships/audio" Target="../media/audio33.wav"/><Relationship Id="rId6" Type="http://schemas.openxmlformats.org/officeDocument/2006/relationships/image" Target="../media/image34.svg"/><Relationship Id="rId5" Type="http://schemas.openxmlformats.org/officeDocument/2006/relationships/image" Target="../media/image68.png"/><Relationship Id="rId4" Type="http://schemas.openxmlformats.org/officeDocument/2006/relationships/slide" Target="slide42.xml"/><Relationship Id="rId3" Type="http://schemas.openxmlformats.org/officeDocument/2006/relationships/image" Target="../media/image31.svg"/><Relationship Id="rId2" Type="http://schemas.openxmlformats.org/officeDocument/2006/relationships/image" Target="../media/image66.png"/><Relationship Id="rId1" Type="http://schemas.openxmlformats.org/officeDocument/2006/relationships/image" Target="../media/image6.png"/></Relationships>
</file>

<file path=ppt/slides/_rels/slide45.xml.rels><?xml version="1.0" encoding="UTF-8" standalone="yes"?>
<Relationships xmlns="http://schemas.openxmlformats.org/package/2006/relationships"><Relationship Id="rId8" Type="http://schemas.openxmlformats.org/officeDocument/2006/relationships/slideLayout" Target="../slideLayouts/slideLayout14.xml"/><Relationship Id="rId7" Type="http://schemas.openxmlformats.org/officeDocument/2006/relationships/audio" Target="../media/audio33.wav"/><Relationship Id="rId6" Type="http://schemas.openxmlformats.org/officeDocument/2006/relationships/image" Target="../media/image35.svg"/><Relationship Id="rId5" Type="http://schemas.openxmlformats.org/officeDocument/2006/relationships/image" Target="../media/image69.png"/><Relationship Id="rId4" Type="http://schemas.openxmlformats.org/officeDocument/2006/relationships/slide" Target="slide42.xml"/><Relationship Id="rId3" Type="http://schemas.openxmlformats.org/officeDocument/2006/relationships/image" Target="../media/image31.svg"/><Relationship Id="rId2" Type="http://schemas.openxmlformats.org/officeDocument/2006/relationships/image" Target="../media/image66.png"/><Relationship Id="rId1" Type="http://schemas.openxmlformats.org/officeDocument/2006/relationships/image" Target="../media/image6.png"/></Relationships>
</file>

<file path=ppt/slides/_rels/slide46.xml.rels><?xml version="1.0" encoding="UTF-8" standalone="yes"?>
<Relationships xmlns="http://schemas.openxmlformats.org/package/2006/relationships"><Relationship Id="rId8" Type="http://schemas.openxmlformats.org/officeDocument/2006/relationships/slideLayout" Target="../slideLayouts/slideLayout14.xml"/><Relationship Id="rId7" Type="http://schemas.openxmlformats.org/officeDocument/2006/relationships/audio" Target="../media/audio33.wav"/><Relationship Id="rId6" Type="http://schemas.openxmlformats.org/officeDocument/2006/relationships/image" Target="../media/image36.svg"/><Relationship Id="rId5" Type="http://schemas.openxmlformats.org/officeDocument/2006/relationships/image" Target="../media/image70.png"/><Relationship Id="rId4" Type="http://schemas.openxmlformats.org/officeDocument/2006/relationships/slide" Target="slide42.xml"/><Relationship Id="rId3" Type="http://schemas.openxmlformats.org/officeDocument/2006/relationships/image" Target="../media/image31.svg"/><Relationship Id="rId2" Type="http://schemas.openxmlformats.org/officeDocument/2006/relationships/image" Target="../media/image66.png"/><Relationship Id="rId1" Type="http://schemas.openxmlformats.org/officeDocument/2006/relationships/image" Target="../media/image6.png"/></Relationships>
</file>

<file path=ppt/slides/_rels/slide4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20.png"/><Relationship Id="rId3" Type="http://schemas.openxmlformats.org/officeDocument/2006/relationships/image" Target="../media/image4.svg"/><Relationship Id="rId2" Type="http://schemas.openxmlformats.org/officeDocument/2006/relationships/image" Target="../media/image19.png"/><Relationship Id="rId1" Type="http://schemas.openxmlformats.org/officeDocument/2006/relationships/image" Target="../media/image14.jpe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17.png"/><Relationship Id="rId3" Type="http://schemas.openxmlformats.org/officeDocument/2006/relationships/image" Target="../media/image2.svg"/><Relationship Id="rId2" Type="http://schemas.openxmlformats.org/officeDocument/2006/relationships/image" Target="../media/image16.png"/><Relationship Id="rId1" Type="http://schemas.openxmlformats.org/officeDocument/2006/relationships/image" Target="../media/image15.jpeg"/></Relationships>
</file>

<file path=ppt/slides/_rels/slide6.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slide" Target="slide8.xml"/><Relationship Id="rId7" Type="http://schemas.openxmlformats.org/officeDocument/2006/relationships/image" Target="../media/image5.svg"/><Relationship Id="rId6" Type="http://schemas.openxmlformats.org/officeDocument/2006/relationships/image" Target="../media/image20.png"/><Relationship Id="rId5" Type="http://schemas.openxmlformats.org/officeDocument/2006/relationships/slide" Target="slide7.xml"/><Relationship Id="rId4" Type="http://schemas.openxmlformats.org/officeDocument/2006/relationships/image" Target="../media/image4.svg"/><Relationship Id="rId3" Type="http://schemas.openxmlformats.org/officeDocument/2006/relationships/image" Target="../media/image19.png"/><Relationship Id="rId2" Type="http://schemas.openxmlformats.org/officeDocument/2006/relationships/image" Target="../media/image6.png"/><Relationship Id="rId13" Type="http://schemas.openxmlformats.org/officeDocument/2006/relationships/slideLayout" Target="../slideLayouts/slideLayout4.xml"/><Relationship Id="rId12" Type="http://schemas.openxmlformats.org/officeDocument/2006/relationships/slide" Target="slide9.xml"/><Relationship Id="rId11" Type="http://schemas.openxmlformats.org/officeDocument/2006/relationships/image" Target="../media/image22.png"/><Relationship Id="rId10" Type="http://schemas.openxmlformats.org/officeDocument/2006/relationships/image" Target="../media/image6.svg"/><Relationship Id="rId1" Type="http://schemas.openxmlformats.org/officeDocument/2006/relationships/image" Target="../media/image18.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slide" Target="slide6.xml"/><Relationship Id="rId5" Type="http://schemas.openxmlformats.org/officeDocument/2006/relationships/image" Target="../media/image6.png"/><Relationship Id="rId4" Type="http://schemas.openxmlformats.org/officeDocument/2006/relationships/image" Target="../media/image5.svg"/><Relationship Id="rId3" Type="http://schemas.openxmlformats.org/officeDocument/2006/relationships/image" Target="../media/image20.png"/><Relationship Id="rId2" Type="http://schemas.openxmlformats.org/officeDocument/2006/relationships/image" Target="../media/image4.svg"/><Relationship Id="rId1" Type="http://schemas.openxmlformats.org/officeDocument/2006/relationships/image" Target="../media/image19.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slide" Target="slide6.xml"/><Relationship Id="rId3" Type="http://schemas.openxmlformats.org/officeDocument/2006/relationships/image" Target="../media/image6.png"/><Relationship Id="rId2" Type="http://schemas.openxmlformats.org/officeDocument/2006/relationships/image" Target="../media/image6.svg"/><Relationship Id="rId1" Type="http://schemas.openxmlformats.org/officeDocument/2006/relationships/image" Target="../media/image21.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8"/>
          <p:cNvPicPr>
            <a:picLocks noGrp="1" noChangeAspect="1"/>
          </p:cNvPicPr>
          <p:nvPr/>
        </p:nvPicPr>
        <p:blipFill>
          <a:blip r:embed="rId1"/>
          <a:stretch>
            <a:fillRect/>
          </a:stretch>
        </p:blipFill>
        <p:spPr>
          <a:xfrm>
            <a:off x="228600" y="533083"/>
            <a:ext cx="3836988" cy="2951162"/>
          </a:xfrm>
          <a:prstGeom prst="rect">
            <a:avLst/>
          </a:prstGeom>
          <a:noFill/>
          <a:ln w="9525">
            <a:noFill/>
          </a:ln>
        </p:spPr>
      </p:pic>
      <p:pic>
        <p:nvPicPr>
          <p:cNvPr id="11" name="Picture 10" descr="hinh-anh-cau-be-thac-mac_111109192"/>
          <p:cNvPicPr>
            <a:picLocks noChangeAspect="1"/>
          </p:cNvPicPr>
          <p:nvPr/>
        </p:nvPicPr>
        <p:blipFill>
          <a:blip r:embed="rId2">
            <a:clrChange>
              <a:clrFrom>
                <a:srgbClr val="F7F7F7">
                  <a:alpha val="100000"/>
                </a:srgbClr>
              </a:clrFrom>
              <a:clrTo>
                <a:srgbClr val="F7F7F7">
                  <a:alpha val="100000"/>
                  <a:alpha val="0"/>
                </a:srgbClr>
              </a:clrTo>
            </a:clrChange>
          </a:blip>
          <a:stretch>
            <a:fillRect/>
          </a:stretch>
        </p:blipFill>
        <p:spPr>
          <a:xfrm>
            <a:off x="-381000" y="2039620"/>
            <a:ext cx="5154930" cy="5464175"/>
          </a:xfrm>
          <a:prstGeom prst="rect">
            <a:avLst/>
          </a:prstGeom>
        </p:spPr>
      </p:pic>
      <p:pic>
        <p:nvPicPr>
          <p:cNvPr id="21506" name="Picture 6"/>
          <p:cNvPicPr>
            <a:picLocks noGrp="1" noChangeAspect="1"/>
          </p:cNvPicPr>
          <p:nvPr>
            <p:ph idx="1"/>
          </p:nvPr>
        </p:nvPicPr>
        <p:blipFill>
          <a:blip r:embed="rId3"/>
          <a:stretch>
            <a:fillRect/>
          </a:stretch>
        </p:blipFill>
        <p:spPr>
          <a:xfrm>
            <a:off x="3735070" y="609600"/>
            <a:ext cx="7503160" cy="5095875"/>
          </a:xfrm>
          <a:prstGeom prst="rect">
            <a:avLst/>
          </a:prstGeom>
          <a:ln>
            <a:noFill/>
          </a:ln>
        </p:spPr>
      </p:pic>
      <p:sp>
        <p:nvSpPr>
          <p:cNvPr id="1145" name="Google Shape;1145;p45"/>
          <p:cNvSpPr/>
          <p:nvPr/>
        </p:nvSpPr>
        <p:spPr>
          <a:xfrm flipV="1">
            <a:off x="5791200" y="685800"/>
            <a:ext cx="3308350" cy="1358265"/>
          </a:xfrm>
          <a:custGeom>
            <a:avLst/>
            <a:gdLst/>
            <a:ahLst/>
            <a:cxnLst/>
            <a:rect l="l" t="t" r="r" b="b"/>
            <a:pathLst>
              <a:path w="18639" h="11091" extrusionOk="0">
                <a:moveTo>
                  <a:pt x="8066" y="1"/>
                </a:moveTo>
                <a:cubicBezTo>
                  <a:pt x="5377" y="1"/>
                  <a:pt x="2895" y="957"/>
                  <a:pt x="1293" y="3232"/>
                </a:cubicBezTo>
                <a:cubicBezTo>
                  <a:pt x="646" y="4292"/>
                  <a:pt x="104" y="5817"/>
                  <a:pt x="0" y="7213"/>
                </a:cubicBezTo>
                <a:cubicBezTo>
                  <a:pt x="0" y="8299"/>
                  <a:pt x="310" y="9255"/>
                  <a:pt x="957" y="10005"/>
                </a:cubicBezTo>
                <a:cubicBezTo>
                  <a:pt x="1732" y="10755"/>
                  <a:pt x="2792" y="11091"/>
                  <a:pt x="3774" y="11091"/>
                </a:cubicBezTo>
                <a:cubicBezTo>
                  <a:pt x="4834" y="11091"/>
                  <a:pt x="5817" y="10884"/>
                  <a:pt x="6773" y="10548"/>
                </a:cubicBezTo>
                <a:cubicBezTo>
                  <a:pt x="8094" y="10134"/>
                  <a:pt x="9415" y="9795"/>
                  <a:pt x="10724" y="9795"/>
                </a:cubicBezTo>
                <a:cubicBezTo>
                  <a:pt x="11131" y="9795"/>
                  <a:pt x="11538" y="9828"/>
                  <a:pt x="11943" y="9902"/>
                </a:cubicBezTo>
                <a:cubicBezTo>
                  <a:pt x="12822" y="10108"/>
                  <a:pt x="13675" y="10444"/>
                  <a:pt x="14528" y="10548"/>
                </a:cubicBezTo>
                <a:cubicBezTo>
                  <a:pt x="14907" y="10669"/>
                  <a:pt x="15285" y="10719"/>
                  <a:pt x="15664" y="10719"/>
                </a:cubicBezTo>
                <a:cubicBezTo>
                  <a:pt x="15932" y="10719"/>
                  <a:pt x="16199" y="10694"/>
                  <a:pt x="16467" y="10651"/>
                </a:cubicBezTo>
                <a:cubicBezTo>
                  <a:pt x="17113" y="10444"/>
                  <a:pt x="17656" y="9902"/>
                  <a:pt x="17992" y="9255"/>
                </a:cubicBezTo>
                <a:cubicBezTo>
                  <a:pt x="18638" y="8066"/>
                  <a:pt x="18535" y="6567"/>
                  <a:pt x="17992" y="5378"/>
                </a:cubicBezTo>
                <a:cubicBezTo>
                  <a:pt x="17449" y="4189"/>
                  <a:pt x="16596" y="3232"/>
                  <a:pt x="15510" y="2483"/>
                </a:cubicBezTo>
                <a:cubicBezTo>
                  <a:pt x="13365" y="957"/>
                  <a:pt x="10780" y="104"/>
                  <a:pt x="8066" y="1"/>
                </a:cubicBezTo>
                <a:close/>
              </a:path>
            </a:pathLst>
          </a:cu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ctr" rtl="0" fontAlgn="base">
              <a:spcBef>
                <a:spcPts val="0"/>
              </a:spcBef>
              <a:spcAft>
                <a:spcPts val="0"/>
              </a:spcAft>
              <a:buNone/>
            </a:pPr>
            <a:endParaRPr sz="4800" strike="noStrike" noProof="1">
              <a:solidFill>
                <a:schemeClr val="dk1"/>
              </a:solidFill>
              <a:latin typeface="Life Savers ExtraBold"/>
              <a:ea typeface="Life Savers ExtraBold"/>
              <a:cs typeface="Life Savers ExtraBold"/>
              <a:sym typeface="Life Savers ExtraBold"/>
            </a:endParaRPr>
          </a:p>
        </p:txBody>
      </p:sp>
      <p:pic>
        <p:nvPicPr>
          <p:cNvPr id="22533" name="Picture 13"/>
          <p:cNvPicPr>
            <a:picLocks noChangeAspect="1"/>
          </p:cNvPicPr>
          <p:nvPr/>
        </p:nvPicPr>
        <p:blipFill>
          <a:blip r:embed="rId4"/>
          <a:stretch>
            <a:fillRect/>
          </a:stretch>
        </p:blipFill>
        <p:spPr>
          <a:xfrm>
            <a:off x="6172200" y="914400"/>
            <a:ext cx="2247900" cy="719455"/>
          </a:xfrm>
          <a:prstGeom prst="rect">
            <a:avLst/>
          </a:prstGeom>
          <a:noFill/>
          <a:ln w="9525">
            <a:noFill/>
          </a:ln>
        </p:spPr>
      </p:pic>
      <p:pic>
        <p:nvPicPr>
          <p:cNvPr id="10"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305" y="4191000"/>
            <a:ext cx="10752455" cy="2529205"/>
          </a:xfrm>
          <a:prstGeom prst="rect">
            <a:avLst/>
          </a:prstGeom>
        </p:spPr>
      </p:pic>
      <p:pic>
        <p:nvPicPr>
          <p:cNvPr id="3" name="Picture 2"/>
          <p:cNvPicPr>
            <a:picLocks noChangeAspect="1"/>
          </p:cNvPicPr>
          <p:nvPr/>
        </p:nvPicPr>
        <p:blipFill>
          <a:blip r:embed="rId6"/>
          <a:stretch>
            <a:fillRect/>
          </a:stretch>
        </p:blipFill>
        <p:spPr>
          <a:xfrm>
            <a:off x="3820795" y="4648200"/>
            <a:ext cx="4181475" cy="714375"/>
          </a:xfrm>
          <a:prstGeom prst="rect">
            <a:avLst/>
          </a:prstGeom>
        </p:spPr>
      </p:pic>
      <p:pic>
        <p:nvPicPr>
          <p:cNvPr id="2" name="Picture 1"/>
          <p:cNvPicPr>
            <a:picLocks noChangeAspect="1"/>
          </p:cNvPicPr>
          <p:nvPr/>
        </p:nvPicPr>
        <p:blipFill>
          <a:blip r:embed="rId7"/>
          <a:stretch>
            <a:fillRect/>
          </a:stretch>
        </p:blipFill>
        <p:spPr>
          <a:xfrm>
            <a:off x="3819525" y="2059940"/>
            <a:ext cx="7334250" cy="1704975"/>
          </a:xfrm>
          <a:prstGeom prst="rect">
            <a:avLst/>
          </a:prstGeom>
        </p:spPr>
      </p:pic>
    </p:spTree>
  </p:cSld>
  <p:clrMapOvr>
    <a:masterClrMapping/>
  </p:clrMapOvr>
  <p:transition>
    <p:newsfla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838835" y="381000"/>
            <a:ext cx="10324465" cy="6247130"/>
          </a:xfrm>
          <a:prstGeom prst="rect">
            <a:avLst/>
          </a:prstGeom>
          <a:noFill/>
        </p:spPr>
        <p:txBody>
          <a:bodyPr wrap="square" rtlCol="0" anchor="t">
            <a:spAutoFit/>
          </a:bodyPr>
          <a:lstStyle/>
          <a:p>
            <a:pPr algn="ctr"/>
            <a:r>
              <a:rPr lang="en-GB" altLang="en-US" sz="2000" b="1">
                <a:solidFill>
                  <a:schemeClr val="accent1">
                    <a:lumMod val="75000"/>
                  </a:schemeClr>
                </a:solidFill>
                <a:effectLst>
                  <a:outerShdw blurRad="38100" dist="19050" dir="2700000" algn="tl" rotWithShape="0">
                    <a:schemeClr val="dk1">
                      <a:alpha val="40000"/>
                    </a:schemeClr>
                  </a:outerShdw>
                </a:effectLst>
              </a:rPr>
              <a:t>Cái gì quý nhất?</a:t>
            </a:r>
            <a:endParaRPr lang="en-GB" altLang="en-US" sz="2000" b="1">
              <a:solidFill>
                <a:schemeClr val="accent1">
                  <a:lumMod val="75000"/>
                </a:schemeClr>
              </a:solidFill>
              <a:effectLst>
                <a:outerShdw blurRad="38100" dist="19050" dir="2700000" algn="tl" rotWithShape="0">
                  <a:schemeClr val="dk1">
                    <a:alpha val="40000"/>
                  </a:schemeClr>
                </a:outerShdw>
              </a:effectLst>
            </a:endParaRPr>
          </a:p>
          <a:p>
            <a:pPr algn="just"/>
            <a:r>
              <a:rPr lang="en-GB" altLang="en-US" sz="2000"/>
              <a:t>        Một hôm, trên đường đi học về, Hùng, Quý và Nam trao đổi với nhau xem ở trên đời này, cái gì quý nhất.</a:t>
            </a:r>
            <a:endParaRPr lang="en-GB" altLang="en-US" sz="2000"/>
          </a:p>
          <a:p>
            <a:pPr algn="just"/>
            <a:r>
              <a:rPr lang="en-GB" altLang="en-US" sz="2000">
                <a:sym typeface="+mn-ea"/>
              </a:rPr>
              <a:t>        </a:t>
            </a:r>
            <a:r>
              <a:rPr lang="en-GB" altLang="en-US" sz="2000"/>
              <a:t>Hùng nói: "Theo tớ, quý nhất là lúa gạo. Các cậu có thấy ai không ăn mà sống được không?"</a:t>
            </a:r>
            <a:endParaRPr lang="en-GB" altLang="en-US" sz="2000"/>
          </a:p>
          <a:p>
            <a:pPr algn="just"/>
            <a:r>
              <a:rPr lang="en-GB" altLang="en-US" sz="2000">
                <a:sym typeface="+mn-ea"/>
              </a:rPr>
              <a:t>        </a:t>
            </a:r>
            <a:r>
              <a:rPr lang="en-GB" altLang="en-US" sz="2000"/>
              <a:t>Quý và Nam cho là có lí. Nhưng đi được mươi bước. Quý vội reo lên: "Bạn Hùng nói không đúng. Quý nhất phải là vàng. Mọi người chẳng thường nói quý như vàng là gì! Có vàng là có tiền, có tiền sẽ mua được lúa gạo!"</a:t>
            </a:r>
            <a:endParaRPr lang="en-GB" altLang="en-US" sz="2000"/>
          </a:p>
          <a:p>
            <a:pPr algn="just"/>
            <a:r>
              <a:rPr lang="en-GB" altLang="en-US" sz="2000">
                <a:sym typeface="+mn-ea"/>
              </a:rPr>
              <a:t>        </a:t>
            </a:r>
            <a:r>
              <a:rPr lang="en-GB" altLang="en-US" sz="2000"/>
              <a:t>Nam vội tiếp ngay: "Quý nhất là thì giờ. Thầy giáo thường nói thì giờ quý hơn vàng bạc. Có thì giờ mới làm ra được lúa gạo, vàng bạc!"</a:t>
            </a:r>
            <a:endParaRPr lang="en-GB" altLang="en-US" sz="2000"/>
          </a:p>
          <a:p>
            <a:pPr algn="just"/>
            <a:r>
              <a:rPr lang="en-GB" altLang="en-US" sz="2000">
                <a:sym typeface="+mn-ea"/>
              </a:rPr>
              <a:t>        </a:t>
            </a:r>
            <a:r>
              <a:rPr lang="en-GB" altLang="en-US" sz="2000"/>
              <a:t>Cuộc tranh luận thật sôi nổi, người nào cũng có lí, không ai chịu ai. Hôm sau, ba bạn đến nhờ thầy giáo phân giải.</a:t>
            </a:r>
            <a:endParaRPr lang="en-GB" altLang="en-US" sz="2000"/>
          </a:p>
          <a:p>
            <a:pPr algn="just"/>
            <a:r>
              <a:rPr lang="en-GB" altLang="en-US" sz="2000">
                <a:sym typeface="+mn-ea"/>
              </a:rPr>
              <a:t>        </a:t>
            </a:r>
            <a:r>
              <a:rPr lang="en-GB" altLang="en-US" sz="2000"/>
              <a:t>Nghe xong, thầy mỉm cười rồi nói:</a:t>
            </a:r>
            <a:endParaRPr lang="en-GB" altLang="en-US" sz="2000"/>
          </a:p>
          <a:p>
            <a:pPr algn="just"/>
            <a:r>
              <a:rPr lang="en-GB" altLang="en-US" sz="2000">
                <a:sym typeface="+mn-ea"/>
              </a:rPr>
              <a:t>        </a:t>
            </a:r>
            <a:r>
              <a:rPr lang="en-GB" altLang="en-US" sz="2000"/>
              <a:t>- Lúa gạo quý vì ta phải đổ bao mồ hôi mới làm ra được. Vàng cũng quý vì nó rất đắt và hiếm. Còn thì giờ đã qua thì không ai lấy lại được, đáng quý lắm. Nhưng lúa gạo, vàng bạc, thì giờ vẫn chưa phải là quý nhất. Ai làm ra lúa gạo, vàng bạc, ai biết dùng thì giờ?</a:t>
            </a:r>
            <a:r>
              <a:rPr lang="en-GB" altLang="en-US" sz="2000">
                <a:sym typeface="+mn-ea"/>
              </a:rPr>
              <a:t>                  </a:t>
            </a:r>
            <a:r>
              <a:rPr lang="en-GB" altLang="en-US" sz="2000"/>
              <a:t>Đó chính là người lao động các em ạ. Không có người lao động thì không có lúa gạo, không có vàng bạc, nghĩa là tất cả mọi thứ đều không có, và thì giờ cũng trôi qua một cách vô vị mà thôi.</a:t>
            </a:r>
            <a:endParaRPr lang="en-GB" altLang="en-US" sz="2000"/>
          </a:p>
          <a:p>
            <a:r>
              <a:rPr lang="en-GB" altLang="en-US" sz="2000" b="1">
                <a:solidFill>
                  <a:schemeClr val="tx1"/>
                </a:solidFill>
                <a:effectLst>
                  <a:outerShdw blurRad="38100" dist="19050" dir="2700000" algn="tl" rotWithShape="0">
                    <a:schemeClr val="dk1">
                      <a:alpha val="40000"/>
                    </a:schemeClr>
                  </a:outerShdw>
                </a:effectLst>
              </a:rPr>
              <a:t>                                                                                           Trịnh Mạnh</a:t>
            </a:r>
            <a:endParaRPr lang="en-GB" altLang="en-US" sz="2000" b="1">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1"/>
          <a:stretch>
            <a:fillRect/>
          </a:stretch>
        </p:blipFill>
        <p:spPr>
          <a:xfrm>
            <a:off x="2590800" y="666750"/>
            <a:ext cx="4486275" cy="1200150"/>
          </a:xfrm>
          <a:prstGeom prst="rect">
            <a:avLst/>
          </a:prstGeom>
        </p:spPr>
      </p:pic>
      <p:sp>
        <p:nvSpPr>
          <p:cNvPr id="10248" name="Text Box 8"/>
          <p:cNvSpPr txBox="1"/>
          <p:nvPr/>
        </p:nvSpPr>
        <p:spPr>
          <a:xfrm>
            <a:off x="1828800" y="4679633"/>
            <a:ext cx="8278813" cy="583565"/>
          </a:xfrm>
          <a:prstGeom prst="rect">
            <a:avLst/>
          </a:prstGeom>
          <a:noFill/>
          <a:ln w="9525">
            <a:noFill/>
          </a:ln>
        </p:spPr>
        <p:txBody>
          <a:bodyPr anchor="t" anchorCtr="0">
            <a:spAutoFit/>
            <a:scene3d>
              <a:camera prst="orthographicFront"/>
              <a:lightRig rig="threePt" dir="t"/>
            </a:scene3d>
          </a:bodyPr>
          <a:lstStyle/>
          <a:p>
            <a:pPr>
              <a:spcBef>
                <a:spcPct val="50000"/>
              </a:spcBef>
            </a:pPr>
            <a:r>
              <a:rPr lang="en-US" altLang="en-GB" sz="3200" b="1" u="sng"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Đoạn 3</a:t>
            </a:r>
            <a:r>
              <a:rPr lang="en-US" altLang="en-GB"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Phần còn lại.</a:t>
            </a:r>
            <a:endParaRPr lang="en-US" altLang="en-GB"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0258" name="Text Box 18"/>
          <p:cNvSpPr txBox="1"/>
          <p:nvPr/>
        </p:nvSpPr>
        <p:spPr>
          <a:xfrm>
            <a:off x="1828800" y="2438400"/>
            <a:ext cx="9108440" cy="583565"/>
          </a:xfrm>
          <a:prstGeom prst="rect">
            <a:avLst/>
          </a:prstGeom>
          <a:noFill/>
          <a:ln w="9525">
            <a:noFill/>
          </a:ln>
        </p:spPr>
        <p:txBody>
          <a:bodyPr wrap="square" anchor="t" anchorCtr="0">
            <a:spAutoFit/>
            <a:scene3d>
              <a:camera prst="orthographicFront"/>
              <a:lightRig rig="threePt" dir="t"/>
            </a:scene3d>
          </a:bodyPr>
          <a:lstStyle/>
          <a:p>
            <a:pPr>
              <a:spcBef>
                <a:spcPct val="50000"/>
              </a:spcBef>
            </a:pPr>
            <a:r>
              <a:rPr lang="en-US" altLang="en-GB" sz="3200" b="1" u="sng"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Đoạn 1</a:t>
            </a:r>
            <a:r>
              <a:rPr lang="en-US" altLang="en-GB"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Một hôm…không ăn mà sống được không ?</a:t>
            </a:r>
            <a:endParaRPr lang="en-US" altLang="en-GB"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0261" name="Text Box 21"/>
          <p:cNvSpPr txBox="1"/>
          <p:nvPr/>
        </p:nvSpPr>
        <p:spPr>
          <a:xfrm>
            <a:off x="1828800" y="3505200"/>
            <a:ext cx="8695055" cy="583565"/>
          </a:xfrm>
          <a:prstGeom prst="rect">
            <a:avLst/>
          </a:prstGeom>
          <a:noFill/>
          <a:ln w="9525">
            <a:noFill/>
          </a:ln>
        </p:spPr>
        <p:txBody>
          <a:bodyPr wrap="square" anchor="t" anchorCtr="0">
            <a:spAutoFit/>
            <a:scene3d>
              <a:camera prst="orthographicFront"/>
              <a:lightRig rig="threePt" dir="t"/>
            </a:scene3d>
          </a:bodyPr>
          <a:lstStyle/>
          <a:p>
            <a:pPr>
              <a:spcBef>
                <a:spcPct val="50000"/>
              </a:spcBef>
            </a:pPr>
            <a:r>
              <a:rPr lang="en-US" altLang="en-GB" sz="3200" b="1" u="sng"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Đoạn 2</a:t>
            </a:r>
            <a:r>
              <a:rPr lang="en-US" altLang="en-GB"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Quý và Nam… nhờ thầy giáo phân giải.</a:t>
            </a:r>
            <a:endParaRPr lang="en-US" altLang="en-GB"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2235" y="4669155"/>
            <a:ext cx="457835" cy="594360"/>
          </a:xfrm>
          <a:prstGeom prst="rect">
            <a:avLst/>
          </a:prstGeom>
        </p:spPr>
      </p:pic>
      <p:pic>
        <p:nvPicPr>
          <p:cNvPr id="19"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0965" y="2362200"/>
            <a:ext cx="457835" cy="594360"/>
          </a:xfrm>
          <a:prstGeom prst="rect">
            <a:avLst/>
          </a:prstGeom>
        </p:spPr>
      </p:pic>
      <p:pic>
        <p:nvPicPr>
          <p:cNvPr id="20"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2235" y="3498850"/>
            <a:ext cx="457835" cy="594360"/>
          </a:xfrm>
          <a:prstGeom prst="rect">
            <a:avLst/>
          </a:prstGeom>
        </p:spPr>
      </p:pic>
      <p:pic>
        <p:nvPicPr>
          <p:cNvPr id="7"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305" y="4191000"/>
            <a:ext cx="10752455" cy="25292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58"/>
                                        </p:tgtEl>
                                        <p:attrNameLst>
                                          <p:attrName>style.visibility</p:attrName>
                                        </p:attrNameLst>
                                      </p:cBhvr>
                                      <p:to>
                                        <p:strVal val="visible"/>
                                      </p:to>
                                    </p:set>
                                    <p:animEffect transition="in" filter="blinds(horizontal)">
                                      <p:cBhvr>
                                        <p:cTn id="7" dur="500"/>
                                        <p:tgtEl>
                                          <p:spTgt spid="1025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261"/>
                                        </p:tgtEl>
                                        <p:attrNameLst>
                                          <p:attrName>style.visibility</p:attrName>
                                        </p:attrNameLst>
                                      </p:cBhvr>
                                      <p:to>
                                        <p:strVal val="visible"/>
                                      </p:to>
                                    </p:set>
                                    <p:animEffect transition="in" filter="blinds(horizontal)">
                                      <p:cBhvr>
                                        <p:cTn id="10" dur="500"/>
                                        <p:tgtEl>
                                          <p:spTgt spid="1026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248"/>
                                        </p:tgtEl>
                                        <p:attrNameLst>
                                          <p:attrName>style.visibility</p:attrName>
                                        </p:attrNameLst>
                                      </p:cBhvr>
                                      <p:to>
                                        <p:strVal val="visible"/>
                                      </p:to>
                                    </p:set>
                                    <p:animEffect transition="in" filter="blinds(horizontal)">
                                      <p:cBhvr>
                                        <p:cTn id="13" dur="5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p:bldP spid="10248" grpId="1"/>
      <p:bldP spid="10258" grpId="0"/>
      <p:bldP spid="10258" grpId="1"/>
      <p:bldP spid="10261" grpId="0"/>
      <p:bldP spid="1026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838835" y="381000"/>
            <a:ext cx="10324465" cy="6247130"/>
          </a:xfrm>
          <a:prstGeom prst="rect">
            <a:avLst/>
          </a:prstGeom>
          <a:noFill/>
        </p:spPr>
        <p:txBody>
          <a:bodyPr wrap="square" rtlCol="0" anchor="t">
            <a:spAutoFit/>
          </a:bodyPr>
          <a:lstStyle/>
          <a:p>
            <a:pPr algn="ctr"/>
            <a:r>
              <a:rPr lang="en-GB" altLang="en-US" sz="2000" b="1">
                <a:solidFill>
                  <a:schemeClr val="accent1">
                    <a:lumMod val="75000"/>
                  </a:schemeClr>
                </a:solidFill>
                <a:effectLst>
                  <a:outerShdw blurRad="38100" dist="19050" dir="2700000" algn="tl" rotWithShape="0">
                    <a:schemeClr val="dk1">
                      <a:alpha val="40000"/>
                    </a:schemeClr>
                  </a:outerShdw>
                </a:effectLst>
              </a:rPr>
              <a:t>Cái gì quý nhất?</a:t>
            </a:r>
            <a:endParaRPr lang="en-GB" altLang="en-US" sz="2000" b="1">
              <a:solidFill>
                <a:schemeClr val="accent1">
                  <a:lumMod val="75000"/>
                </a:schemeClr>
              </a:solidFill>
              <a:effectLst>
                <a:outerShdw blurRad="38100" dist="19050" dir="2700000" algn="tl" rotWithShape="0">
                  <a:schemeClr val="dk1">
                    <a:alpha val="40000"/>
                  </a:schemeClr>
                </a:outerShdw>
              </a:effectLst>
            </a:endParaRPr>
          </a:p>
          <a:p>
            <a:pPr algn="just"/>
            <a:r>
              <a:rPr lang="en-GB" altLang="en-US" sz="2000"/>
              <a:t>        Một hôm, trên đường đi học về, Hùng, Quý và Nam trao đổi với nhau xem ở trên đời này, cái gì quý nhất.</a:t>
            </a:r>
            <a:endParaRPr lang="en-GB" altLang="en-US" sz="2000"/>
          </a:p>
          <a:p>
            <a:pPr algn="just"/>
            <a:r>
              <a:rPr lang="en-GB" altLang="en-US" sz="2000">
                <a:sym typeface="+mn-ea"/>
              </a:rPr>
              <a:t>        </a:t>
            </a:r>
            <a:r>
              <a:rPr lang="en-GB" altLang="en-US" sz="2000"/>
              <a:t>Hùng nói: "Theo tớ, quý nhất là lúa gạo. Các cậu có thấy ai không ăn mà sống được không?"</a:t>
            </a:r>
            <a:endParaRPr lang="en-GB" altLang="en-US" sz="2000"/>
          </a:p>
          <a:p>
            <a:pPr algn="just"/>
            <a:r>
              <a:rPr lang="en-GB" altLang="en-US" sz="2000">
                <a:sym typeface="+mn-ea"/>
              </a:rPr>
              <a:t>        </a:t>
            </a:r>
            <a:r>
              <a:rPr lang="en-GB" altLang="en-US" sz="2000"/>
              <a:t>Quý và Nam cho là có lí. Nhưng đi được mươi bước. Quý vội reo lên: "Bạn Hùng nói không đúng. Quý nhất phải là vàng. Mọi người chẳng thường nói quý như vàng là gì! Có vàng là có tiền, có tiền sẽ mua được lúa gạo!"</a:t>
            </a:r>
            <a:endParaRPr lang="en-GB" altLang="en-US" sz="2000"/>
          </a:p>
          <a:p>
            <a:pPr algn="just"/>
            <a:r>
              <a:rPr lang="en-GB" altLang="en-US" sz="2000">
                <a:sym typeface="+mn-ea"/>
              </a:rPr>
              <a:t>        </a:t>
            </a:r>
            <a:r>
              <a:rPr lang="en-GB" altLang="en-US" sz="2000"/>
              <a:t>Nam vội tiếp ngay: "Quý nhất là thì giờ. Thầy giáo thường nói thì giờ quý hơn vàng bạc. Có thì giờ mới làm ra được lúa gạo, vàng bạc!"</a:t>
            </a:r>
            <a:endParaRPr lang="en-GB" altLang="en-US" sz="2000"/>
          </a:p>
          <a:p>
            <a:pPr algn="just"/>
            <a:r>
              <a:rPr lang="en-GB" altLang="en-US" sz="2000">
                <a:sym typeface="+mn-ea"/>
              </a:rPr>
              <a:t>        </a:t>
            </a:r>
            <a:r>
              <a:rPr lang="en-GB" altLang="en-US" sz="2000"/>
              <a:t>Cuộc tranh luận thật sôi nổi, người nào cũng có lí, không ai chịu ai. Hôm sau, ba bạn đến nhờ thầy giáo phân giải.</a:t>
            </a:r>
            <a:endParaRPr lang="en-GB" altLang="en-US" sz="2000"/>
          </a:p>
          <a:p>
            <a:pPr algn="just"/>
            <a:r>
              <a:rPr lang="en-GB" altLang="en-US" sz="2000">
                <a:sym typeface="+mn-ea"/>
              </a:rPr>
              <a:t>        </a:t>
            </a:r>
            <a:r>
              <a:rPr lang="en-GB" altLang="en-US" sz="2000"/>
              <a:t>Nghe xong, thầy mỉm cười rồi nói:</a:t>
            </a:r>
            <a:endParaRPr lang="en-GB" altLang="en-US" sz="2000"/>
          </a:p>
          <a:p>
            <a:pPr algn="just"/>
            <a:r>
              <a:rPr lang="en-GB" altLang="en-US" sz="2000">
                <a:sym typeface="+mn-ea"/>
              </a:rPr>
              <a:t>        </a:t>
            </a:r>
            <a:r>
              <a:rPr lang="en-GB" altLang="en-US" sz="2000"/>
              <a:t>- Lúa gạo quý vì ta phải đổ bao mồ hôi mới làm ra được. Vàng cũng quý vì nó rất đắt và hiếm. Còn thì giờ đã qua thì không ai lấy lại được, đáng quý lắm. Nhưng lúa gạo, vàng bạc, thì giờ vẫn chưa phải là quý nhất. Ai làm ra lúa gạo, vàng bạc, ai biết dùng thì giờ?</a:t>
            </a:r>
            <a:r>
              <a:rPr lang="en-GB" altLang="en-US" sz="2000">
                <a:sym typeface="+mn-ea"/>
              </a:rPr>
              <a:t>                  </a:t>
            </a:r>
            <a:r>
              <a:rPr lang="en-GB" altLang="en-US" sz="2000"/>
              <a:t>Đó chính là người lao động các em ạ. Không có người lao động thì không có lúa gạo, không có vàng bạc, nghĩa là tất cả mọi thứ đều không có, và thì giờ cũng trôi qua một cách vô vị mà thôi.</a:t>
            </a:r>
            <a:endParaRPr lang="en-GB" altLang="en-US" sz="2000"/>
          </a:p>
          <a:p>
            <a:r>
              <a:rPr lang="en-GB" altLang="en-US" sz="2000" b="1">
                <a:solidFill>
                  <a:schemeClr val="tx1"/>
                </a:solidFill>
                <a:effectLst>
                  <a:outerShdw blurRad="38100" dist="19050" dir="2700000" algn="tl" rotWithShape="0">
                    <a:schemeClr val="dk1">
                      <a:alpha val="40000"/>
                    </a:schemeClr>
                  </a:outerShdw>
                </a:effectLst>
              </a:rPr>
              <a:t>                                                                                           Trịnh Mạnh</a:t>
            </a:r>
            <a:endParaRPr lang="en-GB" altLang="en-US" sz="2000" b="1">
              <a:solidFill>
                <a:schemeClr val="tx1"/>
              </a:solidFill>
              <a:effectLst>
                <a:outerShdw blurRad="38100" dist="19050" dir="2700000" algn="tl" rotWithShape="0">
                  <a:schemeClr val="dk1">
                    <a:alpha val="40000"/>
                  </a:schemeClr>
                </a:outerShdw>
              </a:effectLst>
            </a:endParaRPr>
          </a:p>
        </p:txBody>
      </p:sp>
      <p:sp>
        <p:nvSpPr>
          <p:cNvPr id="3" name="Rectangles 2"/>
          <p:cNvSpPr/>
          <p:nvPr/>
        </p:nvSpPr>
        <p:spPr>
          <a:xfrm>
            <a:off x="1143635" y="457200"/>
            <a:ext cx="313055" cy="768350"/>
          </a:xfrm>
          <a:prstGeom prst="rect">
            <a:avLst/>
          </a:prstGeom>
          <a:noFill/>
          <a:ln>
            <a:noFill/>
          </a:ln>
        </p:spPr>
        <p:txBody>
          <a:bodyPr wrap="square" rtlCol="0" anchor="t">
            <a:spAutoFit/>
          </a:bodyPr>
          <a:lstStyle/>
          <a:p>
            <a:pPr algn="ctr"/>
            <a:r>
              <a:rPr lang="en-GB" altLang="en-US" sz="4400" b="1">
                <a:solidFill>
                  <a:srgbClr val="FF0000"/>
                </a:solidFill>
                <a:effectLst>
                  <a:outerShdw blurRad="38100" dist="19050" dir="2700000" algn="tl" rotWithShape="0">
                    <a:schemeClr val="dk1">
                      <a:alpha val="40000"/>
                    </a:schemeClr>
                  </a:outerShdw>
                </a:effectLst>
              </a:rPr>
              <a:t>1</a:t>
            </a:r>
            <a:endParaRPr lang="en-GB" altLang="en-US" sz="4400" b="1">
              <a:solidFill>
                <a:srgbClr val="FF0000"/>
              </a:solidFill>
              <a:effectLst>
                <a:outerShdw blurRad="38100" dist="19050" dir="2700000" algn="tl" rotWithShape="0">
                  <a:schemeClr val="dk1">
                    <a:alpha val="40000"/>
                  </a:schemeClr>
                </a:outerShdw>
              </a:effectLst>
            </a:endParaRPr>
          </a:p>
        </p:txBody>
      </p:sp>
      <p:sp>
        <p:nvSpPr>
          <p:cNvPr id="4" name="Rectangles 3"/>
          <p:cNvSpPr/>
          <p:nvPr/>
        </p:nvSpPr>
        <p:spPr>
          <a:xfrm>
            <a:off x="1144270" y="1143000"/>
            <a:ext cx="313055" cy="768350"/>
          </a:xfrm>
          <a:prstGeom prst="rect">
            <a:avLst/>
          </a:prstGeom>
          <a:noFill/>
          <a:ln>
            <a:noFill/>
          </a:ln>
        </p:spPr>
        <p:txBody>
          <a:bodyPr wrap="square" rtlCol="0" anchor="t">
            <a:spAutoFit/>
          </a:bodyPr>
          <a:lstStyle/>
          <a:p>
            <a:pPr algn="ctr"/>
            <a:r>
              <a:rPr lang="en-GB" altLang="en-US" sz="4400" b="1">
                <a:solidFill>
                  <a:srgbClr val="FF0000"/>
                </a:solidFill>
                <a:effectLst>
                  <a:outerShdw blurRad="38100" dist="19050" dir="2700000" algn="tl" rotWithShape="0">
                    <a:schemeClr val="dk1">
                      <a:alpha val="40000"/>
                    </a:schemeClr>
                  </a:outerShdw>
                </a:effectLst>
              </a:rPr>
              <a:t>2</a:t>
            </a:r>
            <a:endParaRPr lang="en-GB" altLang="en-US" sz="4400" b="1">
              <a:solidFill>
                <a:srgbClr val="FF0000"/>
              </a:solidFill>
              <a:effectLst>
                <a:outerShdw blurRad="38100" dist="19050" dir="2700000" algn="tl" rotWithShape="0">
                  <a:schemeClr val="dk1">
                    <a:alpha val="40000"/>
                  </a:schemeClr>
                </a:outerShdw>
              </a:effectLst>
            </a:endParaRPr>
          </a:p>
        </p:txBody>
      </p:sp>
      <p:sp>
        <p:nvSpPr>
          <p:cNvPr id="5" name="Rectangles 4"/>
          <p:cNvSpPr/>
          <p:nvPr/>
        </p:nvSpPr>
        <p:spPr>
          <a:xfrm>
            <a:off x="1067435" y="3886200"/>
            <a:ext cx="313055" cy="768350"/>
          </a:xfrm>
          <a:prstGeom prst="rect">
            <a:avLst/>
          </a:prstGeom>
          <a:noFill/>
          <a:ln>
            <a:noFill/>
          </a:ln>
        </p:spPr>
        <p:txBody>
          <a:bodyPr wrap="square" rtlCol="0" anchor="t">
            <a:spAutoFit/>
          </a:bodyPr>
          <a:lstStyle/>
          <a:p>
            <a:pPr algn="ctr"/>
            <a:r>
              <a:rPr lang="en-GB" altLang="en-US" sz="4400" b="1">
                <a:solidFill>
                  <a:srgbClr val="FF0000"/>
                </a:solidFill>
                <a:effectLst>
                  <a:outerShdw blurRad="38100" dist="19050" dir="2700000" algn="tl" rotWithShape="0">
                    <a:schemeClr val="dk1">
                      <a:alpha val="40000"/>
                    </a:schemeClr>
                  </a:outerShdw>
                </a:effectLst>
              </a:rPr>
              <a:t>3</a:t>
            </a:r>
            <a:endParaRPr lang="en-GB" altLang="en-US" sz="4400" b="1">
              <a:solidFill>
                <a:srgbClr val="FF0000"/>
              </a:solidFill>
              <a:effectLst>
                <a:outerShdw blurRad="38100" dist="19050" dir="2700000" algn="tl" rotWithShape="0">
                  <a:schemeClr val="dk1">
                    <a:alpha val="40000"/>
                  </a:scheme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838200" y="378460"/>
            <a:ext cx="6336030" cy="1572895"/>
          </a:xfrm>
          <a:prstGeom prst="rect">
            <a:avLst/>
          </a:prstGeom>
        </p:spPr>
      </p:pic>
      <p:sp>
        <p:nvSpPr>
          <p:cNvPr id="16389" name="Text Box 9"/>
          <p:cNvSpPr txBox="1"/>
          <p:nvPr/>
        </p:nvSpPr>
        <p:spPr>
          <a:xfrm>
            <a:off x="1067435" y="1951355"/>
            <a:ext cx="9906000" cy="4399915"/>
          </a:xfrm>
          <a:prstGeom prst="rect">
            <a:avLst/>
          </a:prstGeom>
          <a:noFill/>
          <a:ln w="9525">
            <a:noFill/>
          </a:ln>
        </p:spPr>
        <p:txBody>
          <a:bodyPr wrap="square">
            <a:spAutoFit/>
          </a:bodyPr>
          <a:lstStyle/>
          <a:p>
            <a:pPr algn="just">
              <a:spcBef>
                <a:spcPct val="50000"/>
              </a:spcBef>
              <a:buClrTx/>
              <a:buSzTx/>
              <a:buFontTx/>
            </a:pPr>
            <a:r>
              <a:rPr sz="2800" b="1" dirty="0">
                <a:latin typeface="Times New Roman" panose="02020603050405020304" pitchFamily="18" charset="0"/>
              </a:rPr>
              <a:t>    </a:t>
            </a:r>
            <a:r>
              <a:rPr sz="2800" b="1" dirty="0">
                <a:latin typeface="Times New Roman" panose="02020603050405020304" pitchFamily="18" charset="0"/>
                <a:sym typeface="+mn-ea"/>
              </a:rPr>
              <a:t>    Hùng nói:  Theo tớ </a:t>
            </a:r>
            <a:r>
              <a:rPr sz="2800" b="1" dirty="0">
                <a:solidFill>
                  <a:srgbClr val="FF0000"/>
                </a:solidFill>
                <a:latin typeface="Times New Roman" panose="02020603050405020304" pitchFamily="18" charset="0"/>
                <a:sym typeface="+mn-ea"/>
              </a:rPr>
              <a:t>quý nhất </a:t>
            </a:r>
            <a:r>
              <a:rPr sz="2800" b="1" dirty="0">
                <a:latin typeface="Times New Roman" panose="02020603050405020304" pitchFamily="18" charset="0"/>
                <a:sym typeface="+mn-ea"/>
              </a:rPr>
              <a:t>là </a:t>
            </a:r>
            <a:r>
              <a:rPr sz="2800" b="1" dirty="0">
                <a:solidFill>
                  <a:srgbClr val="FF0000"/>
                </a:solidFill>
                <a:latin typeface="Times New Roman" panose="02020603050405020304" pitchFamily="18" charset="0"/>
                <a:sym typeface="+mn-ea"/>
              </a:rPr>
              <a:t>lúa gạo</a:t>
            </a:r>
            <a:r>
              <a:rPr sz="2800" b="1" dirty="0">
                <a:latin typeface="Times New Roman" panose="02020603050405020304" pitchFamily="18" charset="0"/>
                <a:sym typeface="+mn-ea"/>
              </a:rPr>
              <a:t>. Các cậu có thấy ai </a:t>
            </a:r>
            <a:r>
              <a:rPr sz="2800" b="1" dirty="0">
                <a:solidFill>
                  <a:srgbClr val="FF0000"/>
                </a:solidFill>
                <a:latin typeface="Times New Roman" panose="02020603050405020304" pitchFamily="18" charset="0"/>
                <a:sym typeface="+mn-ea"/>
              </a:rPr>
              <a:t>không ăn</a:t>
            </a:r>
            <a:r>
              <a:rPr sz="2800" b="1" dirty="0">
                <a:latin typeface="Times New Roman" panose="02020603050405020304" pitchFamily="18" charset="0"/>
                <a:sym typeface="+mn-ea"/>
              </a:rPr>
              <a:t> mà sống được không ?</a:t>
            </a:r>
            <a:endParaRPr sz="2800" b="1" dirty="0">
              <a:latin typeface="Times New Roman" panose="02020603050405020304" pitchFamily="18" charset="0"/>
            </a:endParaRPr>
          </a:p>
          <a:p>
            <a:pPr algn="just">
              <a:spcBef>
                <a:spcPct val="50000"/>
              </a:spcBef>
              <a:buClrTx/>
              <a:buSzTx/>
              <a:buFontTx/>
            </a:pPr>
            <a:r>
              <a:rPr sz="2800" b="1" dirty="0">
                <a:latin typeface="Times New Roman" panose="02020603050405020304" pitchFamily="18" charset="0"/>
              </a:rPr>
              <a:t> Quý và Nam cho là có lí. Nhưng đi được mươi bước, Quý vội reo lên : “Bạn Hùng nói </a:t>
            </a:r>
            <a:r>
              <a:rPr sz="2800" b="1" dirty="0">
                <a:solidFill>
                  <a:srgbClr val="FF0000"/>
                </a:solidFill>
                <a:latin typeface="Times New Roman" panose="02020603050405020304" pitchFamily="18" charset="0"/>
              </a:rPr>
              <a:t>không đúng</a:t>
            </a:r>
            <a:r>
              <a:rPr sz="2800" b="1" dirty="0">
                <a:latin typeface="Times New Roman" panose="02020603050405020304" pitchFamily="18" charset="0"/>
              </a:rPr>
              <a:t>. </a:t>
            </a:r>
            <a:r>
              <a:rPr sz="2800" b="1" dirty="0">
                <a:solidFill>
                  <a:srgbClr val="FF0000"/>
                </a:solidFill>
                <a:latin typeface="Times New Roman" panose="02020603050405020304" pitchFamily="18" charset="0"/>
              </a:rPr>
              <a:t>Quý nhất</a:t>
            </a:r>
            <a:r>
              <a:rPr sz="2800" b="1" dirty="0">
                <a:latin typeface="Times New Roman" panose="02020603050405020304" pitchFamily="18" charset="0"/>
              </a:rPr>
              <a:t> phải là vàng. Mọi người chẳng thường nói </a:t>
            </a:r>
            <a:r>
              <a:rPr sz="2800" b="1" dirty="0">
                <a:solidFill>
                  <a:srgbClr val="FF0000"/>
                </a:solidFill>
                <a:latin typeface="Times New Roman" panose="02020603050405020304" pitchFamily="18" charset="0"/>
              </a:rPr>
              <a:t>quý như vàng</a:t>
            </a:r>
            <a:r>
              <a:rPr sz="2800" b="1" dirty="0">
                <a:latin typeface="Times New Roman" panose="02020603050405020304" pitchFamily="18" charset="0"/>
              </a:rPr>
              <a:t> là gì ? Có vàng là có tiền, có tiền sẽ mua được lúa gạo . ”</a:t>
            </a:r>
            <a:endParaRPr sz="2800" b="1" dirty="0">
              <a:latin typeface="Times New Roman" panose="02020603050405020304" pitchFamily="18" charset="0"/>
            </a:endParaRPr>
          </a:p>
          <a:p>
            <a:pPr algn="just">
              <a:spcBef>
                <a:spcPct val="50000"/>
              </a:spcBef>
            </a:pPr>
            <a:r>
              <a:rPr sz="2800" b="1" dirty="0">
                <a:latin typeface="Times New Roman" panose="02020603050405020304" pitchFamily="18" charset="0"/>
              </a:rPr>
              <a:t>    Nam vội tiếp ngay : “</a:t>
            </a:r>
            <a:r>
              <a:rPr sz="2800" b="1" dirty="0">
                <a:solidFill>
                  <a:srgbClr val="FF0000"/>
                </a:solidFill>
                <a:latin typeface="Times New Roman" panose="02020603050405020304" pitchFamily="18" charset="0"/>
              </a:rPr>
              <a:t>Quý nhất</a:t>
            </a:r>
            <a:r>
              <a:rPr sz="2800" b="1" dirty="0">
                <a:latin typeface="Times New Roman" panose="02020603050405020304" pitchFamily="18" charset="0"/>
              </a:rPr>
              <a:t> là </a:t>
            </a:r>
            <a:r>
              <a:rPr sz="2800" b="1" dirty="0">
                <a:solidFill>
                  <a:srgbClr val="FF0000"/>
                </a:solidFill>
                <a:latin typeface="Times New Roman" panose="02020603050405020304" pitchFamily="18" charset="0"/>
              </a:rPr>
              <a:t>thì giờ</a:t>
            </a:r>
            <a:r>
              <a:rPr sz="2800" b="1" dirty="0">
                <a:latin typeface="Times New Roman" panose="02020603050405020304" pitchFamily="18" charset="0"/>
              </a:rPr>
              <a:t>. Thầy giáo thường nói </a:t>
            </a:r>
            <a:r>
              <a:rPr sz="2800" b="1" dirty="0">
                <a:solidFill>
                  <a:srgbClr val="FF0000"/>
                </a:solidFill>
                <a:latin typeface="Times New Roman" panose="02020603050405020304" pitchFamily="18" charset="0"/>
              </a:rPr>
              <a:t>thì giờ quý hơn vàng bạc</a:t>
            </a:r>
            <a:r>
              <a:rPr sz="2800" b="1" dirty="0">
                <a:latin typeface="Times New Roman" panose="02020603050405020304" pitchFamily="18" charset="0"/>
              </a:rPr>
              <a:t>. Có thì giờ mới làm ra được lúa gạo,  vàng bạc !”</a:t>
            </a:r>
            <a:endParaRPr sz="2800" b="1" dirty="0">
              <a:latin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2364105" y="611505"/>
            <a:ext cx="3457575" cy="9429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additive="base">
                                        <p:cTn id="7" dur="500" fill="hold"/>
                                        <p:tgtEl>
                                          <p:spTgt spid="16389"/>
                                        </p:tgtEl>
                                        <p:attrNameLst>
                                          <p:attrName>ppt_x</p:attrName>
                                        </p:attrNameLst>
                                      </p:cBhvr>
                                      <p:tavLst>
                                        <p:tav tm="0">
                                          <p:val>
                                            <p:strVal val="#ppt_x"/>
                                          </p:val>
                                        </p:tav>
                                        <p:tav tm="100000">
                                          <p:val>
                                            <p:strVal val="#ppt_x"/>
                                          </p:val>
                                        </p:tav>
                                      </p:tavLst>
                                    </p:anim>
                                    <p:anim calcmode="lin" valueType="num">
                                      <p:cBhvr additive="base">
                                        <p:cTn id="8" dur="500" fill="hold"/>
                                        <p:tgtEl>
                                          <p:spTgt spid="163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371600" y="533400"/>
            <a:ext cx="5297805" cy="1572895"/>
          </a:xfrm>
          <a:prstGeom prst="rect">
            <a:avLst/>
          </a:prstGeom>
        </p:spPr>
      </p:pic>
      <p:pic>
        <p:nvPicPr>
          <p:cNvPr id="4" name="Picture 3"/>
          <p:cNvPicPr>
            <a:picLocks noChangeAspect="1"/>
          </p:cNvPicPr>
          <p:nvPr/>
        </p:nvPicPr>
        <p:blipFill>
          <a:blip r:embed="rId3"/>
          <a:stretch>
            <a:fillRect/>
          </a:stretch>
        </p:blipFill>
        <p:spPr>
          <a:xfrm>
            <a:off x="2819400" y="762000"/>
            <a:ext cx="2543175" cy="9429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86000" y="1981200"/>
            <a:ext cx="8282940" cy="3355975"/>
          </a:xfrm>
          <a:prstGeom prst="rect">
            <a:avLst/>
          </a:prstGeom>
        </p:spPr>
      </p:pic>
      <p:sp>
        <p:nvSpPr>
          <p:cNvPr id="7" name="Rectangle 16"/>
          <p:cNvSpPr/>
          <p:nvPr/>
        </p:nvSpPr>
        <p:spPr>
          <a:xfrm>
            <a:off x="3505200" y="2743200"/>
            <a:ext cx="4788535" cy="1271270"/>
          </a:xfrm>
          <a:prstGeom prst="rect">
            <a:avLst/>
          </a:prstGeom>
          <a:noFill/>
          <a:ln w="9525">
            <a:noFill/>
          </a:ln>
        </p:spPr>
        <p:txBody>
          <a:bodyPr anchor="ctr" anchorCtr="0"/>
          <a:lstStyle/>
          <a:p>
            <a:pPr algn="ctr">
              <a:buClrTx/>
              <a:buSzTx/>
              <a:buFontTx/>
            </a:pPr>
            <a:r>
              <a:rPr lang="en-GB" sz="44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a:t>
            </a:r>
            <a:r>
              <a:rPr sz="44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 </a:t>
            </a:r>
            <a:r>
              <a:rPr lang="en-GB" sz="44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thấy từ nào khó đọc?</a:t>
            </a:r>
            <a:endParaRPr lang="en-GB" sz="44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4" presetClass="entr" presetSubtype="0" accel="10000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ppt_w*0.05"/>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anim calcmode="lin" valueType="num">
                                      <p:cBhvr>
                                        <p:cTn id="14" dur="500" fill="hold"/>
                                        <p:tgtEl>
                                          <p:spTgt spid="7"/>
                                        </p:tgtEl>
                                        <p:attrNameLst>
                                          <p:attrName>ppt_x</p:attrName>
                                        </p:attrNameLst>
                                      </p:cBhvr>
                                      <p:tavLst>
                                        <p:tav tm="0">
                                          <p:val>
                                            <p:strVal val="#ppt_x-.2"/>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2743041" y="1981121"/>
            <a:ext cx="5846963" cy="41148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 y="533400"/>
            <a:ext cx="5297805" cy="1572895"/>
          </a:xfrm>
          <a:prstGeom prst="rect">
            <a:avLst/>
          </a:prstGeom>
        </p:spPr>
      </p:pic>
      <p:pic>
        <p:nvPicPr>
          <p:cNvPr id="4" name="Picture 3"/>
          <p:cNvPicPr>
            <a:picLocks noChangeAspect="1"/>
          </p:cNvPicPr>
          <p:nvPr/>
        </p:nvPicPr>
        <p:blipFill>
          <a:blip r:embed="rId5"/>
          <a:stretch>
            <a:fillRect/>
          </a:stretch>
        </p:blipFill>
        <p:spPr>
          <a:xfrm>
            <a:off x="2819400" y="762000"/>
            <a:ext cx="2543175" cy="942975"/>
          </a:xfrm>
          <a:prstGeom prst="rect">
            <a:avLst/>
          </a:prstGeom>
        </p:spPr>
      </p:pic>
      <p:sp>
        <p:nvSpPr>
          <p:cNvPr id="2" name="Text Box 1"/>
          <p:cNvSpPr txBox="1"/>
          <p:nvPr/>
        </p:nvSpPr>
        <p:spPr>
          <a:xfrm>
            <a:off x="4450080" y="2971800"/>
            <a:ext cx="5718175" cy="706755"/>
          </a:xfrm>
          <a:prstGeom prst="rect">
            <a:avLst/>
          </a:prstGeom>
          <a:noFill/>
        </p:spPr>
        <p:txBody>
          <a:bodyPr wrap="square" rtlCol="0" anchor="t">
            <a:spAutoFit/>
          </a:bodyPr>
          <a:lstStyle/>
          <a:p>
            <a:pPr lvl="0" algn="l" eaLnBrk="1" fontAlgn="base" hangingPunct="1">
              <a:buClrTx/>
              <a:buSzTx/>
              <a:buFontTx/>
              <a:buNone/>
            </a:pPr>
            <a:r>
              <a:rPr lang="en-GB" sz="4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tr</a:t>
            </a:r>
            <a:r>
              <a:rPr lang="en-GB" sz="40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anh luận</a:t>
            </a:r>
            <a:endParaRPr lang="en-GB" sz="40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sp>
        <p:nvSpPr>
          <p:cNvPr id="5" name="Text Box 4"/>
          <p:cNvSpPr txBox="1"/>
          <p:nvPr/>
        </p:nvSpPr>
        <p:spPr>
          <a:xfrm>
            <a:off x="4495800" y="3678555"/>
            <a:ext cx="5718175" cy="706755"/>
          </a:xfrm>
          <a:prstGeom prst="rect">
            <a:avLst/>
          </a:prstGeom>
          <a:noFill/>
        </p:spPr>
        <p:txBody>
          <a:bodyPr wrap="square" rtlCol="0" anchor="t">
            <a:spAutoFit/>
          </a:bodyPr>
          <a:lstStyle/>
          <a:p>
            <a:pPr lvl="0" algn="l" eaLnBrk="1" fontAlgn="base" hangingPunct="1">
              <a:buClrTx/>
              <a:buSzTx/>
              <a:buFontTx/>
              <a:buNone/>
            </a:pPr>
            <a:r>
              <a:rPr lang="en-GB" sz="4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s</a:t>
            </a:r>
            <a:r>
              <a:rPr lang="en-GB" sz="40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ôi nổi</a:t>
            </a:r>
            <a:endParaRPr lang="en-GB" sz="40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sp>
        <p:nvSpPr>
          <p:cNvPr id="7" name="Text Box 6"/>
          <p:cNvSpPr txBox="1"/>
          <p:nvPr/>
        </p:nvSpPr>
        <p:spPr>
          <a:xfrm>
            <a:off x="4495800" y="4392930"/>
            <a:ext cx="5718175" cy="706755"/>
          </a:xfrm>
          <a:prstGeom prst="rect">
            <a:avLst/>
          </a:prstGeom>
          <a:noFill/>
        </p:spPr>
        <p:txBody>
          <a:bodyPr wrap="square" rtlCol="0" anchor="t">
            <a:spAutoFit/>
          </a:bodyPr>
          <a:lstStyle/>
          <a:p>
            <a:pPr lvl="0" algn="l" eaLnBrk="1" fontAlgn="base" hangingPunct="1">
              <a:buClrTx/>
              <a:buSzTx/>
              <a:buFontTx/>
              <a:buNone/>
            </a:pPr>
            <a:r>
              <a:rPr lang="en-GB" sz="40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phân </a:t>
            </a:r>
            <a:r>
              <a:rPr lang="en-GB" sz="4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gi</a:t>
            </a:r>
            <a:r>
              <a:rPr lang="en-GB" sz="40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ải</a:t>
            </a:r>
            <a:endParaRPr lang="en-GB" sz="40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7" grpId="0"/>
      <p:bldP spid="7"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838835" y="229870"/>
            <a:ext cx="10324465" cy="6739255"/>
          </a:xfrm>
          <a:prstGeom prst="rect">
            <a:avLst/>
          </a:prstGeom>
          <a:noFill/>
        </p:spPr>
        <p:txBody>
          <a:bodyPr wrap="square" rtlCol="0" anchor="t">
            <a:spAutoFit/>
          </a:bodyPr>
          <a:lstStyle/>
          <a:p>
            <a:pPr algn="ctr"/>
            <a:r>
              <a:rPr lang="en-GB" altLang="en-US" sz="4000" b="1">
                <a:solidFill>
                  <a:srgbClr val="FF0000"/>
                </a:solidFill>
                <a:effectLst>
                  <a:outerShdw blurRad="38100" dist="19050" dir="2700000" algn="tl" rotWithShape="0">
                    <a:schemeClr val="dk1">
                      <a:alpha val="40000"/>
                    </a:schemeClr>
                  </a:outerShdw>
                </a:effectLst>
              </a:rPr>
              <a:t>Cái gì quý nhất?</a:t>
            </a:r>
            <a:endParaRPr lang="en-GB" altLang="en-US" sz="2800" b="1">
              <a:solidFill>
                <a:srgbClr val="FF0000"/>
              </a:solidFill>
              <a:effectLst>
                <a:outerShdw blurRad="38100" dist="19050" dir="2700000" algn="tl" rotWithShape="0">
                  <a:schemeClr val="dk1">
                    <a:alpha val="40000"/>
                  </a:schemeClr>
                </a:outerShdw>
              </a:effectLst>
            </a:endParaRPr>
          </a:p>
          <a:p>
            <a:pPr algn="just"/>
            <a:r>
              <a:rPr lang="en-GB" altLang="en-US" sz="2800"/>
              <a:t>        Một hôm, trên đường đi học về, Hùng, Quý và Nam trao đổi với nhau xem ở trên đời này, cái gì quý nhất.</a:t>
            </a:r>
            <a:endParaRPr lang="en-GB" altLang="en-US" sz="2800"/>
          </a:p>
          <a:p>
            <a:pPr algn="just"/>
            <a:r>
              <a:rPr lang="en-GB" altLang="en-US" sz="2800">
                <a:sym typeface="+mn-ea"/>
              </a:rPr>
              <a:t>        </a:t>
            </a:r>
            <a:r>
              <a:rPr lang="en-GB" altLang="en-US" sz="2800"/>
              <a:t>Hùng nói: </a:t>
            </a:r>
            <a:r>
              <a:rPr lang="en-GB" altLang="en-US" sz="2800">
                <a:solidFill>
                  <a:srgbClr val="FF0000"/>
                </a:solidFill>
              </a:rPr>
              <a:t>"Theo tớ, quý nhất là lúa gạo. Các cậu có thấy ai không ăn mà sống được không?"</a:t>
            </a:r>
            <a:endParaRPr lang="en-GB" altLang="en-US" sz="2800">
              <a:solidFill>
                <a:srgbClr val="FF0000"/>
              </a:solidFill>
            </a:endParaRPr>
          </a:p>
          <a:p>
            <a:pPr algn="just"/>
            <a:r>
              <a:rPr lang="en-GB" altLang="en-US" sz="2800">
                <a:sym typeface="+mn-ea"/>
              </a:rPr>
              <a:t>        </a:t>
            </a:r>
            <a:r>
              <a:rPr lang="en-GB" altLang="en-US" sz="2800"/>
              <a:t>Quý và Nam cho là có lí. Nhưng đi được mươi bước. Quý vội reo lên: </a:t>
            </a:r>
            <a:r>
              <a:rPr lang="en-GB" altLang="en-US" sz="2800">
                <a:solidFill>
                  <a:srgbClr val="FF0000"/>
                </a:solidFill>
              </a:rPr>
              <a:t>"Bạn Hùng nói không đúng. Quý nhất phải là vàng. Mọi người chẳng thường nói quý như vàng là gì! </a:t>
            </a:r>
            <a:r>
              <a:rPr lang="en-GB" altLang="en-US" sz="2800"/>
              <a:t>Có vàng là có tiền, có tiền sẽ mua được lúa gạo!"</a:t>
            </a:r>
            <a:endParaRPr lang="en-GB" altLang="en-US" sz="2800"/>
          </a:p>
          <a:p>
            <a:pPr algn="just"/>
            <a:r>
              <a:rPr lang="en-GB" altLang="en-US" sz="2800">
                <a:sym typeface="+mn-ea"/>
              </a:rPr>
              <a:t>        </a:t>
            </a:r>
            <a:r>
              <a:rPr lang="en-GB" altLang="en-US" sz="2800"/>
              <a:t>Nam vội tiếp ngay: "</a:t>
            </a:r>
            <a:r>
              <a:rPr lang="en-GB" altLang="en-US" sz="2800">
                <a:solidFill>
                  <a:srgbClr val="FF0000"/>
                </a:solidFill>
              </a:rPr>
              <a:t>Quý nhất là thì giờ. Thầy giáo thường nói thì giờ quý hơn vàng bạc</a:t>
            </a:r>
            <a:r>
              <a:rPr lang="en-GB" altLang="en-US" sz="2800"/>
              <a:t>. Có thì giờ mới làm ra được lúa gạo, vàng bạc!"</a:t>
            </a:r>
            <a:endParaRPr lang="en-GB" altLang="en-US" sz="2800"/>
          </a:p>
          <a:p>
            <a:pPr algn="just"/>
            <a:r>
              <a:rPr lang="en-GB" altLang="en-US" sz="2800">
                <a:sym typeface="+mn-ea"/>
              </a:rPr>
              <a:t>        </a:t>
            </a:r>
            <a:r>
              <a:rPr lang="en-GB" altLang="en-US" sz="2800"/>
              <a:t>Cuộc </a:t>
            </a:r>
            <a:r>
              <a:rPr lang="en-GB" altLang="en-US" sz="2800" b="1" u="sng">
                <a:solidFill>
                  <a:srgbClr val="00B050"/>
                </a:solidFill>
              </a:rPr>
              <a:t>tranh luận</a:t>
            </a:r>
            <a:r>
              <a:rPr lang="en-GB" altLang="en-US" sz="2800"/>
              <a:t> thật </a:t>
            </a:r>
            <a:r>
              <a:rPr lang="en-GB" altLang="en-US" sz="2800" b="1" u="sng">
                <a:solidFill>
                  <a:srgbClr val="00B050"/>
                </a:solidFill>
              </a:rPr>
              <a:t>sôi nổi</a:t>
            </a:r>
            <a:r>
              <a:rPr lang="en-GB" altLang="en-US" sz="2800"/>
              <a:t>, người nào cũng có lí, không ai chịu ai. Hôm sau, ba bạn đến nhờ thầy giáo </a:t>
            </a:r>
            <a:r>
              <a:rPr lang="en-GB" altLang="en-US" sz="2800" b="1" u="sng">
                <a:solidFill>
                  <a:srgbClr val="00B050"/>
                </a:solidFill>
              </a:rPr>
              <a:t>phân giải</a:t>
            </a:r>
            <a:r>
              <a:rPr lang="en-GB" altLang="en-US" sz="2800"/>
              <a:t>.</a:t>
            </a:r>
            <a:endParaRPr lang="en-GB" altLang="en-US" sz="2800"/>
          </a:p>
          <a:p>
            <a:pPr algn="just"/>
            <a:r>
              <a:rPr lang="en-GB" altLang="en-US" sz="2800">
                <a:sym typeface="+mn-ea"/>
              </a:rPr>
              <a:t> </a:t>
            </a:r>
            <a:endParaRPr lang="en-GB" altLang="en-US" sz="2800" b="1">
              <a:solidFill>
                <a:schemeClr val="tx1"/>
              </a:solidFill>
              <a:effectLst>
                <a:outerShdw blurRad="38100" dist="19050" dir="2700000" algn="tl" rotWithShape="0">
                  <a:schemeClr val="dk1">
                    <a:alpha val="40000"/>
                  </a:schemeClr>
                </a:outerShdw>
              </a:effectLst>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838835" y="686435"/>
            <a:ext cx="10324465" cy="5507990"/>
          </a:xfrm>
          <a:prstGeom prst="rect">
            <a:avLst/>
          </a:prstGeom>
          <a:noFill/>
        </p:spPr>
        <p:txBody>
          <a:bodyPr wrap="square" rtlCol="0" anchor="t">
            <a:spAutoFit/>
          </a:bodyPr>
          <a:lstStyle/>
          <a:p>
            <a:pPr algn="just"/>
            <a:r>
              <a:rPr lang="en-GB" altLang="en-US" sz="3200">
                <a:sym typeface="+mn-ea"/>
              </a:rPr>
              <a:t>        </a:t>
            </a:r>
            <a:r>
              <a:rPr lang="en-GB" altLang="en-US" sz="3200"/>
              <a:t>Nghe xong, thầy mỉm cười rồi nói:</a:t>
            </a:r>
            <a:endParaRPr lang="en-GB" altLang="en-US" sz="3200"/>
          </a:p>
          <a:p>
            <a:pPr algn="just"/>
            <a:r>
              <a:rPr lang="en-GB" altLang="en-US" sz="3200">
                <a:sym typeface="+mn-ea"/>
              </a:rPr>
              <a:t>        </a:t>
            </a:r>
            <a:r>
              <a:rPr lang="en-GB" altLang="en-US" sz="3200"/>
              <a:t>- Lúa gạo quý vì ta phải đổ bao mồ hôi mới làm ra được. Vàng cũng quý vì nó rất đắt và hiếm. Còn thì giờ đã qua thì không ai lấy lại được, đáng quý lắm. Nhưng lúa gạo, vàng bạc, thì giờ vẫn chưa phải là quý nhất. Ai làm ra lúa gạo, vàng bạc, ai biết dùng thì giờ?</a:t>
            </a:r>
            <a:r>
              <a:rPr lang="en-GB" altLang="en-US" sz="3200">
                <a:sym typeface="+mn-ea"/>
              </a:rPr>
              <a:t>                  </a:t>
            </a:r>
            <a:r>
              <a:rPr lang="en-GB" altLang="en-US" sz="3200"/>
              <a:t>Đó chính là người lao động các em ạ. Không có người lao động thì không có lúa gạo, không có vàng bạc, nghĩa là tất cả mọi thứ đều không có, và thì giờ cũng trôi qua một cách vô vị mà thôi.</a:t>
            </a:r>
            <a:endParaRPr lang="en-GB" altLang="en-US" sz="3200"/>
          </a:p>
          <a:p>
            <a:r>
              <a:rPr lang="en-GB" altLang="en-US" sz="3200" b="1">
                <a:solidFill>
                  <a:schemeClr val="tx1"/>
                </a:solidFill>
                <a:effectLst>
                  <a:outerShdw blurRad="38100" dist="19050" dir="2700000" algn="tl" rotWithShape="0">
                    <a:schemeClr val="dk1">
                      <a:alpha val="40000"/>
                    </a:schemeClr>
                  </a:outerShdw>
                </a:effectLst>
              </a:rPr>
              <a:t>                                                             Trịnh Mạnh</a:t>
            </a:r>
            <a:endParaRPr lang="en-GB" altLang="en-US" sz="3200" b="1">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2656205" y="1993900"/>
            <a:ext cx="6551930" cy="2268855"/>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 y="533400"/>
            <a:ext cx="5297805" cy="1572895"/>
          </a:xfrm>
          <a:prstGeom prst="rect">
            <a:avLst/>
          </a:prstGeom>
        </p:spPr>
      </p:pic>
      <p:pic>
        <p:nvPicPr>
          <p:cNvPr id="4" name="Picture 3"/>
          <p:cNvPicPr>
            <a:picLocks noChangeAspect="1"/>
          </p:cNvPicPr>
          <p:nvPr/>
        </p:nvPicPr>
        <p:blipFill>
          <a:blip r:embed="rId5"/>
          <a:stretch>
            <a:fillRect/>
          </a:stretch>
        </p:blipFill>
        <p:spPr>
          <a:xfrm>
            <a:off x="2819400" y="762000"/>
            <a:ext cx="2543175" cy="942975"/>
          </a:xfrm>
          <a:prstGeom prst="rect">
            <a:avLst/>
          </a:prstGeom>
        </p:spPr>
      </p:pic>
      <p:sp>
        <p:nvSpPr>
          <p:cNvPr id="12304" name="Rectangle 16"/>
          <p:cNvSpPr/>
          <p:nvPr/>
        </p:nvSpPr>
        <p:spPr>
          <a:xfrm>
            <a:off x="3107055" y="2437765"/>
            <a:ext cx="5724525" cy="1371600"/>
          </a:xfrm>
          <a:prstGeom prst="rect">
            <a:avLst/>
          </a:prstGeom>
          <a:noFill/>
          <a:ln w="9525">
            <a:noFill/>
          </a:ln>
        </p:spPr>
        <p:txBody>
          <a:bodyPr anchor="ctr" anchorCtr="0"/>
          <a:lstStyle/>
          <a:p>
            <a:pPr algn="ctr">
              <a:lnSpc>
                <a:spcPct val="80000"/>
              </a:lnSpc>
            </a:pPr>
            <a:r>
              <a:rPr lang="en-US" altLang="en-GB"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 hãy đọc phần Chú giải trong sách giáo khoa để hiểu hơn về nghĩa của các từ sau:</a:t>
            </a:r>
            <a:endParaRPr lang="en-US" altLang="en-GB"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5" name="Picture 7"/>
          <p:cNvPicPr>
            <a:picLocks noChangeAspect="1"/>
          </p:cNvPicPr>
          <p:nvPr/>
        </p:nvPicPr>
        <p:blipFill>
          <a:blip r:embed="rId6" cstate="print">
            <a:extLst>
              <a:ext uri="{28A0092B-C50C-407E-A947-70E740481C1C}">
                <a14:useLocalDpi xmlns:a14="http://schemas.microsoft.com/office/drawing/2010/main" val="0"/>
              </a:ext>
            </a:extLst>
          </a:blip>
          <a:srcRect b="57369"/>
          <a:stretch>
            <a:fillRect/>
          </a:stretch>
        </p:blipFill>
        <p:spPr>
          <a:xfrm>
            <a:off x="9006840" y="3387090"/>
            <a:ext cx="2594610" cy="3340735"/>
          </a:xfrm>
          <a:prstGeom prst="rect">
            <a:avLst/>
          </a:prstGeom>
        </p:spPr>
      </p:pic>
      <p:pic>
        <p:nvPicPr>
          <p:cNvPr id="6" name="Picture 5"/>
          <p:cNvPicPr>
            <a:picLocks noChangeAspect="1"/>
          </p:cNvPicPr>
          <p:nvPr/>
        </p:nvPicPr>
        <p:blipFill>
          <a:blip r:embed="rId7"/>
          <a:stretch>
            <a:fillRect/>
          </a:stretch>
        </p:blipFill>
        <p:spPr>
          <a:xfrm>
            <a:off x="4953000" y="4343400"/>
            <a:ext cx="2609850" cy="723900"/>
          </a:xfrm>
          <a:prstGeom prst="rect">
            <a:avLst/>
          </a:prstGeom>
        </p:spPr>
      </p:pic>
      <p:pic>
        <p:nvPicPr>
          <p:cNvPr id="7" name="Picture 6"/>
          <p:cNvPicPr>
            <a:picLocks noChangeAspect="1"/>
          </p:cNvPicPr>
          <p:nvPr/>
        </p:nvPicPr>
        <p:blipFill>
          <a:blip r:embed="rId8"/>
          <a:stretch>
            <a:fillRect/>
          </a:stretch>
        </p:blipFill>
        <p:spPr>
          <a:xfrm>
            <a:off x="4953000" y="5486400"/>
            <a:ext cx="2600325" cy="723900"/>
          </a:xfrm>
          <a:prstGeom prst="rect">
            <a:avLst/>
          </a:prstGeom>
        </p:spPr>
      </p:pic>
      <p:pic>
        <p:nvPicPr>
          <p:cNvPr id="17" name="Picture 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38200" y="3886200"/>
            <a:ext cx="3481070" cy="29768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12304"/>
                                        </p:tgtEl>
                                        <p:attrNameLst>
                                          <p:attrName>style.visibility</p:attrName>
                                        </p:attrNameLst>
                                      </p:cBhvr>
                                      <p:to>
                                        <p:strVal val="visible"/>
                                      </p:to>
                                    </p:set>
                                    <p:anim calcmode="lin" valueType="num">
                                      <p:cBhvr>
                                        <p:cTn id="7" dur="500" fill="hold"/>
                                        <p:tgtEl>
                                          <p:spTgt spid="12304"/>
                                        </p:tgtEl>
                                        <p:attrNameLst>
                                          <p:attrName>ppt_w</p:attrName>
                                        </p:attrNameLst>
                                      </p:cBhvr>
                                      <p:tavLst>
                                        <p:tav tm="0">
                                          <p:val>
                                            <p:strVal val="#ppt_w*0.05"/>
                                          </p:val>
                                        </p:tav>
                                        <p:tav tm="100000">
                                          <p:val>
                                            <p:strVal val="#ppt_w"/>
                                          </p:val>
                                        </p:tav>
                                      </p:tavLst>
                                    </p:anim>
                                    <p:anim calcmode="lin" valueType="num">
                                      <p:cBhvr>
                                        <p:cTn id="8" dur="500" fill="hold"/>
                                        <p:tgtEl>
                                          <p:spTgt spid="12304"/>
                                        </p:tgtEl>
                                        <p:attrNameLst>
                                          <p:attrName>ppt_h</p:attrName>
                                        </p:attrNameLst>
                                      </p:cBhvr>
                                      <p:tavLst>
                                        <p:tav tm="0">
                                          <p:val>
                                            <p:strVal val="#ppt_h"/>
                                          </p:val>
                                        </p:tav>
                                        <p:tav tm="100000">
                                          <p:val>
                                            <p:strVal val="#ppt_h"/>
                                          </p:val>
                                        </p:tav>
                                      </p:tavLst>
                                    </p:anim>
                                    <p:anim calcmode="lin" valueType="num">
                                      <p:cBhvr>
                                        <p:cTn id="9" dur="500" fill="hold"/>
                                        <p:tgtEl>
                                          <p:spTgt spid="12304"/>
                                        </p:tgtEl>
                                        <p:attrNameLst>
                                          <p:attrName>ppt_x</p:attrName>
                                        </p:attrNameLst>
                                      </p:cBhvr>
                                      <p:tavLst>
                                        <p:tav tm="0">
                                          <p:val>
                                            <p:strVal val="#ppt_x-.2"/>
                                          </p:val>
                                        </p:tav>
                                        <p:tav tm="100000">
                                          <p:val>
                                            <p:strVal val="#ppt_x"/>
                                          </p:val>
                                        </p:tav>
                                      </p:tavLst>
                                    </p:anim>
                                    <p:anim calcmode="lin" valueType="num">
                                      <p:cBhvr>
                                        <p:cTn id="10" dur="500" fill="hold"/>
                                        <p:tgtEl>
                                          <p:spTgt spid="12304"/>
                                        </p:tgtEl>
                                        <p:attrNameLst>
                                          <p:attrName>ppt_y</p:attrName>
                                        </p:attrNameLst>
                                      </p:cBhvr>
                                      <p:tavLst>
                                        <p:tav tm="0">
                                          <p:val>
                                            <p:strVal val="#ppt_y"/>
                                          </p:val>
                                        </p:tav>
                                        <p:tav tm="100000">
                                          <p:val>
                                            <p:strVal val="#ppt_y"/>
                                          </p:val>
                                        </p:tav>
                                      </p:tavLst>
                                    </p:anim>
                                    <p:animEffect transition="in" filter="fade">
                                      <p:cBhvr>
                                        <p:cTn id="11" dur="500"/>
                                        <p:tgtEl>
                                          <p:spTgt spid="12304"/>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par>
                                <p:cTn id="17" presetID="5"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2362835" y="2515235"/>
            <a:ext cx="4959350" cy="3428365"/>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 y="533400"/>
            <a:ext cx="5297805" cy="1572895"/>
          </a:xfrm>
          <a:prstGeom prst="rect">
            <a:avLst/>
          </a:prstGeom>
        </p:spPr>
      </p:pic>
      <p:pic>
        <p:nvPicPr>
          <p:cNvPr id="4" name="Picture 3"/>
          <p:cNvPicPr>
            <a:picLocks noChangeAspect="1"/>
          </p:cNvPicPr>
          <p:nvPr/>
        </p:nvPicPr>
        <p:blipFill>
          <a:blip r:embed="rId5"/>
          <a:stretch>
            <a:fillRect/>
          </a:stretch>
        </p:blipFill>
        <p:spPr>
          <a:xfrm>
            <a:off x="2819400" y="762000"/>
            <a:ext cx="2543175" cy="942975"/>
          </a:xfrm>
          <a:prstGeom prst="rect">
            <a:avLst/>
          </a:prstGeom>
        </p:spPr>
      </p:pic>
      <p:sp>
        <p:nvSpPr>
          <p:cNvPr id="12304" name="Rectangle 16"/>
          <p:cNvSpPr/>
          <p:nvPr/>
        </p:nvSpPr>
        <p:spPr>
          <a:xfrm>
            <a:off x="2667000" y="3200400"/>
            <a:ext cx="4564380" cy="1371600"/>
          </a:xfrm>
          <a:prstGeom prst="rect">
            <a:avLst/>
          </a:prstGeom>
          <a:noFill/>
          <a:ln w="9525">
            <a:noFill/>
          </a:ln>
        </p:spPr>
        <p:txBody>
          <a:bodyPr anchor="ctr" anchorCtr="0"/>
          <a:lstStyle/>
          <a:p>
            <a:pPr algn="ctr">
              <a:lnSpc>
                <a:spcPct val="80000"/>
              </a:lnSpc>
            </a:pPr>
            <a:r>
              <a:rPr lang="en-US" altLang="en-GB"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 hãy nêu những từ khác mà mình còn cảm thấy khó </a:t>
            </a:r>
            <a:r>
              <a:rPr lang="en-GB" altLang="en-US"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hiểu</a:t>
            </a:r>
            <a:r>
              <a:rPr lang="en-US" altLang="en-GB"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altLang="en-GB"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 name="Picture 7"/>
          <p:cNvPicPr>
            <a:picLocks noChangeAspect="1"/>
          </p:cNvPicPr>
          <p:nvPr/>
        </p:nvPicPr>
        <p:blipFill>
          <a:blip r:embed="rId6">
            <a:extLst>
              <a:ext uri="{28A0092B-C50C-407E-A947-70E740481C1C}">
                <a14:useLocalDpi xmlns:a14="http://schemas.microsoft.com/office/drawing/2010/main" val="0"/>
              </a:ext>
            </a:extLst>
          </a:blip>
          <a:srcRect b="57369"/>
          <a:stretch>
            <a:fillRect/>
          </a:stretch>
        </p:blipFill>
        <p:spPr>
          <a:xfrm>
            <a:off x="7620000" y="2106295"/>
            <a:ext cx="3677285" cy="4733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4" presetClass="entr" presetSubtype="0" accel="100000" fill="hold" grpId="0" nodeType="withEffect">
                                  <p:stCondLst>
                                    <p:cond delay="0"/>
                                  </p:stCondLst>
                                  <p:childTnLst>
                                    <p:set>
                                      <p:cBhvr>
                                        <p:cTn id="11" dur="1" fill="hold">
                                          <p:stCondLst>
                                            <p:cond delay="0"/>
                                          </p:stCondLst>
                                        </p:cTn>
                                        <p:tgtEl>
                                          <p:spTgt spid="12304"/>
                                        </p:tgtEl>
                                        <p:attrNameLst>
                                          <p:attrName>style.visibility</p:attrName>
                                        </p:attrNameLst>
                                      </p:cBhvr>
                                      <p:to>
                                        <p:strVal val="visible"/>
                                      </p:to>
                                    </p:set>
                                    <p:anim calcmode="lin" valueType="num">
                                      <p:cBhvr>
                                        <p:cTn id="12" dur="500" fill="hold"/>
                                        <p:tgtEl>
                                          <p:spTgt spid="12304"/>
                                        </p:tgtEl>
                                        <p:attrNameLst>
                                          <p:attrName>ppt_w</p:attrName>
                                        </p:attrNameLst>
                                      </p:cBhvr>
                                      <p:tavLst>
                                        <p:tav tm="0">
                                          <p:val>
                                            <p:strVal val="#ppt_w*0.05"/>
                                          </p:val>
                                        </p:tav>
                                        <p:tav tm="100000">
                                          <p:val>
                                            <p:strVal val="#ppt_w"/>
                                          </p:val>
                                        </p:tav>
                                      </p:tavLst>
                                    </p:anim>
                                    <p:anim calcmode="lin" valueType="num">
                                      <p:cBhvr>
                                        <p:cTn id="13" dur="500" fill="hold"/>
                                        <p:tgtEl>
                                          <p:spTgt spid="12304"/>
                                        </p:tgtEl>
                                        <p:attrNameLst>
                                          <p:attrName>ppt_h</p:attrName>
                                        </p:attrNameLst>
                                      </p:cBhvr>
                                      <p:tavLst>
                                        <p:tav tm="0">
                                          <p:val>
                                            <p:strVal val="#ppt_h"/>
                                          </p:val>
                                        </p:tav>
                                        <p:tav tm="100000">
                                          <p:val>
                                            <p:strVal val="#ppt_h"/>
                                          </p:val>
                                        </p:tav>
                                      </p:tavLst>
                                    </p:anim>
                                    <p:anim calcmode="lin" valueType="num">
                                      <p:cBhvr>
                                        <p:cTn id="14" dur="500" fill="hold"/>
                                        <p:tgtEl>
                                          <p:spTgt spid="12304"/>
                                        </p:tgtEl>
                                        <p:attrNameLst>
                                          <p:attrName>ppt_x</p:attrName>
                                        </p:attrNameLst>
                                      </p:cBhvr>
                                      <p:tavLst>
                                        <p:tav tm="0">
                                          <p:val>
                                            <p:strVal val="#ppt_x-.2"/>
                                          </p:val>
                                        </p:tav>
                                        <p:tav tm="100000">
                                          <p:val>
                                            <p:strVal val="#ppt_x"/>
                                          </p:val>
                                        </p:tav>
                                      </p:tavLst>
                                    </p:anim>
                                    <p:anim calcmode="lin" valueType="num">
                                      <p:cBhvr>
                                        <p:cTn id="15" dur="500" fill="hold"/>
                                        <p:tgtEl>
                                          <p:spTgt spid="12304"/>
                                        </p:tgtEl>
                                        <p:attrNameLst>
                                          <p:attrName>ppt_y</p:attrName>
                                        </p:attrNameLst>
                                      </p:cBhvr>
                                      <p:tavLst>
                                        <p:tav tm="0">
                                          <p:val>
                                            <p:strVal val="#ppt_y"/>
                                          </p:val>
                                        </p:tav>
                                        <p:tav tm="100000">
                                          <p:val>
                                            <p:strVal val="#ppt_y"/>
                                          </p:val>
                                        </p:tav>
                                      </p:tavLst>
                                    </p:anim>
                                    <p:animEffect transition="in" filter="fade">
                                      <p:cBhvr>
                                        <p:cTn id="16" dur="500"/>
                                        <p:tgtEl>
                                          <p:spTgt spid="12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1"/>
          <a:stretch>
            <a:fillRect/>
          </a:stretch>
        </p:blipFill>
        <p:spPr>
          <a:xfrm>
            <a:off x="1143700" y="534247"/>
            <a:ext cx="9878645" cy="5825065"/>
          </a:xfrm>
          <a:prstGeom prst="rect">
            <a:avLst/>
          </a:prstGeom>
        </p:spPr>
      </p:pic>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066800" y="762000"/>
            <a:ext cx="6715125" cy="2131695"/>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053715" y="2976880"/>
            <a:ext cx="7599045" cy="3575685"/>
          </a:xfrm>
          <a:prstGeom prst="rect">
            <a:avLst/>
          </a:prstGeom>
        </p:spPr>
      </p:pic>
      <p:sp>
        <p:nvSpPr>
          <p:cNvPr id="31746" name="TextBox 1"/>
          <p:cNvSpPr txBox="1"/>
          <p:nvPr/>
        </p:nvSpPr>
        <p:spPr>
          <a:xfrm>
            <a:off x="1600200" y="1136015"/>
            <a:ext cx="5486400" cy="76835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indent="0" algn="ctr">
              <a:spcBef>
                <a:spcPct val="50000"/>
              </a:spcBef>
              <a:buNone/>
            </a:pPr>
            <a:r>
              <a:rPr sz="4400" b="1" dirty="0">
                <a:solidFill>
                  <a:schemeClr val="tx1"/>
                </a:solidFill>
                <a:effectLst>
                  <a:outerShdw blurRad="38100" dist="19050" dir="2700000" algn="tl" rotWithShape="0">
                    <a:schemeClr val="dk1">
                      <a:alpha val="40000"/>
                    </a:schemeClr>
                  </a:outerShdw>
                </a:effectLst>
                <a:latin typeface="Times New Roman" panose="02020603050405020304" pitchFamily="18" charset="0"/>
                <a:sym typeface="+mn-ea"/>
              </a:rPr>
              <a:t>Có lí:</a:t>
            </a:r>
            <a:r>
              <a:rPr sz="4400" dirty="0">
                <a:solidFill>
                  <a:schemeClr val="tx1"/>
                </a:solidFill>
                <a:effectLst>
                  <a:outerShdw blurRad="38100" dist="19050" dir="2700000" algn="tl" rotWithShape="0">
                    <a:schemeClr val="dk1">
                      <a:alpha val="40000"/>
                    </a:schemeClr>
                  </a:outerShdw>
                </a:effectLst>
                <a:latin typeface="Times New Roman" panose="02020603050405020304" pitchFamily="18" charset="0"/>
                <a:sym typeface="+mn-ea"/>
              </a:rPr>
              <a:t> hợp lẽ phải.</a:t>
            </a:r>
            <a:endParaRPr lang="en-GB" altLang="en-US" sz="4400"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31748" name="TextBox 6"/>
          <p:cNvSpPr txBox="1"/>
          <p:nvPr/>
        </p:nvSpPr>
        <p:spPr>
          <a:xfrm>
            <a:off x="3886200" y="3657600"/>
            <a:ext cx="6212205" cy="212280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ctr" eaLnBrk="1" hangingPunct="1">
              <a:spcBef>
                <a:spcPct val="0"/>
              </a:spcBef>
              <a:buNone/>
            </a:pPr>
            <a:r>
              <a:rPr altLang="en-US" sz="4400" b="1" dirty="0">
                <a:latin typeface="Times New Roman" panose="02020603050405020304" pitchFamily="18" charset="0"/>
              </a:rPr>
              <a:t>Vô vị:</a:t>
            </a:r>
            <a:r>
              <a:rPr altLang="en-US" sz="4400" dirty="0">
                <a:latin typeface="Times New Roman" panose="02020603050405020304" pitchFamily="18" charset="0"/>
              </a:rPr>
              <a:t> không có ý nghĩa, không thú vị, gây cảm giác nhàm chán.</a:t>
            </a:r>
            <a:endParaRPr altLang="en-US" sz="44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1000"/>
                                        <p:tgtEl>
                                          <p:spTgt spid="31746"/>
                                        </p:tgtEl>
                                      </p:cBhvr>
                                    </p:animEffect>
                                    <p:anim calcmode="lin" valueType="num">
                                      <p:cBhvr>
                                        <p:cTn id="8" dur="1000" fill="hold"/>
                                        <p:tgtEl>
                                          <p:spTgt spid="31746"/>
                                        </p:tgtEl>
                                        <p:attrNameLst>
                                          <p:attrName>ppt_x</p:attrName>
                                        </p:attrNameLst>
                                      </p:cBhvr>
                                      <p:tavLst>
                                        <p:tav tm="0">
                                          <p:val>
                                            <p:strVal val="#ppt_x"/>
                                          </p:val>
                                        </p:tav>
                                        <p:tav tm="100000">
                                          <p:val>
                                            <p:strVal val="#ppt_x"/>
                                          </p:val>
                                        </p:tav>
                                      </p:tavLst>
                                    </p:anim>
                                    <p:anim calcmode="lin" valueType="num">
                                      <p:cBhvr>
                                        <p:cTn id="9" dur="1000" fill="hold"/>
                                        <p:tgtEl>
                                          <p:spTgt spid="317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748"/>
                                        </p:tgtEl>
                                        <p:attrNameLst>
                                          <p:attrName>style.visibility</p:attrName>
                                        </p:attrNameLst>
                                      </p:cBhvr>
                                      <p:to>
                                        <p:strVal val="visible"/>
                                      </p:to>
                                    </p:set>
                                    <p:animEffect transition="in" filter="fade">
                                      <p:cBhvr>
                                        <p:cTn id="14" dur="1000"/>
                                        <p:tgtEl>
                                          <p:spTgt spid="31748"/>
                                        </p:tgtEl>
                                      </p:cBhvr>
                                    </p:animEffect>
                                    <p:anim calcmode="lin" valueType="num">
                                      <p:cBhvr>
                                        <p:cTn id="15" dur="1000" fill="hold"/>
                                        <p:tgtEl>
                                          <p:spTgt spid="31748"/>
                                        </p:tgtEl>
                                        <p:attrNameLst>
                                          <p:attrName>ppt_x</p:attrName>
                                        </p:attrNameLst>
                                      </p:cBhvr>
                                      <p:tavLst>
                                        <p:tav tm="0">
                                          <p:val>
                                            <p:strVal val="#ppt_x"/>
                                          </p:val>
                                        </p:tav>
                                        <p:tav tm="100000">
                                          <p:val>
                                            <p:strVal val="#ppt_x"/>
                                          </p:val>
                                        </p:tav>
                                      </p:tavLst>
                                    </p:anim>
                                    <p:anim calcmode="lin" valueType="num">
                                      <p:cBhvr>
                                        <p:cTn id="16" dur="1000" fill="hold"/>
                                        <p:tgtEl>
                                          <p:spTgt spid="317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2656205" y="1993900"/>
            <a:ext cx="6551930" cy="2268855"/>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71600" y="533400"/>
            <a:ext cx="5297805" cy="1572895"/>
          </a:xfrm>
          <a:prstGeom prst="rect">
            <a:avLst/>
          </a:prstGeom>
        </p:spPr>
      </p:pic>
      <p:pic>
        <p:nvPicPr>
          <p:cNvPr id="4" name="Picture 3"/>
          <p:cNvPicPr>
            <a:picLocks noChangeAspect="1"/>
          </p:cNvPicPr>
          <p:nvPr/>
        </p:nvPicPr>
        <p:blipFill>
          <a:blip r:embed="rId5"/>
          <a:stretch>
            <a:fillRect/>
          </a:stretch>
        </p:blipFill>
        <p:spPr>
          <a:xfrm>
            <a:off x="2819400" y="762000"/>
            <a:ext cx="2543175" cy="942975"/>
          </a:xfrm>
          <a:prstGeom prst="rect">
            <a:avLst/>
          </a:prstGeom>
        </p:spPr>
      </p:pic>
      <p:sp>
        <p:nvSpPr>
          <p:cNvPr id="12304" name="Rectangle 16"/>
          <p:cNvSpPr/>
          <p:nvPr/>
        </p:nvSpPr>
        <p:spPr>
          <a:xfrm>
            <a:off x="3107055" y="2437765"/>
            <a:ext cx="5724525" cy="1371600"/>
          </a:xfrm>
          <a:prstGeom prst="rect">
            <a:avLst/>
          </a:prstGeom>
          <a:noFill/>
          <a:ln w="9525">
            <a:noFill/>
          </a:ln>
        </p:spPr>
        <p:txBody>
          <a:bodyPr anchor="ctr" anchorCtr="0"/>
          <a:lstStyle/>
          <a:p>
            <a:pPr algn="ctr">
              <a:lnSpc>
                <a:spcPct val="80000"/>
              </a:lnSpc>
            </a:pPr>
            <a:r>
              <a:rPr lang="en-US" altLang="en-GB"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Ngoài những từ nêu trên em còn thấy từ nào chưa hiểu ?</a:t>
            </a:r>
            <a:endParaRPr lang="en-US" altLang="en-GB"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8"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305" y="4191000"/>
            <a:ext cx="10752455" cy="25292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4" presetClass="entr" presetSubtype="0" accel="100000" fill="hold" grpId="0" nodeType="withEffect">
                                  <p:stCondLst>
                                    <p:cond delay="0"/>
                                  </p:stCondLst>
                                  <p:childTnLst>
                                    <p:set>
                                      <p:cBhvr>
                                        <p:cTn id="11" dur="1" fill="hold">
                                          <p:stCondLst>
                                            <p:cond delay="0"/>
                                          </p:stCondLst>
                                        </p:cTn>
                                        <p:tgtEl>
                                          <p:spTgt spid="12304"/>
                                        </p:tgtEl>
                                        <p:attrNameLst>
                                          <p:attrName>style.visibility</p:attrName>
                                        </p:attrNameLst>
                                      </p:cBhvr>
                                      <p:to>
                                        <p:strVal val="visible"/>
                                      </p:to>
                                    </p:set>
                                    <p:anim calcmode="lin" valueType="num">
                                      <p:cBhvr>
                                        <p:cTn id="12" dur="500" fill="hold"/>
                                        <p:tgtEl>
                                          <p:spTgt spid="12304"/>
                                        </p:tgtEl>
                                        <p:attrNameLst>
                                          <p:attrName>ppt_w</p:attrName>
                                        </p:attrNameLst>
                                      </p:cBhvr>
                                      <p:tavLst>
                                        <p:tav tm="0">
                                          <p:val>
                                            <p:strVal val="#ppt_w*0.05"/>
                                          </p:val>
                                        </p:tav>
                                        <p:tav tm="100000">
                                          <p:val>
                                            <p:strVal val="#ppt_w"/>
                                          </p:val>
                                        </p:tav>
                                      </p:tavLst>
                                    </p:anim>
                                    <p:anim calcmode="lin" valueType="num">
                                      <p:cBhvr>
                                        <p:cTn id="13" dur="500" fill="hold"/>
                                        <p:tgtEl>
                                          <p:spTgt spid="12304"/>
                                        </p:tgtEl>
                                        <p:attrNameLst>
                                          <p:attrName>ppt_h</p:attrName>
                                        </p:attrNameLst>
                                      </p:cBhvr>
                                      <p:tavLst>
                                        <p:tav tm="0">
                                          <p:val>
                                            <p:strVal val="#ppt_h"/>
                                          </p:val>
                                        </p:tav>
                                        <p:tav tm="100000">
                                          <p:val>
                                            <p:strVal val="#ppt_h"/>
                                          </p:val>
                                        </p:tav>
                                      </p:tavLst>
                                    </p:anim>
                                    <p:anim calcmode="lin" valueType="num">
                                      <p:cBhvr>
                                        <p:cTn id="14" dur="500" fill="hold"/>
                                        <p:tgtEl>
                                          <p:spTgt spid="12304"/>
                                        </p:tgtEl>
                                        <p:attrNameLst>
                                          <p:attrName>ppt_x</p:attrName>
                                        </p:attrNameLst>
                                      </p:cBhvr>
                                      <p:tavLst>
                                        <p:tav tm="0">
                                          <p:val>
                                            <p:strVal val="#ppt_x-.2"/>
                                          </p:val>
                                        </p:tav>
                                        <p:tav tm="100000">
                                          <p:val>
                                            <p:strVal val="#ppt_x"/>
                                          </p:val>
                                        </p:tav>
                                      </p:tavLst>
                                    </p:anim>
                                    <p:anim calcmode="lin" valueType="num">
                                      <p:cBhvr>
                                        <p:cTn id="15" dur="500" fill="hold"/>
                                        <p:tgtEl>
                                          <p:spTgt spid="12304"/>
                                        </p:tgtEl>
                                        <p:attrNameLst>
                                          <p:attrName>ppt_y</p:attrName>
                                        </p:attrNameLst>
                                      </p:cBhvr>
                                      <p:tavLst>
                                        <p:tav tm="0">
                                          <p:val>
                                            <p:strVal val="#ppt_y"/>
                                          </p:val>
                                        </p:tav>
                                        <p:tav tm="100000">
                                          <p:val>
                                            <p:strVal val="#ppt_y"/>
                                          </p:val>
                                        </p:tav>
                                      </p:tavLst>
                                    </p:anim>
                                    <p:animEffect transition="in" filter="fade">
                                      <p:cBhvr>
                                        <p:cTn id="16" dur="500"/>
                                        <p:tgtEl>
                                          <p:spTgt spid="12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371600" y="533400"/>
            <a:ext cx="5297805" cy="1572895"/>
          </a:xfrm>
          <a:prstGeom prst="rect">
            <a:avLst/>
          </a:prstGeom>
        </p:spPr>
      </p:pic>
      <p:pic>
        <p:nvPicPr>
          <p:cNvPr id="4" name="Picture 3"/>
          <p:cNvPicPr>
            <a:picLocks noChangeAspect="1"/>
          </p:cNvPicPr>
          <p:nvPr/>
        </p:nvPicPr>
        <p:blipFill>
          <a:blip r:embed="rId3"/>
          <a:stretch>
            <a:fillRect/>
          </a:stretch>
        </p:blipFill>
        <p:spPr>
          <a:xfrm>
            <a:off x="2819400" y="762000"/>
            <a:ext cx="2543175" cy="942975"/>
          </a:xfrm>
          <a:prstGeom prst="rect">
            <a:avLst/>
          </a:prstGeom>
        </p:spPr>
      </p:pic>
      <p:pic>
        <p:nvPicPr>
          <p:cNvPr id="2"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86000" y="2102485"/>
            <a:ext cx="7639685" cy="47555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227455" y="1143000"/>
            <a:ext cx="3955415" cy="1572895"/>
          </a:xfrm>
          <a:prstGeom prst="rect">
            <a:avLst/>
          </a:prstGeom>
        </p:spPr>
      </p:pic>
      <p:pic>
        <p:nvPicPr>
          <p:cNvPr id="2"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6843395" y="1068070"/>
            <a:ext cx="3955415" cy="1572895"/>
          </a:xfrm>
          <a:prstGeom prst="rect">
            <a:avLst/>
          </a:prstGeom>
        </p:spPr>
      </p:pic>
      <p:cxnSp>
        <p:nvCxnSpPr>
          <p:cNvPr id="5" name="Straight Connector 4"/>
          <p:cNvCxnSpPr/>
          <p:nvPr/>
        </p:nvCxnSpPr>
        <p:spPr>
          <a:xfrm>
            <a:off x="5763895" y="2024380"/>
            <a:ext cx="12700" cy="3768090"/>
          </a:xfrm>
          <a:prstGeom prst="line">
            <a:avLst/>
          </a:prstGeom>
        </p:spPr>
        <p:style>
          <a:lnRef idx="3">
            <a:schemeClr val="accent4"/>
          </a:lnRef>
          <a:fillRef idx="0">
            <a:schemeClr val="accent4"/>
          </a:fillRef>
          <a:effectRef idx="2">
            <a:schemeClr val="accent4"/>
          </a:effectRef>
          <a:fontRef idx="minor">
            <a:schemeClr val="tx1"/>
          </a:fontRef>
        </p:style>
      </p:cxnSp>
      <p:pic>
        <p:nvPicPr>
          <p:cNvPr id="6" name="Picture 5"/>
          <p:cNvPicPr>
            <a:picLocks noChangeAspect="1"/>
          </p:cNvPicPr>
          <p:nvPr/>
        </p:nvPicPr>
        <p:blipFill>
          <a:blip r:embed="rId2"/>
          <a:stretch>
            <a:fillRect/>
          </a:stretch>
        </p:blipFill>
        <p:spPr>
          <a:xfrm>
            <a:off x="2153920" y="1447800"/>
            <a:ext cx="2543175" cy="942975"/>
          </a:xfrm>
          <a:prstGeom prst="rect">
            <a:avLst/>
          </a:prstGeom>
        </p:spPr>
      </p:pic>
      <p:pic>
        <p:nvPicPr>
          <p:cNvPr id="7" name="Picture 6"/>
          <p:cNvPicPr>
            <a:picLocks noChangeAspect="1"/>
          </p:cNvPicPr>
          <p:nvPr/>
        </p:nvPicPr>
        <p:blipFill>
          <a:blip r:embed="rId3"/>
          <a:stretch>
            <a:fillRect/>
          </a:stretch>
        </p:blipFill>
        <p:spPr>
          <a:xfrm>
            <a:off x="7323455" y="1371600"/>
            <a:ext cx="3152775" cy="923925"/>
          </a:xfrm>
          <a:prstGeom prst="rect">
            <a:avLst/>
          </a:prstGeom>
        </p:spPr>
      </p:pic>
      <p:pic>
        <p:nvPicPr>
          <p:cNvPr id="18"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305" y="4191000"/>
            <a:ext cx="10752455" cy="252920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019800" y="838200"/>
            <a:ext cx="5296535" cy="4236085"/>
          </a:xfrm>
          <a:prstGeom prst="rect">
            <a:avLst/>
          </a:prstGeom>
        </p:spPr>
      </p:pic>
      <p:sp>
        <p:nvSpPr>
          <p:cNvPr id="2" name="Text Box 1"/>
          <p:cNvSpPr txBox="1"/>
          <p:nvPr/>
        </p:nvSpPr>
        <p:spPr>
          <a:xfrm>
            <a:off x="6477000" y="1955165"/>
            <a:ext cx="4257040" cy="1568450"/>
          </a:xfrm>
          <a:prstGeom prst="rect">
            <a:avLst/>
          </a:prstGeom>
          <a:noFill/>
        </p:spPr>
        <p:txBody>
          <a:bodyPr wrap="square" rtlCol="0" anchor="t">
            <a:spAutoFit/>
          </a:bodyPr>
          <a:lstStyle/>
          <a:p>
            <a:pPr algn="just">
              <a:spcBef>
                <a:spcPct val="50000"/>
              </a:spcBef>
            </a:pPr>
            <a:r>
              <a:rPr sz="3200" b="1" dirty="0">
                <a:solidFill>
                  <a:schemeClr val="bg1"/>
                </a:solidFill>
                <a:effectLst>
                  <a:outerShdw blurRad="38100" dist="19050" dir="2700000" algn="tl" rotWithShape="0">
                    <a:schemeClr val="dk1">
                      <a:alpha val="40000"/>
                    </a:schemeClr>
                  </a:outerShdw>
                </a:effectLst>
                <a:sym typeface="+mn-ea"/>
              </a:rPr>
              <a:t>1) Theo Hùng, Quý, Nam cái gì quý nhất trên đời ? </a:t>
            </a:r>
            <a:endParaRPr sz="3200" b="1" dirty="0">
              <a:solidFill>
                <a:schemeClr val="bg1"/>
              </a:solidFill>
              <a:effectLst>
                <a:outerShdw blurRad="38100" dist="19050" dir="2700000" algn="tl" rotWithShape="0">
                  <a:schemeClr val="dk1">
                    <a:alpha val="40000"/>
                  </a:schemeClr>
                </a:outerShdw>
              </a:effectLst>
              <a:sym typeface="+mn-ea"/>
            </a:endParaRPr>
          </a:p>
        </p:txBody>
      </p:sp>
      <p:pic>
        <p:nvPicPr>
          <p:cNvPr id="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653540" y="382270"/>
            <a:ext cx="3955415" cy="1572895"/>
          </a:xfrm>
          <a:prstGeom prst="rect">
            <a:avLst/>
          </a:prstGeom>
        </p:spPr>
      </p:pic>
      <p:pic>
        <p:nvPicPr>
          <p:cNvPr id="7" name="Picture 6"/>
          <p:cNvPicPr>
            <a:picLocks noChangeAspect="1"/>
          </p:cNvPicPr>
          <p:nvPr/>
        </p:nvPicPr>
        <p:blipFill>
          <a:blip r:embed="rId4"/>
          <a:stretch>
            <a:fillRect/>
          </a:stretch>
        </p:blipFill>
        <p:spPr>
          <a:xfrm>
            <a:off x="2133600" y="685800"/>
            <a:ext cx="3152775" cy="923925"/>
          </a:xfrm>
          <a:prstGeom prst="rect">
            <a:avLst/>
          </a:prstGeom>
        </p:spPr>
      </p:pic>
      <p:pic>
        <p:nvPicPr>
          <p:cNvPr id="10"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24635" y="2141855"/>
            <a:ext cx="4653280" cy="3216910"/>
          </a:xfrm>
          <a:prstGeom prst="rect">
            <a:avLst/>
          </a:prstGeom>
        </p:spPr>
      </p:pic>
      <p:pic>
        <p:nvPicPr>
          <p:cNvPr id="18"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305" y="4191000"/>
            <a:ext cx="10752455" cy="25292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 descr="b3d35ad80c2bff9b5643004a1697612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58645" y="982980"/>
            <a:ext cx="8697595" cy="356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
          <p:cNvSpPr txBox="1"/>
          <p:nvPr/>
        </p:nvSpPr>
        <p:spPr>
          <a:xfrm>
            <a:off x="2504440" y="1753235"/>
            <a:ext cx="7406005" cy="2306955"/>
          </a:xfrm>
          <a:prstGeom prst="rect">
            <a:avLst/>
          </a:prstGeom>
          <a:noFill/>
        </p:spPr>
        <p:txBody>
          <a:bodyPr wrap="square" rtlCol="0" anchor="t">
            <a:spAutoFit/>
          </a:bodyPr>
          <a:lstStyle/>
          <a:p>
            <a:pPr algn="l">
              <a:spcBef>
                <a:spcPct val="50000"/>
              </a:spcBef>
            </a:pPr>
            <a:r>
              <a:rPr sz="3600" b="1" dirty="0">
                <a:latin typeface="Times New Roman" panose="02020603050405020304" pitchFamily="18" charset="0"/>
                <a:sym typeface="+mn-ea"/>
              </a:rPr>
              <a:t>* Hùng cho rằng lúa gạo là quý nhất.</a:t>
            </a:r>
            <a:endParaRPr sz="3600" b="1" dirty="0">
              <a:latin typeface="Times New Roman" panose="02020603050405020304" pitchFamily="18" charset="0"/>
            </a:endParaRPr>
          </a:p>
          <a:p>
            <a:pPr algn="l">
              <a:spcBef>
                <a:spcPct val="50000"/>
              </a:spcBef>
            </a:pPr>
            <a:r>
              <a:rPr sz="3600" b="1" dirty="0">
                <a:latin typeface="Times New Roman" panose="02020603050405020304" pitchFamily="18" charset="0"/>
                <a:sym typeface="+mn-ea"/>
              </a:rPr>
              <a:t>* Quý cho rằng vàng bạc quý nhất.</a:t>
            </a:r>
            <a:endParaRPr sz="3600" b="1" dirty="0">
              <a:latin typeface="Times New Roman" panose="02020603050405020304" pitchFamily="18" charset="0"/>
            </a:endParaRPr>
          </a:p>
          <a:p>
            <a:pPr algn="l">
              <a:spcBef>
                <a:spcPct val="50000"/>
              </a:spcBef>
            </a:pPr>
            <a:r>
              <a:rPr sz="3600" b="1" dirty="0">
                <a:latin typeface="Times New Roman" panose="02020603050405020304" pitchFamily="18" charset="0"/>
                <a:sym typeface="+mn-ea"/>
              </a:rPr>
              <a:t> * Nam cho rằng thì giờ quý nhất.</a:t>
            </a:r>
            <a:endParaRPr lang="en-GB" altLang="en-US" sz="3600" b="1" dirty="0">
              <a:latin typeface="Times New Roman" panose="02020603050405020304" pitchFamily="18" charset="0"/>
              <a:sym typeface="+mn-ea"/>
            </a:endParaRPr>
          </a:p>
        </p:txBody>
      </p:sp>
      <p:pic>
        <p:nvPicPr>
          <p:cNvPr id="18"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305" y="4191000"/>
            <a:ext cx="10752455" cy="252920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019800" y="838200"/>
            <a:ext cx="5296535" cy="3355340"/>
          </a:xfrm>
          <a:prstGeom prst="rect">
            <a:avLst/>
          </a:prstGeom>
        </p:spPr>
      </p:pic>
      <p:sp>
        <p:nvSpPr>
          <p:cNvPr id="2" name="Text Box 1"/>
          <p:cNvSpPr txBox="1"/>
          <p:nvPr/>
        </p:nvSpPr>
        <p:spPr>
          <a:xfrm>
            <a:off x="6248400" y="1609725"/>
            <a:ext cx="4624070" cy="1568450"/>
          </a:xfrm>
          <a:prstGeom prst="rect">
            <a:avLst/>
          </a:prstGeom>
          <a:noFill/>
        </p:spPr>
        <p:txBody>
          <a:bodyPr wrap="square" rtlCol="0" anchor="t">
            <a:spAutoFit/>
          </a:bodyPr>
          <a:lstStyle/>
          <a:p>
            <a:pPr algn="ctr">
              <a:spcBef>
                <a:spcPct val="50000"/>
              </a:spcBef>
            </a:pPr>
            <a:r>
              <a:rPr lang="en-GB" sz="3200" b="1" dirty="0">
                <a:solidFill>
                  <a:schemeClr val="bg1"/>
                </a:solidFill>
                <a:effectLst>
                  <a:outerShdw blurRad="38100" dist="19050" dir="2700000" algn="tl" rotWithShape="0">
                    <a:schemeClr val="dk1">
                      <a:alpha val="40000"/>
                    </a:schemeClr>
                  </a:outerShdw>
                </a:effectLst>
                <a:sym typeface="+mn-ea"/>
              </a:rPr>
              <a:t>2) </a:t>
            </a:r>
            <a:r>
              <a:rPr sz="3200" b="1" dirty="0">
                <a:solidFill>
                  <a:schemeClr val="bg1"/>
                </a:solidFill>
                <a:effectLst>
                  <a:outerShdw blurRad="38100" dist="19050" dir="2700000" algn="tl" rotWithShape="0">
                    <a:schemeClr val="dk1">
                      <a:alpha val="40000"/>
                    </a:schemeClr>
                  </a:outerShdw>
                </a:effectLst>
                <a:sym typeface="+mn-ea"/>
              </a:rPr>
              <a:t>Mỗi bạn đưa ra lí lẽ như thế nào để bảo vệ ý kiến của mình ? </a:t>
            </a:r>
            <a:endParaRPr sz="3200" b="1" dirty="0">
              <a:solidFill>
                <a:schemeClr val="bg1"/>
              </a:solidFill>
              <a:effectLst>
                <a:outerShdw blurRad="38100" dist="19050" dir="2700000" algn="tl" rotWithShape="0">
                  <a:schemeClr val="dk1">
                    <a:alpha val="40000"/>
                  </a:schemeClr>
                </a:outerShdw>
              </a:effectLst>
              <a:sym typeface="+mn-ea"/>
            </a:endParaRPr>
          </a:p>
        </p:txBody>
      </p:sp>
      <p:pic>
        <p:nvPicPr>
          <p:cNvPr id="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653540" y="382270"/>
            <a:ext cx="3955415" cy="1572895"/>
          </a:xfrm>
          <a:prstGeom prst="rect">
            <a:avLst/>
          </a:prstGeom>
        </p:spPr>
      </p:pic>
      <p:pic>
        <p:nvPicPr>
          <p:cNvPr id="7" name="Picture 6"/>
          <p:cNvPicPr>
            <a:picLocks noChangeAspect="1"/>
          </p:cNvPicPr>
          <p:nvPr/>
        </p:nvPicPr>
        <p:blipFill>
          <a:blip r:embed="rId4"/>
          <a:stretch>
            <a:fillRect/>
          </a:stretch>
        </p:blipFill>
        <p:spPr>
          <a:xfrm>
            <a:off x="2133600" y="685800"/>
            <a:ext cx="3152775" cy="923925"/>
          </a:xfrm>
          <a:prstGeom prst="rect">
            <a:avLst/>
          </a:prstGeom>
        </p:spPr>
      </p:pic>
      <p:pic>
        <p:nvPicPr>
          <p:cNvPr id="10"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24635" y="2066290"/>
            <a:ext cx="4653280" cy="3216910"/>
          </a:xfrm>
          <a:prstGeom prst="rect">
            <a:avLst/>
          </a:prstGeom>
        </p:spPr>
      </p:pic>
      <p:pic>
        <p:nvPicPr>
          <p:cNvPr id="18"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305" y="4191000"/>
            <a:ext cx="10752455" cy="25292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7996107" y="76140"/>
            <a:ext cx="2084370" cy="208437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930"/>
            </a:solidFill>
          </p:spPr>
        </p:sp>
      </p:grpSp>
      <p:pic>
        <p:nvPicPr>
          <p:cNvPr id="18"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219200" y="1621790"/>
            <a:ext cx="1935480" cy="4085590"/>
          </a:xfrm>
          <a:prstGeom prst="rect">
            <a:avLst/>
          </a:prstGeom>
        </p:spPr>
      </p:pic>
      <p:pic>
        <p:nvPicPr>
          <p:cNvPr id="12"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4465955" y="266700"/>
            <a:ext cx="5311775" cy="3563620"/>
          </a:xfrm>
          <a:prstGeom prst="rect">
            <a:avLst/>
          </a:prstGeom>
        </p:spPr>
      </p:pic>
      <p:pic>
        <p:nvPicPr>
          <p:cNvPr id="13"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200" y="4424680"/>
            <a:ext cx="2268855" cy="2433320"/>
          </a:xfrm>
          <a:prstGeom prst="rect">
            <a:avLst/>
          </a:prstGeom>
        </p:spPr>
      </p:pic>
      <p:pic>
        <p:nvPicPr>
          <p:cNvPr id="15" name="Picture 10"/>
          <p:cNvPicPr>
            <a:picLocks noChangeAspect="1"/>
          </p:cNvPicPr>
          <p:nvPr/>
        </p:nvPicPr>
        <p:blipFill>
          <a:blip r:embed="rId7"/>
          <a:srcRect/>
          <a:stretch>
            <a:fillRect/>
          </a:stretch>
        </p:blipFill>
        <p:spPr>
          <a:xfrm>
            <a:off x="3582035" y="4038600"/>
            <a:ext cx="3920490" cy="2613660"/>
          </a:xfrm>
          <a:prstGeom prst="rect">
            <a:avLst/>
          </a:prstGeom>
        </p:spPr>
      </p:pic>
      <p:pic>
        <p:nvPicPr>
          <p:cNvPr id="16"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001000" y="3830320"/>
            <a:ext cx="2734310" cy="2811780"/>
          </a:xfrm>
          <a:prstGeom prst="rect">
            <a:avLst/>
          </a:prstGeom>
        </p:spPr>
      </p:pic>
      <p:sp>
        <p:nvSpPr>
          <p:cNvPr id="100" name="Text Box 99"/>
          <p:cNvSpPr txBox="1"/>
          <p:nvPr/>
        </p:nvSpPr>
        <p:spPr>
          <a:xfrm>
            <a:off x="5106035" y="1448435"/>
            <a:ext cx="3656965" cy="1370965"/>
          </a:xfrm>
          <a:prstGeom prst="rect">
            <a:avLst/>
          </a:prstGeom>
          <a:noFill/>
          <a:ln w="9525">
            <a:noFill/>
          </a:ln>
        </p:spPr>
        <p:txBody>
          <a:bodyPr wrap="square">
            <a:spAutoFit/>
          </a:bodyPr>
          <a:lstStyle/>
          <a:p>
            <a:pPr indent="0" algn="ctr">
              <a:lnSpc>
                <a:spcPct val="130000"/>
              </a:lnSpc>
            </a:pPr>
            <a:r>
              <a:rPr lang="en-US" altLang="en-US" sz="3200" b="1">
                <a:latin typeface="Times New Roman" panose="02020603050405020304" pitchFamily="18" charset="0"/>
              </a:rPr>
              <a:t>Ai cũng phải ăn mới sống được</a:t>
            </a:r>
            <a:r>
              <a:rPr lang="en-GB" altLang="en-US" sz="3200" b="1">
                <a:latin typeface="Times New Roman" panose="02020603050405020304" pitchFamily="18" charset="0"/>
              </a:rPr>
              <a:t>.</a:t>
            </a:r>
            <a:endParaRPr lang="en-GB" altLang="en-US" sz="3200" b="1">
              <a:latin typeface="Times New Roman" panose="02020603050405020304" pitchFamily="18" charset="0"/>
            </a:endParaRPr>
          </a:p>
        </p:txBody>
      </p:sp>
      <p:sp>
        <p:nvSpPr>
          <p:cNvPr id="31" name="Rounded Rectangle 30"/>
          <p:cNvSpPr/>
          <p:nvPr/>
        </p:nvSpPr>
        <p:spPr>
          <a:xfrm>
            <a:off x="685800" y="266700"/>
            <a:ext cx="2410460" cy="8909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sz="4400" b="1"/>
              <a:t>HÙNG</a:t>
            </a:r>
            <a:endParaRPr lang="en-GB" altLang="en-US" sz="4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1000" fill="hold"/>
                                        <p:tgtEl>
                                          <p:spTgt spid="100"/>
                                        </p:tgtEl>
                                        <p:attrNameLst>
                                          <p:attrName>ppt_w</p:attrName>
                                        </p:attrNameLst>
                                      </p:cBhvr>
                                      <p:tavLst>
                                        <p:tav tm="0">
                                          <p:val>
                                            <p:strVal val="#ppt_w+.3"/>
                                          </p:val>
                                        </p:tav>
                                        <p:tav tm="100000">
                                          <p:val>
                                            <p:strVal val="#ppt_w"/>
                                          </p:val>
                                        </p:tav>
                                      </p:tavLst>
                                    </p:anim>
                                    <p:anim calcmode="lin" valueType="num">
                                      <p:cBhvr>
                                        <p:cTn id="8" dur="1000" fill="hold"/>
                                        <p:tgtEl>
                                          <p:spTgt spid="100"/>
                                        </p:tgtEl>
                                        <p:attrNameLst>
                                          <p:attrName>ppt_h</p:attrName>
                                        </p:attrNameLst>
                                      </p:cBhvr>
                                      <p:tavLst>
                                        <p:tav tm="0">
                                          <p:val>
                                            <p:strVal val="#ppt_h"/>
                                          </p:val>
                                        </p:tav>
                                        <p:tav tm="100000">
                                          <p:val>
                                            <p:strVal val="#ppt_h"/>
                                          </p:val>
                                        </p:tav>
                                      </p:tavLst>
                                    </p:anim>
                                    <p:animEffect transition="in" filter="fade">
                                      <p:cBhvr>
                                        <p:cTn id="9"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067435" y="4648200"/>
            <a:ext cx="3766185" cy="2076450"/>
          </a:xfrm>
          <a:prstGeom prst="rect">
            <a:avLst/>
          </a:prstGeom>
        </p:spPr>
      </p:pic>
      <p:pic>
        <p:nvPicPr>
          <p:cNvPr id="21"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5182235" y="4996180"/>
            <a:ext cx="1288415" cy="1604010"/>
          </a:xfrm>
          <a:prstGeom prst="rect">
            <a:avLst/>
          </a:prstGeom>
        </p:spPr>
      </p:pic>
      <p:pic>
        <p:nvPicPr>
          <p:cNvPr id="2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524000" y="751840"/>
            <a:ext cx="6164580" cy="3675380"/>
          </a:xfrm>
          <a:prstGeom prst="rect">
            <a:avLst/>
          </a:prstGeom>
        </p:spPr>
      </p:pic>
      <p:sp>
        <p:nvSpPr>
          <p:cNvPr id="100" name="Text Box 99"/>
          <p:cNvSpPr txBox="1"/>
          <p:nvPr/>
        </p:nvSpPr>
        <p:spPr>
          <a:xfrm>
            <a:off x="2743200" y="1676400"/>
            <a:ext cx="3554095" cy="2011045"/>
          </a:xfrm>
          <a:prstGeom prst="rect">
            <a:avLst/>
          </a:prstGeom>
          <a:noFill/>
          <a:ln w="9525">
            <a:noFill/>
          </a:ln>
        </p:spPr>
        <p:txBody>
          <a:bodyPr wrap="square">
            <a:spAutoFit/>
          </a:bodyPr>
          <a:lstStyle/>
          <a:p>
            <a:pPr indent="0" algn="ctr">
              <a:lnSpc>
                <a:spcPct val="130000"/>
              </a:lnSpc>
            </a:pPr>
            <a:r>
              <a:rPr altLang="en-US" sz="3200" b="1">
                <a:latin typeface="Times New Roman" panose="02020603050405020304" pitchFamily="18" charset="0"/>
              </a:rPr>
              <a:t>Có vàng là có tiền, có tiền sẽ mua được lúa, gạo</a:t>
            </a:r>
            <a:r>
              <a:rPr lang="en-GB" sz="3200" b="1">
                <a:latin typeface="Times New Roman" panose="02020603050405020304" pitchFamily="18" charset="0"/>
              </a:rPr>
              <a:t>.</a:t>
            </a:r>
            <a:endParaRPr lang="en-GB" sz="3200" b="1">
              <a:latin typeface="Times New Roman" panose="02020603050405020304" pitchFamily="18" charset="0"/>
            </a:endParaRPr>
          </a:p>
        </p:txBody>
      </p:sp>
      <p:pic>
        <p:nvPicPr>
          <p:cNvPr id="2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8915400" y="1917700"/>
            <a:ext cx="2311400" cy="4682490"/>
          </a:xfrm>
          <a:prstGeom prst="rect">
            <a:avLst/>
          </a:prstGeom>
        </p:spPr>
      </p:pic>
      <p:sp>
        <p:nvSpPr>
          <p:cNvPr id="32" name="Rounded Rectangle 31"/>
          <p:cNvSpPr/>
          <p:nvPr/>
        </p:nvSpPr>
        <p:spPr>
          <a:xfrm>
            <a:off x="8382000" y="871220"/>
            <a:ext cx="2743835" cy="8667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sz="5400" b="1"/>
              <a:t>QUÝ</a:t>
            </a:r>
            <a:endParaRPr lang="en-GB" altLang="en-US" sz="5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1000" fill="hold"/>
                                        <p:tgtEl>
                                          <p:spTgt spid="100"/>
                                        </p:tgtEl>
                                        <p:attrNameLst>
                                          <p:attrName>ppt_w</p:attrName>
                                        </p:attrNameLst>
                                      </p:cBhvr>
                                      <p:tavLst>
                                        <p:tav tm="0">
                                          <p:val>
                                            <p:strVal val="#ppt_w+.3"/>
                                          </p:val>
                                        </p:tav>
                                        <p:tav tm="100000">
                                          <p:val>
                                            <p:strVal val="#ppt_w"/>
                                          </p:val>
                                        </p:tav>
                                      </p:tavLst>
                                    </p:anim>
                                    <p:anim calcmode="lin" valueType="num">
                                      <p:cBhvr>
                                        <p:cTn id="8" dur="1000" fill="hold"/>
                                        <p:tgtEl>
                                          <p:spTgt spid="100"/>
                                        </p:tgtEl>
                                        <p:attrNameLst>
                                          <p:attrName>ppt_h</p:attrName>
                                        </p:attrNameLst>
                                      </p:cBhvr>
                                      <p:tavLst>
                                        <p:tav tm="0">
                                          <p:val>
                                            <p:strVal val="#ppt_h"/>
                                          </p:val>
                                        </p:tav>
                                        <p:tav tm="100000">
                                          <p:val>
                                            <p:strVal val="#ppt_h"/>
                                          </p:val>
                                        </p:tav>
                                      </p:tavLst>
                                    </p:anim>
                                    <p:animEffect transition="in" filter="fade">
                                      <p:cBhvr>
                                        <p:cTn id="9"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
          <p:cNvGrpSpPr/>
          <p:nvPr/>
        </p:nvGrpSpPr>
        <p:grpSpPr>
          <a:xfrm>
            <a:off x="605155" y="4572000"/>
            <a:ext cx="3914775" cy="214122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44A87"/>
            </a:solidFill>
          </p:spPr>
        </p:sp>
      </p:grpSp>
      <p:pic>
        <p:nvPicPr>
          <p:cNvPr id="20" name="Picture 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143635" y="1143000"/>
            <a:ext cx="2510155" cy="5201920"/>
          </a:xfrm>
          <a:prstGeom prst="rect">
            <a:avLst/>
          </a:prstGeom>
        </p:spPr>
      </p:pic>
      <p:pic>
        <p:nvPicPr>
          <p:cNvPr id="1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flipH="1">
            <a:off x="5596255" y="551180"/>
            <a:ext cx="5064125" cy="3469640"/>
          </a:xfrm>
          <a:prstGeom prst="rect">
            <a:avLst/>
          </a:prstGeom>
        </p:spPr>
      </p:pic>
      <p:sp>
        <p:nvSpPr>
          <p:cNvPr id="100" name="Text Box 99"/>
          <p:cNvSpPr txBox="1"/>
          <p:nvPr/>
        </p:nvSpPr>
        <p:spPr>
          <a:xfrm>
            <a:off x="6172200" y="1600200"/>
            <a:ext cx="3513455" cy="1370965"/>
          </a:xfrm>
          <a:prstGeom prst="rect">
            <a:avLst/>
          </a:prstGeom>
          <a:noFill/>
          <a:ln w="9525">
            <a:noFill/>
          </a:ln>
        </p:spPr>
        <p:txBody>
          <a:bodyPr wrap="square">
            <a:spAutoFit/>
          </a:bodyPr>
          <a:lstStyle/>
          <a:p>
            <a:pPr indent="0" algn="ctr">
              <a:lnSpc>
                <a:spcPct val="130000"/>
              </a:lnSpc>
            </a:pPr>
            <a:r>
              <a:rPr lang="en-US" altLang="en-US" sz="3200" b="1">
                <a:latin typeface="Times New Roman" panose="02020603050405020304" pitchFamily="18" charset="0"/>
              </a:rPr>
              <a:t>Có thì giờ mới làm ra lúa gạo</a:t>
            </a:r>
            <a:r>
              <a:rPr lang="en-GB" altLang="en-US" sz="3200" b="1">
                <a:latin typeface="Times New Roman" panose="02020603050405020304" pitchFamily="18" charset="0"/>
              </a:rPr>
              <a:t>.</a:t>
            </a:r>
            <a:endParaRPr lang="en-GB" altLang="en-US" sz="3200" b="1">
              <a:latin typeface="Times New Roman" panose="02020603050405020304" pitchFamily="18" charset="0"/>
            </a:endParaRPr>
          </a:p>
        </p:txBody>
      </p:sp>
      <p:sp>
        <p:nvSpPr>
          <p:cNvPr id="17" name="Rounded Rectangle 16"/>
          <p:cNvSpPr/>
          <p:nvPr/>
        </p:nvSpPr>
        <p:spPr>
          <a:xfrm>
            <a:off x="5868035" y="4038600"/>
            <a:ext cx="3976370" cy="2339340"/>
          </a:xfrm>
          <a:prstGeom prst="roundRect">
            <a:avLst/>
          </a:prstGeom>
          <a:blipFill rotWithShape="1">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a:p>
        </p:txBody>
      </p:sp>
      <p:sp>
        <p:nvSpPr>
          <p:cNvPr id="33" name="Rounded Rectangle 32"/>
          <p:cNvSpPr/>
          <p:nvPr/>
        </p:nvSpPr>
        <p:spPr>
          <a:xfrm>
            <a:off x="915035" y="457200"/>
            <a:ext cx="2154555" cy="9213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sz="4400" b="1"/>
              <a:t>NAM</a:t>
            </a:r>
            <a:endParaRPr lang="en-GB" altLang="en-US" sz="44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1">
            <a:extLst>
              <a:ext uri="{28A0092B-C50C-407E-A947-70E740481C1C}">
                <a14:useLocalDpi xmlns:a14="http://schemas.microsoft.com/office/drawing/2010/main" val="0"/>
              </a:ext>
            </a:extLst>
          </a:blip>
          <a:srcRect l="8746" r="10310" b="-2"/>
          <a:stretch>
            <a:fillRect/>
          </a:stretch>
        </p:blipFill>
        <p:spPr bwMode="auto">
          <a:xfrm>
            <a:off x="2917493" y="479341"/>
            <a:ext cx="7150019" cy="578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3684" y="2438402"/>
            <a:ext cx="3421900" cy="510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Text Box 99"/>
          <p:cNvSpPr txBox="1"/>
          <p:nvPr/>
        </p:nvSpPr>
        <p:spPr>
          <a:xfrm>
            <a:off x="3621405" y="1600200"/>
            <a:ext cx="5741670" cy="3107690"/>
          </a:xfrm>
          <a:prstGeom prst="rect">
            <a:avLst/>
          </a:prstGeom>
          <a:noFill/>
          <a:ln w="9525">
            <a:noFill/>
          </a:ln>
        </p:spPr>
        <p:txBody>
          <a:bodyPr wrap="square">
            <a:spAutoFit/>
          </a:bodyPr>
          <a:lstStyle/>
          <a:p>
            <a:pPr marL="457200" indent="-457200">
              <a:buFont typeface="Wingdings" panose="05000000000000000000" charset="0"/>
              <a:buChar char="ü"/>
            </a:pPr>
            <a:r>
              <a:rPr lang="en-US" sz="2800" b="1" i="1">
                <a:solidFill>
                  <a:schemeClr val="bg1"/>
                </a:solidFill>
                <a:latin typeface="Times New Roman" panose="02020603050405020304" pitchFamily="18" charset="0"/>
              </a:rPr>
              <a:t>Đọc diễn cảm bài văn; biết phân biệt lời người dẫn và lời nhân vật.</a:t>
            </a:r>
            <a:endParaRPr lang="en-US" sz="2800" b="1" i="1">
              <a:solidFill>
                <a:schemeClr val="bg1"/>
              </a:solidFill>
              <a:latin typeface="Times New Roman" panose="02020603050405020304" pitchFamily="18" charset="0"/>
            </a:endParaRPr>
          </a:p>
          <a:p>
            <a:pPr marL="457200" indent="-457200">
              <a:buFont typeface="Wingdings" panose="05000000000000000000" charset="0"/>
              <a:buChar char="ü"/>
            </a:pPr>
            <a:r>
              <a:rPr lang="en-US" sz="2800" b="1" i="1">
                <a:solidFill>
                  <a:schemeClr val="bg1"/>
                </a:solidFill>
                <a:latin typeface="Times New Roman" panose="02020603050405020304" pitchFamily="18" charset="0"/>
              </a:rPr>
              <a:t> Hiểu vấn đề tranh luận và ý được khẳng định qua tranh luận: Người lao động là đáng quý nhất</a:t>
            </a:r>
            <a:r>
              <a:rPr lang="en-GB" altLang="en-US" sz="2800" b="1" i="1">
                <a:solidFill>
                  <a:schemeClr val="bg1"/>
                </a:solidFill>
                <a:latin typeface="Times New Roman" panose="02020603050405020304" pitchFamily="18" charset="0"/>
              </a:rPr>
              <a:t>.</a:t>
            </a:r>
            <a:endParaRPr lang="en-GB" altLang="en-US" sz="2800" b="1" i="1">
              <a:solidFill>
                <a:schemeClr val="bg1"/>
              </a:solidFill>
              <a:latin typeface="Times New Roman" panose="02020603050405020304" pitchFamily="18" charset="0"/>
            </a:endParaRPr>
          </a:p>
          <a:p>
            <a:pPr marL="457200" indent="-457200">
              <a:buFont typeface="Wingdings" panose="05000000000000000000" charset="0"/>
              <a:buChar char="ü"/>
            </a:pPr>
            <a:r>
              <a:rPr lang="en-GB" altLang="en-US" sz="2800" b="1" i="1">
                <a:solidFill>
                  <a:schemeClr val="bg1"/>
                </a:solidFill>
                <a:latin typeface="Times New Roman" panose="02020603050405020304" pitchFamily="18" charset="0"/>
              </a:rPr>
              <a:t>Biết</a:t>
            </a:r>
            <a:r>
              <a:rPr lang="en-US" sz="2800" b="1" i="1">
                <a:solidFill>
                  <a:schemeClr val="bg1"/>
                </a:solidFill>
                <a:latin typeface="Times New Roman" panose="02020603050405020304" pitchFamily="18" charset="0"/>
              </a:rPr>
              <a:t> tôn trọng nhau khi tranh luận một vấn đề nào đó . </a:t>
            </a:r>
            <a:endParaRPr lang="en-US" altLang="en-US" sz="2800" b="1" i="1">
              <a:solidFill>
                <a:schemeClr val="bg1"/>
              </a:solidFill>
              <a:latin typeface="Times New Roman" panose="02020603050405020304" pitchFamily="18" charset="0"/>
            </a:endParaRPr>
          </a:p>
        </p:txBody>
      </p:sp>
      <p:sp>
        <p:nvSpPr>
          <p:cNvPr id="4" name="Rectangle 6"/>
          <p:cNvSpPr>
            <a:spLocks noChangeArrowheads="1"/>
          </p:cNvSpPr>
          <p:nvPr/>
        </p:nvSpPr>
        <p:spPr bwMode="auto">
          <a:xfrm>
            <a:off x="5486531" y="955271"/>
            <a:ext cx="249809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x-none" sz="3600" b="1" u="sng" dirty="0">
                <a:solidFill>
                  <a:srgbClr val="FFFF00"/>
                </a:solidFill>
                <a:latin typeface="Times New Roman" panose="02020603050405020304" pitchFamily="18" charset="0"/>
              </a:rPr>
              <a:t>MỤC TIÊU</a:t>
            </a:r>
            <a:endParaRPr lang="en-US" altLang="x-none" sz="3600" b="1" u="sng" dirty="0">
              <a:solidFill>
                <a:srgbClr val="FFFF00"/>
              </a:solidFill>
              <a:latin typeface="Times New Roman" panose="02020603050405020304" pitchFamily="18" charset="0"/>
            </a:endParaRP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57369"/>
          <a:stretch>
            <a:fillRect/>
          </a:stretch>
        </p:blipFill>
        <p:spPr>
          <a:xfrm>
            <a:off x="349250" y="2177415"/>
            <a:ext cx="3677285" cy="473392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5:prstTrans prst="airplane"/>
      </p:transition>
    </mc:Choice>
    <mc:Fallback>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019800" y="838200"/>
            <a:ext cx="5296535" cy="3355340"/>
          </a:xfrm>
          <a:prstGeom prst="rect">
            <a:avLst/>
          </a:prstGeom>
        </p:spPr>
      </p:pic>
      <p:sp>
        <p:nvSpPr>
          <p:cNvPr id="2" name="Text Box 1"/>
          <p:cNvSpPr txBox="1"/>
          <p:nvPr/>
        </p:nvSpPr>
        <p:spPr>
          <a:xfrm>
            <a:off x="6248400" y="1609725"/>
            <a:ext cx="4624070" cy="1568450"/>
          </a:xfrm>
          <a:prstGeom prst="rect">
            <a:avLst/>
          </a:prstGeom>
          <a:noFill/>
        </p:spPr>
        <p:txBody>
          <a:bodyPr wrap="square" rtlCol="0" anchor="t">
            <a:spAutoFit/>
          </a:bodyPr>
          <a:lstStyle/>
          <a:p>
            <a:pPr algn="ctr">
              <a:spcBef>
                <a:spcPct val="50000"/>
              </a:spcBef>
            </a:pPr>
            <a:r>
              <a:rPr sz="3200" b="1" dirty="0">
                <a:solidFill>
                  <a:schemeClr val="bg1"/>
                </a:solidFill>
                <a:effectLst>
                  <a:outerShdw blurRad="38100" dist="19050" dir="2700000" algn="tl" rotWithShape="0">
                    <a:schemeClr val="dk1">
                      <a:alpha val="40000"/>
                    </a:schemeClr>
                  </a:outerShdw>
                </a:effectLst>
                <a:sym typeface="+mn-ea"/>
              </a:rPr>
              <a:t>3) Vì sao thầy giáo cho rằng người lao động mới là quý nhất?</a:t>
            </a:r>
            <a:endParaRPr sz="3200" b="1" dirty="0">
              <a:solidFill>
                <a:schemeClr val="bg1"/>
              </a:solidFill>
              <a:effectLst>
                <a:outerShdw blurRad="38100" dist="19050" dir="2700000" algn="tl" rotWithShape="0">
                  <a:schemeClr val="dk1">
                    <a:alpha val="40000"/>
                  </a:schemeClr>
                </a:outerShdw>
              </a:effectLst>
              <a:sym typeface="+mn-ea"/>
            </a:endParaRPr>
          </a:p>
        </p:txBody>
      </p:sp>
      <p:pic>
        <p:nvPicPr>
          <p:cNvPr id="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653540" y="382270"/>
            <a:ext cx="3955415" cy="1572895"/>
          </a:xfrm>
          <a:prstGeom prst="rect">
            <a:avLst/>
          </a:prstGeom>
        </p:spPr>
      </p:pic>
      <p:pic>
        <p:nvPicPr>
          <p:cNvPr id="7" name="Picture 6"/>
          <p:cNvPicPr>
            <a:picLocks noChangeAspect="1"/>
          </p:cNvPicPr>
          <p:nvPr/>
        </p:nvPicPr>
        <p:blipFill>
          <a:blip r:embed="rId4"/>
          <a:stretch>
            <a:fillRect/>
          </a:stretch>
        </p:blipFill>
        <p:spPr>
          <a:xfrm>
            <a:off x="2133600" y="685800"/>
            <a:ext cx="3152775" cy="923925"/>
          </a:xfrm>
          <a:prstGeom prst="rect">
            <a:avLst/>
          </a:prstGeom>
        </p:spPr>
      </p:pic>
      <p:pic>
        <p:nvPicPr>
          <p:cNvPr id="10"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24635" y="2444115"/>
            <a:ext cx="4653280" cy="3216910"/>
          </a:xfrm>
          <a:prstGeom prst="rect">
            <a:avLst/>
          </a:prstGeom>
        </p:spPr>
      </p:pic>
      <p:pic>
        <p:nvPicPr>
          <p:cNvPr id="18"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305" y="4191000"/>
            <a:ext cx="10752455" cy="25292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219835" y="609600"/>
            <a:ext cx="7334250" cy="1753235"/>
          </a:xfrm>
          <a:prstGeom prst="rect">
            <a:avLst/>
          </a:prstGeom>
          <a:noFill/>
        </p:spPr>
        <p:txBody>
          <a:bodyPr wrap="square" rtlCol="0" anchor="t">
            <a:spAutoFit/>
          </a:bodyPr>
          <a:lstStyle/>
          <a:p>
            <a:pPr algn="l">
              <a:spcBef>
                <a:spcPct val="50000"/>
              </a:spcBef>
            </a:pPr>
            <a:r>
              <a:rPr sz="3600" b="1" dirty="0">
                <a:solidFill>
                  <a:schemeClr val="tx1"/>
                </a:solidFill>
                <a:effectLst>
                  <a:outerShdw blurRad="38100" dist="19050" dir="2700000" algn="tl" rotWithShape="0">
                    <a:schemeClr val="dk1">
                      <a:alpha val="40000"/>
                    </a:schemeClr>
                  </a:outerShdw>
                </a:effectLst>
                <a:sym typeface="+mn-ea"/>
              </a:rPr>
              <a:t>    </a:t>
            </a:r>
            <a:r>
              <a:rPr sz="3600" b="1" dirty="0">
                <a:solidFill>
                  <a:schemeClr val="tx1"/>
                </a:solidFill>
                <a:effectLst>
                  <a:outerShdw blurRad="38100" dist="19050" dir="2700000" algn="tl" rotWithShape="0">
                    <a:schemeClr val="dk1">
                      <a:alpha val="40000"/>
                    </a:schemeClr>
                  </a:outerShdw>
                </a:effectLst>
                <a:latin typeface="Times New Roman" panose="02020603050405020304" pitchFamily="18" charset="0"/>
                <a:sym typeface="+mn-ea"/>
              </a:rPr>
              <a:t>Vì không có người lao động thì không có lúa gạo, vàng bạc và thì giờ cũng trôi qua một cách vô vị</a:t>
            </a:r>
            <a:r>
              <a:rPr sz="3600" b="1" dirty="0">
                <a:solidFill>
                  <a:schemeClr val="tx1"/>
                </a:solidFill>
                <a:effectLst>
                  <a:outerShdw blurRad="38100" dist="19050" dir="2700000" algn="tl" rotWithShape="0">
                    <a:schemeClr val="dk1">
                      <a:alpha val="40000"/>
                    </a:schemeClr>
                  </a:outerShdw>
                </a:effectLst>
                <a:sym typeface="+mn-ea"/>
              </a:rPr>
              <a:t>.</a:t>
            </a:r>
            <a:endParaRPr lang="en-GB" altLang="en-US" sz="3600" b="1" dirty="0">
              <a:solidFill>
                <a:schemeClr val="tx1"/>
              </a:solidFill>
              <a:effectLst>
                <a:outerShdw blurRad="38100" dist="19050" dir="2700000" algn="tl" rotWithShape="0">
                  <a:schemeClr val="dk1">
                    <a:alpha val="40000"/>
                  </a:schemeClr>
                </a:outerShdw>
              </a:effectLst>
              <a:sym typeface="+mn-ea"/>
            </a:endParaRPr>
          </a:p>
        </p:txBody>
      </p:sp>
      <p:pic>
        <p:nvPicPr>
          <p:cNvPr id="20"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534064" y="2514600"/>
            <a:ext cx="5724939" cy="4114800"/>
          </a:xfrm>
          <a:prstGeom prst="rect">
            <a:avLst/>
          </a:prstGeom>
        </p:spPr>
      </p:pic>
      <p:pic>
        <p:nvPicPr>
          <p:cNvPr id="2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781800" y="2068830"/>
            <a:ext cx="4193540" cy="4443730"/>
          </a:xfrm>
          <a:prstGeom prst="rect">
            <a:avLst/>
          </a:prstGeom>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 descr="b3d35ad80c2bff9b5643004a1697612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58645" y="982980"/>
            <a:ext cx="8697595" cy="506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
          <p:cNvSpPr txBox="1"/>
          <p:nvPr/>
        </p:nvSpPr>
        <p:spPr>
          <a:xfrm>
            <a:off x="2504440" y="1753235"/>
            <a:ext cx="7406005" cy="4523105"/>
          </a:xfrm>
          <a:prstGeom prst="rect">
            <a:avLst/>
          </a:prstGeom>
          <a:noFill/>
        </p:spPr>
        <p:txBody>
          <a:bodyPr wrap="square" rtlCol="0" anchor="t">
            <a:spAutoFit/>
          </a:bodyPr>
          <a:lstStyle/>
          <a:p>
            <a:pPr algn="l">
              <a:spcBef>
                <a:spcPct val="50000"/>
              </a:spcBef>
            </a:pPr>
            <a:r>
              <a:rPr sz="3600" b="1" dirty="0">
                <a:latin typeface="Times New Roman" panose="02020603050405020304" pitchFamily="18" charset="0"/>
                <a:sym typeface="+mn-ea"/>
              </a:rPr>
              <a:t>* Hùng</a:t>
            </a:r>
            <a:r>
              <a:rPr lang="en-GB" sz="3600" b="1" dirty="0">
                <a:latin typeface="Times New Roman" panose="02020603050405020304" pitchFamily="18" charset="0"/>
                <a:sym typeface="+mn-ea"/>
              </a:rPr>
              <a:t>: </a:t>
            </a:r>
            <a:r>
              <a:rPr sz="3600" b="1" dirty="0">
                <a:latin typeface="Times New Roman" panose="02020603050405020304" pitchFamily="18" charset="0"/>
                <a:sym typeface="+mn-ea"/>
              </a:rPr>
              <a:t>lúa gạo là quý nhất.</a:t>
            </a:r>
            <a:endParaRPr sz="3600" b="1" dirty="0">
              <a:latin typeface="Times New Roman" panose="02020603050405020304" pitchFamily="18" charset="0"/>
            </a:endParaRPr>
          </a:p>
          <a:p>
            <a:pPr algn="l">
              <a:spcBef>
                <a:spcPct val="50000"/>
              </a:spcBef>
            </a:pPr>
            <a:r>
              <a:rPr sz="3600" b="1" dirty="0">
                <a:latin typeface="Times New Roman" panose="02020603050405020304" pitchFamily="18" charset="0"/>
                <a:sym typeface="+mn-ea"/>
              </a:rPr>
              <a:t>* Quý</a:t>
            </a:r>
            <a:r>
              <a:rPr lang="en-GB" sz="3600" b="1" dirty="0">
                <a:latin typeface="Times New Roman" panose="02020603050405020304" pitchFamily="18" charset="0"/>
                <a:sym typeface="+mn-ea"/>
              </a:rPr>
              <a:t>: </a:t>
            </a:r>
            <a:r>
              <a:rPr sz="3600" b="1" dirty="0">
                <a:latin typeface="Times New Roman" panose="02020603050405020304" pitchFamily="18" charset="0"/>
                <a:sym typeface="+mn-ea"/>
              </a:rPr>
              <a:t>vàng bạc quý nhất.</a:t>
            </a:r>
            <a:endParaRPr sz="3600" b="1" dirty="0">
              <a:latin typeface="Times New Roman" panose="02020603050405020304" pitchFamily="18" charset="0"/>
            </a:endParaRPr>
          </a:p>
          <a:p>
            <a:pPr algn="l">
              <a:spcBef>
                <a:spcPct val="50000"/>
              </a:spcBef>
            </a:pPr>
            <a:r>
              <a:rPr sz="3600" b="1" dirty="0">
                <a:latin typeface="Times New Roman" panose="02020603050405020304" pitchFamily="18" charset="0"/>
                <a:sym typeface="+mn-ea"/>
              </a:rPr>
              <a:t> * Nam</a:t>
            </a:r>
            <a:r>
              <a:rPr lang="en-GB" sz="3600" b="1" dirty="0">
                <a:latin typeface="Times New Roman" panose="02020603050405020304" pitchFamily="18" charset="0"/>
                <a:sym typeface="+mn-ea"/>
              </a:rPr>
              <a:t>: </a:t>
            </a:r>
            <a:r>
              <a:rPr sz="3600" b="1" dirty="0">
                <a:latin typeface="Times New Roman" panose="02020603050405020304" pitchFamily="18" charset="0"/>
                <a:sym typeface="+mn-ea"/>
              </a:rPr>
              <a:t>thì giờ quý nhất.</a:t>
            </a:r>
            <a:endParaRPr sz="3600" b="1" dirty="0">
              <a:latin typeface="Times New Roman" panose="02020603050405020304" pitchFamily="18" charset="0"/>
              <a:sym typeface="+mn-ea"/>
            </a:endParaRPr>
          </a:p>
          <a:p>
            <a:pPr algn="l">
              <a:spcBef>
                <a:spcPct val="50000"/>
              </a:spcBef>
              <a:buClrTx/>
              <a:buSzTx/>
              <a:buFontTx/>
            </a:pPr>
            <a:r>
              <a:rPr lang="en-GB" sz="3600" b="1" dirty="0">
                <a:latin typeface="Times New Roman" panose="02020603050405020304" pitchFamily="18" charset="0"/>
                <a:sym typeface="+mn-ea"/>
              </a:rPr>
              <a:t>* </a:t>
            </a:r>
            <a:r>
              <a:rPr sz="3600" b="1" dirty="0">
                <a:latin typeface="Times New Roman" panose="02020603050405020304" pitchFamily="18" charset="0"/>
                <a:sym typeface="+mn-ea"/>
              </a:rPr>
              <a:t>Thầy giáo: Người lao động là quý nhất.</a:t>
            </a:r>
            <a:endParaRPr sz="3600" b="1" dirty="0">
              <a:latin typeface="Times New Roman" panose="02020603050405020304" pitchFamily="18" charset="0"/>
            </a:endParaRPr>
          </a:p>
          <a:p>
            <a:pPr algn="l">
              <a:spcBef>
                <a:spcPct val="50000"/>
              </a:spcBef>
            </a:pPr>
            <a:endParaRPr lang="en-GB" altLang="en-US" sz="3600" b="1" dirty="0">
              <a:latin typeface="Times New Roman" panose="02020603050405020304" pitchFamily="18" charset="0"/>
              <a:sym typeface="+mn-ea"/>
            </a:endParaRPr>
          </a:p>
        </p:txBody>
      </p:sp>
    </p:spTree>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s 1"/>
          <p:cNvSpPr/>
          <p:nvPr/>
        </p:nvSpPr>
        <p:spPr>
          <a:xfrm>
            <a:off x="1296035" y="457200"/>
            <a:ext cx="9836785" cy="706755"/>
          </a:xfrm>
          <a:prstGeom prst="rect">
            <a:avLst/>
          </a:prstGeom>
          <a:noFill/>
          <a:ln>
            <a:noFill/>
          </a:ln>
        </p:spPr>
        <p:txBody>
          <a:bodyPr wrap="none" rtlCol="0" anchor="t">
            <a:spAutoFit/>
          </a:bodyPr>
          <a:lstStyle/>
          <a:p>
            <a:pPr algn="ctr"/>
            <a:r>
              <a:rPr lang="en-GB" altLang="en-US" sz="4000" b="1">
                <a:solidFill>
                  <a:srgbClr val="FF0000"/>
                </a:solidFill>
                <a:effectLst>
                  <a:outerShdw blurRad="38100" dist="19050" dir="2700000" algn="tl" rotWithShape="0">
                    <a:schemeClr val="dk1">
                      <a:alpha val="40000"/>
                    </a:schemeClr>
                  </a:outerShdw>
                </a:effectLst>
              </a:rPr>
              <a:t>Cách lập luận có tình có lí của thầy giáo</a:t>
            </a:r>
            <a:endParaRPr lang="en-GB" altLang="en-US" sz="4000" b="1">
              <a:solidFill>
                <a:srgbClr val="FF0000"/>
              </a:solidFill>
              <a:effectLst>
                <a:outerShdw blurRad="38100" dist="19050" dir="2700000" algn="tl" rotWithShape="0">
                  <a:schemeClr val="dk1">
                    <a:alpha val="40000"/>
                  </a:schemeClr>
                </a:outerShdw>
              </a:effectLst>
            </a:endParaRPr>
          </a:p>
        </p:txBody>
      </p:sp>
      <p:sp>
        <p:nvSpPr>
          <p:cNvPr id="3" name="Rectangles 2"/>
          <p:cNvSpPr/>
          <p:nvPr/>
        </p:nvSpPr>
        <p:spPr>
          <a:xfrm>
            <a:off x="1296035" y="2514600"/>
            <a:ext cx="4116705" cy="107632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nchor="t">
            <a:spAutoFit/>
          </a:bodyPr>
          <a:lstStyle/>
          <a:p>
            <a:pPr algn="ctr"/>
            <a:r>
              <a:rPr lang="en-GB" altLang="en-US" sz="3200" b="1">
                <a:solidFill>
                  <a:schemeClr val="tx1"/>
                </a:solidFill>
                <a:effectLst>
                  <a:outerShdw blurRad="38100" dist="19050" dir="2700000" algn="tl" rotWithShape="0">
                    <a:schemeClr val="dk1">
                      <a:alpha val="40000"/>
                    </a:schemeClr>
                  </a:outerShdw>
                </a:effectLst>
              </a:rPr>
              <a:t>Khẳng định cái đúng của ba HS</a:t>
            </a:r>
            <a:endParaRPr lang="en-GB" altLang="en-US" sz="3200" b="1">
              <a:solidFill>
                <a:schemeClr val="tx1"/>
              </a:solidFill>
              <a:effectLst>
                <a:outerShdw blurRad="38100" dist="19050" dir="2700000" algn="tl" rotWithShape="0">
                  <a:schemeClr val="dk1">
                    <a:alpha val="40000"/>
                  </a:schemeClr>
                </a:outerShdw>
              </a:effectLst>
            </a:endParaRPr>
          </a:p>
        </p:txBody>
      </p:sp>
      <p:sp>
        <p:nvSpPr>
          <p:cNvPr id="4" name="Rectangles 3"/>
          <p:cNvSpPr/>
          <p:nvPr/>
        </p:nvSpPr>
        <p:spPr>
          <a:xfrm>
            <a:off x="6477000" y="2284095"/>
            <a:ext cx="4116705" cy="156845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t">
            <a:spAutoFit/>
          </a:bodyPr>
          <a:lstStyle/>
          <a:p>
            <a:pPr algn="ctr"/>
            <a:r>
              <a:rPr lang="en-GB" altLang="en-US" sz="3200" b="1">
                <a:solidFill>
                  <a:schemeClr val="tx1"/>
                </a:solidFill>
                <a:effectLst>
                  <a:outerShdw blurRad="38100" dist="19050" dir="2700000" algn="tl" rotWithShape="0">
                    <a:schemeClr val="dk1">
                      <a:alpha val="40000"/>
                    </a:schemeClr>
                  </a:outerShdw>
                </a:effectLst>
              </a:rPr>
              <a:t>Lập luận có tình</a:t>
            </a:r>
            <a:endParaRPr lang="en-GB" altLang="en-US" sz="3200" b="1">
              <a:solidFill>
                <a:schemeClr val="tx1"/>
              </a:solidFill>
              <a:effectLst>
                <a:outerShdw blurRad="38100" dist="19050" dir="2700000" algn="tl" rotWithShape="0">
                  <a:schemeClr val="dk1">
                    <a:alpha val="40000"/>
                  </a:schemeClr>
                </a:outerShdw>
              </a:effectLst>
            </a:endParaRPr>
          </a:p>
          <a:p>
            <a:pPr algn="ctr"/>
            <a:r>
              <a:rPr lang="en-GB" altLang="en-US" sz="3200" b="1">
                <a:solidFill>
                  <a:schemeClr val="tx1"/>
                </a:solidFill>
                <a:effectLst>
                  <a:outerShdw blurRad="38100" dist="19050" dir="2700000" algn="tl" rotWithShape="0">
                    <a:schemeClr val="dk1">
                      <a:alpha val="40000"/>
                    </a:schemeClr>
                  </a:outerShdw>
                </a:effectLst>
              </a:rPr>
              <a:t>Tôn trọng ý kiến người đối thoại</a:t>
            </a:r>
            <a:endParaRPr lang="en-GB" altLang="en-US" sz="3200" b="1">
              <a:solidFill>
                <a:schemeClr val="tx1"/>
              </a:solidFill>
              <a:effectLst>
                <a:outerShdw blurRad="38100" dist="19050" dir="2700000" algn="tl" rotWithShape="0">
                  <a:schemeClr val="dk1">
                    <a:alpha val="40000"/>
                  </a:schemeClr>
                </a:outerShdw>
              </a:effectLst>
            </a:endParaRPr>
          </a:p>
        </p:txBody>
      </p:sp>
      <p:sp>
        <p:nvSpPr>
          <p:cNvPr id="5" name="Rectangles 4"/>
          <p:cNvSpPr/>
          <p:nvPr/>
        </p:nvSpPr>
        <p:spPr>
          <a:xfrm>
            <a:off x="1296035" y="4343400"/>
            <a:ext cx="4116705" cy="107632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nchor="t">
            <a:spAutoFit/>
          </a:bodyPr>
          <a:lstStyle/>
          <a:p>
            <a:pPr algn="ctr"/>
            <a:r>
              <a:rPr lang="en-GB" altLang="en-US" sz="3200" b="1">
                <a:solidFill>
                  <a:schemeClr val="tx1"/>
                </a:solidFill>
                <a:effectLst>
                  <a:outerShdw blurRad="38100" dist="19050" dir="2700000" algn="tl" rotWithShape="0">
                    <a:schemeClr val="dk1">
                      <a:alpha val="40000"/>
                    </a:schemeClr>
                  </a:outerShdw>
                </a:effectLst>
              </a:rPr>
              <a:t>Nêu ý kiến mới sâu sắc hơn</a:t>
            </a:r>
            <a:endParaRPr lang="en-GB" altLang="en-US" sz="3200" b="1">
              <a:solidFill>
                <a:schemeClr val="tx1"/>
              </a:solidFill>
              <a:effectLst>
                <a:outerShdw blurRad="38100" dist="19050" dir="2700000" algn="tl" rotWithShape="0">
                  <a:schemeClr val="dk1">
                    <a:alpha val="40000"/>
                  </a:schemeClr>
                </a:outerShdw>
              </a:effectLst>
            </a:endParaRPr>
          </a:p>
        </p:txBody>
      </p:sp>
      <p:sp>
        <p:nvSpPr>
          <p:cNvPr id="6" name="Rectangles 5"/>
          <p:cNvSpPr/>
          <p:nvPr/>
        </p:nvSpPr>
        <p:spPr>
          <a:xfrm>
            <a:off x="6477000" y="4573270"/>
            <a:ext cx="4116705" cy="5835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t">
            <a:spAutoFit/>
          </a:bodyPr>
          <a:lstStyle/>
          <a:p>
            <a:pPr algn="ctr"/>
            <a:r>
              <a:rPr lang="en-GB" altLang="en-US" sz="3200" b="1">
                <a:solidFill>
                  <a:schemeClr val="tx1"/>
                </a:solidFill>
                <a:effectLst>
                  <a:outerShdw blurRad="38100" dist="19050" dir="2700000" algn="tl" rotWithShape="0">
                    <a:schemeClr val="dk1">
                      <a:alpha val="40000"/>
                    </a:schemeClr>
                  </a:outerShdw>
                </a:effectLst>
              </a:rPr>
              <a:t>Lập luận có lí</a:t>
            </a:r>
            <a:endParaRPr lang="en-GB" altLang="en-US" sz="3200" b="1">
              <a:solidFill>
                <a:schemeClr val="tx1"/>
              </a:solidFill>
              <a:effectLst>
                <a:outerShdw blurRad="38100" dist="19050" dir="2700000" algn="tl" rotWithShape="0">
                  <a:schemeClr val="dk1">
                    <a:alpha val="40000"/>
                  </a:schemeClr>
                </a:outerShdw>
              </a:effectLst>
            </a:endParaRPr>
          </a:p>
        </p:txBody>
      </p:sp>
      <p:pic>
        <p:nvPicPr>
          <p:cNvPr id="9" name="Picture 9"/>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5182235" y="2667000"/>
            <a:ext cx="1134110" cy="923925"/>
          </a:xfrm>
          <a:prstGeom prst="rect">
            <a:avLst/>
          </a:prstGeom>
        </p:spPr>
      </p:pic>
      <p:pic>
        <p:nvPicPr>
          <p:cNvPr id="7" name="Picture 9"/>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5182235" y="4573270"/>
            <a:ext cx="1134110" cy="923925"/>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500"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nodeType="clickEffect">
                                  <p:stCondLst>
                                    <p:cond delay="0"/>
                                  </p:stCondLst>
                                  <p:childTnLst>
                                    <p:set>
                                      <p:cBhvr>
                                        <p:cTn id="12" dur="500"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8" fill="hold" grpId="0" nodeType="clickEffect">
                                  <p:stCondLst>
                                    <p:cond delay="0"/>
                                  </p:stCondLst>
                                  <p:childTnLst>
                                    <p:set>
                                      <p:cBhvr>
                                        <p:cTn id="18" dur="500"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8" fill="hold" grpId="0" nodeType="clickEffect">
                                  <p:stCondLst>
                                    <p:cond delay="0"/>
                                  </p:stCondLst>
                                  <p:childTnLst>
                                    <p:set>
                                      <p:cBhvr>
                                        <p:cTn id="24" dur="500"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8" fill="hold" nodeType="clickEffect">
                                  <p:stCondLst>
                                    <p:cond delay="0"/>
                                  </p:stCondLst>
                                  <p:childTnLst>
                                    <p:set>
                                      <p:cBhvr>
                                        <p:cTn id="30" dur="500"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8" fill="hold" grpId="0" nodeType="clickEffect">
                                  <p:stCondLst>
                                    <p:cond delay="0"/>
                                  </p:stCondLst>
                                  <p:childTnLst>
                                    <p:set>
                                      <p:cBhvr>
                                        <p:cTn id="36" dur="500"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019800" y="838200"/>
            <a:ext cx="5296535" cy="3355340"/>
          </a:xfrm>
          <a:prstGeom prst="rect">
            <a:avLst/>
          </a:prstGeom>
        </p:spPr>
      </p:pic>
      <p:sp>
        <p:nvSpPr>
          <p:cNvPr id="2" name="Text Box 1"/>
          <p:cNvSpPr txBox="1"/>
          <p:nvPr/>
        </p:nvSpPr>
        <p:spPr>
          <a:xfrm>
            <a:off x="6248400" y="1609725"/>
            <a:ext cx="4624070" cy="2061210"/>
          </a:xfrm>
          <a:prstGeom prst="rect">
            <a:avLst/>
          </a:prstGeom>
          <a:noFill/>
        </p:spPr>
        <p:txBody>
          <a:bodyPr wrap="square" rtlCol="0" anchor="t">
            <a:spAutoFit/>
          </a:bodyPr>
          <a:lstStyle/>
          <a:p>
            <a:pPr algn="ctr">
              <a:spcBef>
                <a:spcPct val="50000"/>
              </a:spcBef>
            </a:pPr>
            <a:r>
              <a:rPr lang="en-GB" sz="3200" b="1" dirty="0">
                <a:solidFill>
                  <a:schemeClr val="bg1"/>
                </a:solidFill>
                <a:effectLst>
                  <a:outerShdw blurRad="38100" dist="19050" dir="2700000" algn="tl" rotWithShape="0">
                    <a:schemeClr val="dk1">
                      <a:alpha val="40000"/>
                    </a:schemeClr>
                  </a:outerShdw>
                </a:effectLst>
                <a:sym typeface="+mn-ea"/>
              </a:rPr>
              <a:t>4) </a:t>
            </a:r>
            <a:r>
              <a:rPr sz="3200" b="1" dirty="0">
                <a:solidFill>
                  <a:schemeClr val="bg1"/>
                </a:solidFill>
                <a:effectLst>
                  <a:outerShdw blurRad="38100" dist="19050" dir="2700000" algn="tl" rotWithShape="0">
                    <a:schemeClr val="dk1">
                      <a:alpha val="40000"/>
                    </a:schemeClr>
                  </a:outerShdw>
                </a:effectLst>
                <a:sym typeface="+mn-ea"/>
              </a:rPr>
              <a:t>Chọn tên khác cho bài văn và nêu lí do vì sao em chọn tên gọi đó.</a:t>
            </a:r>
            <a:endParaRPr sz="3200" b="1" dirty="0">
              <a:solidFill>
                <a:schemeClr val="bg1"/>
              </a:solidFill>
              <a:effectLst>
                <a:outerShdw blurRad="38100" dist="19050" dir="2700000" algn="tl" rotWithShape="0">
                  <a:schemeClr val="dk1">
                    <a:alpha val="40000"/>
                  </a:schemeClr>
                </a:outerShdw>
              </a:effectLst>
              <a:sym typeface="+mn-ea"/>
            </a:endParaRPr>
          </a:p>
        </p:txBody>
      </p:sp>
      <p:pic>
        <p:nvPicPr>
          <p:cNvPr id="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653540" y="382270"/>
            <a:ext cx="3955415" cy="1572895"/>
          </a:xfrm>
          <a:prstGeom prst="rect">
            <a:avLst/>
          </a:prstGeom>
        </p:spPr>
      </p:pic>
      <p:pic>
        <p:nvPicPr>
          <p:cNvPr id="7" name="Picture 6"/>
          <p:cNvPicPr>
            <a:picLocks noChangeAspect="1"/>
          </p:cNvPicPr>
          <p:nvPr/>
        </p:nvPicPr>
        <p:blipFill>
          <a:blip r:embed="rId4"/>
          <a:stretch>
            <a:fillRect/>
          </a:stretch>
        </p:blipFill>
        <p:spPr>
          <a:xfrm>
            <a:off x="2133600" y="685800"/>
            <a:ext cx="3152775" cy="923925"/>
          </a:xfrm>
          <a:prstGeom prst="rect">
            <a:avLst/>
          </a:prstGeom>
        </p:spPr>
      </p:pic>
      <p:pic>
        <p:nvPicPr>
          <p:cNvPr id="10"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95120" y="2515235"/>
            <a:ext cx="4653280" cy="3216910"/>
          </a:xfrm>
          <a:prstGeom prst="rect">
            <a:avLst/>
          </a:prstGeom>
        </p:spPr>
      </p:pic>
      <p:pic>
        <p:nvPicPr>
          <p:cNvPr id="18"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305" y="4191000"/>
            <a:ext cx="10752455" cy="25292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5305" y="4191000"/>
            <a:ext cx="10752455" cy="2529205"/>
          </a:xfrm>
          <a:prstGeom prst="rect">
            <a:avLst/>
          </a:prstGeom>
        </p:spPr>
      </p:pic>
      <p:sp>
        <p:nvSpPr>
          <p:cNvPr id="15" name="Text Box 4"/>
          <p:cNvSpPr txBox="1"/>
          <p:nvPr/>
        </p:nvSpPr>
        <p:spPr>
          <a:xfrm>
            <a:off x="1976755" y="687070"/>
            <a:ext cx="8153400" cy="645160"/>
          </a:xfrm>
          <a:prstGeom prst="rect">
            <a:avLst/>
          </a:prstGeom>
          <a:noFill/>
          <a:ln w="9525">
            <a:noFill/>
          </a:ln>
        </p:spPr>
        <p:txBody>
          <a:bodyPr>
            <a:spAutoFit/>
          </a:bodyPr>
          <a:lstStyle/>
          <a:p>
            <a:pPr algn="l">
              <a:spcBef>
                <a:spcPct val="50000"/>
              </a:spcBef>
            </a:pPr>
            <a:r>
              <a:rPr sz="3600" b="1" dirty="0">
                <a:latin typeface="Times New Roman" panose="02020603050405020304" pitchFamily="18" charset="0"/>
              </a:rPr>
              <a:t>A. Cuộc tranh luận thú vị</a:t>
            </a:r>
            <a:endParaRPr sz="3600" b="1" dirty="0">
              <a:latin typeface="Times New Roman" panose="02020603050405020304" pitchFamily="18" charset="0"/>
            </a:endParaRPr>
          </a:p>
        </p:txBody>
      </p:sp>
      <p:sp>
        <p:nvSpPr>
          <p:cNvPr id="2" name="Text Box 4"/>
          <p:cNvSpPr txBox="1"/>
          <p:nvPr/>
        </p:nvSpPr>
        <p:spPr>
          <a:xfrm>
            <a:off x="1790700" y="686435"/>
            <a:ext cx="8610600" cy="1753235"/>
          </a:xfrm>
          <a:prstGeom prst="rect">
            <a:avLst/>
          </a:prstGeom>
          <a:noFill/>
          <a:ln w="9525">
            <a:noFill/>
          </a:ln>
        </p:spPr>
        <p:txBody>
          <a:bodyPr>
            <a:spAutoFit/>
          </a:bodyPr>
          <a:lstStyle/>
          <a:p>
            <a:pPr algn="l">
              <a:spcBef>
                <a:spcPct val="50000"/>
              </a:spcBef>
            </a:pPr>
            <a:r>
              <a:rPr sz="3600" b="1" dirty="0">
                <a:latin typeface="Times New Roman" panose="02020603050405020304" pitchFamily="18" charset="0"/>
              </a:rPr>
              <a:t>                                              : </a:t>
            </a:r>
            <a:r>
              <a:rPr sz="3600" b="1" dirty="0">
                <a:solidFill>
                  <a:srgbClr val="FF0066"/>
                </a:solidFill>
                <a:latin typeface="Times New Roman" panose="02020603050405020304" pitchFamily="18" charset="0"/>
              </a:rPr>
              <a:t>vì đây là cuộc tranh luận của 3 bạn về vấn đề nhiều học sinh tranh cãi.</a:t>
            </a:r>
            <a:endParaRPr sz="3600" b="1" dirty="0">
              <a:solidFill>
                <a:srgbClr val="FF0066"/>
              </a:solidFill>
              <a:latin typeface="Times New Roman" panose="02020603050405020304" pitchFamily="18" charset="0"/>
            </a:endParaRPr>
          </a:p>
        </p:txBody>
      </p:sp>
      <p:sp>
        <p:nvSpPr>
          <p:cNvPr id="158726" name="Rectangle 6"/>
          <p:cNvSpPr/>
          <p:nvPr/>
        </p:nvSpPr>
        <p:spPr>
          <a:xfrm>
            <a:off x="1372235" y="2439670"/>
            <a:ext cx="2546350" cy="645160"/>
          </a:xfrm>
          <a:prstGeom prst="rect">
            <a:avLst/>
          </a:prstGeom>
          <a:noFill/>
          <a:ln w="9525">
            <a:noFill/>
          </a:ln>
        </p:spPr>
        <p:txBody>
          <a:bodyPr wrap="square">
            <a:spAutoFit/>
          </a:bodyPr>
          <a:lstStyle/>
          <a:p>
            <a:pPr>
              <a:spcBef>
                <a:spcPct val="50000"/>
              </a:spcBef>
            </a:pPr>
            <a:r>
              <a:rPr sz="3600" b="1" dirty="0">
                <a:latin typeface="Times New Roman" panose="02020603050405020304" pitchFamily="18" charset="0"/>
              </a:rPr>
              <a:t>B. Ai có lí</a:t>
            </a:r>
            <a:endParaRPr sz="3600" b="1" dirty="0">
              <a:latin typeface="Times New Roman" panose="02020603050405020304" pitchFamily="18" charset="0"/>
            </a:endParaRPr>
          </a:p>
        </p:txBody>
      </p:sp>
      <p:sp>
        <p:nvSpPr>
          <p:cNvPr id="158727" name="Rectangle 7"/>
          <p:cNvSpPr/>
          <p:nvPr/>
        </p:nvSpPr>
        <p:spPr>
          <a:xfrm>
            <a:off x="1975485" y="4114800"/>
            <a:ext cx="7840345" cy="1753235"/>
          </a:xfrm>
          <a:prstGeom prst="rect">
            <a:avLst/>
          </a:prstGeom>
          <a:noFill/>
          <a:ln w="9525">
            <a:noFill/>
          </a:ln>
        </p:spPr>
        <p:txBody>
          <a:bodyPr wrap="square">
            <a:spAutoFit/>
          </a:bodyPr>
          <a:lstStyle/>
          <a:p>
            <a:pPr algn="l">
              <a:spcBef>
                <a:spcPct val="50000"/>
              </a:spcBef>
            </a:pPr>
            <a:r>
              <a:rPr sz="3600" b="1" dirty="0">
                <a:latin typeface="Times New Roman" panose="02020603050405020304" pitchFamily="18" charset="0"/>
              </a:rPr>
              <a:t>                                                     : </a:t>
            </a:r>
            <a:r>
              <a:rPr sz="3600" b="1" dirty="0">
                <a:solidFill>
                  <a:srgbClr val="FF0000"/>
                </a:solidFill>
                <a:latin typeface="Times New Roman" panose="02020603050405020304" pitchFamily="18" charset="0"/>
              </a:rPr>
              <a:t>vì đây là kết luận có sức thuyết phục nhất của cuộc tranh luận. </a:t>
            </a:r>
            <a:endParaRPr sz="3600" b="1" dirty="0">
              <a:solidFill>
                <a:srgbClr val="FF0000"/>
              </a:solidFill>
              <a:latin typeface="Times New Roman" panose="02020603050405020304" pitchFamily="18" charset="0"/>
            </a:endParaRPr>
          </a:p>
        </p:txBody>
      </p:sp>
      <p:sp>
        <p:nvSpPr>
          <p:cNvPr id="158728" name="Rectangle 8"/>
          <p:cNvSpPr/>
          <p:nvPr/>
        </p:nvSpPr>
        <p:spPr>
          <a:xfrm>
            <a:off x="1372235" y="2440305"/>
            <a:ext cx="8686800" cy="1753235"/>
          </a:xfrm>
          <a:prstGeom prst="rect">
            <a:avLst/>
          </a:prstGeom>
          <a:noFill/>
          <a:ln w="9525">
            <a:noFill/>
          </a:ln>
        </p:spPr>
        <p:txBody>
          <a:bodyPr>
            <a:spAutoFit/>
          </a:bodyPr>
          <a:lstStyle/>
          <a:p>
            <a:pPr algn="l">
              <a:spcBef>
                <a:spcPct val="50000"/>
              </a:spcBef>
            </a:pPr>
            <a:r>
              <a:rPr sz="3600" b="1" dirty="0">
                <a:latin typeface="Times New Roman" panose="02020603050405020304" pitchFamily="18" charset="0"/>
              </a:rPr>
              <a:t>                 : </a:t>
            </a:r>
            <a:r>
              <a:rPr sz="3600" b="1" dirty="0">
                <a:solidFill>
                  <a:srgbClr val="0000CC"/>
                </a:solidFill>
                <a:latin typeface="Times New Roman" panose="02020603050405020304" pitchFamily="18" charset="0"/>
              </a:rPr>
              <a:t>vì bài văn đưa ra một lí lẽ nhưng cuối cùng lí lẽ đúng nhất là: Người lao động là quý nhất.</a:t>
            </a:r>
            <a:endParaRPr sz="3600" b="1" dirty="0">
              <a:solidFill>
                <a:srgbClr val="0000CC"/>
              </a:solidFill>
              <a:latin typeface="Times New Roman" panose="02020603050405020304" pitchFamily="18" charset="0"/>
            </a:endParaRPr>
          </a:p>
        </p:txBody>
      </p:sp>
      <p:sp>
        <p:nvSpPr>
          <p:cNvPr id="158729" name="Rectangle 9"/>
          <p:cNvSpPr/>
          <p:nvPr/>
        </p:nvSpPr>
        <p:spPr>
          <a:xfrm>
            <a:off x="2051685" y="4114165"/>
            <a:ext cx="6057265" cy="645160"/>
          </a:xfrm>
          <a:prstGeom prst="rect">
            <a:avLst/>
          </a:prstGeom>
          <a:noFill/>
          <a:ln w="9525">
            <a:noFill/>
          </a:ln>
        </p:spPr>
        <p:txBody>
          <a:bodyPr wrap="none">
            <a:spAutoFit/>
          </a:bodyPr>
          <a:lstStyle/>
          <a:p>
            <a:r>
              <a:rPr sz="3600" b="1" dirty="0">
                <a:latin typeface="Times New Roman" panose="02020603050405020304" pitchFamily="18" charset="0"/>
              </a:rPr>
              <a:t>C. Người lao động là quý nhất</a:t>
            </a:r>
            <a:endParaRPr lang="vi-VN" altLang="x-none" sz="36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8726"/>
                                        </p:tgtEl>
                                        <p:attrNameLst>
                                          <p:attrName>style.visibility</p:attrName>
                                        </p:attrNameLst>
                                      </p:cBhvr>
                                      <p:to>
                                        <p:strVal val="visible"/>
                                      </p:to>
                                    </p:set>
                                    <p:animEffect transition="in" filter="blinds(horizontal)">
                                      <p:cBhvr>
                                        <p:cTn id="12" dur="500"/>
                                        <p:tgtEl>
                                          <p:spTgt spid="1587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8729"/>
                                        </p:tgtEl>
                                        <p:attrNameLst>
                                          <p:attrName>style.visibility</p:attrName>
                                        </p:attrNameLst>
                                      </p:cBhvr>
                                      <p:to>
                                        <p:strVal val="visible"/>
                                      </p:to>
                                    </p:set>
                                    <p:animEffect transition="in" filter="blinds(horizontal)">
                                      <p:cBhvr>
                                        <p:cTn id="17" dur="500"/>
                                        <p:tgtEl>
                                          <p:spTgt spid="15872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heel(4)">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8728"/>
                                        </p:tgtEl>
                                        <p:attrNameLst>
                                          <p:attrName>style.visibility</p:attrName>
                                        </p:attrNameLst>
                                      </p:cBhvr>
                                      <p:to>
                                        <p:strVal val="visible"/>
                                      </p:to>
                                    </p:set>
                                    <p:animEffect transition="in" filter="blinds(horizontal)">
                                      <p:cBhvr>
                                        <p:cTn id="27" dur="500"/>
                                        <p:tgtEl>
                                          <p:spTgt spid="15872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8727"/>
                                        </p:tgtEl>
                                        <p:attrNameLst>
                                          <p:attrName>style.visibility</p:attrName>
                                        </p:attrNameLst>
                                      </p:cBhvr>
                                      <p:to>
                                        <p:strVal val="visible"/>
                                      </p:to>
                                    </p:set>
                                    <p:animEffect transition="in" filter="blinds(horizontal)">
                                      <p:cBhvr>
                                        <p:cTn id="32" dur="500"/>
                                        <p:tgtEl>
                                          <p:spTgt spid="158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158726" grpId="0"/>
      <p:bldP spid="158727" grpId="0"/>
      <p:bldP spid="158728" grpId="0"/>
      <p:bldP spid="15872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372235" y="915035"/>
            <a:ext cx="9422765" cy="4518025"/>
          </a:xfrm>
          <a:prstGeom prst="rect">
            <a:avLst/>
          </a:prstGeom>
        </p:spPr>
      </p:pic>
      <p:sp>
        <p:nvSpPr>
          <p:cNvPr id="18448" name="Rectangle 16"/>
          <p:cNvSpPr/>
          <p:nvPr/>
        </p:nvSpPr>
        <p:spPr>
          <a:xfrm>
            <a:off x="2245995" y="1600835"/>
            <a:ext cx="7674610" cy="2649220"/>
          </a:xfrm>
          <a:prstGeom prst="rect">
            <a:avLst/>
          </a:prstGeom>
          <a:noFill/>
          <a:ln w="9525">
            <a:noFill/>
          </a:ln>
        </p:spPr>
        <p:txBody>
          <a:bodyPr anchor="ctr" anchorCtr="0"/>
          <a:lstStyle/>
          <a:p>
            <a:pPr algn="just">
              <a:spcBef>
                <a:spcPct val="50000"/>
              </a:spcBef>
            </a:pPr>
            <a:r>
              <a:rPr lang="en-US" altLang="en-GB" sz="3600" b="1" dirty="0">
                <a:solidFill>
                  <a:schemeClr val="tx1"/>
                </a:solidFill>
                <a:latin typeface="SVN-Blenda Script" panose="02000804000000020003" charset="0"/>
                <a:cs typeface="SVN-Blenda Script" panose="02000804000000020003" charset="0"/>
              </a:rPr>
              <a:t> </a:t>
            </a:r>
            <a:r>
              <a:rPr lang="en-GB" altLang="en-US" sz="3600" b="1" u="sng" dirty="0">
                <a:solidFill>
                  <a:schemeClr val="tx1"/>
                </a:solidFill>
                <a:latin typeface="SVN-Blenda Script" panose="02000804000000020003" charset="0"/>
                <a:cs typeface="SVN-Blenda Script" panose="02000804000000020003" charset="0"/>
              </a:rPr>
              <a:t>Nội dung:</a:t>
            </a:r>
            <a:r>
              <a:rPr lang="en-US" altLang="en-GB" sz="3600" b="1" dirty="0">
                <a:solidFill>
                  <a:schemeClr val="tx1"/>
                </a:solidFill>
                <a:latin typeface="HP001 4 hàng" panose="020B0603050302020204" pitchFamily="34" charset="0"/>
              </a:rPr>
              <a:t> </a:t>
            </a:r>
            <a:r>
              <a:rPr lang="en-GB" altLang="x-none" sz="3200" b="1" dirty="0">
                <a:solidFill>
                  <a:schemeClr val="tx1"/>
                </a:solidFill>
                <a:latin typeface="Arial" panose="020B0604020202020204" pitchFamily="34" charset="0"/>
              </a:rPr>
              <a:t>Bài văn giúp ta hiểu vấn đề tranh luận và ý được khẳng định qua tranh luận: Người lao động là quý nhất.</a:t>
            </a:r>
            <a:endParaRPr lang="en-GB" altLang="x-none" sz="3200" b="1" dirty="0">
              <a:solidFill>
                <a:schemeClr val="tx1"/>
              </a:solidFill>
              <a:latin typeface="Arial" panose="020B0604020202020204" pitchFamily="34" charset="0"/>
            </a:endParaRPr>
          </a:p>
        </p:txBody>
      </p:sp>
      <p:pic>
        <p:nvPicPr>
          <p:cNvPr id="18"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05" y="4191000"/>
            <a:ext cx="10752455" cy="25292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48"/>
                                        </p:tgtEl>
                                        <p:attrNameLst>
                                          <p:attrName>style.visibility</p:attrName>
                                        </p:attrNameLst>
                                      </p:cBhvr>
                                      <p:to>
                                        <p:strVal val="visible"/>
                                      </p:to>
                                    </p:set>
                                    <p:animEffect transition="in" filter="blinds(horizontal)">
                                      <p:cBhvr>
                                        <p:cTn id="7" dur="500"/>
                                        <p:tgtEl>
                                          <p:spTgt spid="18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oi-quy-lao-dong-la-gi"/>
          <p:cNvPicPr>
            <a:picLocks noChangeAspect="1"/>
          </p:cNvPicPr>
          <p:nvPr/>
        </p:nvPicPr>
        <p:blipFill>
          <a:blip r:embed="rId1"/>
          <a:stretch>
            <a:fillRect/>
          </a:stretch>
        </p:blipFill>
        <p:spPr>
          <a:xfrm>
            <a:off x="2362835" y="1524635"/>
            <a:ext cx="7790180" cy="4998720"/>
          </a:xfrm>
          <a:prstGeom prst="rect">
            <a:avLst/>
          </a:prstGeom>
        </p:spPr>
      </p:pic>
      <p:pic>
        <p:nvPicPr>
          <p:cNvPr id="4" name="Picture 3"/>
          <p:cNvPicPr>
            <a:picLocks noChangeAspect="1"/>
          </p:cNvPicPr>
          <p:nvPr/>
        </p:nvPicPr>
        <p:blipFill>
          <a:blip r:embed="rId2"/>
          <a:stretch>
            <a:fillRect/>
          </a:stretch>
        </p:blipFill>
        <p:spPr>
          <a:xfrm>
            <a:off x="2515235" y="534035"/>
            <a:ext cx="7800975" cy="135255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838200" y="378460"/>
            <a:ext cx="6336030" cy="1572895"/>
          </a:xfrm>
          <a:prstGeom prst="rect">
            <a:avLst/>
          </a:prstGeom>
        </p:spPr>
      </p:pic>
      <p:pic>
        <p:nvPicPr>
          <p:cNvPr id="2" name="Picture 1"/>
          <p:cNvPicPr>
            <a:picLocks noChangeAspect="1"/>
          </p:cNvPicPr>
          <p:nvPr/>
        </p:nvPicPr>
        <p:blipFill>
          <a:blip r:embed="rId2"/>
          <a:stretch>
            <a:fillRect/>
          </a:stretch>
        </p:blipFill>
        <p:spPr>
          <a:xfrm>
            <a:off x="1524000" y="683260"/>
            <a:ext cx="4762500" cy="942975"/>
          </a:xfrm>
          <a:prstGeom prst="rect">
            <a:avLst/>
          </a:prstGeom>
        </p:spPr>
      </p:pic>
      <p:pic>
        <p:nvPicPr>
          <p:cNvPr id="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419600" y="3828415"/>
            <a:ext cx="1256030" cy="2652395"/>
          </a:xfrm>
          <a:prstGeom prst="rect">
            <a:avLst/>
          </a:prstGeom>
        </p:spPr>
      </p:pic>
      <p:pic>
        <p:nvPicPr>
          <p:cNvPr id="5"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848600" y="3828415"/>
            <a:ext cx="1309370" cy="2652395"/>
          </a:xfrm>
          <a:prstGeom prst="rect">
            <a:avLst/>
          </a:prstGeom>
        </p:spPr>
      </p:pic>
      <p:pic>
        <p:nvPicPr>
          <p:cNvPr id="6"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248400" y="3810000"/>
            <a:ext cx="1279525" cy="2652395"/>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9535160" y="1681480"/>
            <a:ext cx="1589405" cy="4799330"/>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785495" y="3087370"/>
            <a:ext cx="2971800" cy="3465830"/>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667635" y="1681480"/>
            <a:ext cx="7315200" cy="2235200"/>
          </a:xfrm>
          <a:prstGeom prst="rect">
            <a:avLst/>
          </a:prstGeom>
        </p:spPr>
      </p:pic>
      <p:sp>
        <p:nvSpPr>
          <p:cNvPr id="9" name="Rectangles 8"/>
          <p:cNvSpPr/>
          <p:nvPr/>
        </p:nvSpPr>
        <p:spPr>
          <a:xfrm>
            <a:off x="3388678" y="2362835"/>
            <a:ext cx="5872480" cy="829945"/>
          </a:xfrm>
          <a:prstGeom prst="rect">
            <a:avLst/>
          </a:prstGeom>
          <a:noFill/>
          <a:ln>
            <a:noFill/>
          </a:ln>
        </p:spPr>
        <p:txBody>
          <a:bodyPr wrap="none" rtlCol="0" anchor="t">
            <a:spAutoFit/>
          </a:bodyPr>
          <a:lstStyle/>
          <a:p>
            <a:pPr algn="ctr"/>
            <a:r>
              <a:rPr lang="en-GB" altLang="en-US" sz="4800" b="1">
                <a:solidFill>
                  <a:schemeClr val="bg1"/>
                </a:solidFill>
                <a:effectLst>
                  <a:outerShdw blurRad="38100" dist="19050" dir="2700000" algn="tl" rotWithShape="0">
                    <a:schemeClr val="dk1">
                      <a:alpha val="40000"/>
                    </a:schemeClr>
                  </a:outerShdw>
                </a:effectLst>
              </a:rPr>
              <a:t>Luyện đọc phân vai</a:t>
            </a:r>
            <a:endParaRPr lang="en-GB" altLang="en-US" sz="4800" b="1">
              <a:solidFill>
                <a:schemeClr val="bg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5305" y="4191000"/>
            <a:ext cx="10752455" cy="2529205"/>
          </a:xfrm>
          <a:prstGeom prst="rect">
            <a:avLst/>
          </a:prstGeom>
        </p:spPr>
      </p:pic>
      <p:pic>
        <p:nvPicPr>
          <p:cNvPr id="3" name="Picture 2"/>
          <p:cNvPicPr>
            <a:picLocks noChangeAspect="1"/>
          </p:cNvPicPr>
          <p:nvPr/>
        </p:nvPicPr>
        <p:blipFill>
          <a:blip r:embed="rId2"/>
          <a:stretch>
            <a:fillRect/>
          </a:stretch>
        </p:blipFill>
        <p:spPr>
          <a:xfrm>
            <a:off x="1200150" y="2147570"/>
            <a:ext cx="9791700" cy="25622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38200" y="378460"/>
            <a:ext cx="6336030" cy="1572895"/>
          </a:xfrm>
          <a:prstGeom prst="rect">
            <a:avLst/>
          </a:prstGeom>
        </p:spPr>
      </p:pic>
      <p:pic>
        <p:nvPicPr>
          <p:cNvPr id="5" name="Picture 4"/>
          <p:cNvPicPr>
            <a:picLocks noChangeAspect="1"/>
          </p:cNvPicPr>
          <p:nvPr/>
        </p:nvPicPr>
        <p:blipFill>
          <a:blip r:embed="rId4"/>
          <a:stretch>
            <a:fillRect/>
          </a:stretch>
        </p:blipFill>
        <p:spPr>
          <a:xfrm>
            <a:off x="1524000" y="683260"/>
            <a:ext cx="4762500" cy="9429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A picture containing wooden, wood, furniture&#10;&#10;Description automatically generated"/>
          <p:cNvPicPr>
            <a:picLocks noChangeAspect="1" noChangeArrowheads="1"/>
          </p:cNvPicPr>
          <p:nvPr/>
        </p:nvPicPr>
        <p:blipFill>
          <a:blip r:embed="rId1">
            <a:clrChange>
              <a:clrFrom>
                <a:srgbClr val="FCFCFA"/>
              </a:clrFrom>
              <a:clrTo>
                <a:srgbClr val="FCFCFA">
                  <a:alpha val="0"/>
                </a:srgbClr>
              </a:clrTo>
            </a:clrChange>
            <a:extLst>
              <a:ext uri="{28A0092B-C50C-407E-A947-70E740481C1C}">
                <a14:useLocalDpi xmlns:a14="http://schemas.microsoft.com/office/drawing/2010/main" val="0"/>
              </a:ext>
            </a:extLst>
          </a:blip>
          <a:srcRect l="13921" t="13664" r="13689" b="9564"/>
          <a:stretch>
            <a:fillRect/>
          </a:stretch>
        </p:blipFill>
        <p:spPr bwMode="auto">
          <a:xfrm>
            <a:off x="5111751" y="1006324"/>
            <a:ext cx="5228312" cy="586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449" y="-76200"/>
            <a:ext cx="5209309"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324283" y="2743452"/>
            <a:ext cx="2537460" cy="912495"/>
          </a:xfrm>
          <a:prstGeom prst="rect">
            <a:avLst/>
          </a:prstGeom>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a:spcBef>
                <a:spcPct val="0"/>
              </a:spcBef>
              <a:buClrTx/>
              <a:buSzTx/>
              <a:buFontTx/>
              <a:buNone/>
              <a:defRPr/>
            </a:pPr>
            <a:r>
              <a:rPr lang="en-GB" altLang="en-US" sz="5335" b="1" dirty="0">
                <a:solidFill>
                  <a:schemeClr val="tx2">
                    <a:lumMod val="2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BÀI CŨ</a:t>
            </a:r>
            <a:endParaRPr lang="en-GB" altLang="en-US" sz="5335" b="1" dirty="0">
              <a:solidFill>
                <a:schemeClr val="tx2">
                  <a:lumMod val="2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838200" y="378460"/>
            <a:ext cx="6336030" cy="1572895"/>
          </a:xfrm>
          <a:prstGeom prst="rect">
            <a:avLst/>
          </a:prstGeom>
        </p:spPr>
      </p:pic>
      <p:pic>
        <p:nvPicPr>
          <p:cNvPr id="2" name="Picture 1"/>
          <p:cNvPicPr>
            <a:picLocks noChangeAspect="1"/>
          </p:cNvPicPr>
          <p:nvPr/>
        </p:nvPicPr>
        <p:blipFill>
          <a:blip r:embed="rId2"/>
          <a:stretch>
            <a:fillRect/>
          </a:stretch>
        </p:blipFill>
        <p:spPr>
          <a:xfrm>
            <a:off x="1524000" y="683260"/>
            <a:ext cx="4762500" cy="942975"/>
          </a:xfrm>
          <a:prstGeom prst="rect">
            <a:avLst/>
          </a:prstGeom>
        </p:spPr>
      </p:pic>
      <p:sp>
        <p:nvSpPr>
          <p:cNvPr id="16389" name="Text Box 9"/>
          <p:cNvSpPr txBox="1"/>
          <p:nvPr/>
        </p:nvSpPr>
        <p:spPr>
          <a:xfrm>
            <a:off x="1067435" y="1951355"/>
            <a:ext cx="9906000" cy="4399915"/>
          </a:xfrm>
          <a:prstGeom prst="rect">
            <a:avLst/>
          </a:prstGeom>
          <a:noFill/>
          <a:ln w="9525">
            <a:noFill/>
          </a:ln>
        </p:spPr>
        <p:txBody>
          <a:bodyPr wrap="square">
            <a:spAutoFit/>
          </a:bodyPr>
          <a:lstStyle/>
          <a:p>
            <a:pPr algn="just">
              <a:spcBef>
                <a:spcPct val="50000"/>
              </a:spcBef>
              <a:buClrTx/>
              <a:buSzTx/>
              <a:buFontTx/>
            </a:pPr>
            <a:r>
              <a:rPr sz="2800" b="1" dirty="0">
                <a:latin typeface="Times New Roman" panose="02020603050405020304" pitchFamily="18" charset="0"/>
              </a:rPr>
              <a:t>    </a:t>
            </a:r>
            <a:r>
              <a:rPr sz="2800" b="1" dirty="0">
                <a:latin typeface="Times New Roman" panose="02020603050405020304" pitchFamily="18" charset="0"/>
                <a:sym typeface="+mn-ea"/>
              </a:rPr>
              <a:t>    Hùng nói:  Theo tớ </a:t>
            </a:r>
            <a:r>
              <a:rPr sz="2800" b="1" dirty="0">
                <a:solidFill>
                  <a:srgbClr val="FF0000"/>
                </a:solidFill>
                <a:latin typeface="Times New Roman" panose="02020603050405020304" pitchFamily="18" charset="0"/>
                <a:sym typeface="+mn-ea"/>
              </a:rPr>
              <a:t>quý nhất </a:t>
            </a:r>
            <a:r>
              <a:rPr sz="2800" b="1" dirty="0">
                <a:latin typeface="Times New Roman" panose="02020603050405020304" pitchFamily="18" charset="0"/>
                <a:sym typeface="+mn-ea"/>
              </a:rPr>
              <a:t>là </a:t>
            </a:r>
            <a:r>
              <a:rPr sz="2800" b="1" dirty="0">
                <a:solidFill>
                  <a:srgbClr val="FF0000"/>
                </a:solidFill>
                <a:latin typeface="Times New Roman" panose="02020603050405020304" pitchFamily="18" charset="0"/>
                <a:sym typeface="+mn-ea"/>
              </a:rPr>
              <a:t>lúa gạo</a:t>
            </a:r>
            <a:r>
              <a:rPr sz="2800" b="1" dirty="0">
                <a:latin typeface="Times New Roman" panose="02020603050405020304" pitchFamily="18" charset="0"/>
                <a:sym typeface="+mn-ea"/>
              </a:rPr>
              <a:t>. Các cậu có thấy ai </a:t>
            </a:r>
            <a:r>
              <a:rPr sz="2800" b="1" dirty="0">
                <a:solidFill>
                  <a:srgbClr val="FF0000"/>
                </a:solidFill>
                <a:latin typeface="Times New Roman" panose="02020603050405020304" pitchFamily="18" charset="0"/>
                <a:sym typeface="+mn-ea"/>
              </a:rPr>
              <a:t>không ăn</a:t>
            </a:r>
            <a:r>
              <a:rPr sz="2800" b="1" dirty="0">
                <a:latin typeface="Times New Roman" panose="02020603050405020304" pitchFamily="18" charset="0"/>
                <a:sym typeface="+mn-ea"/>
              </a:rPr>
              <a:t> mà sống được không ?</a:t>
            </a:r>
            <a:endParaRPr sz="2800" b="1" dirty="0">
              <a:latin typeface="Times New Roman" panose="02020603050405020304" pitchFamily="18" charset="0"/>
            </a:endParaRPr>
          </a:p>
          <a:p>
            <a:pPr algn="just">
              <a:spcBef>
                <a:spcPct val="50000"/>
              </a:spcBef>
              <a:buClrTx/>
              <a:buSzTx/>
              <a:buFontTx/>
            </a:pPr>
            <a:r>
              <a:rPr sz="2800" b="1" dirty="0">
                <a:latin typeface="Times New Roman" panose="02020603050405020304" pitchFamily="18" charset="0"/>
              </a:rPr>
              <a:t> Quý và Nam cho là có lí. Nhưng đi được mươi bước, Quý vội reo lên : “Bạn Hùng nói </a:t>
            </a:r>
            <a:r>
              <a:rPr sz="2800" b="1" dirty="0">
                <a:solidFill>
                  <a:srgbClr val="FF0000"/>
                </a:solidFill>
                <a:latin typeface="Times New Roman" panose="02020603050405020304" pitchFamily="18" charset="0"/>
              </a:rPr>
              <a:t>không đúng</a:t>
            </a:r>
            <a:r>
              <a:rPr sz="2800" b="1" dirty="0">
                <a:latin typeface="Times New Roman" panose="02020603050405020304" pitchFamily="18" charset="0"/>
              </a:rPr>
              <a:t>. </a:t>
            </a:r>
            <a:r>
              <a:rPr sz="2800" b="1" dirty="0">
                <a:solidFill>
                  <a:srgbClr val="FF0000"/>
                </a:solidFill>
                <a:latin typeface="Times New Roman" panose="02020603050405020304" pitchFamily="18" charset="0"/>
              </a:rPr>
              <a:t>Quý nhất</a:t>
            </a:r>
            <a:r>
              <a:rPr sz="2800" b="1" dirty="0">
                <a:latin typeface="Times New Roman" panose="02020603050405020304" pitchFamily="18" charset="0"/>
              </a:rPr>
              <a:t> phải là vàng. Mọi người chẳng thường nói </a:t>
            </a:r>
            <a:r>
              <a:rPr sz="2800" b="1" dirty="0">
                <a:solidFill>
                  <a:srgbClr val="FF0000"/>
                </a:solidFill>
                <a:latin typeface="Times New Roman" panose="02020603050405020304" pitchFamily="18" charset="0"/>
              </a:rPr>
              <a:t>quý như vàng</a:t>
            </a:r>
            <a:r>
              <a:rPr sz="2800" b="1" dirty="0">
                <a:latin typeface="Times New Roman" panose="02020603050405020304" pitchFamily="18" charset="0"/>
              </a:rPr>
              <a:t> là gì ? Có vàng là có tiền, có tiền sẽ mua được lúa gạo . ”</a:t>
            </a:r>
            <a:endParaRPr sz="2800" b="1" dirty="0">
              <a:latin typeface="Times New Roman" panose="02020603050405020304" pitchFamily="18" charset="0"/>
            </a:endParaRPr>
          </a:p>
          <a:p>
            <a:pPr algn="just">
              <a:spcBef>
                <a:spcPct val="50000"/>
              </a:spcBef>
            </a:pPr>
            <a:r>
              <a:rPr sz="2800" b="1" dirty="0">
                <a:latin typeface="Times New Roman" panose="02020603050405020304" pitchFamily="18" charset="0"/>
              </a:rPr>
              <a:t>    Nam vội tiếp ngay : “</a:t>
            </a:r>
            <a:r>
              <a:rPr sz="2800" b="1" dirty="0">
                <a:solidFill>
                  <a:srgbClr val="FF0000"/>
                </a:solidFill>
                <a:latin typeface="Times New Roman" panose="02020603050405020304" pitchFamily="18" charset="0"/>
              </a:rPr>
              <a:t>Quý nhất</a:t>
            </a:r>
            <a:r>
              <a:rPr sz="2800" b="1" dirty="0">
                <a:latin typeface="Times New Roman" panose="02020603050405020304" pitchFamily="18" charset="0"/>
              </a:rPr>
              <a:t> là </a:t>
            </a:r>
            <a:r>
              <a:rPr sz="2800" b="1" dirty="0">
                <a:solidFill>
                  <a:srgbClr val="FF0000"/>
                </a:solidFill>
                <a:latin typeface="Times New Roman" panose="02020603050405020304" pitchFamily="18" charset="0"/>
              </a:rPr>
              <a:t>thì giờ</a:t>
            </a:r>
            <a:r>
              <a:rPr sz="2800" b="1" dirty="0">
                <a:latin typeface="Times New Roman" panose="02020603050405020304" pitchFamily="18" charset="0"/>
              </a:rPr>
              <a:t>. Thầy giáo thường nói </a:t>
            </a:r>
            <a:r>
              <a:rPr sz="2800" b="1" dirty="0">
                <a:solidFill>
                  <a:srgbClr val="FF0000"/>
                </a:solidFill>
                <a:latin typeface="Times New Roman" panose="02020603050405020304" pitchFamily="18" charset="0"/>
              </a:rPr>
              <a:t>thì giờ quý hơn vàng bạc</a:t>
            </a:r>
            <a:r>
              <a:rPr sz="2800" b="1" dirty="0">
                <a:latin typeface="Times New Roman" panose="02020603050405020304" pitchFamily="18" charset="0"/>
              </a:rPr>
              <a:t>. Có thì giờ mới làm ra được lúa gạo,  vàng bạc !”</a:t>
            </a:r>
            <a:endParaRPr sz="28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additive="base">
                                        <p:cTn id="7" dur="500" fill="hold"/>
                                        <p:tgtEl>
                                          <p:spTgt spid="16389"/>
                                        </p:tgtEl>
                                        <p:attrNameLst>
                                          <p:attrName>ppt_x</p:attrName>
                                        </p:attrNameLst>
                                      </p:cBhvr>
                                      <p:tavLst>
                                        <p:tav tm="0">
                                          <p:val>
                                            <p:strVal val="#ppt_x"/>
                                          </p:val>
                                        </p:tav>
                                        <p:tav tm="100000">
                                          <p:val>
                                            <p:strVal val="#ppt_x"/>
                                          </p:val>
                                        </p:tav>
                                      </p:tavLst>
                                    </p:anim>
                                    <p:anim calcmode="lin" valueType="num">
                                      <p:cBhvr additive="base">
                                        <p:cTn id="8" dur="500" fill="hold"/>
                                        <p:tgtEl>
                                          <p:spTgt spid="163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5203825" y="676910"/>
            <a:ext cx="5111750" cy="5952490"/>
          </a:xfrm>
          <a:prstGeom prst="rect">
            <a:avLst/>
          </a:prstGeom>
        </p:spPr>
      </p:pic>
      <p:sp>
        <p:nvSpPr>
          <p:cNvPr id="2" name="Rectangles 1"/>
          <p:cNvSpPr/>
          <p:nvPr/>
        </p:nvSpPr>
        <p:spPr>
          <a:xfrm>
            <a:off x="1617028" y="2362200"/>
            <a:ext cx="3409950" cy="1198880"/>
          </a:xfrm>
          <a:prstGeom prst="rect">
            <a:avLst/>
          </a:prstGeom>
          <a:noFill/>
          <a:ln>
            <a:noFill/>
          </a:ln>
        </p:spPr>
        <p:txBody>
          <a:bodyPr wrap="none" rtlCol="0" anchor="t">
            <a:spAutoFit/>
          </a:bodyPr>
          <a:lstStyle/>
          <a:p>
            <a:pPr algn="ctr"/>
            <a:r>
              <a:rPr lang="en-GB" altLang="en-US" sz="7200" b="1">
                <a:solidFill>
                  <a:schemeClr val="tx1"/>
                </a:solidFill>
                <a:effectLst>
                  <a:outerShdw blurRad="38100" dist="19050" dir="2700000" algn="tl" rotWithShape="0">
                    <a:schemeClr val="dk1">
                      <a:alpha val="40000"/>
                    </a:schemeClr>
                  </a:outerShdw>
                </a:effectLst>
                <a:latin typeface="SVN-Cookies" panose="02040603050506020204" charset="0"/>
                <a:cs typeface="SVN-Cookies" panose="02040603050506020204" charset="0"/>
              </a:rPr>
              <a:t>Thi đọc</a:t>
            </a:r>
            <a:endParaRPr lang="en-GB" altLang="en-US" sz="7200" b="1">
              <a:solidFill>
                <a:schemeClr val="tx1"/>
              </a:solidFill>
              <a:effectLst>
                <a:outerShdw blurRad="38100" dist="19050" dir="2700000" algn="tl" rotWithShape="0">
                  <a:schemeClr val="dk1">
                    <a:alpha val="40000"/>
                  </a:schemeClr>
                </a:outerShdw>
              </a:effectLst>
              <a:latin typeface="SVN-Cookies" panose="02040603050506020204" charset="0"/>
              <a:cs typeface="SVN-Cookies" panose="02040603050506020204" charset="0"/>
            </a:endParaRPr>
          </a:p>
        </p:txBody>
      </p:sp>
      <p:pic>
        <p:nvPicPr>
          <p:cNvPr id="18"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05" y="4191000"/>
            <a:ext cx="10752455" cy="2529205"/>
          </a:xfrm>
          <a:prstGeom prst="rect">
            <a:avLst/>
          </a:prstGeom>
        </p:spPr>
      </p:pic>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15">
            <a:hlinkClick r:id="rId1" action="ppaction://hlinksldjump"/>
          </p:cNvPr>
          <p:cNvSpPr/>
          <p:nvPr/>
        </p:nvSpPr>
        <p:spPr>
          <a:xfrm rot="3493458">
            <a:off x="5183823" y="2388870"/>
            <a:ext cx="2506662" cy="2117725"/>
          </a:xfrm>
          <a:custGeom>
            <a:avLst/>
            <a:gdLst>
              <a:gd name="txL" fmla="*/ 5037 w 21600"/>
              <a:gd name="txT" fmla="*/ 2277 h 21600"/>
              <a:gd name="txR" fmla="*/ 16557 w 21600"/>
              <a:gd name="txB" fmla="*/ 13677 h 21600"/>
            </a:gdLst>
            <a:ahLst/>
            <a:cxnLst>
              <a:cxn ang="17694720">
                <a:pos x="2147483647" y="2061089778"/>
              </a:cxn>
              <a:cxn ang="11796480">
                <a:pos x="2147483647" y="2147483647"/>
              </a:cxn>
              <a:cxn ang="5898240">
                <a:pos x="2147483647" y="2147483647"/>
              </a:cxn>
              <a:cxn ang="0">
                <a:pos x="2147483647" y="2147483647"/>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7030A0"/>
          </a:solidFill>
          <a:ln w="9525">
            <a:noFill/>
          </a:ln>
        </p:spPr>
        <p:txBody>
          <a:bodyPr rot="10800000" vert="eaVert" wrap="none" anchor="ctr" anchorCtr="0"/>
          <a:lstStyle/>
          <a:p>
            <a:r>
              <a:rPr lang="en-GB" sz="4800" dirty="0">
                <a:latin typeface="Arial" panose="020B0604020202020204" pitchFamily="34" charset="0"/>
              </a:rPr>
              <a:t>   </a:t>
            </a:r>
            <a:r>
              <a:rPr sz="4800" dirty="0">
                <a:latin typeface="Arial" panose="020B0604020202020204" pitchFamily="34" charset="0"/>
              </a:rPr>
              <a:t>4</a:t>
            </a:r>
            <a:endParaRPr lang="vi-VN" altLang="x-none" sz="4800" dirty="0">
              <a:latin typeface="Arial" panose="020B0604020202020204" pitchFamily="34" charset="0"/>
            </a:endParaRPr>
          </a:p>
        </p:txBody>
      </p:sp>
      <p:sp>
        <p:nvSpPr>
          <p:cNvPr id="47110" name="AutoShape 5">
            <a:hlinkClick r:id="rId2" action="ppaction://hlinksldjump"/>
          </p:cNvPr>
          <p:cNvSpPr/>
          <p:nvPr/>
        </p:nvSpPr>
        <p:spPr>
          <a:xfrm rot="-7617495">
            <a:off x="3560445" y="3494405"/>
            <a:ext cx="2355850" cy="2076450"/>
          </a:xfrm>
          <a:custGeom>
            <a:avLst/>
            <a:gdLst>
              <a:gd name="txL" fmla="*/ 5037 w 21600"/>
              <a:gd name="txT" fmla="*/ 2277 h 21600"/>
              <a:gd name="txR" fmla="*/ 16557 w 21600"/>
              <a:gd name="txB" fmla="*/ 13677 h 21600"/>
            </a:gdLst>
            <a:ahLst/>
            <a:cxnLst>
              <a:cxn ang="17694720">
                <a:pos x="2147483647" y="1942910809"/>
              </a:cxn>
              <a:cxn ang="11796480">
                <a:pos x="2147483647" y="2147483647"/>
              </a:cxn>
              <a:cxn ang="5898240">
                <a:pos x="2147483647" y="2147483647"/>
              </a:cxn>
              <a:cxn ang="0">
                <a:pos x="2147483647" y="2147483647"/>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00B050"/>
          </a:solidFill>
          <a:ln w="9525">
            <a:noFill/>
          </a:ln>
        </p:spPr>
        <p:txBody>
          <a:bodyPr vert="eaVert" wrap="none"/>
          <a:lstStyle/>
          <a:p>
            <a:r>
              <a:rPr sz="6000" dirty="0">
                <a:latin typeface="VNI-Ariston" pitchFamily="2" charset="0"/>
              </a:rPr>
              <a:t>1</a:t>
            </a:r>
            <a:endParaRPr sz="6000" dirty="0">
              <a:latin typeface="VNI-Ariston" pitchFamily="2" charset="0"/>
            </a:endParaRPr>
          </a:p>
        </p:txBody>
      </p:sp>
      <p:sp>
        <p:nvSpPr>
          <p:cNvPr id="47111" name="AutoShape 6">
            <a:hlinkClick r:id="rId3" action="ppaction://hlinksldjump"/>
          </p:cNvPr>
          <p:cNvSpPr/>
          <p:nvPr/>
        </p:nvSpPr>
        <p:spPr>
          <a:xfrm rot="-2238534">
            <a:off x="3691890" y="2154555"/>
            <a:ext cx="2506663" cy="1965325"/>
          </a:xfrm>
          <a:custGeom>
            <a:avLst/>
            <a:gdLst>
              <a:gd name="txL" fmla="*/ 5037 w 21600"/>
              <a:gd name="txT" fmla="*/ 2277 h 21600"/>
              <a:gd name="txR" fmla="*/ 16557 w 21600"/>
              <a:gd name="txB" fmla="*/ 13677 h 21600"/>
            </a:gdLst>
            <a:ahLst/>
            <a:cxnLst>
              <a:cxn ang="17694720">
                <a:pos x="2147483647" y="1647366897"/>
              </a:cxn>
              <a:cxn ang="11796480">
                <a:pos x="2147483647" y="2147483647"/>
              </a:cxn>
              <a:cxn ang="5898240">
                <a:pos x="2147483647" y="2147483647"/>
              </a:cxn>
              <a:cxn ang="0">
                <a:pos x="2147483647" y="2147483647"/>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00"/>
          </a:solidFill>
          <a:ln w="9525">
            <a:noFill/>
          </a:ln>
        </p:spPr>
        <p:txBody>
          <a:bodyPr wrap="none"/>
          <a:lstStyle/>
          <a:p>
            <a:r>
              <a:rPr sz="6000" dirty="0">
                <a:latin typeface="VNI-Ariston" pitchFamily="2" charset="0"/>
              </a:rPr>
              <a:t>3</a:t>
            </a:r>
            <a:endParaRPr sz="6000" dirty="0">
              <a:latin typeface="VNI-Ariston" pitchFamily="2" charset="0"/>
            </a:endParaRPr>
          </a:p>
        </p:txBody>
      </p:sp>
      <p:sp>
        <p:nvSpPr>
          <p:cNvPr id="47112" name="AutoShape 8">
            <a:hlinkClick r:id="rId4" action="ppaction://hlinksldjump"/>
          </p:cNvPr>
          <p:cNvSpPr/>
          <p:nvPr/>
        </p:nvSpPr>
        <p:spPr>
          <a:xfrm rot="9032144">
            <a:off x="4951413" y="3731578"/>
            <a:ext cx="2443162" cy="2185987"/>
          </a:xfrm>
          <a:custGeom>
            <a:avLst/>
            <a:gdLst>
              <a:gd name="txL" fmla="*/ 5037 w 21600"/>
              <a:gd name="txT" fmla="*/ 2277 h 21600"/>
              <a:gd name="txR" fmla="*/ 16557 w 21600"/>
              <a:gd name="txB" fmla="*/ 13677 h 21600"/>
            </a:gdLst>
            <a:ahLst/>
            <a:cxnLst>
              <a:cxn ang="17694720">
                <a:pos x="2147483647" y="2147483647"/>
              </a:cxn>
              <a:cxn ang="11796480">
                <a:pos x="2147483647" y="2147483647"/>
              </a:cxn>
              <a:cxn ang="5898240">
                <a:pos x="2147483647" y="2147483647"/>
              </a:cxn>
              <a:cxn ang="0">
                <a:pos x="2147483647" y="2147483647"/>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00"/>
          </a:solidFill>
          <a:ln w="9525">
            <a:noFill/>
          </a:ln>
        </p:spPr>
        <p:txBody>
          <a:bodyPr rot="10800000" wrap="none"/>
          <a:lstStyle/>
          <a:p>
            <a:r>
              <a:rPr sz="6000" dirty="0">
                <a:latin typeface="Arial" panose="020B0604020202020204" pitchFamily="34" charset="0"/>
              </a:rPr>
              <a:t>2</a:t>
            </a:r>
            <a:endParaRPr sz="6000" dirty="0">
              <a:latin typeface="Arial" panose="020B0604020202020204" pitchFamily="34" charset="0"/>
            </a:endParaRPr>
          </a:p>
          <a:p>
            <a:endParaRPr sz="6000" dirty="0">
              <a:latin typeface="Arial" panose="020B0604020202020204" pitchFamily="34" charset="0"/>
            </a:endParaRPr>
          </a:p>
        </p:txBody>
      </p:sp>
      <p:sp>
        <p:nvSpPr>
          <p:cNvPr id="47113" name="Oval 9"/>
          <p:cNvSpPr/>
          <p:nvPr/>
        </p:nvSpPr>
        <p:spPr>
          <a:xfrm>
            <a:off x="4648200" y="2967355"/>
            <a:ext cx="2061845" cy="1909445"/>
          </a:xfrm>
          <a:prstGeom prst="ellipse">
            <a:avLst/>
          </a:prstGeom>
        </p:spPr>
        <p:style>
          <a:lnRef idx="1">
            <a:schemeClr val="accent3"/>
          </a:lnRef>
          <a:fillRef idx="3">
            <a:schemeClr val="accent3"/>
          </a:fillRef>
          <a:effectRef idx="2">
            <a:schemeClr val="accent3"/>
          </a:effectRef>
          <a:fontRef idx="minor">
            <a:schemeClr val="lt1"/>
          </a:fontRef>
        </p:style>
        <p:txBody>
          <a:bodyPr lIns="45720" rIns="45720" anchor="ctr" anchorCtr="0"/>
          <a:lstStyle/>
          <a:p>
            <a:endParaRPr sz="3200" dirty="0">
              <a:solidFill>
                <a:srgbClr val="0000CC"/>
              </a:solidFill>
              <a:latin typeface="Arial" panose="020B0604020202020204" pitchFamily="34" charset="0"/>
            </a:endParaRPr>
          </a:p>
        </p:txBody>
      </p:sp>
      <p:sp>
        <p:nvSpPr>
          <p:cNvPr id="47117" name="AutoShape 13">
            <a:hlinkClick r:id="rId5" action="ppaction://hlinksldjump"/>
          </p:cNvPr>
          <p:cNvSpPr/>
          <p:nvPr/>
        </p:nvSpPr>
        <p:spPr>
          <a:xfrm>
            <a:off x="9512935" y="6105525"/>
            <a:ext cx="747713" cy="409575"/>
          </a:xfrm>
          <a:prstGeom prst="rightArrow">
            <a:avLst>
              <a:gd name="adj1" fmla="val 50000"/>
              <a:gd name="adj2" fmla="val 45639"/>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vi-VN" altLang="x-none" dirty="0">
              <a:latin typeface="Arial" panose="020B0604020202020204" pitchFamily="34" charset="0"/>
            </a:endParaRPr>
          </a:p>
        </p:txBody>
      </p:sp>
      <p:pic>
        <p:nvPicPr>
          <p:cNvPr id="3" name="Picture 2"/>
          <p:cNvPicPr>
            <a:picLocks noChangeAspect="1"/>
          </p:cNvPicPr>
          <p:nvPr/>
        </p:nvPicPr>
        <p:blipFill>
          <a:blip r:embed="rId6"/>
          <a:stretch>
            <a:fillRect/>
          </a:stretch>
        </p:blipFill>
        <p:spPr>
          <a:xfrm>
            <a:off x="1600835" y="624205"/>
            <a:ext cx="5829300" cy="1200150"/>
          </a:xfrm>
          <a:prstGeom prst="rect">
            <a:avLst/>
          </a:prstGeom>
        </p:spPr>
      </p:pic>
      <p:pic>
        <p:nvPicPr>
          <p:cNvPr id="2" name="Picture 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38835" y="3733800"/>
            <a:ext cx="2176780" cy="3023235"/>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696200" y="1448435"/>
            <a:ext cx="3683635" cy="4705985"/>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5305" y="4191000"/>
            <a:ext cx="10752455" cy="2529205"/>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81200" y="685800"/>
            <a:ext cx="8298180" cy="2762885"/>
          </a:xfrm>
          <a:prstGeom prst="rect">
            <a:avLst/>
          </a:prstGeom>
        </p:spPr>
      </p:pic>
      <p:sp>
        <p:nvSpPr>
          <p:cNvPr id="48130" name="AutoShape 4">
            <a:hlinkClick r:id="rId4" action="ppaction://hlinksldjump"/>
          </p:cNvPr>
          <p:cNvSpPr/>
          <p:nvPr/>
        </p:nvSpPr>
        <p:spPr>
          <a:xfrm>
            <a:off x="1143000" y="4953000"/>
            <a:ext cx="595313" cy="485775"/>
          </a:xfrm>
          <a:prstGeom prst="leftArrow">
            <a:avLst>
              <a:gd name="adj1" fmla="val 50000"/>
              <a:gd name="adj2" fmla="val 30637"/>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vi-VN" altLang="x-none" dirty="0">
              <a:latin typeface="Arial" panose="020B0604020202020204" pitchFamily="34" charset="0"/>
            </a:endParaRPr>
          </a:p>
        </p:txBody>
      </p:sp>
      <p:sp>
        <p:nvSpPr>
          <p:cNvPr id="123915" name="AutoShape 11"/>
          <p:cNvSpPr/>
          <p:nvPr/>
        </p:nvSpPr>
        <p:spPr>
          <a:xfrm>
            <a:off x="3334385" y="3733800"/>
            <a:ext cx="6139815" cy="1414145"/>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nchorCtr="0">
            <a:scene3d>
              <a:camera prst="orthographicFront"/>
              <a:lightRig rig="threePt" dir="t"/>
            </a:scene3d>
          </a:bodyPr>
          <a:lstStyle/>
          <a:p>
            <a:pPr algn="ctr"/>
            <a:r>
              <a:rPr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rPr>
              <a:t>Câu chuyện em vừa học có 4 nhân vật </a:t>
            </a:r>
            <a:endParaRPr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p>
            <a:pPr algn="ctr"/>
            <a:r>
              <a:rPr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rPr>
              <a:t>Đó là Hùng, Quý, Nam và thầy giáo.</a:t>
            </a:r>
            <a:endParaRPr lang="vi-VN" altLang="x-none"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p:txBody>
      </p:sp>
      <p:sp>
        <p:nvSpPr>
          <p:cNvPr id="2" name="Text Box 1"/>
          <p:cNvSpPr txBox="1"/>
          <p:nvPr/>
        </p:nvSpPr>
        <p:spPr>
          <a:xfrm>
            <a:off x="3355340" y="1524635"/>
            <a:ext cx="6765290" cy="1076325"/>
          </a:xfrm>
          <a:prstGeom prst="rect">
            <a:avLst/>
          </a:prstGeom>
          <a:noFill/>
        </p:spPr>
        <p:txBody>
          <a:bodyPr wrap="square" rtlCol="0" anchor="t">
            <a:spAutoFit/>
            <a:scene3d>
              <a:camera prst="orthographicFront"/>
              <a:lightRig rig="threePt" dir="t"/>
            </a:scene3d>
          </a:bodyPr>
          <a:lstStyle/>
          <a:p>
            <a:pPr algn="ctr"/>
            <a:r>
              <a:rPr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sym typeface="+mn-ea"/>
              </a:rPr>
              <a:t>Câu chuyện em vừa học có mấy nhân vật? </a:t>
            </a:r>
            <a:r>
              <a:rPr lang="en-GB"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sym typeface="+mn-ea"/>
              </a:rPr>
              <a:t> </a:t>
            </a:r>
            <a:r>
              <a:rPr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sym typeface="+mn-ea"/>
              </a:rPr>
              <a:t>Đó là những nhân vật nào?</a:t>
            </a:r>
            <a:endParaRPr lang="en-GB" altLang="en-US"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sym typeface="+mn-ea"/>
            </a:endParaRPr>
          </a:p>
        </p:txBody>
      </p:sp>
      <p:pic>
        <p:nvPicPr>
          <p:cNvPr id="3"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58152" y="1676821"/>
            <a:ext cx="3677603" cy="411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23915"/>
                                        </p:tgtEl>
                                        <p:attrNameLst>
                                          <p:attrName>style.visibility</p:attrName>
                                        </p:attrNameLst>
                                      </p:cBhvr>
                                      <p:to>
                                        <p:strVal val="visible"/>
                                      </p:to>
                                    </p:set>
                                    <p:animEffect transition="in" filter="wheel(4)">
                                      <p:cBhvr>
                                        <p:cTn id="7" dur="500"/>
                                        <p:tgtEl>
                                          <p:spTgt spid="123915"/>
                                        </p:tgtEl>
                                      </p:cBhvr>
                                    </p:animEffect>
                                  </p:childTnLst>
                                  <p:subTnLst>
                                    <p:audio>
                                      <p:cMediaNode>
                                        <p:cTn display="0" masterRel="sameClick">
                                          <p:stCondLst>
                                            <p:cond evt="begin" delay="0">
                                              <p:tn val="5"/>
                                            </p:cond>
                                          </p:stCondLst>
                                          <p:endCondLst>
                                            <p:cond evt="onStopAudio" delay="0">
                                              <p:tgtEl>
                                                <p:sldTgt/>
                                              </p:tgtEl>
                                            </p:cond>
                                          </p:endCondLst>
                                        </p:cTn>
                                        <p:tgtEl>
                                          <p:sndTgt r:embed="rId7"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5"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3400" y="4276090"/>
            <a:ext cx="10752455" cy="2529205"/>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81200" y="685800"/>
            <a:ext cx="8298180" cy="2762885"/>
          </a:xfrm>
          <a:prstGeom prst="rect">
            <a:avLst/>
          </a:prstGeom>
        </p:spPr>
      </p:pic>
      <p:sp>
        <p:nvSpPr>
          <p:cNvPr id="48130" name="AutoShape 4">
            <a:hlinkClick r:id="rId4" action="ppaction://hlinksldjump"/>
          </p:cNvPr>
          <p:cNvSpPr/>
          <p:nvPr/>
        </p:nvSpPr>
        <p:spPr>
          <a:xfrm>
            <a:off x="1143000" y="4953000"/>
            <a:ext cx="595313" cy="485775"/>
          </a:xfrm>
          <a:prstGeom prst="leftArrow">
            <a:avLst>
              <a:gd name="adj1" fmla="val 50000"/>
              <a:gd name="adj2" fmla="val 30637"/>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vi-VN" altLang="x-none" dirty="0">
              <a:latin typeface="Arial" panose="020B0604020202020204" pitchFamily="34" charset="0"/>
            </a:endParaRPr>
          </a:p>
        </p:txBody>
      </p:sp>
      <p:sp>
        <p:nvSpPr>
          <p:cNvPr id="123915" name="AutoShape 11"/>
          <p:cNvSpPr/>
          <p:nvPr/>
        </p:nvSpPr>
        <p:spPr>
          <a:xfrm>
            <a:off x="3898900" y="3733800"/>
            <a:ext cx="5575300" cy="1885315"/>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nchorCtr="0">
            <a:scene3d>
              <a:camera prst="orthographicFront"/>
              <a:lightRig rig="threePt" dir="t"/>
            </a:scene3d>
          </a:bodyPr>
          <a:lstStyle/>
          <a:p>
            <a:pPr algn="ctr"/>
            <a:r>
              <a:rPr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rPr>
              <a:t>Em cần biết quý thời gian, </a:t>
            </a:r>
            <a:endParaRPr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p>
            <a:pPr algn="ctr"/>
            <a:r>
              <a:rPr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rPr>
              <a:t>chăm chỉ học tập,</a:t>
            </a:r>
            <a:r>
              <a:rPr lang="en-GB"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rPr>
              <a:t> </a:t>
            </a:r>
            <a:r>
              <a:rPr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rPr>
              <a:t> yêu lao động</a:t>
            </a:r>
            <a:endParaRPr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p:txBody>
      </p:sp>
      <p:sp>
        <p:nvSpPr>
          <p:cNvPr id="2" name="Text Box 1"/>
          <p:cNvSpPr txBox="1"/>
          <p:nvPr/>
        </p:nvSpPr>
        <p:spPr>
          <a:xfrm>
            <a:off x="2895600" y="1676400"/>
            <a:ext cx="6311265" cy="1076325"/>
          </a:xfrm>
          <a:prstGeom prst="rect">
            <a:avLst/>
          </a:prstGeom>
          <a:noFill/>
        </p:spPr>
        <p:txBody>
          <a:bodyPr wrap="square" rtlCol="0" anchor="t">
            <a:spAutoFit/>
            <a:scene3d>
              <a:camera prst="orthographicFront"/>
              <a:lightRig rig="threePt" dir="t"/>
            </a:scene3d>
          </a:bodyPr>
          <a:lstStyle/>
          <a:p>
            <a:pPr algn="ctr"/>
            <a:r>
              <a:rPr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sym typeface="+mn-ea"/>
              </a:rPr>
              <a:t>Qua bài học, bản thân em học tập được điều gì ?</a:t>
            </a:r>
            <a:endParaRPr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sym typeface="+mn-ea"/>
            </a:endParaRPr>
          </a:p>
        </p:txBody>
      </p:sp>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38630" y="2145030"/>
            <a:ext cx="2364105" cy="4660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23915"/>
                                        </p:tgtEl>
                                        <p:attrNameLst>
                                          <p:attrName>style.visibility</p:attrName>
                                        </p:attrNameLst>
                                      </p:cBhvr>
                                      <p:to>
                                        <p:strVal val="visible"/>
                                      </p:to>
                                    </p:set>
                                    <p:animEffect transition="in" filter="wheel(4)">
                                      <p:cBhvr>
                                        <p:cTn id="7" dur="500"/>
                                        <p:tgtEl>
                                          <p:spTgt spid="123915"/>
                                        </p:tgtEl>
                                      </p:cBhvr>
                                    </p:animEffect>
                                  </p:childTnLst>
                                  <p:subTnLst>
                                    <p:audio>
                                      <p:cMediaNode>
                                        <p:cTn display="0" masterRel="sameClick">
                                          <p:stCondLst>
                                            <p:cond evt="begin" delay="0">
                                              <p:tn val="5"/>
                                            </p:cond>
                                          </p:stCondLst>
                                          <p:endCondLst>
                                            <p:cond evt="onStopAudio" delay="0">
                                              <p:tgtEl>
                                                <p:sldTgt/>
                                              </p:tgtEl>
                                            </p:cond>
                                          </p:endCondLst>
                                        </p:cTn>
                                        <p:tgtEl>
                                          <p:sndTgt r:embed="rId7"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5"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20090" y="4190365"/>
            <a:ext cx="10752455" cy="2529205"/>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81200" y="685800"/>
            <a:ext cx="8298180" cy="2762885"/>
          </a:xfrm>
          <a:prstGeom prst="rect">
            <a:avLst/>
          </a:prstGeom>
        </p:spPr>
      </p:pic>
      <p:sp>
        <p:nvSpPr>
          <p:cNvPr id="48130" name="AutoShape 4">
            <a:hlinkClick r:id="rId4" action="ppaction://hlinksldjump"/>
          </p:cNvPr>
          <p:cNvSpPr/>
          <p:nvPr/>
        </p:nvSpPr>
        <p:spPr>
          <a:xfrm>
            <a:off x="1143000" y="4953000"/>
            <a:ext cx="595313" cy="485775"/>
          </a:xfrm>
          <a:prstGeom prst="leftArrow">
            <a:avLst>
              <a:gd name="adj1" fmla="val 50000"/>
              <a:gd name="adj2" fmla="val 30637"/>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vi-VN" altLang="x-none" dirty="0">
              <a:latin typeface="Arial" panose="020B0604020202020204" pitchFamily="34" charset="0"/>
            </a:endParaRPr>
          </a:p>
        </p:txBody>
      </p:sp>
      <p:sp>
        <p:nvSpPr>
          <p:cNvPr id="123915" name="AutoShape 11"/>
          <p:cNvSpPr/>
          <p:nvPr/>
        </p:nvSpPr>
        <p:spPr>
          <a:xfrm>
            <a:off x="5562600" y="4114800"/>
            <a:ext cx="3448050" cy="101854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nchorCtr="0">
            <a:scene3d>
              <a:camera prst="orthographicFront"/>
              <a:lightRig rig="threePt" dir="t"/>
            </a:scene3d>
          </a:bodyPr>
          <a:lstStyle/>
          <a:p>
            <a:pPr algn="ctr"/>
            <a:r>
              <a:rPr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rPr>
              <a:t>Cái gì quý nhất ?</a:t>
            </a:r>
            <a:endParaRPr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p:txBody>
      </p:sp>
      <p:sp>
        <p:nvSpPr>
          <p:cNvPr id="2" name="Text Box 1"/>
          <p:cNvSpPr txBox="1"/>
          <p:nvPr/>
        </p:nvSpPr>
        <p:spPr>
          <a:xfrm>
            <a:off x="2895600" y="1676400"/>
            <a:ext cx="6311265" cy="1076325"/>
          </a:xfrm>
          <a:prstGeom prst="rect">
            <a:avLst/>
          </a:prstGeom>
          <a:noFill/>
        </p:spPr>
        <p:txBody>
          <a:bodyPr wrap="square" rtlCol="0" anchor="t">
            <a:spAutoFit/>
            <a:scene3d>
              <a:camera prst="orthographicFront"/>
              <a:lightRig rig="threePt" dir="t"/>
            </a:scene3d>
          </a:bodyPr>
          <a:lstStyle/>
          <a:p>
            <a:pPr algn="ctr"/>
            <a:r>
              <a:rPr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sym typeface="+mn-ea"/>
              </a:rPr>
              <a:t>Em cho biết tiết Tập đọc hôm nay</a:t>
            </a:r>
            <a:endParaRPr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sym typeface="+mn-ea"/>
            </a:endParaRPr>
          </a:p>
          <a:p>
            <a:pPr algn="ctr"/>
            <a:r>
              <a:rPr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sym typeface="+mn-ea"/>
              </a:rPr>
              <a:t> học bài gì?</a:t>
            </a:r>
            <a:endParaRPr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sym typeface="+mn-ea"/>
            </a:endParaRPr>
          </a:p>
        </p:txBody>
      </p:sp>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439035" y="2369185"/>
            <a:ext cx="2745740" cy="44126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23915"/>
                                        </p:tgtEl>
                                        <p:attrNameLst>
                                          <p:attrName>style.visibility</p:attrName>
                                        </p:attrNameLst>
                                      </p:cBhvr>
                                      <p:to>
                                        <p:strVal val="visible"/>
                                      </p:to>
                                    </p:set>
                                    <p:animEffect transition="in" filter="wheel(4)">
                                      <p:cBhvr>
                                        <p:cTn id="7" dur="500"/>
                                        <p:tgtEl>
                                          <p:spTgt spid="123915"/>
                                        </p:tgtEl>
                                      </p:cBhvr>
                                    </p:animEffect>
                                  </p:childTnLst>
                                  <p:subTnLst>
                                    <p:audio>
                                      <p:cMediaNode>
                                        <p:cTn display="0" masterRel="sameClick">
                                          <p:stCondLst>
                                            <p:cond evt="begin" delay="0">
                                              <p:tn val="5"/>
                                            </p:cond>
                                          </p:stCondLst>
                                          <p:endCondLst>
                                            <p:cond evt="onStopAudio" delay="0">
                                              <p:tgtEl>
                                                <p:sldTgt/>
                                              </p:tgtEl>
                                            </p:cond>
                                          </p:endCondLst>
                                        </p:cTn>
                                        <p:tgtEl>
                                          <p:sndTgt r:embed="rId7"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5"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3400" y="4191000"/>
            <a:ext cx="10752455" cy="2529205"/>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81200" y="685800"/>
            <a:ext cx="8298180" cy="2762885"/>
          </a:xfrm>
          <a:prstGeom prst="rect">
            <a:avLst/>
          </a:prstGeom>
        </p:spPr>
      </p:pic>
      <p:sp>
        <p:nvSpPr>
          <p:cNvPr id="48130" name="AutoShape 4">
            <a:hlinkClick r:id="rId4" action="ppaction://hlinksldjump"/>
          </p:cNvPr>
          <p:cNvSpPr/>
          <p:nvPr/>
        </p:nvSpPr>
        <p:spPr>
          <a:xfrm>
            <a:off x="1143000" y="4953000"/>
            <a:ext cx="595313" cy="485775"/>
          </a:xfrm>
          <a:prstGeom prst="leftArrow">
            <a:avLst>
              <a:gd name="adj1" fmla="val 50000"/>
              <a:gd name="adj2" fmla="val 30637"/>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vi-VN" altLang="x-none" dirty="0">
              <a:latin typeface="Arial" panose="020B0604020202020204" pitchFamily="34" charset="0"/>
            </a:endParaRPr>
          </a:p>
        </p:txBody>
      </p:sp>
      <p:sp>
        <p:nvSpPr>
          <p:cNvPr id="123915" name="AutoShape 11"/>
          <p:cNvSpPr/>
          <p:nvPr/>
        </p:nvSpPr>
        <p:spPr>
          <a:xfrm>
            <a:off x="2628265" y="3733800"/>
            <a:ext cx="6845935" cy="1868805"/>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nchorCtr="0">
            <a:scene3d>
              <a:camera prst="orthographicFront"/>
              <a:lightRig rig="threePt" dir="t"/>
            </a:scene3d>
          </a:bodyPr>
          <a:lstStyle/>
          <a:p>
            <a:pPr algn="ctr"/>
            <a:r>
              <a:rPr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rPr>
              <a:t>Bài văn giúp ta hiểu vấn đề tranh luận</a:t>
            </a:r>
            <a:endParaRPr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p>
            <a:pPr algn="ctr"/>
            <a:r>
              <a:rPr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rPr>
              <a:t> và ý được khẳng định qua tranh luận:</a:t>
            </a:r>
            <a:endParaRPr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a:p>
            <a:pPr algn="ctr"/>
            <a:r>
              <a:rPr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rPr>
              <a:t> Người lao động là quý nhất.</a:t>
            </a:r>
            <a:endParaRPr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p:txBody>
      </p:sp>
      <p:sp>
        <p:nvSpPr>
          <p:cNvPr id="2" name="Text Box 1"/>
          <p:cNvSpPr txBox="1"/>
          <p:nvPr/>
        </p:nvSpPr>
        <p:spPr>
          <a:xfrm>
            <a:off x="2895600" y="1676400"/>
            <a:ext cx="6311265" cy="1076325"/>
          </a:xfrm>
          <a:prstGeom prst="rect">
            <a:avLst/>
          </a:prstGeom>
          <a:noFill/>
        </p:spPr>
        <p:txBody>
          <a:bodyPr wrap="square" rtlCol="0" anchor="t">
            <a:spAutoFit/>
            <a:scene3d>
              <a:camera prst="orthographicFront"/>
              <a:lightRig rig="threePt" dir="t"/>
            </a:scene3d>
          </a:bodyPr>
          <a:lstStyle/>
          <a:p>
            <a:pPr algn="ctr"/>
            <a:r>
              <a:rPr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sym typeface="+mn-ea"/>
              </a:rPr>
              <a:t>Bạn nào có thể nhắc lại nội dung của câu chuyện ?</a:t>
            </a:r>
            <a:endParaRPr sz="3200" dirty="0">
              <a:solidFill>
                <a:schemeClr val="tx1"/>
              </a:solidFill>
              <a:effectLst>
                <a:outerShdw blurRad="38100" dist="19050" dir="2700000" algn="tl" rotWithShape="0">
                  <a:schemeClr val="dk1">
                    <a:alpha val="40000"/>
                  </a:schemeClr>
                </a:outerShdw>
              </a:effectLst>
              <a:latin typeface="Times New Roman" panose="02020603050405020304" pitchFamily="18" charset="0"/>
              <a:sym typeface="+mn-ea"/>
            </a:endParaRPr>
          </a:p>
        </p:txBody>
      </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38835" y="2134235"/>
            <a:ext cx="3309620" cy="2936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23915"/>
                                        </p:tgtEl>
                                        <p:attrNameLst>
                                          <p:attrName>style.visibility</p:attrName>
                                        </p:attrNameLst>
                                      </p:cBhvr>
                                      <p:to>
                                        <p:strVal val="visible"/>
                                      </p:to>
                                    </p:set>
                                    <p:animEffect transition="in" filter="wheel(4)">
                                      <p:cBhvr>
                                        <p:cTn id="7" dur="500"/>
                                        <p:tgtEl>
                                          <p:spTgt spid="123915"/>
                                        </p:tgtEl>
                                      </p:cBhvr>
                                    </p:animEffect>
                                  </p:childTnLst>
                                  <p:subTnLst>
                                    <p:audio>
                                      <p:cMediaNode>
                                        <p:cTn display="0" masterRel="sameClick">
                                          <p:stCondLst>
                                            <p:cond evt="begin" delay="0">
                                              <p:tn val="5"/>
                                            </p:cond>
                                          </p:stCondLst>
                                          <p:endCondLst>
                                            <p:cond evt="onStopAudio" delay="0">
                                              <p:tgtEl>
                                                <p:sldTgt/>
                                              </p:tgtEl>
                                            </p:cond>
                                          </p:endCondLst>
                                        </p:cTn>
                                        <p:tgtEl>
                                          <p:sndTgt r:embed="rId7"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5" grpId="0"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449" y="-76200"/>
            <a:ext cx="5209309"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s 36"/>
          <p:cNvSpPr/>
          <p:nvPr/>
        </p:nvSpPr>
        <p:spPr>
          <a:xfrm>
            <a:off x="3582035" y="3886200"/>
            <a:ext cx="7442200" cy="2308324"/>
          </a:xfrm>
          <a:prstGeom prst="rect">
            <a:avLst/>
          </a:prstGeom>
          <a:noFill/>
          <a:ln>
            <a:noFill/>
          </a:ln>
        </p:spPr>
        <p:txBody>
          <a:bodyPr wrap="square" rtlCol="0" anchor="t">
            <a:spAutoFit/>
            <a:scene3d>
              <a:camera prst="orthographicFront"/>
              <a:lightRig rig="threePt" dir="t"/>
            </a:scene3d>
          </a:bodyPr>
          <a:lstStyle/>
          <a:p>
            <a:pPr algn="ctr"/>
            <a:r>
              <a:rPr lang="en-GB" altLang="en-US" sz="7200" b="1" dirty="0">
                <a:solidFill>
                  <a:schemeClr val="tx2">
                    <a:lumMod val="75000"/>
                  </a:schemeClr>
                </a:solidFill>
                <a:effectLst>
                  <a:outerShdw blurRad="38100" dist="25400" dir="5400000" algn="ctr" rotWithShape="0">
                    <a:srgbClr val="6E747A">
                      <a:alpha val="43000"/>
                    </a:srgbClr>
                  </a:outerShdw>
                </a:effectLst>
                <a:latin typeface="SVN-Hole Hearted" panose="020B0A06020104020203" charset="0"/>
                <a:cs typeface="SVN-Hole Hearted" panose="020B0A06020104020203" charset="0"/>
              </a:rPr>
              <a:t>CHÚC CÁC BẠN </a:t>
            </a:r>
            <a:endParaRPr lang="en-GB" altLang="en-US" sz="7200" b="1" dirty="0">
              <a:solidFill>
                <a:schemeClr val="tx2">
                  <a:lumMod val="75000"/>
                </a:schemeClr>
              </a:solidFill>
              <a:effectLst>
                <a:outerShdw blurRad="38100" dist="25400" dir="5400000" algn="ctr" rotWithShape="0">
                  <a:srgbClr val="6E747A">
                    <a:alpha val="43000"/>
                  </a:srgbClr>
                </a:outerShdw>
              </a:effectLst>
              <a:latin typeface="SVN-Hole Hearted" panose="020B0A06020104020203" charset="0"/>
              <a:cs typeface="SVN-Hole Hearted" panose="020B0A06020104020203" charset="0"/>
            </a:endParaRPr>
          </a:p>
          <a:p>
            <a:pPr algn="ctr"/>
            <a:r>
              <a:rPr lang="en-GB" altLang="en-US" sz="7200" b="1" dirty="0">
                <a:solidFill>
                  <a:schemeClr val="tx2">
                    <a:lumMod val="75000"/>
                  </a:schemeClr>
                </a:solidFill>
                <a:effectLst>
                  <a:outerShdw blurRad="38100" dist="25400" dir="5400000" algn="ctr" rotWithShape="0">
                    <a:srgbClr val="6E747A">
                      <a:alpha val="43000"/>
                    </a:srgbClr>
                  </a:outerShdw>
                </a:effectLst>
                <a:latin typeface="SVN-Hole Hearted" panose="020B0A06020104020203" charset="0"/>
                <a:cs typeface="SVN-Hole Hearted" panose="020B0A06020104020203" charset="0"/>
              </a:rPr>
              <a:t>HỌC TỐT !</a:t>
            </a:r>
            <a:endParaRPr lang="en-GB" altLang="en-US" sz="7200" b="1" dirty="0">
              <a:solidFill>
                <a:schemeClr val="tx2">
                  <a:lumMod val="75000"/>
                </a:schemeClr>
              </a:solidFill>
              <a:effectLst>
                <a:outerShdw blurRad="38100" dist="25400" dir="5400000" algn="ctr" rotWithShape="0">
                  <a:srgbClr val="6E747A">
                    <a:alpha val="43000"/>
                  </a:srgbClr>
                </a:outerShdw>
              </a:effectLst>
              <a:latin typeface="SVN-Hole Hearted" panose="020B0A06020104020203" charset="0"/>
              <a:cs typeface="SVN-Hole Hearted" panose="020B0A06020104020203" charset="0"/>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162800" y="381635"/>
            <a:ext cx="2710815" cy="2639695"/>
          </a:xfrm>
          <a:prstGeom prst="rect">
            <a:avLst/>
          </a:prstGeom>
        </p:spPr>
      </p:pic>
      <p:pic>
        <p:nvPicPr>
          <p:cNvPr id="4"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5867400" y="1219835"/>
            <a:ext cx="3561080" cy="2461895"/>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ng-troi (2)"/>
          <p:cNvPicPr>
            <a:picLocks noChangeAspect="1"/>
          </p:cNvPicPr>
          <p:nvPr/>
        </p:nvPicPr>
        <p:blipFill>
          <a:blip r:embed="rId1"/>
          <a:stretch>
            <a:fillRect/>
          </a:stretch>
        </p:blipFill>
        <p:spPr>
          <a:xfrm>
            <a:off x="7162800" y="381635"/>
            <a:ext cx="3936365" cy="3936365"/>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86635" y="3201035"/>
            <a:ext cx="6073775" cy="2720975"/>
          </a:xfrm>
          <a:prstGeom prst="rect">
            <a:avLst/>
          </a:prstGeom>
        </p:spPr>
      </p:pic>
      <p:sp>
        <p:nvSpPr>
          <p:cNvPr id="8" name="Rectangles 7"/>
          <p:cNvSpPr/>
          <p:nvPr/>
        </p:nvSpPr>
        <p:spPr>
          <a:xfrm>
            <a:off x="2917825" y="3962400"/>
            <a:ext cx="4811395" cy="829945"/>
          </a:xfrm>
          <a:prstGeom prst="rect">
            <a:avLst/>
          </a:prstGeom>
          <a:noFill/>
          <a:ln>
            <a:noFill/>
          </a:ln>
        </p:spPr>
        <p:txBody>
          <a:bodyPr wrap="none" rtlCol="0" anchor="t">
            <a:spAutoFit/>
          </a:bodyPr>
          <a:lstStyle/>
          <a:p>
            <a:pPr algn="ctr"/>
            <a:r>
              <a:rPr lang="en-GB" altLang="en-US" sz="4800" b="1">
                <a:solidFill>
                  <a:schemeClr val="tx1"/>
                </a:solidFill>
                <a:effectLst/>
              </a:rPr>
              <a:t>Trước cổng trời</a:t>
            </a:r>
            <a:endParaRPr lang="en-GB" altLang="en-US" sz="4800" b="1">
              <a:solidFill>
                <a:schemeClr val="tx1"/>
              </a:solidFill>
              <a:effectLst/>
            </a:endParaRPr>
          </a:p>
        </p:txBody>
      </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33400" y="457200"/>
            <a:ext cx="5008880" cy="4877435"/>
          </a:xfrm>
          <a:prstGeom prst="rect">
            <a:avLst/>
          </a:prstGeom>
        </p:spPr>
      </p:pic>
      <p:pic>
        <p:nvPicPr>
          <p:cNvPr id="9"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305" y="4191000"/>
            <a:ext cx="10752455" cy="252920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9"/>
          <p:cNvPicPr>
            <a:picLocks noChangeAspect="1"/>
          </p:cNvPicPr>
          <p:nvPr/>
        </p:nvPicPr>
        <p:blipFill rotWithShape="1">
          <a:blip r:embed="rId1">
            <a:extLst>
              <a:ext uri="{28A0092B-C50C-407E-A947-70E740481C1C}">
                <a14:useLocalDpi xmlns:a14="http://schemas.microsoft.com/office/drawing/2010/main" val="0"/>
              </a:ext>
            </a:extLst>
          </a:blip>
          <a:srcRect l="2915" t="12037" r="70209" b="60370"/>
          <a:stretch>
            <a:fillRect/>
          </a:stretch>
        </p:blipFill>
        <p:spPr>
          <a:xfrm>
            <a:off x="2514600" y="152615"/>
            <a:ext cx="2457450" cy="1419225"/>
          </a:xfrm>
          <a:prstGeom prst="rect">
            <a:avLst/>
          </a:prstGeom>
        </p:spPr>
      </p:pic>
      <p:pic>
        <p:nvPicPr>
          <p:cNvPr id="11" name="图片 9"/>
          <p:cNvPicPr>
            <a:picLocks noChangeAspect="1"/>
          </p:cNvPicPr>
          <p:nvPr/>
        </p:nvPicPr>
        <p:blipFill rotWithShape="1">
          <a:blip r:embed="rId1">
            <a:extLst>
              <a:ext uri="{28A0092B-C50C-407E-A947-70E740481C1C}">
                <a14:useLocalDpi xmlns:a14="http://schemas.microsoft.com/office/drawing/2010/main" val="0"/>
              </a:ext>
            </a:extLst>
          </a:blip>
          <a:srcRect l="2915" t="12037" r="70209" b="60370"/>
          <a:stretch>
            <a:fillRect/>
          </a:stretch>
        </p:blipFill>
        <p:spPr>
          <a:xfrm>
            <a:off x="6248400" y="-279400"/>
            <a:ext cx="3950970" cy="2282190"/>
          </a:xfrm>
          <a:prstGeom prst="rect">
            <a:avLst/>
          </a:prstGeom>
        </p:spPr>
      </p:pic>
      <p:pic>
        <p:nvPicPr>
          <p:cNvPr id="10"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765" y="4191635"/>
            <a:ext cx="10752455" cy="2529205"/>
          </a:xfrm>
          <a:prstGeom prst="rect">
            <a:avLst/>
          </a:prstGeom>
        </p:spPr>
      </p:pic>
      <p:grpSp>
        <p:nvGrpSpPr>
          <p:cNvPr id="4" name="Group 3"/>
          <p:cNvGrpSpPr/>
          <p:nvPr/>
        </p:nvGrpSpPr>
        <p:grpSpPr>
          <a:xfrm>
            <a:off x="1447800" y="2286000"/>
            <a:ext cx="4348480" cy="2884170"/>
            <a:chOff x="2280" y="3600"/>
            <a:chExt cx="6848" cy="4542"/>
          </a:xfrm>
        </p:grpSpPr>
        <p:pic>
          <p:nvPicPr>
            <p:cNvPr id="3"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80" y="3600"/>
              <a:ext cx="3819" cy="3719"/>
            </a:xfrm>
            <a:prstGeom prst="rect">
              <a:avLst/>
            </a:prstGeom>
          </p:spPr>
        </p:pic>
        <p:pic>
          <p:nvPicPr>
            <p:cNvPr id="2" name="Picture 2">
              <a:hlinkClick r:id="rId5" tooltip="" action="ppaction://hlinksldjump"/>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600" y="4320"/>
              <a:ext cx="5528" cy="3822"/>
            </a:xfrm>
            <a:prstGeom prst="rect">
              <a:avLst/>
            </a:prstGeom>
          </p:spPr>
        </p:pic>
      </p:grpSp>
      <p:pic>
        <p:nvPicPr>
          <p:cNvPr id="6" name="Picture 6">
            <a:hlinkClick r:id="rId8" tooltip="" action="ppaction://hlinksldjump"/>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248400" y="2362200"/>
            <a:ext cx="3111500" cy="4123690"/>
          </a:xfrm>
          <a:prstGeom prst="rect">
            <a:avLst/>
          </a:prstGeom>
        </p:spPr>
      </p:pic>
      <p:pic>
        <p:nvPicPr>
          <p:cNvPr id="12" name="Picture 11"/>
          <p:cNvPicPr>
            <a:picLocks noChangeAspect="1"/>
          </p:cNvPicPr>
          <p:nvPr/>
        </p:nvPicPr>
        <p:blipFill>
          <a:blip r:embed="rId11"/>
          <a:stretch>
            <a:fillRect/>
          </a:stretch>
        </p:blipFill>
        <p:spPr>
          <a:xfrm>
            <a:off x="1143000" y="1294765"/>
            <a:ext cx="9906000" cy="1819275"/>
          </a:xfrm>
          <a:prstGeom prst="rect">
            <a:avLst/>
          </a:prstGeom>
        </p:spPr>
      </p:pic>
      <p:sp>
        <p:nvSpPr>
          <p:cNvPr id="13" name="Action Button: Forward or Next 12">
            <a:hlinkClick r:id="rId12" action="ppaction://hlinksldjump"/>
          </p:cNvPr>
          <p:cNvSpPr/>
          <p:nvPr/>
        </p:nvSpPr>
        <p:spPr>
          <a:xfrm>
            <a:off x="3248025" y="5715000"/>
            <a:ext cx="9906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ltLang="en-US"/>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ppt_x"/>
                                          </p:val>
                                        </p:tav>
                                        <p:tav tm="100000">
                                          <p:val>
                                            <p:strVal val="#ppt_x"/>
                                          </p:val>
                                        </p:tav>
                                      </p:tavLst>
                                    </p:anim>
                                    <p:anim calcmode="lin" valueType="num">
                                      <p:cBhvr additive="base">
                                        <p:cTn id="8" dur="125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250" fill="hold"/>
                                        <p:tgtEl>
                                          <p:spTgt spid="11"/>
                                        </p:tgtEl>
                                        <p:attrNameLst>
                                          <p:attrName>ppt_x</p:attrName>
                                        </p:attrNameLst>
                                      </p:cBhvr>
                                      <p:tavLst>
                                        <p:tav tm="0">
                                          <p:val>
                                            <p:strVal val="#ppt_x"/>
                                          </p:val>
                                        </p:tav>
                                        <p:tav tm="100000">
                                          <p:val>
                                            <p:strVal val="#ppt_x"/>
                                          </p:val>
                                        </p:tav>
                                      </p:tavLst>
                                    </p:anim>
                                    <p:anim calcmode="lin" valueType="num">
                                      <p:cBhvr additive="base">
                                        <p:cTn id="12" dur="12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p:cNvSpPr>
          <p:nvPr>
            <p:ph idx="1"/>
          </p:nvPr>
        </p:nvSpPr>
        <p:spPr>
          <a:xfrm>
            <a:off x="2590800" y="4191000"/>
            <a:ext cx="7406005" cy="1685925"/>
          </a:xfrm>
        </p:spPr>
        <p:style>
          <a:lnRef idx="1">
            <a:schemeClr val="accent1"/>
          </a:lnRef>
          <a:fillRef idx="3">
            <a:schemeClr val="accent1"/>
          </a:fillRef>
          <a:effectRef idx="2">
            <a:schemeClr val="accent1"/>
          </a:effectRef>
          <a:fontRef idx="minor">
            <a:schemeClr val="lt1"/>
          </a:fontRef>
        </p:style>
        <p:txBody>
          <a:bodyPr vert="horz" wrap="square" lIns="91440" tIns="45720" rIns="91440" bIns="45720" anchor="t" anchorCtr="0">
            <a:scene3d>
              <a:camera prst="orthographicFront"/>
              <a:lightRig rig="threePt" dir="t"/>
            </a:scene3d>
          </a:bodyPr>
          <a:lstStyle/>
          <a:p>
            <a:pPr marL="533400" indent="-533400" algn="ctr">
              <a:buNone/>
            </a:pPr>
            <a:r>
              <a:rPr sz="3200" b="1" dirty="0">
                <a:solidFill>
                  <a:schemeClr val="tx1"/>
                </a:solidFill>
                <a:effectLst>
                  <a:outerShdw blurRad="38100" dist="19050" dir="2700000" algn="tl" rotWithShape="0">
                    <a:schemeClr val="dk1">
                      <a:alpha val="40000"/>
                    </a:schemeClr>
                  </a:outerShdw>
                </a:effectLst>
                <a:latin typeface="VNI-Times" pitchFamily="2" charset="0"/>
              </a:rPr>
              <a:t>        </a:t>
            </a:r>
            <a:r>
              <a:rPr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rPr>
              <a:t>Đọc thuộc lòng khổ thơ em thích và trả lời câu hỏi: Em thích cảnh vật nào trong bài thơ ? Vì sao?</a:t>
            </a:r>
            <a:endParaRPr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p:txBody>
      </p:sp>
      <p:grpSp>
        <p:nvGrpSpPr>
          <p:cNvPr id="4" name="Group 3"/>
          <p:cNvGrpSpPr/>
          <p:nvPr/>
        </p:nvGrpSpPr>
        <p:grpSpPr>
          <a:xfrm>
            <a:off x="2983865" y="465455"/>
            <a:ext cx="5473065" cy="3311525"/>
            <a:chOff x="2280" y="3600"/>
            <a:chExt cx="6848" cy="4542"/>
          </a:xfrm>
        </p:grpSpPr>
        <p:pic>
          <p:nvPicPr>
            <p:cNvPr id="3" name="Picture 7"/>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2280" y="3600"/>
              <a:ext cx="3819" cy="3719"/>
            </a:xfrm>
            <a:prstGeom prst="rect">
              <a:avLst/>
            </a:prstGeom>
          </p:spPr>
        </p:pic>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600" y="4320"/>
              <a:ext cx="5528" cy="3822"/>
            </a:xfrm>
            <a:prstGeom prst="rect">
              <a:avLst/>
            </a:prstGeom>
          </p:spPr>
        </p:pic>
      </p:grpSp>
      <p:pic>
        <p:nvPicPr>
          <p:cNvPr id="10"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4342765"/>
            <a:ext cx="10752455" cy="2529205"/>
          </a:xfrm>
          <a:prstGeom prst="rect">
            <a:avLst/>
          </a:prstGeom>
        </p:spPr>
      </p:pic>
      <p:sp>
        <p:nvSpPr>
          <p:cNvPr id="5" name="Action Button: Back or Previous 4">
            <a:hlinkClick r:id="rId6" action="ppaction://hlinksldjump"/>
          </p:cNvPr>
          <p:cNvSpPr/>
          <p:nvPr/>
        </p:nvSpPr>
        <p:spPr>
          <a:xfrm>
            <a:off x="1143000" y="5257800"/>
            <a:ext cx="914400" cy="685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000">
        <p159:morph option="byObject"/>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p:cNvSpPr>
          <p:nvPr>
            <p:ph idx="1"/>
          </p:nvPr>
        </p:nvSpPr>
        <p:spPr>
          <a:xfrm>
            <a:off x="5105400" y="1981200"/>
            <a:ext cx="5417820" cy="1898015"/>
          </a:xfrm>
        </p:spPr>
        <p:style>
          <a:lnRef idx="1">
            <a:schemeClr val="accent1"/>
          </a:lnRef>
          <a:fillRef idx="3">
            <a:schemeClr val="accent1"/>
          </a:fillRef>
          <a:effectRef idx="2">
            <a:schemeClr val="accent1"/>
          </a:effectRef>
          <a:fontRef idx="minor">
            <a:schemeClr val="lt1"/>
          </a:fontRef>
        </p:style>
        <p:txBody>
          <a:bodyPr vert="horz" wrap="square" lIns="91440" tIns="45720" rIns="91440" bIns="45720" anchor="t" anchorCtr="0">
            <a:scene3d>
              <a:camera prst="orthographicFront"/>
              <a:lightRig rig="threePt" dir="t"/>
            </a:scene3d>
          </a:bodyPr>
          <a:lstStyle/>
          <a:p>
            <a:pPr marL="533400" indent="-533400">
              <a:buNone/>
            </a:pPr>
            <a:r>
              <a:rPr sz="3600" b="1" dirty="0">
                <a:solidFill>
                  <a:schemeClr val="tx1"/>
                </a:solidFill>
                <a:effectLst>
                  <a:outerShdw blurRad="38100" dist="19050" dir="2700000" algn="tl" rotWithShape="0">
                    <a:schemeClr val="dk1">
                      <a:alpha val="40000"/>
                    </a:schemeClr>
                  </a:outerShdw>
                </a:effectLst>
                <a:latin typeface="VNI-Times" pitchFamily="2" charset="0"/>
              </a:rPr>
              <a:t>        </a:t>
            </a:r>
            <a:r>
              <a:rPr sz="3600" b="1" dirty="0">
                <a:solidFill>
                  <a:schemeClr val="tx1"/>
                </a:solidFill>
                <a:effectLst>
                  <a:outerShdw blurRad="38100" dist="19050" dir="2700000" algn="tl" rotWithShape="0">
                    <a:schemeClr val="dk1">
                      <a:alpha val="40000"/>
                    </a:schemeClr>
                  </a:outerShdw>
                </a:effectLst>
                <a:latin typeface="Times New Roman" panose="02020603050405020304" pitchFamily="18" charset="0"/>
              </a:rPr>
              <a:t>Đọc thuộc lòng khổ thơ em thích và nêu nội dung chính của bài thơ</a:t>
            </a:r>
            <a:r>
              <a:rPr lang="en-GB" sz="3600" b="1" dirty="0">
                <a:solidFill>
                  <a:schemeClr val="tx1"/>
                </a:solidFill>
                <a:effectLst>
                  <a:outerShdw blurRad="38100" dist="19050" dir="2700000" algn="tl" rotWithShape="0">
                    <a:schemeClr val="dk1">
                      <a:alpha val="40000"/>
                    </a:schemeClr>
                  </a:outerShdw>
                </a:effectLst>
                <a:latin typeface="Times New Roman" panose="02020603050405020304" pitchFamily="18" charset="0"/>
              </a:rPr>
              <a:t>?</a:t>
            </a:r>
            <a:endParaRPr lang="en-GB" sz="36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p:txBody>
      </p:sp>
      <p:pic>
        <p:nvPicPr>
          <p:cNvPr id="6"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447800" y="762000"/>
            <a:ext cx="3402965" cy="4509135"/>
          </a:xfrm>
          <a:prstGeom prst="rect">
            <a:avLst/>
          </a:prstGeom>
        </p:spPr>
      </p:pic>
      <p:pic>
        <p:nvPicPr>
          <p:cNvPr id="10"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342765"/>
            <a:ext cx="10752455" cy="2529205"/>
          </a:xfrm>
          <a:prstGeom prst="rect">
            <a:avLst/>
          </a:prstGeom>
        </p:spPr>
      </p:pic>
      <p:sp>
        <p:nvSpPr>
          <p:cNvPr id="3" name="Action Button: Back or Previous 2">
            <a:hlinkClick r:id="rId4" action="ppaction://hlinksldjump"/>
          </p:cNvPr>
          <p:cNvSpPr/>
          <p:nvPr/>
        </p:nvSpPr>
        <p:spPr>
          <a:xfrm>
            <a:off x="1447800" y="5029200"/>
            <a:ext cx="990600" cy="685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ltLang="en-US"/>
          </a:p>
        </p:txBody>
      </p:sp>
    </p:spTree>
  </p:cSld>
  <p:clrMapOvr>
    <a:masterClrMapping/>
  </p:clrMapOvr>
  <mc:AlternateContent xmlns:mc="http://schemas.openxmlformats.org/markup-compatibility/2006">
    <mc:Choice xmlns:p14="http://schemas.microsoft.com/office/powerpoint/2010/main" Requires="p14">
      <p:transition p14:dur="2000">
        <p:newsflash/>
      </p:transition>
    </mc:Choice>
    <mc:Fallback>
      <p:transition>
        <p:newsflash/>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8"/>
          <p:cNvPicPr>
            <a:picLocks noGrp="1" noChangeAspect="1"/>
          </p:cNvPicPr>
          <p:nvPr/>
        </p:nvPicPr>
        <p:blipFill>
          <a:blip r:embed="rId1"/>
          <a:stretch>
            <a:fillRect/>
          </a:stretch>
        </p:blipFill>
        <p:spPr>
          <a:xfrm>
            <a:off x="228600" y="533083"/>
            <a:ext cx="3836988" cy="2951162"/>
          </a:xfrm>
          <a:prstGeom prst="rect">
            <a:avLst/>
          </a:prstGeom>
          <a:noFill/>
          <a:ln w="9525">
            <a:noFill/>
          </a:ln>
        </p:spPr>
      </p:pic>
      <p:pic>
        <p:nvPicPr>
          <p:cNvPr id="11" name="Picture 10" descr="hinh-anh-cau-be-thac-mac_111109192"/>
          <p:cNvPicPr>
            <a:picLocks noChangeAspect="1"/>
          </p:cNvPicPr>
          <p:nvPr/>
        </p:nvPicPr>
        <p:blipFill>
          <a:blip r:embed="rId2">
            <a:clrChange>
              <a:clrFrom>
                <a:srgbClr val="F7F7F7">
                  <a:alpha val="100000"/>
                </a:srgbClr>
              </a:clrFrom>
              <a:clrTo>
                <a:srgbClr val="F7F7F7">
                  <a:alpha val="100000"/>
                  <a:alpha val="0"/>
                </a:srgbClr>
              </a:clrTo>
            </a:clrChange>
          </a:blip>
          <a:stretch>
            <a:fillRect/>
          </a:stretch>
        </p:blipFill>
        <p:spPr>
          <a:xfrm>
            <a:off x="0" y="2140585"/>
            <a:ext cx="5090795" cy="5395595"/>
          </a:xfrm>
          <a:prstGeom prst="rect">
            <a:avLst/>
          </a:prstGeom>
        </p:spPr>
      </p:pic>
      <p:pic>
        <p:nvPicPr>
          <p:cNvPr id="21506" name="Picture 6"/>
          <p:cNvPicPr>
            <a:picLocks noGrp="1" noChangeAspect="1"/>
          </p:cNvPicPr>
          <p:nvPr>
            <p:ph idx="1"/>
          </p:nvPr>
        </p:nvPicPr>
        <p:blipFill>
          <a:blip r:embed="rId3"/>
          <a:stretch>
            <a:fillRect/>
          </a:stretch>
        </p:blipFill>
        <p:spPr>
          <a:xfrm>
            <a:off x="3735070" y="609600"/>
            <a:ext cx="7503160" cy="5095875"/>
          </a:xfrm>
          <a:prstGeom prst="rect">
            <a:avLst/>
          </a:prstGeom>
          <a:ln>
            <a:noFill/>
          </a:ln>
        </p:spPr>
      </p:pic>
      <p:sp>
        <p:nvSpPr>
          <p:cNvPr id="7" name="Rectangles 6"/>
          <p:cNvSpPr/>
          <p:nvPr/>
        </p:nvSpPr>
        <p:spPr>
          <a:xfrm>
            <a:off x="3811905" y="1828800"/>
            <a:ext cx="7333615" cy="1691640"/>
          </a:xfrm>
          <a:prstGeom prst="rect">
            <a:avLst/>
          </a:prstGeom>
          <a:noFill/>
          <a:ln>
            <a:noFill/>
          </a:ln>
        </p:spPr>
        <p:txBody>
          <a:bodyPr wrap="square" rtlCol="0" anchor="t">
            <a:spAutoFit/>
          </a:bodyPr>
          <a:lstStyle/>
          <a:p>
            <a:pPr algn="ctr"/>
            <a:r>
              <a:rPr lang="en-GB" altLang="en-US" sz="6000" b="1">
                <a:solidFill>
                  <a:srgbClr val="002060"/>
                </a:solidFill>
                <a:effectLst>
                  <a:outerShdw blurRad="38100" dist="19050" dir="2700000" algn="tl" rotWithShape="0">
                    <a:schemeClr val="dk1">
                      <a:alpha val="40000"/>
                    </a:schemeClr>
                  </a:outerShdw>
                </a:effectLst>
                <a:latin typeface="SVN-Cookies" panose="02040603050506020204" charset="0"/>
                <a:cs typeface="SVN-Cookies" panose="02040603050506020204" charset="0"/>
              </a:rPr>
              <a:t>Cái gì quý nhất?</a:t>
            </a:r>
            <a:endParaRPr lang="en-GB" altLang="en-US" sz="6000" b="1">
              <a:solidFill>
                <a:srgbClr val="002060"/>
              </a:solidFill>
              <a:effectLst>
                <a:outerShdw blurRad="38100" dist="19050" dir="2700000" algn="tl" rotWithShape="0">
                  <a:schemeClr val="dk1">
                    <a:alpha val="40000"/>
                  </a:schemeClr>
                </a:outerShdw>
              </a:effectLst>
              <a:latin typeface="SVN-Cookies" panose="02040603050506020204" charset="0"/>
              <a:cs typeface="SVN-Cookies" panose="02040603050506020204" charset="0"/>
            </a:endParaRPr>
          </a:p>
          <a:p>
            <a:pPr algn="ctr"/>
            <a:r>
              <a:rPr lang="en-GB" altLang="en-US" sz="4400" b="1">
                <a:solidFill>
                  <a:srgbClr val="002060"/>
                </a:solidFill>
                <a:effectLst>
                  <a:outerShdw blurRad="38100" dist="19050" dir="2700000" algn="tl" rotWithShape="0">
                    <a:schemeClr val="dk1">
                      <a:alpha val="40000"/>
                    </a:schemeClr>
                  </a:outerShdw>
                </a:effectLst>
                <a:latin typeface="SVN-Blenda Script" panose="02000804000000020003" charset="0"/>
                <a:cs typeface="SVN-Blenda Script" panose="02000804000000020003" charset="0"/>
              </a:rPr>
              <a:t>             Trịnh Mạnh</a:t>
            </a:r>
            <a:endParaRPr lang="en-GB" altLang="en-US" sz="4400" b="1">
              <a:solidFill>
                <a:srgbClr val="002060"/>
              </a:solidFill>
              <a:effectLst>
                <a:outerShdw blurRad="38100" dist="19050" dir="2700000" algn="tl" rotWithShape="0">
                  <a:schemeClr val="dk1">
                    <a:alpha val="40000"/>
                  </a:schemeClr>
                </a:outerShdw>
              </a:effectLst>
              <a:latin typeface="SVN-Blenda Script" panose="02000804000000020003" charset="0"/>
              <a:cs typeface="SVN-Blenda Script" panose="02000804000000020003" charset="0"/>
            </a:endParaRPr>
          </a:p>
        </p:txBody>
      </p:sp>
      <p:sp>
        <p:nvSpPr>
          <p:cNvPr id="1145" name="Google Shape;1145;p45"/>
          <p:cNvSpPr/>
          <p:nvPr/>
        </p:nvSpPr>
        <p:spPr>
          <a:xfrm flipV="1">
            <a:off x="5791200" y="685800"/>
            <a:ext cx="3308350" cy="1358265"/>
          </a:xfrm>
          <a:custGeom>
            <a:avLst/>
            <a:gdLst/>
            <a:ahLst/>
            <a:cxnLst/>
            <a:rect l="l" t="t" r="r" b="b"/>
            <a:pathLst>
              <a:path w="18639" h="11091" extrusionOk="0">
                <a:moveTo>
                  <a:pt x="8066" y="1"/>
                </a:moveTo>
                <a:cubicBezTo>
                  <a:pt x="5377" y="1"/>
                  <a:pt x="2895" y="957"/>
                  <a:pt x="1293" y="3232"/>
                </a:cubicBezTo>
                <a:cubicBezTo>
                  <a:pt x="646" y="4292"/>
                  <a:pt x="104" y="5817"/>
                  <a:pt x="0" y="7213"/>
                </a:cubicBezTo>
                <a:cubicBezTo>
                  <a:pt x="0" y="8299"/>
                  <a:pt x="310" y="9255"/>
                  <a:pt x="957" y="10005"/>
                </a:cubicBezTo>
                <a:cubicBezTo>
                  <a:pt x="1732" y="10755"/>
                  <a:pt x="2792" y="11091"/>
                  <a:pt x="3774" y="11091"/>
                </a:cubicBezTo>
                <a:cubicBezTo>
                  <a:pt x="4834" y="11091"/>
                  <a:pt x="5817" y="10884"/>
                  <a:pt x="6773" y="10548"/>
                </a:cubicBezTo>
                <a:cubicBezTo>
                  <a:pt x="8094" y="10134"/>
                  <a:pt x="9415" y="9795"/>
                  <a:pt x="10724" y="9795"/>
                </a:cubicBezTo>
                <a:cubicBezTo>
                  <a:pt x="11131" y="9795"/>
                  <a:pt x="11538" y="9828"/>
                  <a:pt x="11943" y="9902"/>
                </a:cubicBezTo>
                <a:cubicBezTo>
                  <a:pt x="12822" y="10108"/>
                  <a:pt x="13675" y="10444"/>
                  <a:pt x="14528" y="10548"/>
                </a:cubicBezTo>
                <a:cubicBezTo>
                  <a:pt x="14907" y="10669"/>
                  <a:pt x="15285" y="10719"/>
                  <a:pt x="15664" y="10719"/>
                </a:cubicBezTo>
                <a:cubicBezTo>
                  <a:pt x="15932" y="10719"/>
                  <a:pt x="16199" y="10694"/>
                  <a:pt x="16467" y="10651"/>
                </a:cubicBezTo>
                <a:cubicBezTo>
                  <a:pt x="17113" y="10444"/>
                  <a:pt x="17656" y="9902"/>
                  <a:pt x="17992" y="9255"/>
                </a:cubicBezTo>
                <a:cubicBezTo>
                  <a:pt x="18638" y="8066"/>
                  <a:pt x="18535" y="6567"/>
                  <a:pt x="17992" y="5378"/>
                </a:cubicBezTo>
                <a:cubicBezTo>
                  <a:pt x="17449" y="4189"/>
                  <a:pt x="16596" y="3232"/>
                  <a:pt x="15510" y="2483"/>
                </a:cubicBezTo>
                <a:cubicBezTo>
                  <a:pt x="13365" y="957"/>
                  <a:pt x="10780" y="104"/>
                  <a:pt x="8066" y="1"/>
                </a:cubicBezTo>
                <a:close/>
              </a:path>
            </a:pathLst>
          </a:cu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ctr" rtl="0" fontAlgn="base">
              <a:spcBef>
                <a:spcPts val="0"/>
              </a:spcBef>
              <a:spcAft>
                <a:spcPts val="0"/>
              </a:spcAft>
              <a:buNone/>
            </a:pPr>
            <a:endParaRPr sz="4800" strike="noStrike" noProof="1">
              <a:solidFill>
                <a:schemeClr val="dk1"/>
              </a:solidFill>
              <a:latin typeface="Life Savers ExtraBold"/>
              <a:ea typeface="Life Savers ExtraBold"/>
              <a:cs typeface="Life Savers ExtraBold"/>
              <a:sym typeface="Life Savers ExtraBold"/>
            </a:endParaRPr>
          </a:p>
        </p:txBody>
      </p:sp>
      <p:pic>
        <p:nvPicPr>
          <p:cNvPr id="22533" name="Picture 13"/>
          <p:cNvPicPr>
            <a:picLocks noChangeAspect="1"/>
          </p:cNvPicPr>
          <p:nvPr/>
        </p:nvPicPr>
        <p:blipFill>
          <a:blip r:embed="rId4"/>
          <a:stretch>
            <a:fillRect/>
          </a:stretch>
        </p:blipFill>
        <p:spPr>
          <a:xfrm>
            <a:off x="6172200" y="914400"/>
            <a:ext cx="2247900" cy="719455"/>
          </a:xfrm>
          <a:prstGeom prst="rect">
            <a:avLst/>
          </a:prstGeom>
          <a:noFill/>
          <a:ln w="9525">
            <a:noFill/>
          </a:ln>
        </p:spPr>
      </p:pic>
    </p:spTree>
  </p:cSld>
  <p:clrMapOvr>
    <a:masterClrMapping/>
  </p:clrMapOvr>
</p:sld>
</file>

<file path=ppt/theme/theme1.xml><?xml version="1.0" encoding="utf-8"?>
<a:theme xmlns:a="http://schemas.openxmlformats.org/drawingml/2006/main" name="Nature Activities Binder by Slidesgo">
  <a:themeElements>
    <a:clrScheme name="Simple Light">
      <a:dk1>
        <a:srgbClr val="000000"/>
      </a:dk1>
      <a:lt1>
        <a:srgbClr val="FFFFFF"/>
      </a:lt1>
      <a:dk2>
        <a:srgbClr val="D9D9D9"/>
      </a:dk2>
      <a:lt2>
        <a:srgbClr val="FEC9A1"/>
      </a:lt2>
      <a:accent1>
        <a:srgbClr val="FD9E66"/>
      </a:accent1>
      <a:accent2>
        <a:srgbClr val="B7E1E0"/>
      </a:accent2>
      <a:accent3>
        <a:srgbClr val="FAE39D"/>
      </a:accent3>
      <a:accent4>
        <a:srgbClr val="F9C357"/>
      </a:accent4>
      <a:accent5>
        <a:srgbClr val="92CAD6"/>
      </a:accent5>
      <a:accent6>
        <a:srgbClr val="85A8C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ature Activities Binder by Slidesgo">
  <a:themeElements>
    <a:clrScheme name="Simple Light">
      <a:dk1>
        <a:srgbClr val="000000"/>
      </a:dk1>
      <a:lt1>
        <a:srgbClr val="FFFFFF"/>
      </a:lt1>
      <a:dk2>
        <a:srgbClr val="D9D9D9"/>
      </a:dk2>
      <a:lt2>
        <a:srgbClr val="FEC9A1"/>
      </a:lt2>
      <a:accent1>
        <a:srgbClr val="FD9E66"/>
      </a:accent1>
      <a:accent2>
        <a:srgbClr val="B7E1E0"/>
      </a:accent2>
      <a:accent3>
        <a:srgbClr val="FAE39D"/>
      </a:accent3>
      <a:accent4>
        <a:srgbClr val="F9C357"/>
      </a:accent4>
      <a:accent5>
        <a:srgbClr val="92CAD6"/>
      </a:accent5>
      <a:accent6>
        <a:srgbClr val="85A8C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Nature Activities Binder by Slidesgo">
  <a:themeElements>
    <a:clrScheme name="Simple Light">
      <a:dk1>
        <a:srgbClr val="000000"/>
      </a:dk1>
      <a:lt1>
        <a:srgbClr val="FFFFFF"/>
      </a:lt1>
      <a:dk2>
        <a:srgbClr val="D9D9D9"/>
      </a:dk2>
      <a:lt2>
        <a:srgbClr val="FEC9A1"/>
      </a:lt2>
      <a:accent1>
        <a:srgbClr val="FD9E66"/>
      </a:accent1>
      <a:accent2>
        <a:srgbClr val="B7E1E0"/>
      </a:accent2>
      <a:accent3>
        <a:srgbClr val="FAE39D"/>
      </a:accent3>
      <a:accent4>
        <a:srgbClr val="F9C357"/>
      </a:accent4>
      <a:accent5>
        <a:srgbClr val="92CAD6"/>
      </a:accent5>
      <a:accent6>
        <a:srgbClr val="85A8C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Nature Activities Binder by Slidesgo">
  <a:themeElements>
    <a:clrScheme name="Simple Light">
      <a:dk1>
        <a:srgbClr val="000000"/>
      </a:dk1>
      <a:lt1>
        <a:srgbClr val="FFFFFF"/>
      </a:lt1>
      <a:dk2>
        <a:srgbClr val="D9D9D9"/>
      </a:dk2>
      <a:lt2>
        <a:srgbClr val="FEC9A1"/>
      </a:lt2>
      <a:accent1>
        <a:srgbClr val="FD9E66"/>
      </a:accent1>
      <a:accent2>
        <a:srgbClr val="B7E1E0"/>
      </a:accent2>
      <a:accent3>
        <a:srgbClr val="FAE39D"/>
      </a:accent3>
      <a:accent4>
        <a:srgbClr val="F9C357"/>
      </a:accent4>
      <a:accent5>
        <a:srgbClr val="92CAD6"/>
      </a:accent5>
      <a:accent6>
        <a:srgbClr val="85A8C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7633</Words>
  <Application>WPS Presentation</Application>
  <PresentationFormat>Custom</PresentationFormat>
  <Paragraphs>181</Paragraphs>
  <Slides>47</Slides>
  <Notes>1</Notes>
  <HiddenSlides>0</HiddenSlides>
  <MMClips>0</MMClips>
  <ScaleCrop>false</ScaleCrop>
  <HeadingPairs>
    <vt:vector size="8" baseType="variant">
      <vt:variant>
        <vt:lpstr>已用的字体</vt:lpstr>
      </vt:variant>
      <vt:variant>
        <vt:i4>28</vt:i4>
      </vt:variant>
      <vt:variant>
        <vt:lpstr>主题</vt:lpstr>
      </vt:variant>
      <vt:variant>
        <vt:i4>4</vt:i4>
      </vt:variant>
      <vt:variant>
        <vt:lpstr>幻灯片标题</vt:lpstr>
      </vt:variant>
      <vt:variant>
        <vt:i4>47</vt:i4>
      </vt:variant>
      <vt:variant>
        <vt:lpstr>自定义放映</vt:lpstr>
      </vt:variant>
      <vt:variant>
        <vt:i4>1</vt:i4>
      </vt:variant>
    </vt:vector>
  </HeadingPairs>
  <TitlesOfParts>
    <vt:vector size="80" baseType="lpstr">
      <vt:lpstr>Arial</vt:lpstr>
      <vt:lpstr>SimSun</vt:lpstr>
      <vt:lpstr>Wingdings</vt:lpstr>
      <vt:lpstr>Jua</vt:lpstr>
      <vt:lpstr>Malgun Gothic</vt:lpstr>
      <vt:lpstr>Quicksand Light</vt:lpstr>
      <vt:lpstr>SVN-Riesling</vt:lpstr>
      <vt:lpstr>Arial</vt:lpstr>
      <vt:lpstr>SVN-Cookies</vt:lpstr>
      <vt:lpstr>SVN-Blenda Script</vt:lpstr>
      <vt:lpstr>Life Savers ExtraBold</vt:lpstr>
      <vt:lpstr>Wingdings</vt:lpstr>
      <vt:lpstr>Times New Roman</vt:lpstr>
      <vt:lpstr>Calibri</vt:lpstr>
      <vt:lpstr>Tahoma</vt:lpstr>
      <vt:lpstr>VNI-Times</vt:lpstr>
      <vt:lpstr>Microsoft YaHei</vt:lpstr>
      <vt:lpstr>Arial Unicode MS</vt:lpstr>
      <vt:lpstr>HP001 4 hàng</vt:lpstr>
      <vt:lpstr>VNI-Ariston</vt:lpstr>
      <vt:lpstr>SVN-Hole Hearted</vt:lpstr>
      <vt:lpstr>Tw Cen MT</vt:lpstr>
      <vt:lpstr>Tw Cen MT Condensed</vt:lpstr>
      <vt:lpstr>SVN-Vanessas Valentine</vt:lpstr>
      <vt:lpstr>SVN-Vanilla Daisy Pro</vt:lpstr>
      <vt:lpstr>SVN-Valentina</vt:lpstr>
      <vt:lpstr>SVN-Velvetberries</vt:lpstr>
      <vt:lpstr>SVN-Very Berry</vt:lpstr>
      <vt:lpstr>Nature Activities Binder by Slidesgo</vt:lpstr>
      <vt:lpstr>Nature Activities Binder by Slidesgo</vt:lpstr>
      <vt:lpstr>1_Nature Activities Binder by Slidesgo</vt:lpstr>
      <vt:lpstr>2_Nature Activities Binder by Slidesgo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Custom Show 1</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HP</cp:lastModifiedBy>
  <cp:revision>380</cp:revision>
  <dcterms:created xsi:type="dcterms:W3CDTF">2012-09-25T13:46:00Z</dcterms:created>
  <dcterms:modified xsi:type="dcterms:W3CDTF">2021-10-06T07:34:00Z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77ABF922DEAD46EA8DFE20FCDC086C28</vt:lpwstr>
  </property>
  <property fmtid="{D5CDD505-2E9C-101B-9397-08002B2CF9AE}" pid="3" name="KSOProductBuildVer">
    <vt:lpwstr>2057-11.2.0.10323</vt:lpwstr>
  </property>
</Properties>
</file>