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355" r:id="rId2"/>
    <p:sldId id="338" r:id="rId3"/>
    <p:sldId id="259" r:id="rId4"/>
    <p:sldId id="260" r:id="rId5"/>
    <p:sldId id="342" r:id="rId6"/>
    <p:sldId id="341" r:id="rId7"/>
    <p:sldId id="343" r:id="rId8"/>
    <p:sldId id="344" r:id="rId9"/>
    <p:sldId id="345" r:id="rId10"/>
    <p:sldId id="346" r:id="rId11"/>
    <p:sldId id="347" r:id="rId12"/>
    <p:sldId id="262" r:id="rId13"/>
    <p:sldId id="263" r:id="rId14"/>
    <p:sldId id="348" r:id="rId15"/>
    <p:sldId id="264" r:id="rId16"/>
    <p:sldId id="349" r:id="rId17"/>
    <p:sldId id="351" r:id="rId18"/>
    <p:sldId id="352" r:id="rId19"/>
    <p:sldId id="357" r:id="rId20"/>
    <p:sldId id="270" r:id="rId21"/>
    <p:sldId id="359" r:id="rId22"/>
    <p:sldId id="35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2" r:id="rId55"/>
    <p:sldId id="313" r:id="rId56"/>
    <p:sldId id="314" r:id="rId57"/>
    <p:sldId id="315" r:id="rId58"/>
    <p:sldId id="353" r:id="rId59"/>
    <p:sldId id="317" r:id="rId60"/>
    <p:sldId id="356" r:id="rId61"/>
    <p:sldId id="361" r:id="rId62"/>
    <p:sldId id="319" r:id="rId63"/>
    <p:sldId id="360" r:id="rId64"/>
    <p:sldId id="321" r:id="rId65"/>
    <p:sldId id="320"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275" r:id="rId82"/>
    <p:sldId id="276" r:id="rId83"/>
    <p:sldId id="278" r:id="rId84"/>
    <p:sldId id="272" r:id="rId85"/>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941" autoAdjust="0"/>
    <p:restoredTop sz="94624" autoAdjust="0"/>
  </p:normalViewPr>
  <p:slideViewPr>
    <p:cSldViewPr>
      <p:cViewPr varScale="1">
        <p:scale>
          <a:sx n="69" d="100"/>
          <a:sy n="69" d="100"/>
        </p:scale>
        <p:origin x="-132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54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54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4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54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8E84A76-2F7C-4312-AFB3-83C3C29DEB0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210E52-B89B-428A-9011-B3492C01C59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F8DE23-5036-45E4-ACA9-BA643A4ADF3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3F7185-A210-407F-81C4-ED1E63DE51A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1D4266-747E-417F-8961-0C0B57C0019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D9D042-FD56-43B5-8EC2-F35359B1BBB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D9FA28E-D1EB-45AB-9303-6CA843206AE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A2C23AE-8F08-4360-88C1-FE8CE9ABBE1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29AF566-BDDC-4F0A-92AA-4CD77EA521D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17FF6BB-D222-4AD1-A665-FAAB14FB16C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8609FD-5648-4093-ADAF-A621560CD12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2BBBEE-A5DA-418C-8BF1-49F3825A579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7D57276-6A31-48BC-98D3-0127A60837D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wmf"/><Relationship Id="rId7" Type="http://schemas.openxmlformats.org/officeDocument/2006/relationships/image" Target="../media/image5.gif"/><Relationship Id="rId2" Type="http://schemas.openxmlformats.org/officeDocument/2006/relationships/slideLayout" Target="../slideLayouts/slideLayout6.xml"/><Relationship Id="rId1" Type="http://schemas.openxmlformats.org/officeDocument/2006/relationships/audio" Target="BAY%20LEN.MID"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5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images.google.com.vn/imgres?imgurl=http://honvietquochoc.com.vn/getfile/6321bd2c-376a-4fc1-b7c5-f88bd7eb1f8e/Le-hoi-van-hoa-cong-chieng-Tay-Nguyen.aspx&amp;imgrefurl=http://honvietquochoc.com.vn/Van-hoa/Dan-toc-thieu-so/Hon-thieng.aspx&amp;usg=__3U11vEZbUoA9vd3xaqy5tj7LVfw=&amp;h=457&amp;w=400&amp;sz=142&amp;hl=vi&amp;start=4&amp;sig2=67MFlKbm8lxcN5UNnrdyYQ&amp;um=1&amp;tbnid=keYfg79eTTx9BM:&amp;tbnh=128&amp;tbnw=112&amp;prev=/images?q=le+hoi+cong+chieng+tay+nguyen&amp;hl=vi&amp;um=1&amp;ei=kBb8SvX8KoSgkQXU8sX7BA"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slideLayout" Target="../slideLayouts/slideLayout7.xml"/><Relationship Id="rId1" Type="http://schemas.openxmlformats.org/officeDocument/2006/relationships/audio" Target="file:///C:\My%20Documents\GADT%20CHAU%20AU\Moi%20ban%20vui%20mua%20ca.wav" TargetMode="External"/><Relationship Id="rId6" Type="http://schemas.openxmlformats.org/officeDocument/2006/relationships/image" Target="../media/image64.gif"/><Relationship Id="rId5" Type="http://schemas.openxmlformats.org/officeDocument/2006/relationships/image" Target="../media/image3.png"/><Relationship Id="rId4" Type="http://schemas.openxmlformats.org/officeDocument/2006/relationships/image" Target="../media/image63.gi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6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94.jpeg"/><Relationship Id="rId13" Type="http://schemas.openxmlformats.org/officeDocument/2006/relationships/image" Target="../media/image99.jpeg"/><Relationship Id="rId18" Type="http://schemas.openxmlformats.org/officeDocument/2006/relationships/image" Target="../media/image104.jpeg"/><Relationship Id="rId3" Type="http://schemas.openxmlformats.org/officeDocument/2006/relationships/image" Target="../media/image89.png"/><Relationship Id="rId21" Type="http://schemas.openxmlformats.org/officeDocument/2006/relationships/image" Target="../media/image107.jpeg"/><Relationship Id="rId7" Type="http://schemas.openxmlformats.org/officeDocument/2006/relationships/image" Target="../media/image93.jpeg"/><Relationship Id="rId12" Type="http://schemas.openxmlformats.org/officeDocument/2006/relationships/image" Target="../media/image98.jpeg"/><Relationship Id="rId17" Type="http://schemas.openxmlformats.org/officeDocument/2006/relationships/image" Target="../media/image103.jpeg"/><Relationship Id="rId2" Type="http://schemas.openxmlformats.org/officeDocument/2006/relationships/image" Target="../media/image88.png"/><Relationship Id="rId16" Type="http://schemas.openxmlformats.org/officeDocument/2006/relationships/image" Target="../media/image102.jpeg"/><Relationship Id="rId20" Type="http://schemas.openxmlformats.org/officeDocument/2006/relationships/image" Target="../media/image106.jpeg"/><Relationship Id="rId1" Type="http://schemas.openxmlformats.org/officeDocument/2006/relationships/slideLayout" Target="../slideLayouts/slideLayout2.xml"/><Relationship Id="rId6" Type="http://schemas.openxmlformats.org/officeDocument/2006/relationships/image" Target="../media/image92.jpeg"/><Relationship Id="rId11" Type="http://schemas.openxmlformats.org/officeDocument/2006/relationships/image" Target="../media/image97.png"/><Relationship Id="rId5" Type="http://schemas.openxmlformats.org/officeDocument/2006/relationships/image" Target="../media/image91.jpeg"/><Relationship Id="rId15" Type="http://schemas.openxmlformats.org/officeDocument/2006/relationships/image" Target="../media/image101.jpeg"/><Relationship Id="rId10" Type="http://schemas.openxmlformats.org/officeDocument/2006/relationships/image" Target="../media/image96.jpeg"/><Relationship Id="rId19" Type="http://schemas.openxmlformats.org/officeDocument/2006/relationships/image" Target="../media/image105.jpeg"/><Relationship Id="rId4" Type="http://schemas.openxmlformats.org/officeDocument/2006/relationships/image" Target="../media/image90.jpeg"/><Relationship Id="rId9" Type="http://schemas.openxmlformats.org/officeDocument/2006/relationships/image" Target="../media/image95.jpeg"/><Relationship Id="rId14" Type="http://schemas.openxmlformats.org/officeDocument/2006/relationships/image" Target="../media/image100.jpeg"/><Relationship Id="rId22" Type="http://schemas.openxmlformats.org/officeDocument/2006/relationships/image" Target="../media/image87.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4648200" y="1752600"/>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pic>
        <p:nvPicPr>
          <p:cNvPr id="107523" name="Picture 3" descr="POINSET3"/>
          <p:cNvPicPr>
            <a:picLocks noChangeAspect="1" noChangeArrowheads="1"/>
          </p:cNvPicPr>
          <p:nvPr/>
        </p:nvPicPr>
        <p:blipFill>
          <a:blip r:embed="rId3"/>
          <a:srcRect/>
          <a:stretch>
            <a:fillRect/>
          </a:stretch>
        </p:blipFill>
        <p:spPr bwMode="auto">
          <a:xfrm>
            <a:off x="7143750" y="5026025"/>
            <a:ext cx="2000250" cy="1831975"/>
          </a:xfrm>
          <a:prstGeom prst="rect">
            <a:avLst/>
          </a:prstGeom>
          <a:noFill/>
          <a:ln w="9525">
            <a:noFill/>
            <a:miter lim="800000"/>
            <a:headEnd/>
            <a:tailEnd/>
          </a:ln>
        </p:spPr>
      </p:pic>
      <p:pic>
        <p:nvPicPr>
          <p:cNvPr id="107528" name="Picture 8" descr="21"/>
          <p:cNvPicPr>
            <a:picLocks noChangeAspect="1" noChangeArrowheads="1" noCrop="1"/>
          </p:cNvPicPr>
          <p:nvPr/>
        </p:nvPicPr>
        <p:blipFill>
          <a:blip r:embed="rId4"/>
          <a:srcRect/>
          <a:stretch>
            <a:fillRect/>
          </a:stretch>
        </p:blipFill>
        <p:spPr bwMode="auto">
          <a:xfrm>
            <a:off x="0" y="4999038"/>
            <a:ext cx="1979613" cy="1858962"/>
          </a:xfrm>
          <a:prstGeom prst="rect">
            <a:avLst/>
          </a:prstGeom>
          <a:noFill/>
          <a:ln w="9525">
            <a:noFill/>
            <a:miter lim="800000"/>
            <a:headEnd/>
            <a:tailEnd/>
          </a:ln>
        </p:spPr>
      </p:pic>
      <p:sp>
        <p:nvSpPr>
          <p:cNvPr id="107531" name="WordArt 11"/>
          <p:cNvSpPr>
            <a:spLocks noChangeArrowheads="1" noChangeShapeType="1" noTextEdit="1"/>
          </p:cNvSpPr>
          <p:nvPr/>
        </p:nvSpPr>
        <p:spPr bwMode="auto">
          <a:xfrm>
            <a:off x="838200" y="1219200"/>
            <a:ext cx="7543800" cy="1762125"/>
          </a:xfrm>
          <a:prstGeom prst="rect">
            <a:avLst/>
          </a:prstGeom>
        </p:spPr>
        <p:txBody>
          <a:bodyPr wrap="none" fromWordArt="1">
            <a:prstTxWarp prst="textWave1">
              <a:avLst>
                <a:gd name="adj1" fmla="val 13005"/>
                <a:gd name="adj2" fmla="val 0"/>
              </a:avLst>
            </a:prstTxWarp>
          </a:bodyPr>
          <a:lstStyle/>
          <a:p>
            <a:pPr algn="ctr"/>
            <a:endParaRPr lang="en-US" sz="3200" kern="10" dirty="0">
              <a:ln w="9525">
                <a:solidFill>
                  <a:srgbClr val="0000FF"/>
                </a:solidFill>
                <a:round/>
                <a:headEnd/>
                <a:tailEnd/>
              </a:ln>
              <a:solidFill>
                <a:srgbClr val="FF00FF"/>
              </a:solidFill>
              <a:effectLst>
                <a:outerShdw dist="35921" dir="2700000" algn="ctr" rotWithShape="0">
                  <a:srgbClr val="C0C0C0">
                    <a:alpha val="80000"/>
                  </a:srgbClr>
                </a:outerShdw>
              </a:effectLst>
              <a:latin typeface="VNI-Commerce"/>
            </a:endParaRPr>
          </a:p>
        </p:txBody>
      </p:sp>
      <p:pic>
        <p:nvPicPr>
          <p:cNvPr id="107534" name="BAY LEN.MID">
            <a:hlinkClick r:id="" action="ppaction://media"/>
          </p:cNvPr>
          <p:cNvPicPr>
            <a:picLocks noRot="1" noChangeAspect="1" noChangeArrowheads="1"/>
          </p:cNvPicPr>
          <p:nvPr>
            <a:audioFile r:link="rId1"/>
          </p:nvPr>
        </p:nvPicPr>
        <p:blipFill>
          <a:blip r:embed="rId5"/>
          <a:srcRect/>
          <a:stretch>
            <a:fillRect/>
          </a:stretch>
        </p:blipFill>
        <p:spPr bwMode="auto">
          <a:xfrm>
            <a:off x="0" y="6553200"/>
            <a:ext cx="304800" cy="304800"/>
          </a:xfrm>
          <a:prstGeom prst="rect">
            <a:avLst/>
          </a:prstGeom>
          <a:noFill/>
        </p:spPr>
      </p:pic>
      <p:sp>
        <p:nvSpPr>
          <p:cNvPr id="107535" name="Rectangle 2"/>
          <p:cNvSpPr>
            <a:spLocks noChangeArrowheads="1"/>
          </p:cNvSpPr>
          <p:nvPr/>
        </p:nvSpPr>
        <p:spPr bwMode="auto">
          <a:xfrm>
            <a:off x="1143000" y="304800"/>
            <a:ext cx="8229600" cy="1143000"/>
          </a:xfrm>
          <a:prstGeom prst="rect">
            <a:avLst/>
          </a:prstGeom>
          <a:noFill/>
          <a:ln w="9525">
            <a:noFill/>
            <a:miter lim="800000"/>
            <a:headEnd/>
            <a:tailEnd/>
          </a:ln>
        </p:spPr>
        <p:txBody>
          <a:bodyPr anchor="ctr"/>
          <a:lstStyle/>
          <a:p>
            <a:pPr algn="ctr"/>
            <a:r>
              <a:rPr lang="en-US" sz="4400">
                <a:solidFill>
                  <a:schemeClr val="tx2"/>
                </a:solidFill>
              </a:rPr>
              <a:t>`</a:t>
            </a:r>
          </a:p>
        </p:txBody>
      </p:sp>
      <p:sp>
        <p:nvSpPr>
          <p:cNvPr id="302095" name="WordArt 15"/>
          <p:cNvSpPr>
            <a:spLocks noChangeArrowheads="1" noChangeShapeType="1" noTextEdit="1"/>
          </p:cNvSpPr>
          <p:nvPr/>
        </p:nvSpPr>
        <p:spPr bwMode="auto">
          <a:xfrm>
            <a:off x="1219200" y="5638800"/>
            <a:ext cx="6619875" cy="752475"/>
          </a:xfrm>
          <a:prstGeom prst="rect">
            <a:avLst/>
          </a:prstGeom>
        </p:spPr>
        <p:txBody>
          <a:bodyPr wrap="none" fromWordArt="1">
            <a:prstTxWarp prst="textPlain">
              <a:avLst>
                <a:gd name="adj" fmla="val 50000"/>
              </a:avLst>
            </a:prstTxWarp>
          </a:bodyPr>
          <a:lstStyle/>
          <a:p>
            <a:pPr algn="ctr"/>
            <a:endParaRPr lang="en-US" sz="3600" b="1" kern="10" dirty="0">
              <a:ln w="19050">
                <a:solidFill>
                  <a:srgbClr val="0000FF"/>
                </a:solidFill>
                <a:round/>
                <a:headEnd/>
                <a:tailEnd/>
              </a:ln>
              <a:solidFill>
                <a:srgbClr val="FF6600"/>
              </a:solidFill>
              <a:effectLst>
                <a:outerShdw dist="35921" dir="2700000" algn="ctr" rotWithShape="0">
                  <a:srgbClr val="990000"/>
                </a:outerShdw>
              </a:effectLst>
              <a:latin typeface="Times New Roman" pitchFamily="18" charset="0"/>
              <a:cs typeface="Times New Roman" pitchFamily="18" charset="0"/>
            </a:endParaRPr>
          </a:p>
        </p:txBody>
      </p:sp>
      <p:pic>
        <p:nvPicPr>
          <p:cNvPr id="107539" name="Picture 15" descr="Vo dong"/>
          <p:cNvPicPr>
            <a:picLocks noChangeAspect="1" noChangeArrowheads="1"/>
          </p:cNvPicPr>
          <p:nvPr/>
        </p:nvPicPr>
        <p:blipFill>
          <a:blip r:embed="rId6"/>
          <a:srcRect/>
          <a:stretch>
            <a:fillRect/>
          </a:stretch>
        </p:blipFill>
        <p:spPr bwMode="auto">
          <a:xfrm>
            <a:off x="3810000" y="3733800"/>
            <a:ext cx="1981200" cy="1581150"/>
          </a:xfrm>
          <a:prstGeom prst="rect">
            <a:avLst/>
          </a:prstGeom>
          <a:noFill/>
          <a:ln w="9525">
            <a:noFill/>
            <a:miter lim="800000"/>
            <a:headEnd/>
            <a:tailEnd/>
          </a:ln>
        </p:spPr>
      </p:pic>
      <p:pic>
        <p:nvPicPr>
          <p:cNvPr id="107540" name="Picture 17" descr="Earth"/>
          <p:cNvPicPr>
            <a:picLocks noChangeAspect="1" noChangeArrowheads="1"/>
          </p:cNvPicPr>
          <p:nvPr/>
        </p:nvPicPr>
        <p:blipFill>
          <a:blip r:embed="rId7">
            <a:lum bright="18000" contrast="6000"/>
          </a:blip>
          <a:srcRect/>
          <a:stretch>
            <a:fillRect/>
          </a:stretch>
        </p:blipFill>
        <p:spPr bwMode="auto">
          <a:xfrm>
            <a:off x="4191000" y="3276600"/>
            <a:ext cx="1371600" cy="1311275"/>
          </a:xfrm>
          <a:prstGeom prst="rect">
            <a:avLst/>
          </a:prstGeom>
          <a:noFill/>
          <a:ln w="9525">
            <a:noFill/>
            <a:miter lim="800000"/>
            <a:headEnd/>
            <a:tailEnd/>
          </a:ln>
        </p:spPr>
      </p:pic>
      <p:pic>
        <p:nvPicPr>
          <p:cNvPr id="107541" name="Picture 52" descr="DSTARS-P"/>
          <p:cNvPicPr>
            <a:picLocks noChangeAspect="1" noChangeArrowheads="1" noCrop="1"/>
          </p:cNvPicPr>
          <p:nvPr/>
        </p:nvPicPr>
        <p:blipFill>
          <a:blip r:embed="rId8">
            <a:lum contrast="-6000"/>
          </a:blip>
          <a:srcRect/>
          <a:stretch>
            <a:fillRect/>
          </a:stretch>
        </p:blipFill>
        <p:spPr bwMode="auto">
          <a:xfrm>
            <a:off x="762000" y="2667000"/>
            <a:ext cx="609600" cy="609600"/>
          </a:xfrm>
          <a:prstGeom prst="rect">
            <a:avLst/>
          </a:prstGeom>
          <a:noFill/>
          <a:ln w="9525">
            <a:noFill/>
            <a:miter lim="800000"/>
            <a:headEnd/>
            <a:tailEnd/>
          </a:ln>
        </p:spPr>
      </p:pic>
      <p:pic>
        <p:nvPicPr>
          <p:cNvPr id="107542" name="Picture 52" descr="DSTARS-P"/>
          <p:cNvPicPr>
            <a:picLocks noChangeAspect="1" noChangeArrowheads="1" noCrop="1"/>
          </p:cNvPicPr>
          <p:nvPr/>
        </p:nvPicPr>
        <p:blipFill>
          <a:blip r:embed="rId8">
            <a:lum contrast="-6000"/>
          </a:blip>
          <a:srcRect/>
          <a:stretch>
            <a:fillRect/>
          </a:stretch>
        </p:blipFill>
        <p:spPr bwMode="auto">
          <a:xfrm>
            <a:off x="1447800" y="3352800"/>
            <a:ext cx="609600" cy="609600"/>
          </a:xfrm>
          <a:prstGeom prst="rect">
            <a:avLst/>
          </a:prstGeom>
          <a:noFill/>
          <a:ln w="9525">
            <a:noFill/>
            <a:miter lim="800000"/>
            <a:headEnd/>
            <a:tailEnd/>
          </a:ln>
        </p:spPr>
      </p:pic>
      <p:pic>
        <p:nvPicPr>
          <p:cNvPr id="107543" name="Picture 52" descr="DSTARS-P"/>
          <p:cNvPicPr>
            <a:picLocks noChangeAspect="1" noChangeArrowheads="1" noCrop="1"/>
          </p:cNvPicPr>
          <p:nvPr/>
        </p:nvPicPr>
        <p:blipFill>
          <a:blip r:embed="rId8">
            <a:lum contrast="-6000"/>
          </a:blip>
          <a:srcRect/>
          <a:stretch>
            <a:fillRect/>
          </a:stretch>
        </p:blipFill>
        <p:spPr bwMode="auto">
          <a:xfrm>
            <a:off x="2667000" y="4572000"/>
            <a:ext cx="609600" cy="609600"/>
          </a:xfrm>
          <a:prstGeom prst="rect">
            <a:avLst/>
          </a:prstGeom>
          <a:noFill/>
          <a:ln w="9525">
            <a:noFill/>
            <a:miter lim="800000"/>
            <a:headEnd/>
            <a:tailEnd/>
          </a:ln>
        </p:spPr>
      </p:pic>
      <p:pic>
        <p:nvPicPr>
          <p:cNvPr id="107544" name="Picture 52" descr="DSTARS-P"/>
          <p:cNvPicPr>
            <a:picLocks noChangeAspect="1" noChangeArrowheads="1" noCrop="1"/>
          </p:cNvPicPr>
          <p:nvPr/>
        </p:nvPicPr>
        <p:blipFill>
          <a:blip r:embed="rId8">
            <a:lum contrast="-6000"/>
          </a:blip>
          <a:srcRect/>
          <a:stretch>
            <a:fillRect/>
          </a:stretch>
        </p:blipFill>
        <p:spPr bwMode="auto">
          <a:xfrm>
            <a:off x="6400800" y="4572000"/>
            <a:ext cx="609600" cy="609600"/>
          </a:xfrm>
          <a:prstGeom prst="rect">
            <a:avLst/>
          </a:prstGeom>
          <a:noFill/>
          <a:ln w="9525">
            <a:noFill/>
            <a:miter lim="800000"/>
            <a:headEnd/>
            <a:tailEnd/>
          </a:ln>
        </p:spPr>
      </p:pic>
      <p:pic>
        <p:nvPicPr>
          <p:cNvPr id="107545" name="Picture 52" descr="DSTARS-P"/>
          <p:cNvPicPr>
            <a:picLocks noChangeAspect="1" noChangeArrowheads="1" noCrop="1"/>
          </p:cNvPicPr>
          <p:nvPr/>
        </p:nvPicPr>
        <p:blipFill>
          <a:blip r:embed="rId8">
            <a:lum contrast="-6000"/>
          </a:blip>
          <a:srcRect/>
          <a:stretch>
            <a:fillRect/>
          </a:stretch>
        </p:blipFill>
        <p:spPr bwMode="auto">
          <a:xfrm>
            <a:off x="7162800" y="3733800"/>
            <a:ext cx="609600" cy="609600"/>
          </a:xfrm>
          <a:prstGeom prst="rect">
            <a:avLst/>
          </a:prstGeom>
          <a:noFill/>
          <a:ln w="9525">
            <a:noFill/>
            <a:miter lim="800000"/>
            <a:headEnd/>
            <a:tailEnd/>
          </a:ln>
        </p:spPr>
      </p:pic>
      <p:pic>
        <p:nvPicPr>
          <p:cNvPr id="107546" name="Picture 52" descr="DSTARS-P"/>
          <p:cNvPicPr>
            <a:picLocks noChangeAspect="1" noChangeArrowheads="1" noCrop="1"/>
          </p:cNvPicPr>
          <p:nvPr/>
        </p:nvPicPr>
        <p:blipFill>
          <a:blip r:embed="rId8">
            <a:lum contrast="-6000"/>
          </a:blip>
          <a:srcRect/>
          <a:stretch>
            <a:fillRect/>
          </a:stretch>
        </p:blipFill>
        <p:spPr bwMode="auto">
          <a:xfrm>
            <a:off x="8153400" y="2590800"/>
            <a:ext cx="609600" cy="609600"/>
          </a:xfrm>
          <a:prstGeom prst="rect">
            <a:avLst/>
          </a:prstGeom>
          <a:noFill/>
          <a:ln w="9525">
            <a:noFill/>
            <a:miter lim="800000"/>
            <a:headEnd/>
            <a:tailEnd/>
          </a:ln>
        </p:spPr>
      </p:pic>
      <p:sp>
        <p:nvSpPr>
          <p:cNvPr id="21" name="Title 20"/>
          <p:cNvSpPr>
            <a:spLocks noGrp="1"/>
          </p:cNvSpPr>
          <p:nvPr>
            <p:ph type="title"/>
          </p:nvPr>
        </p:nvSpPr>
        <p:spPr/>
        <p:txBody>
          <a:bodyPr/>
          <a:lstStyle/>
          <a:p>
            <a:r>
              <a:rPr lang="en-US" sz="4000" dirty="0" err="1" smtClean="0">
                <a:latin typeface="Times New Roman" pitchFamily="18" charset="0"/>
                <a:cs typeface="Times New Roman" pitchFamily="18" charset="0"/>
              </a:rPr>
              <a:t>Nhiệt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liệt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chào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mừng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thầy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cô</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đến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dự</a:t>
            </a:r>
            <a:r>
              <a:rPr lang="en-US" sz="4000" dirty="0" smtClean="0">
                <a:latin typeface="Times New Roman" pitchFamily="18" charset="0"/>
                <a:cs typeface="Times New Roman" pitchFamily="18" charset="0"/>
              </a:rPr>
              <a:t> </a:t>
            </a:r>
            <a:br>
              <a:rPr lang="en-US" sz="4000" dirty="0" smtClean="0">
                <a:latin typeface="Times New Roman" pitchFamily="18" charset="0"/>
                <a:cs typeface="Times New Roman" pitchFamily="18" charset="0"/>
              </a:rPr>
            </a:br>
            <a:r>
              <a:rPr lang="en-US" sz="4000" dirty="0" err="1" smtClean="0">
                <a:latin typeface="Times New Roman" pitchFamily="18" charset="0"/>
                <a:cs typeface="Times New Roman" pitchFamily="18" charset="0"/>
              </a:rPr>
              <a:t>giờ</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lớp</a:t>
            </a:r>
            <a:r>
              <a:rPr lang="en-US" sz="40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5A1</a:t>
            </a:r>
            <a:endParaRPr lang="en-US" sz="4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769" fill="hold"/>
                                        <p:tgtEl>
                                          <p:spTgt spid="107534"/>
                                        </p:tgtEl>
                                      </p:cBhvr>
                                    </p:cmd>
                                  </p:childTnLst>
                                </p:cTn>
                              </p:par>
                              <p:par>
                                <p:cTn id="7" presetID="24" presetClass="entr" presetSubtype="0" fill="hold" grpId="0" nodeType="withEffect" nodePh="1">
                                  <p:stCondLst>
                                    <p:cond delay="0"/>
                                  </p:stCondLst>
                                  <p:endCondLst>
                                    <p:cond evt="begin" delay="0">
                                      <p:tn val="7"/>
                                    </p:cond>
                                  </p:endCondLst>
                                  <p:childTnLst>
                                    <p:set>
                                      <p:cBhvr>
                                        <p:cTn id="8" dur="1" fill="hold">
                                          <p:stCondLst>
                                            <p:cond delay="0"/>
                                          </p:stCondLst>
                                        </p:cTn>
                                        <p:tgtEl>
                                          <p:spTgt spid="302095"/>
                                        </p:tgtEl>
                                        <p:attrNameLst>
                                          <p:attrName>style.visibility</p:attrName>
                                        </p:attrNameLst>
                                      </p:cBhvr>
                                      <p:to>
                                        <p:strVal val="visible"/>
                                      </p:to>
                                    </p:set>
                                    <p:anim to="" calcmode="lin" valueType="num">
                                      <p:cBhvr>
                                        <p:cTn id="9" dur="1" fill="hold"/>
                                        <p:tgtEl>
                                          <p:spTgt spid="30209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107534"/>
                </p:tgtEl>
              </p:cMediaNode>
            </p:audio>
          </p:childTnLst>
        </p:cTn>
      </p:par>
    </p:tnLst>
    <p:bldLst>
      <p:bldP spid="30209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3" name="Picture 5" descr="Siêu thị CoopMart"/>
          <p:cNvPicPr>
            <a:picLocks noChangeAspect="1" noChangeArrowheads="1"/>
          </p:cNvPicPr>
          <p:nvPr/>
        </p:nvPicPr>
        <p:blipFill>
          <a:blip r:embed="rId2"/>
          <a:srcRect/>
          <a:stretch>
            <a:fillRect/>
          </a:stretch>
        </p:blipFill>
        <p:spPr bwMode="auto">
          <a:xfrm>
            <a:off x="457200" y="838200"/>
            <a:ext cx="8305800" cy="5638800"/>
          </a:xfrm>
          <a:prstGeom prst="rect">
            <a:avLst/>
          </a:prstGeom>
          <a:noFill/>
        </p:spPr>
      </p:pic>
      <p:pic>
        <p:nvPicPr>
          <p:cNvPr id="94214" name="Picture 6" descr="Coop Mart"/>
          <p:cNvPicPr>
            <a:picLocks noChangeAspect="1" noChangeArrowheads="1"/>
          </p:cNvPicPr>
          <p:nvPr/>
        </p:nvPicPr>
        <p:blipFill>
          <a:blip r:embed="rId3"/>
          <a:srcRect/>
          <a:stretch>
            <a:fillRect/>
          </a:stretch>
        </p:blipFill>
        <p:spPr bwMode="auto">
          <a:xfrm>
            <a:off x="381000" y="838200"/>
            <a:ext cx="8305800" cy="5400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box(in)">
                                      <p:cBhvr>
                                        <p:cTn id="7" dur="500"/>
                                        <p:tgtEl>
                                          <p:spTgt spid="942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94213"/>
                                        </p:tgtEl>
                                      </p:cBhvr>
                                    </p:animEffect>
                                    <p:set>
                                      <p:cBhvr>
                                        <p:cTn id="12" dur="1" fill="hold">
                                          <p:stCondLst>
                                            <p:cond delay="499"/>
                                          </p:stCondLst>
                                        </p:cTn>
                                        <p:tgtEl>
                                          <p:spTgt spid="942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4214"/>
                                        </p:tgtEl>
                                        <p:attrNameLst>
                                          <p:attrName>style.visibility</p:attrName>
                                        </p:attrNameLst>
                                      </p:cBhvr>
                                      <p:to>
                                        <p:strVal val="visible"/>
                                      </p:to>
                                    </p:set>
                                    <p:animEffect transition="in" filter="box(in)">
                                      <p:cBhvr>
                                        <p:cTn id="17" dur="500"/>
                                        <p:tgtEl>
                                          <p:spTgt spid="94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247650" y="1528763"/>
            <a:ext cx="4751388" cy="579437"/>
          </a:xfrm>
          <a:prstGeom prst="rect">
            <a:avLst/>
          </a:prstGeom>
          <a:noFill/>
          <a:ln w="9525" algn="ctr">
            <a:noFill/>
            <a:miter lim="800000"/>
            <a:headEnd/>
            <a:tailEnd/>
          </a:ln>
          <a:effectLst/>
        </p:spPr>
        <p:txBody>
          <a:bodyPr>
            <a:spAutoFit/>
          </a:bodyPr>
          <a:lstStyle/>
          <a:p>
            <a:pPr>
              <a:spcBef>
                <a:spcPct val="50000"/>
              </a:spcBef>
            </a:pPr>
            <a:r>
              <a:rPr lang="en-US" sz="3200" b="1">
                <a:latin typeface="Times New Roman" pitchFamily="18" charset="0"/>
              </a:rPr>
              <a:t>1. </a:t>
            </a:r>
            <a:r>
              <a:rPr lang="en-US" sz="3200" b="1" u="sng">
                <a:latin typeface="Times New Roman" pitchFamily="18" charset="0"/>
              </a:rPr>
              <a:t>Hoạt động thương mại</a:t>
            </a:r>
          </a:p>
        </p:txBody>
      </p:sp>
      <p:sp>
        <p:nvSpPr>
          <p:cNvPr id="96259" name="Text Box 3"/>
          <p:cNvSpPr txBox="1">
            <a:spLocks noChangeArrowheads="1"/>
          </p:cNvSpPr>
          <p:nvPr/>
        </p:nvSpPr>
        <p:spPr bwMode="auto">
          <a:xfrm>
            <a:off x="323850" y="2286000"/>
            <a:ext cx="5543550" cy="519113"/>
          </a:xfrm>
          <a:prstGeom prst="rect">
            <a:avLst/>
          </a:prstGeom>
          <a:noFill/>
          <a:ln w="9525" algn="ctr">
            <a:noFill/>
            <a:miter lim="800000"/>
            <a:headEnd/>
            <a:tailEnd/>
          </a:ln>
          <a:effectLst/>
        </p:spPr>
        <p:txBody>
          <a:bodyPr>
            <a:spAutoFit/>
          </a:bodyPr>
          <a:lstStyle/>
          <a:p>
            <a:pPr>
              <a:spcBef>
                <a:spcPct val="50000"/>
              </a:spcBef>
            </a:pPr>
            <a:r>
              <a:rPr lang="en-US" sz="2800" b="1">
                <a:latin typeface="Times New Roman" pitchFamily="18" charset="0"/>
              </a:rPr>
              <a:t>Nêu vai trò của thương mại</a:t>
            </a:r>
            <a:endParaRPr lang="en-US" sz="1400" b="1">
              <a:latin typeface="Times New Roman" pitchFamily="18" charset="0"/>
            </a:endParaRPr>
          </a:p>
        </p:txBody>
      </p:sp>
      <p:sp>
        <p:nvSpPr>
          <p:cNvPr id="96260" name="Text Box 4"/>
          <p:cNvSpPr txBox="1">
            <a:spLocks noChangeArrowheads="1"/>
          </p:cNvSpPr>
          <p:nvPr/>
        </p:nvSpPr>
        <p:spPr bwMode="auto">
          <a:xfrm>
            <a:off x="12700" y="2971800"/>
            <a:ext cx="9232900" cy="1800225"/>
          </a:xfrm>
          <a:prstGeom prst="rect">
            <a:avLst/>
          </a:prstGeom>
          <a:noFill/>
          <a:ln w="9525" algn="ctr">
            <a:noFill/>
            <a:miter lim="800000"/>
            <a:headEnd/>
            <a:tailEnd/>
          </a:ln>
          <a:effectLst/>
        </p:spPr>
        <p:txBody>
          <a:bodyPr>
            <a:spAutoFit/>
          </a:bodyPr>
          <a:lstStyle/>
          <a:p>
            <a:pPr>
              <a:spcBef>
                <a:spcPct val="50000"/>
              </a:spcBef>
            </a:pPr>
            <a:r>
              <a:rPr lang="en-US" sz="2800" b="1">
                <a:solidFill>
                  <a:schemeClr val="accent2"/>
                </a:solidFill>
                <a:latin typeface="Times New Roman" pitchFamily="18" charset="0"/>
              </a:rPr>
              <a:t>    Thương mại là cầu nối giữa sản xuất và tiêu dùng. Nhờ có thương mại mà sản phẩm của các ngành sản xuất đến được tay người tiêu dùng, đáp ứng được mọi nhu cầu trong cuộc sống của con người và thúc đẩy sản xuất phát triển</a:t>
            </a:r>
          </a:p>
        </p:txBody>
      </p:sp>
      <p:sp>
        <p:nvSpPr>
          <p:cNvPr id="96262" name="Text Box 6"/>
          <p:cNvSpPr txBox="1">
            <a:spLocks noChangeArrowheads="1"/>
          </p:cNvSpPr>
          <p:nvPr/>
        </p:nvSpPr>
        <p:spPr bwMode="auto">
          <a:xfrm>
            <a:off x="3962400" y="457200"/>
            <a:ext cx="1143000" cy="488950"/>
          </a:xfrm>
          <a:prstGeom prst="rect">
            <a:avLst/>
          </a:prstGeom>
          <a:noFill/>
          <a:ln w="9525">
            <a:noFill/>
            <a:miter lim="800000"/>
            <a:headEnd/>
            <a:tailEnd/>
          </a:ln>
          <a:effectLst/>
        </p:spPr>
        <p:txBody>
          <a:bodyPr>
            <a:spAutoFit/>
          </a:bodyPr>
          <a:lstStyle/>
          <a:p>
            <a:pPr>
              <a:spcBef>
                <a:spcPct val="50000"/>
              </a:spcBef>
            </a:pPr>
            <a:r>
              <a:rPr lang="en-US" sz="2600" b="1" u="sng">
                <a:latin typeface="Times New Roman" pitchFamily="18" charset="0"/>
              </a:rPr>
              <a:t>Địa lí</a:t>
            </a:r>
          </a:p>
        </p:txBody>
      </p:sp>
      <p:sp>
        <p:nvSpPr>
          <p:cNvPr id="96263" name="Text Box 7"/>
          <p:cNvSpPr txBox="1">
            <a:spLocks noChangeArrowheads="1"/>
          </p:cNvSpPr>
          <p:nvPr/>
        </p:nvSpPr>
        <p:spPr bwMode="auto">
          <a:xfrm>
            <a:off x="2514600" y="990600"/>
            <a:ext cx="4267200" cy="488950"/>
          </a:xfrm>
          <a:prstGeom prst="rect">
            <a:avLst/>
          </a:prstGeom>
          <a:noFill/>
          <a:ln w="9525">
            <a:noFill/>
            <a:miter lim="800000"/>
            <a:headEnd/>
            <a:tailEnd/>
          </a:ln>
          <a:effectLst/>
        </p:spPr>
        <p:txBody>
          <a:bodyPr>
            <a:spAutoFit/>
          </a:bodyPr>
          <a:lstStyle/>
          <a:p>
            <a:pPr algn="ctr">
              <a:spcBef>
                <a:spcPct val="50000"/>
              </a:spcBef>
            </a:pPr>
            <a:r>
              <a:rPr lang="en-US" sz="2600" b="1">
                <a:solidFill>
                  <a:srgbClr val="FF0000"/>
                </a:solidFill>
                <a:latin typeface="Times New Roman" pitchFamily="18" charset="0"/>
              </a:rPr>
              <a:t>Thương mại và du lịch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6259"/>
                                        </p:tgtEl>
                                        <p:attrNameLst>
                                          <p:attrName>style.visibility</p:attrName>
                                        </p:attrNameLst>
                                      </p:cBhvr>
                                      <p:to>
                                        <p:strVal val="visible"/>
                                      </p:to>
                                    </p:set>
                                    <p:anim calcmode="discrete" valueType="clr">
                                      <p:cBhvr override="childStyle">
                                        <p:cTn id="7" dur="80"/>
                                        <p:tgtEl>
                                          <p:spTgt spid="9625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6259"/>
                                        </p:tgtEl>
                                        <p:attrNameLst>
                                          <p:attrName>fillcolor</p:attrName>
                                        </p:attrNameLst>
                                      </p:cBhvr>
                                      <p:tavLst>
                                        <p:tav tm="0">
                                          <p:val>
                                            <p:clrVal>
                                              <a:schemeClr val="accent2"/>
                                            </p:clrVal>
                                          </p:val>
                                        </p:tav>
                                        <p:tav tm="50000">
                                          <p:val>
                                            <p:clrVal>
                                              <a:schemeClr val="hlink"/>
                                            </p:clrVal>
                                          </p:val>
                                        </p:tav>
                                      </p:tavLst>
                                    </p:anim>
                                    <p:set>
                                      <p:cBhvr>
                                        <p:cTn id="9" dur="80"/>
                                        <p:tgtEl>
                                          <p:spTgt spid="9625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6260"/>
                                        </p:tgtEl>
                                        <p:attrNameLst>
                                          <p:attrName>style.visibility</p:attrName>
                                        </p:attrNameLst>
                                      </p:cBhvr>
                                      <p:to>
                                        <p:strVal val="visible"/>
                                      </p:to>
                                    </p:set>
                                    <p:anim calcmode="discrete" valueType="clr">
                                      <p:cBhvr override="childStyle">
                                        <p:cTn id="14" dur="80"/>
                                        <p:tgtEl>
                                          <p:spTgt spid="9626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6260"/>
                                        </p:tgtEl>
                                        <p:attrNameLst>
                                          <p:attrName>fillcolor</p:attrName>
                                        </p:attrNameLst>
                                      </p:cBhvr>
                                      <p:tavLst>
                                        <p:tav tm="0">
                                          <p:val>
                                            <p:clrVal>
                                              <a:schemeClr val="accent2"/>
                                            </p:clrVal>
                                          </p:val>
                                        </p:tav>
                                        <p:tav tm="50000">
                                          <p:val>
                                            <p:clrVal>
                                              <a:schemeClr val="hlink"/>
                                            </p:clrVal>
                                          </p:val>
                                        </p:tav>
                                      </p:tavLst>
                                    </p:anim>
                                    <p:set>
                                      <p:cBhvr>
                                        <p:cTn id="16" dur="80"/>
                                        <p:tgtEl>
                                          <p:spTgt spid="962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P spid="962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247650" y="1528763"/>
            <a:ext cx="4751388" cy="519112"/>
          </a:xfrm>
          <a:prstGeom prst="rect">
            <a:avLst/>
          </a:prstGeom>
          <a:noFill/>
          <a:ln w="9525" algn="ctr">
            <a:noFill/>
            <a:miter lim="800000"/>
            <a:headEnd/>
            <a:tailEnd/>
          </a:ln>
          <a:effectLst/>
        </p:spPr>
        <p:txBody>
          <a:bodyPr>
            <a:spAutoFit/>
          </a:bodyPr>
          <a:lstStyle/>
          <a:p>
            <a:pPr>
              <a:spcBef>
                <a:spcPct val="50000"/>
              </a:spcBef>
            </a:pPr>
            <a:r>
              <a:rPr lang="en-US" sz="2800" b="1">
                <a:latin typeface="Times New Roman" pitchFamily="18" charset="0"/>
              </a:rPr>
              <a:t>1. </a:t>
            </a:r>
            <a:r>
              <a:rPr lang="en-US" sz="2800" b="1" u="sng">
                <a:latin typeface="Times New Roman" pitchFamily="18" charset="0"/>
              </a:rPr>
              <a:t>Hoạt động thương mại</a:t>
            </a:r>
          </a:p>
        </p:txBody>
      </p:sp>
      <p:sp>
        <p:nvSpPr>
          <p:cNvPr id="8199" name="Text Box 7"/>
          <p:cNvSpPr txBox="1">
            <a:spLocks noChangeArrowheads="1"/>
          </p:cNvSpPr>
          <p:nvPr/>
        </p:nvSpPr>
        <p:spPr bwMode="auto">
          <a:xfrm>
            <a:off x="381000" y="3505200"/>
            <a:ext cx="8458200" cy="519113"/>
          </a:xfrm>
          <a:prstGeom prst="rect">
            <a:avLst/>
          </a:prstGeom>
          <a:noFill/>
          <a:ln w="9525" algn="ctr">
            <a:noFill/>
            <a:miter lim="800000"/>
            <a:headEnd/>
            <a:tailEnd/>
          </a:ln>
          <a:effectLst/>
        </p:spPr>
        <p:txBody>
          <a:bodyPr>
            <a:spAutoFit/>
          </a:bodyPr>
          <a:lstStyle/>
          <a:p>
            <a:pPr>
              <a:spcBef>
                <a:spcPct val="50000"/>
              </a:spcBef>
            </a:pPr>
            <a:r>
              <a:rPr lang="en-US" sz="2800">
                <a:latin typeface="Times New Roman" pitchFamily="18" charset="0"/>
              </a:rPr>
              <a:t> </a:t>
            </a:r>
            <a:r>
              <a:rPr lang="en-US" sz="2600" b="1">
                <a:latin typeface="Times New Roman" pitchFamily="18" charset="0"/>
              </a:rPr>
              <a:t>Kể tên các mặt hàng xuất khẩu của nước ta ?</a:t>
            </a:r>
          </a:p>
        </p:txBody>
      </p:sp>
      <p:sp>
        <p:nvSpPr>
          <p:cNvPr id="8200" name="AutoShape 8"/>
          <p:cNvSpPr>
            <a:spLocks noChangeArrowheads="1"/>
          </p:cNvSpPr>
          <p:nvPr/>
        </p:nvSpPr>
        <p:spPr bwMode="auto">
          <a:xfrm>
            <a:off x="1447800" y="2286000"/>
            <a:ext cx="5029200" cy="533400"/>
          </a:xfrm>
          <a:prstGeom prst="ribbon">
            <a:avLst>
              <a:gd name="adj1" fmla="val 12500"/>
              <a:gd name="adj2" fmla="val 50000"/>
            </a:avLst>
          </a:prstGeom>
          <a:solidFill>
            <a:schemeClr val="accent1"/>
          </a:solidFill>
          <a:ln w="9525">
            <a:solidFill>
              <a:schemeClr val="tx1"/>
            </a:solidFill>
            <a:round/>
            <a:headEnd/>
            <a:tailEnd/>
          </a:ln>
          <a:effectLst/>
        </p:spPr>
        <p:txBody>
          <a:bodyPr wrap="none" anchor="ctr"/>
          <a:lstStyle/>
          <a:p>
            <a:pPr algn="ctr"/>
            <a:r>
              <a:rPr lang="en-US" sz="2400" b="1">
                <a:latin typeface=".VnArial Narrow" pitchFamily="34" charset="0"/>
              </a:rPr>
              <a:t>Ho¹t ®éng nhãm 2</a:t>
            </a:r>
          </a:p>
        </p:txBody>
      </p:sp>
      <p:sp>
        <p:nvSpPr>
          <p:cNvPr id="8201" name="Text Box 9"/>
          <p:cNvSpPr txBox="1">
            <a:spLocks noChangeArrowheads="1"/>
          </p:cNvSpPr>
          <p:nvPr/>
        </p:nvSpPr>
        <p:spPr bwMode="auto">
          <a:xfrm>
            <a:off x="381000" y="4343400"/>
            <a:ext cx="8458200" cy="519113"/>
          </a:xfrm>
          <a:prstGeom prst="rect">
            <a:avLst/>
          </a:prstGeom>
          <a:noFill/>
          <a:ln w="9525" algn="ctr">
            <a:noFill/>
            <a:miter lim="800000"/>
            <a:headEnd/>
            <a:tailEnd/>
          </a:ln>
          <a:effectLst/>
        </p:spPr>
        <p:txBody>
          <a:bodyPr>
            <a:spAutoFit/>
          </a:bodyPr>
          <a:lstStyle/>
          <a:p>
            <a:pPr>
              <a:spcBef>
                <a:spcPct val="50000"/>
              </a:spcBef>
            </a:pPr>
            <a:r>
              <a:rPr lang="en-US" sz="2800">
                <a:latin typeface="Times New Roman" pitchFamily="18" charset="0"/>
              </a:rPr>
              <a:t> </a:t>
            </a:r>
            <a:r>
              <a:rPr lang="en-US" sz="2600" b="1">
                <a:latin typeface="Times New Roman" pitchFamily="18" charset="0"/>
              </a:rPr>
              <a:t>Kể tên các mặt hàng chúng ta phải nhập khẩu.</a:t>
            </a:r>
          </a:p>
        </p:txBody>
      </p:sp>
      <p:sp>
        <p:nvSpPr>
          <p:cNvPr id="8203" name="Text Box 11"/>
          <p:cNvSpPr txBox="1">
            <a:spLocks noChangeArrowheads="1"/>
          </p:cNvSpPr>
          <p:nvPr/>
        </p:nvSpPr>
        <p:spPr bwMode="auto">
          <a:xfrm>
            <a:off x="3962400" y="457200"/>
            <a:ext cx="1143000" cy="488950"/>
          </a:xfrm>
          <a:prstGeom prst="rect">
            <a:avLst/>
          </a:prstGeom>
          <a:noFill/>
          <a:ln w="9525">
            <a:noFill/>
            <a:miter lim="800000"/>
            <a:headEnd/>
            <a:tailEnd/>
          </a:ln>
          <a:effectLst/>
        </p:spPr>
        <p:txBody>
          <a:bodyPr>
            <a:spAutoFit/>
          </a:bodyPr>
          <a:lstStyle/>
          <a:p>
            <a:pPr>
              <a:spcBef>
                <a:spcPct val="50000"/>
              </a:spcBef>
            </a:pPr>
            <a:r>
              <a:rPr lang="en-US" sz="2600" b="1" u="sng">
                <a:latin typeface="Times New Roman" pitchFamily="18" charset="0"/>
              </a:rPr>
              <a:t>Địa lí</a:t>
            </a:r>
          </a:p>
        </p:txBody>
      </p:sp>
      <p:sp>
        <p:nvSpPr>
          <p:cNvPr id="8204" name="Text Box 12"/>
          <p:cNvSpPr txBox="1">
            <a:spLocks noChangeArrowheads="1"/>
          </p:cNvSpPr>
          <p:nvPr/>
        </p:nvSpPr>
        <p:spPr bwMode="auto">
          <a:xfrm>
            <a:off x="2514600" y="990600"/>
            <a:ext cx="4267200" cy="488950"/>
          </a:xfrm>
          <a:prstGeom prst="rect">
            <a:avLst/>
          </a:prstGeom>
          <a:noFill/>
          <a:ln w="9525">
            <a:noFill/>
            <a:miter lim="800000"/>
            <a:headEnd/>
            <a:tailEnd/>
          </a:ln>
          <a:effectLst/>
        </p:spPr>
        <p:txBody>
          <a:bodyPr>
            <a:spAutoFit/>
          </a:bodyPr>
          <a:lstStyle/>
          <a:p>
            <a:pPr algn="ctr">
              <a:spcBef>
                <a:spcPct val="50000"/>
              </a:spcBef>
            </a:pPr>
            <a:r>
              <a:rPr lang="en-US" sz="2600" b="1">
                <a:solidFill>
                  <a:srgbClr val="FF0000"/>
                </a:solidFill>
                <a:latin typeface="Times New Roman" pitchFamily="18" charset="0"/>
              </a:rPr>
              <a:t>Thương mại và du lịch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blinds(horizontal)">
                                      <p:cBhvr>
                                        <p:cTn id="7" dur="500"/>
                                        <p:tgtEl>
                                          <p:spTgt spid="819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01"/>
                                        </p:tgtEl>
                                        <p:attrNameLst>
                                          <p:attrName>style.visibility</p:attrName>
                                        </p:attrNameLst>
                                      </p:cBhvr>
                                      <p:to>
                                        <p:strVal val="visible"/>
                                      </p:to>
                                    </p:set>
                                    <p:animEffect transition="in" filter="box(in)">
                                      <p:cBhvr>
                                        <p:cTn id="12" dur="500"/>
                                        <p:tgtEl>
                                          <p:spTgt spid="820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00"/>
                                        </p:tgtEl>
                                        <p:attrNameLst>
                                          <p:attrName>style.visibility</p:attrName>
                                        </p:attrNameLst>
                                      </p:cBhvr>
                                      <p:to>
                                        <p:strVal val="visible"/>
                                      </p:to>
                                    </p:set>
                                    <p:animEffect transition="in" filter="blinds(horizontal)">
                                      <p:cBhvr>
                                        <p:cTn id="17"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animBg="1"/>
      <p:bldP spid="82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0"/>
            <a:ext cx="9144000" cy="6142038"/>
          </a:xfrm>
          <a:prstGeom prst="rect">
            <a:avLst/>
          </a:prstGeom>
          <a:noFill/>
          <a:ln w="9525" algn="ctr">
            <a:noFill/>
            <a:miter lim="800000"/>
            <a:headEnd/>
            <a:tailEnd/>
          </a:ln>
          <a:effectLst/>
        </p:spPr>
      </p:pic>
      <p:sp>
        <p:nvSpPr>
          <p:cNvPr id="9220" name="Text Box 4"/>
          <p:cNvSpPr txBox="1">
            <a:spLocks noChangeArrowheads="1"/>
          </p:cNvSpPr>
          <p:nvPr/>
        </p:nvSpPr>
        <p:spPr bwMode="auto">
          <a:xfrm>
            <a:off x="2438400" y="6369050"/>
            <a:ext cx="4495800" cy="488950"/>
          </a:xfrm>
          <a:prstGeom prst="rect">
            <a:avLst/>
          </a:prstGeom>
          <a:noFill/>
          <a:ln w="9525" algn="ctr">
            <a:noFill/>
            <a:miter lim="800000"/>
            <a:headEnd/>
            <a:tailEnd/>
          </a:ln>
          <a:effectLst/>
        </p:spPr>
        <p:txBody>
          <a:bodyPr>
            <a:spAutoFit/>
          </a:bodyPr>
          <a:lstStyle/>
          <a:p>
            <a:pPr>
              <a:spcBef>
                <a:spcPct val="50000"/>
              </a:spcBef>
            </a:pPr>
            <a:r>
              <a:rPr lang="en-US" sz="2600" b="1" i="1">
                <a:solidFill>
                  <a:schemeClr val="accent2"/>
                </a:solidFill>
                <a:latin typeface=".VnArial" pitchFamily="34" charset="0"/>
              </a:rPr>
              <a:t>H×nh 1.</a:t>
            </a:r>
            <a:r>
              <a:rPr lang="en-US" sz="2600" b="1">
                <a:solidFill>
                  <a:schemeClr val="accent2"/>
                </a:solidFill>
                <a:latin typeface=".VnArial Narrow" pitchFamily="34" charset="0"/>
              </a:rPr>
              <a:t> XuÊt khÈu g¹o</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4" descr="HInh 2"/>
          <p:cNvPicPr>
            <a:picLocks noChangeAspect="1" noChangeArrowheads="1"/>
          </p:cNvPicPr>
          <p:nvPr/>
        </p:nvPicPr>
        <p:blipFill>
          <a:blip r:embed="rId2"/>
          <a:srcRect/>
          <a:stretch>
            <a:fillRect/>
          </a:stretch>
        </p:blipFill>
        <p:spPr bwMode="auto">
          <a:xfrm>
            <a:off x="0" y="0"/>
            <a:ext cx="9144000" cy="68548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o than 2"/>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8" name="Picture 4" descr="dau khi"/>
          <p:cNvPicPr>
            <a:picLocks noChangeAspect="1" noChangeArrowheads="1"/>
          </p:cNvPicPr>
          <p:nvPr/>
        </p:nvPicPr>
        <p:blipFill>
          <a:blip r:embed="rId3"/>
          <a:srcRect/>
          <a:stretch>
            <a:fillRect/>
          </a:stretch>
        </p:blipFill>
        <p:spPr bwMode="auto">
          <a:xfrm>
            <a:off x="0" y="228600"/>
            <a:ext cx="9144000" cy="6629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slide(fromLeft)">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4" descr="xuất khẩu nông sản"/>
          <p:cNvPicPr>
            <a:picLocks noChangeAspect="1" noChangeArrowheads="1"/>
          </p:cNvPicPr>
          <p:nvPr/>
        </p:nvPicPr>
        <p:blipFill>
          <a:blip r:embed="rId2"/>
          <a:srcRect/>
          <a:stretch>
            <a:fillRect/>
          </a:stretch>
        </p:blipFill>
        <p:spPr bwMode="auto">
          <a:xfrm>
            <a:off x="533400" y="533400"/>
            <a:ext cx="8001000" cy="5791200"/>
          </a:xfrm>
          <a:prstGeom prst="rect">
            <a:avLst/>
          </a:prstGeom>
          <a:noFill/>
        </p:spPr>
      </p:pic>
      <p:pic>
        <p:nvPicPr>
          <p:cNvPr id="98309" name="Picture 5" descr="cá tra"/>
          <p:cNvPicPr>
            <a:picLocks noChangeAspect="1" noChangeArrowheads="1"/>
          </p:cNvPicPr>
          <p:nvPr/>
        </p:nvPicPr>
        <p:blipFill>
          <a:blip r:embed="rId3"/>
          <a:srcRect/>
          <a:stretch>
            <a:fillRect/>
          </a:stretch>
        </p:blipFill>
        <p:spPr bwMode="auto">
          <a:xfrm>
            <a:off x="533400" y="609600"/>
            <a:ext cx="7924800" cy="571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box(in)">
                                      <p:cBhvr>
                                        <p:cTn id="7" dur="500"/>
                                        <p:tgtEl>
                                          <p:spTgt spid="9830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98308"/>
                                        </p:tgtEl>
                                      </p:cBhvr>
                                    </p:animEffect>
                                    <p:set>
                                      <p:cBhvr>
                                        <p:cTn id="12" dur="1" fill="hold">
                                          <p:stCondLst>
                                            <p:cond delay="499"/>
                                          </p:stCondLst>
                                        </p:cTn>
                                        <p:tgtEl>
                                          <p:spTgt spid="9830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8309"/>
                                        </p:tgtEl>
                                        <p:attrNameLst>
                                          <p:attrName>style.visibility</p:attrName>
                                        </p:attrNameLst>
                                      </p:cBhvr>
                                      <p:to>
                                        <p:strVal val="visible"/>
                                      </p:to>
                                    </p:set>
                                    <p:animEffect transition="in" filter="blinds(horizontal)">
                                      <p:cBhvr>
                                        <p:cTn id="17" dur="500"/>
                                        <p:tgtEl>
                                          <p:spTgt spid="98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descr="nhập khẩu từ Hàn quốc"/>
          <p:cNvPicPr>
            <a:picLocks noChangeAspect="1" noChangeArrowheads="1"/>
          </p:cNvPicPr>
          <p:nvPr/>
        </p:nvPicPr>
        <p:blipFill>
          <a:blip r:embed="rId2"/>
          <a:srcRect/>
          <a:stretch>
            <a:fillRect/>
          </a:stretch>
        </p:blipFill>
        <p:spPr bwMode="auto">
          <a:xfrm>
            <a:off x="762000" y="762000"/>
            <a:ext cx="7848600" cy="5486400"/>
          </a:xfrm>
          <a:prstGeom prst="rect">
            <a:avLst/>
          </a:prstGeom>
          <a:noFill/>
        </p:spPr>
      </p:pic>
      <p:pic>
        <p:nvPicPr>
          <p:cNvPr id="100357" name="Picture 5" descr="may-moc-thiet-bi-"/>
          <p:cNvPicPr>
            <a:picLocks noChangeAspect="1" noChangeArrowheads="1"/>
          </p:cNvPicPr>
          <p:nvPr/>
        </p:nvPicPr>
        <p:blipFill>
          <a:blip r:embed="rId3"/>
          <a:srcRect/>
          <a:stretch>
            <a:fillRect/>
          </a:stretch>
        </p:blipFill>
        <p:spPr bwMode="auto">
          <a:xfrm>
            <a:off x="685800" y="762000"/>
            <a:ext cx="8077200" cy="5562600"/>
          </a:xfrm>
          <a:prstGeom prst="rect">
            <a:avLst/>
          </a:prstGeom>
          <a:noFill/>
        </p:spPr>
      </p:pic>
      <p:pic>
        <p:nvPicPr>
          <p:cNvPr id="100358" name="Picture 6" descr="nhập khẩu mm"/>
          <p:cNvPicPr>
            <a:picLocks noChangeAspect="1" noChangeArrowheads="1"/>
          </p:cNvPicPr>
          <p:nvPr/>
        </p:nvPicPr>
        <p:blipFill>
          <a:blip r:embed="rId4"/>
          <a:srcRect/>
          <a:stretch>
            <a:fillRect/>
          </a:stretch>
        </p:blipFill>
        <p:spPr bwMode="auto">
          <a:xfrm>
            <a:off x="533400" y="838200"/>
            <a:ext cx="8153400" cy="5324475"/>
          </a:xfrm>
          <a:prstGeom prst="rect">
            <a:avLst/>
          </a:prstGeom>
          <a:noFill/>
        </p:spPr>
      </p:pic>
      <p:sp>
        <p:nvSpPr>
          <p:cNvPr id="100359" name="Text Box 7"/>
          <p:cNvSpPr txBox="1">
            <a:spLocks noChangeArrowheads="1"/>
          </p:cNvSpPr>
          <p:nvPr/>
        </p:nvSpPr>
        <p:spPr bwMode="auto">
          <a:xfrm>
            <a:off x="381000" y="0"/>
            <a:ext cx="8458200" cy="488950"/>
          </a:xfrm>
          <a:prstGeom prst="rect">
            <a:avLst/>
          </a:prstGeom>
          <a:noFill/>
          <a:ln w="9525" algn="ctr">
            <a:noFill/>
            <a:miter lim="800000"/>
            <a:headEnd/>
            <a:tailEnd/>
          </a:ln>
          <a:effectLst/>
        </p:spPr>
        <p:txBody>
          <a:bodyPr>
            <a:spAutoFit/>
          </a:bodyPr>
          <a:lstStyle/>
          <a:p>
            <a:pPr algn="ctr">
              <a:spcBef>
                <a:spcPct val="50000"/>
              </a:spcBef>
            </a:pPr>
            <a:r>
              <a:rPr lang="en-US" sz="2600" b="1">
                <a:latin typeface="Times New Roman" pitchFamily="18" charset="0"/>
              </a:rPr>
              <a:t>Các mặt hàng nhập khẩu của nước 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0359"/>
                                        </p:tgtEl>
                                        <p:attrNameLst>
                                          <p:attrName>style.visibility</p:attrName>
                                        </p:attrNameLst>
                                      </p:cBhvr>
                                      <p:to>
                                        <p:strVal val="visible"/>
                                      </p:to>
                                    </p:set>
                                    <p:animEffect transition="in" filter="fade">
                                      <p:cBhvr>
                                        <p:cTn id="7" dur="1000"/>
                                        <p:tgtEl>
                                          <p:spTgt spid="100359"/>
                                        </p:tgtEl>
                                      </p:cBhvr>
                                    </p:animEffect>
                                    <p:anim calcmode="lin" valueType="num">
                                      <p:cBhvr>
                                        <p:cTn id="8" dur="1000" fill="hold"/>
                                        <p:tgtEl>
                                          <p:spTgt spid="100359"/>
                                        </p:tgtEl>
                                        <p:attrNameLst>
                                          <p:attrName>ppt_x</p:attrName>
                                        </p:attrNameLst>
                                      </p:cBhvr>
                                      <p:tavLst>
                                        <p:tav tm="0">
                                          <p:val>
                                            <p:strVal val="#ppt_x"/>
                                          </p:val>
                                        </p:tav>
                                        <p:tav tm="100000">
                                          <p:val>
                                            <p:strVal val="#ppt_x"/>
                                          </p:val>
                                        </p:tav>
                                      </p:tavLst>
                                    </p:anim>
                                    <p:anim calcmode="lin" valueType="num">
                                      <p:cBhvr>
                                        <p:cTn id="9" dur="1000" fill="hold"/>
                                        <p:tgtEl>
                                          <p:spTgt spid="1003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00356"/>
                                        </p:tgtEl>
                                        <p:attrNameLst>
                                          <p:attrName>style.visibility</p:attrName>
                                        </p:attrNameLst>
                                      </p:cBhvr>
                                      <p:to>
                                        <p:strVal val="visible"/>
                                      </p:to>
                                    </p:set>
                                    <p:animEffect transition="in" filter="blinds(horizontal)">
                                      <p:cBhvr>
                                        <p:cTn id="14" dur="500"/>
                                        <p:tgtEl>
                                          <p:spTgt spid="100356"/>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nodeType="clickEffect">
                                  <p:stCondLst>
                                    <p:cond delay="0"/>
                                  </p:stCondLst>
                                  <p:childTnLst>
                                    <p:animEffect transition="out" filter="box(in)">
                                      <p:cBhvr>
                                        <p:cTn id="18" dur="500"/>
                                        <p:tgtEl>
                                          <p:spTgt spid="100356"/>
                                        </p:tgtEl>
                                      </p:cBhvr>
                                    </p:animEffect>
                                    <p:set>
                                      <p:cBhvr>
                                        <p:cTn id="19" dur="1" fill="hold">
                                          <p:stCondLst>
                                            <p:cond delay="499"/>
                                          </p:stCondLst>
                                        </p:cTn>
                                        <p:tgtEl>
                                          <p:spTgt spid="10035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00357"/>
                                        </p:tgtEl>
                                        <p:attrNameLst>
                                          <p:attrName>style.visibility</p:attrName>
                                        </p:attrNameLst>
                                      </p:cBhvr>
                                      <p:to>
                                        <p:strVal val="visible"/>
                                      </p:to>
                                    </p:set>
                                    <p:animEffect transition="in" filter="box(in)">
                                      <p:cBhvr>
                                        <p:cTn id="24" dur="500"/>
                                        <p:tgtEl>
                                          <p:spTgt spid="100357"/>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nodeType="clickEffect">
                                  <p:stCondLst>
                                    <p:cond delay="0"/>
                                  </p:stCondLst>
                                  <p:childTnLst>
                                    <p:animEffect transition="out" filter="box(in)">
                                      <p:cBhvr>
                                        <p:cTn id="28" dur="500"/>
                                        <p:tgtEl>
                                          <p:spTgt spid="100357"/>
                                        </p:tgtEl>
                                      </p:cBhvr>
                                    </p:animEffect>
                                    <p:set>
                                      <p:cBhvr>
                                        <p:cTn id="29" dur="1" fill="hold">
                                          <p:stCondLst>
                                            <p:cond delay="499"/>
                                          </p:stCondLst>
                                        </p:cTn>
                                        <p:tgtEl>
                                          <p:spTgt spid="10035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100358"/>
                                        </p:tgtEl>
                                        <p:attrNameLst>
                                          <p:attrName>style.visibility</p:attrName>
                                        </p:attrNameLst>
                                      </p:cBhvr>
                                      <p:to>
                                        <p:strVal val="visible"/>
                                      </p:to>
                                    </p:set>
                                    <p:animEffect transition="in" filter="box(in)">
                                      <p:cBhvr>
                                        <p:cTn id="34" dur="500"/>
                                        <p:tgtEl>
                                          <p:spTgt spid="100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Text Box 5"/>
          <p:cNvSpPr txBox="1">
            <a:spLocks noChangeArrowheads="1"/>
          </p:cNvSpPr>
          <p:nvPr/>
        </p:nvSpPr>
        <p:spPr bwMode="auto">
          <a:xfrm>
            <a:off x="3962400" y="457200"/>
            <a:ext cx="1143000" cy="488950"/>
          </a:xfrm>
          <a:prstGeom prst="rect">
            <a:avLst/>
          </a:prstGeom>
          <a:noFill/>
          <a:ln w="9525">
            <a:noFill/>
            <a:miter lim="800000"/>
            <a:headEnd/>
            <a:tailEnd/>
          </a:ln>
          <a:effectLst/>
        </p:spPr>
        <p:txBody>
          <a:bodyPr>
            <a:spAutoFit/>
          </a:bodyPr>
          <a:lstStyle/>
          <a:p>
            <a:pPr>
              <a:spcBef>
                <a:spcPct val="50000"/>
              </a:spcBef>
            </a:pPr>
            <a:r>
              <a:rPr lang="en-US" sz="2600" b="1" u="sng">
                <a:latin typeface="Times New Roman" pitchFamily="18" charset="0"/>
              </a:rPr>
              <a:t>Địa lí</a:t>
            </a:r>
          </a:p>
        </p:txBody>
      </p:sp>
      <p:sp>
        <p:nvSpPr>
          <p:cNvPr id="102406" name="Text Box 6"/>
          <p:cNvSpPr txBox="1">
            <a:spLocks noChangeArrowheads="1"/>
          </p:cNvSpPr>
          <p:nvPr/>
        </p:nvSpPr>
        <p:spPr bwMode="auto">
          <a:xfrm>
            <a:off x="2514600" y="838200"/>
            <a:ext cx="4267200" cy="488950"/>
          </a:xfrm>
          <a:prstGeom prst="rect">
            <a:avLst/>
          </a:prstGeom>
          <a:noFill/>
          <a:ln w="9525">
            <a:noFill/>
            <a:miter lim="800000"/>
            <a:headEnd/>
            <a:tailEnd/>
          </a:ln>
          <a:effectLst/>
        </p:spPr>
        <p:txBody>
          <a:bodyPr>
            <a:spAutoFit/>
          </a:bodyPr>
          <a:lstStyle/>
          <a:p>
            <a:pPr algn="ctr">
              <a:spcBef>
                <a:spcPct val="50000"/>
              </a:spcBef>
            </a:pPr>
            <a:r>
              <a:rPr lang="en-US" sz="2600" b="1">
                <a:solidFill>
                  <a:srgbClr val="FF0000"/>
                </a:solidFill>
                <a:latin typeface="Times New Roman" pitchFamily="18" charset="0"/>
              </a:rPr>
              <a:t>Thương mại và du lịch</a:t>
            </a:r>
          </a:p>
        </p:txBody>
      </p:sp>
      <p:sp>
        <p:nvSpPr>
          <p:cNvPr id="102408" name="Text Box 8"/>
          <p:cNvSpPr txBox="1">
            <a:spLocks noChangeArrowheads="1"/>
          </p:cNvSpPr>
          <p:nvPr/>
        </p:nvSpPr>
        <p:spPr bwMode="auto">
          <a:xfrm>
            <a:off x="2438400" y="1295400"/>
            <a:ext cx="4191000" cy="488950"/>
          </a:xfrm>
          <a:prstGeom prst="rect">
            <a:avLst/>
          </a:prstGeom>
          <a:noFill/>
          <a:ln w="9525">
            <a:noFill/>
            <a:miter lim="800000"/>
            <a:headEnd/>
            <a:tailEnd/>
          </a:ln>
          <a:effectLst/>
        </p:spPr>
        <p:txBody>
          <a:bodyPr>
            <a:spAutoFit/>
          </a:bodyPr>
          <a:lstStyle/>
          <a:p>
            <a:pPr algn="ctr">
              <a:spcBef>
                <a:spcPct val="50000"/>
              </a:spcBef>
            </a:pPr>
            <a:r>
              <a:rPr lang="en-US" sz="2600" b="1">
                <a:latin typeface="Times New Roman" pitchFamily="18" charset="0"/>
              </a:rPr>
              <a:t>Hoạt động thương mại</a:t>
            </a:r>
          </a:p>
        </p:txBody>
      </p:sp>
      <p:sp>
        <p:nvSpPr>
          <p:cNvPr id="102409" name="Text Box 9"/>
          <p:cNvSpPr txBox="1">
            <a:spLocks noChangeArrowheads="1"/>
          </p:cNvSpPr>
          <p:nvPr/>
        </p:nvSpPr>
        <p:spPr bwMode="auto">
          <a:xfrm>
            <a:off x="533400" y="2209800"/>
            <a:ext cx="3733800" cy="863600"/>
          </a:xfrm>
          <a:prstGeom prst="rect">
            <a:avLst/>
          </a:prstGeom>
          <a:noFill/>
          <a:ln w="9525">
            <a:solidFill>
              <a:schemeClr val="tx1"/>
            </a:solidFill>
            <a:miter lim="800000"/>
            <a:headEnd/>
            <a:tailEnd/>
          </a:ln>
          <a:effectLst/>
        </p:spPr>
        <p:txBody>
          <a:bodyPr>
            <a:spAutoFit/>
          </a:bodyPr>
          <a:lstStyle/>
          <a:p>
            <a:pPr algn="ctr">
              <a:spcBef>
                <a:spcPct val="50000"/>
              </a:spcBef>
            </a:pPr>
            <a:r>
              <a:rPr lang="en-US" sz="2600" b="1">
                <a:latin typeface="Times New Roman" pitchFamily="18" charset="0"/>
              </a:rPr>
              <a:t>Nội thương: </a:t>
            </a:r>
            <a:r>
              <a:rPr lang="en-US" sz="2400" b="1">
                <a:latin typeface="Times New Roman" pitchFamily="18" charset="0"/>
              </a:rPr>
              <a:t>Mua bán hàng hoá trong nước</a:t>
            </a:r>
          </a:p>
        </p:txBody>
      </p:sp>
      <p:sp>
        <p:nvSpPr>
          <p:cNvPr id="102410" name="Text Box 10"/>
          <p:cNvSpPr txBox="1">
            <a:spLocks noChangeArrowheads="1"/>
          </p:cNvSpPr>
          <p:nvPr/>
        </p:nvSpPr>
        <p:spPr bwMode="auto">
          <a:xfrm>
            <a:off x="5181600" y="2286000"/>
            <a:ext cx="3733800" cy="863600"/>
          </a:xfrm>
          <a:prstGeom prst="rect">
            <a:avLst/>
          </a:prstGeom>
          <a:noFill/>
          <a:ln w="9525">
            <a:solidFill>
              <a:schemeClr val="tx1"/>
            </a:solidFill>
            <a:miter lim="800000"/>
            <a:headEnd/>
            <a:tailEnd/>
          </a:ln>
          <a:effectLst/>
        </p:spPr>
        <p:txBody>
          <a:bodyPr>
            <a:spAutoFit/>
          </a:bodyPr>
          <a:lstStyle/>
          <a:p>
            <a:pPr algn="ctr">
              <a:spcBef>
                <a:spcPct val="50000"/>
              </a:spcBef>
            </a:pPr>
            <a:r>
              <a:rPr lang="en-US" sz="2600" b="1">
                <a:latin typeface="Times New Roman" pitchFamily="18" charset="0"/>
              </a:rPr>
              <a:t>Ngoại thương :</a:t>
            </a:r>
            <a:r>
              <a:rPr lang="en-US" sz="2400" b="1">
                <a:latin typeface="Times New Roman" pitchFamily="18" charset="0"/>
              </a:rPr>
              <a:t>Mua bán hàng hoá với nước ngoài</a:t>
            </a:r>
          </a:p>
        </p:txBody>
      </p:sp>
      <p:sp>
        <p:nvSpPr>
          <p:cNvPr id="102414" name="Text Box 14"/>
          <p:cNvSpPr txBox="1">
            <a:spLocks noChangeArrowheads="1"/>
          </p:cNvSpPr>
          <p:nvPr/>
        </p:nvSpPr>
        <p:spPr bwMode="auto">
          <a:xfrm>
            <a:off x="838200" y="3810000"/>
            <a:ext cx="2438400" cy="498475"/>
          </a:xfrm>
          <a:prstGeom prst="rect">
            <a:avLst/>
          </a:prstGeom>
          <a:noFill/>
          <a:ln w="9525">
            <a:solidFill>
              <a:schemeClr val="tx1"/>
            </a:solidFill>
            <a:miter lim="800000"/>
            <a:headEnd/>
            <a:tailEnd/>
          </a:ln>
          <a:effectLst/>
        </p:spPr>
        <p:txBody>
          <a:bodyPr>
            <a:spAutoFit/>
          </a:bodyPr>
          <a:lstStyle/>
          <a:p>
            <a:pPr algn="ctr">
              <a:spcBef>
                <a:spcPct val="50000"/>
              </a:spcBef>
            </a:pPr>
            <a:r>
              <a:rPr lang="en-US" sz="2600" b="1">
                <a:latin typeface="Times New Roman" pitchFamily="18" charset="0"/>
              </a:rPr>
              <a:t>Xuất khẩu</a:t>
            </a:r>
          </a:p>
        </p:txBody>
      </p:sp>
      <p:sp>
        <p:nvSpPr>
          <p:cNvPr id="102415" name="Text Box 15"/>
          <p:cNvSpPr txBox="1">
            <a:spLocks noChangeArrowheads="1"/>
          </p:cNvSpPr>
          <p:nvPr/>
        </p:nvSpPr>
        <p:spPr bwMode="auto">
          <a:xfrm>
            <a:off x="5791200" y="3733800"/>
            <a:ext cx="2514600" cy="498475"/>
          </a:xfrm>
          <a:prstGeom prst="rect">
            <a:avLst/>
          </a:prstGeom>
          <a:noFill/>
          <a:ln w="9525">
            <a:solidFill>
              <a:schemeClr val="tx1"/>
            </a:solidFill>
            <a:miter lim="800000"/>
            <a:headEnd/>
            <a:tailEnd/>
          </a:ln>
          <a:effectLst/>
        </p:spPr>
        <p:txBody>
          <a:bodyPr>
            <a:spAutoFit/>
          </a:bodyPr>
          <a:lstStyle/>
          <a:p>
            <a:pPr algn="ctr">
              <a:spcBef>
                <a:spcPct val="50000"/>
              </a:spcBef>
            </a:pPr>
            <a:r>
              <a:rPr lang="en-US" sz="2600" b="1">
                <a:latin typeface="Times New Roman" pitchFamily="18" charset="0"/>
              </a:rPr>
              <a:t>Nhập khẩu</a:t>
            </a:r>
          </a:p>
        </p:txBody>
      </p:sp>
      <p:sp>
        <p:nvSpPr>
          <p:cNvPr id="102416" name="Text Box 16"/>
          <p:cNvSpPr txBox="1">
            <a:spLocks noChangeArrowheads="1"/>
          </p:cNvSpPr>
          <p:nvPr/>
        </p:nvSpPr>
        <p:spPr bwMode="auto">
          <a:xfrm>
            <a:off x="457200" y="4953000"/>
            <a:ext cx="3200400" cy="1689100"/>
          </a:xfrm>
          <a:prstGeom prst="rect">
            <a:avLst/>
          </a:prstGeom>
          <a:noFill/>
          <a:ln w="9525">
            <a:solidFill>
              <a:schemeClr val="tx1"/>
            </a:solidFill>
            <a:miter lim="800000"/>
            <a:headEnd/>
            <a:tailEnd/>
          </a:ln>
          <a:effectLst/>
        </p:spPr>
        <p:txBody>
          <a:bodyPr>
            <a:spAutoFit/>
          </a:bodyPr>
          <a:lstStyle/>
          <a:p>
            <a:pPr algn="ctr">
              <a:spcBef>
                <a:spcPct val="50000"/>
              </a:spcBef>
            </a:pPr>
            <a:r>
              <a:rPr lang="en-US" sz="2600" b="1">
                <a:latin typeface="Times New Roman" pitchFamily="18" charset="0"/>
              </a:rPr>
              <a:t>Khoáng sản</a:t>
            </a:r>
          </a:p>
          <a:p>
            <a:pPr algn="ctr">
              <a:spcBef>
                <a:spcPct val="50000"/>
              </a:spcBef>
            </a:pPr>
            <a:r>
              <a:rPr lang="en-US" sz="2600" b="1">
                <a:latin typeface="Times New Roman" pitchFamily="18" charset="0"/>
              </a:rPr>
              <a:t>Hàng tiêu dùng</a:t>
            </a:r>
          </a:p>
          <a:p>
            <a:pPr algn="ctr">
              <a:spcBef>
                <a:spcPct val="50000"/>
              </a:spcBef>
            </a:pPr>
            <a:r>
              <a:rPr lang="en-US" sz="2600" b="1">
                <a:latin typeface="Times New Roman" pitchFamily="18" charset="0"/>
              </a:rPr>
              <a:t>Nông sản, thuỷ sản</a:t>
            </a:r>
          </a:p>
        </p:txBody>
      </p:sp>
      <p:sp>
        <p:nvSpPr>
          <p:cNvPr id="102418" name="Text Box 18"/>
          <p:cNvSpPr txBox="1">
            <a:spLocks noChangeArrowheads="1"/>
          </p:cNvSpPr>
          <p:nvPr/>
        </p:nvSpPr>
        <p:spPr bwMode="auto">
          <a:xfrm>
            <a:off x="5029200" y="4876800"/>
            <a:ext cx="3886200" cy="1689100"/>
          </a:xfrm>
          <a:prstGeom prst="rect">
            <a:avLst/>
          </a:prstGeom>
          <a:noFill/>
          <a:ln w="9525">
            <a:solidFill>
              <a:schemeClr val="tx1"/>
            </a:solidFill>
            <a:miter lim="800000"/>
            <a:headEnd/>
            <a:tailEnd/>
          </a:ln>
          <a:effectLst/>
        </p:spPr>
        <p:txBody>
          <a:bodyPr>
            <a:spAutoFit/>
          </a:bodyPr>
          <a:lstStyle/>
          <a:p>
            <a:pPr algn="ctr">
              <a:spcBef>
                <a:spcPct val="50000"/>
              </a:spcBef>
            </a:pPr>
            <a:r>
              <a:rPr lang="en-US" sz="2600" b="1">
                <a:latin typeface="Times New Roman" pitchFamily="18" charset="0"/>
              </a:rPr>
              <a:t>Các máy móc</a:t>
            </a:r>
          </a:p>
          <a:p>
            <a:pPr algn="ctr">
              <a:spcBef>
                <a:spcPct val="50000"/>
              </a:spcBef>
            </a:pPr>
            <a:r>
              <a:rPr lang="en-US" sz="2600" b="1">
                <a:latin typeface="Times New Roman" pitchFamily="18" charset="0"/>
              </a:rPr>
              <a:t>Thiết bị, nhiên liệu</a:t>
            </a:r>
          </a:p>
          <a:p>
            <a:pPr algn="ctr">
              <a:spcBef>
                <a:spcPct val="50000"/>
              </a:spcBef>
            </a:pPr>
            <a:r>
              <a:rPr lang="en-US" sz="2600" b="1">
                <a:latin typeface="Times New Roman" pitchFamily="18" charset="0"/>
              </a:rPr>
              <a:t>Nguyên vật liệu</a:t>
            </a:r>
          </a:p>
        </p:txBody>
      </p:sp>
      <p:sp>
        <p:nvSpPr>
          <p:cNvPr id="102419" name="Line 19"/>
          <p:cNvSpPr>
            <a:spLocks noChangeShapeType="1"/>
          </p:cNvSpPr>
          <p:nvPr/>
        </p:nvSpPr>
        <p:spPr bwMode="auto">
          <a:xfrm flipH="1">
            <a:off x="3581400" y="1676400"/>
            <a:ext cx="1371600" cy="457200"/>
          </a:xfrm>
          <a:prstGeom prst="line">
            <a:avLst/>
          </a:prstGeom>
          <a:noFill/>
          <a:ln w="9525">
            <a:solidFill>
              <a:schemeClr val="tx1"/>
            </a:solidFill>
            <a:round/>
            <a:headEnd/>
            <a:tailEnd type="triangle" w="med" len="med"/>
          </a:ln>
          <a:effectLst/>
        </p:spPr>
        <p:txBody>
          <a:bodyPr/>
          <a:lstStyle/>
          <a:p>
            <a:endParaRPr lang="en-US"/>
          </a:p>
        </p:txBody>
      </p:sp>
      <p:sp>
        <p:nvSpPr>
          <p:cNvPr id="102421" name="Line 21"/>
          <p:cNvSpPr>
            <a:spLocks noChangeShapeType="1"/>
          </p:cNvSpPr>
          <p:nvPr/>
        </p:nvSpPr>
        <p:spPr bwMode="auto">
          <a:xfrm>
            <a:off x="4953000" y="1676400"/>
            <a:ext cx="1143000" cy="457200"/>
          </a:xfrm>
          <a:prstGeom prst="line">
            <a:avLst/>
          </a:prstGeom>
          <a:noFill/>
          <a:ln w="9525">
            <a:solidFill>
              <a:schemeClr val="tx1"/>
            </a:solidFill>
            <a:round/>
            <a:headEnd/>
            <a:tailEnd type="triangle" w="med" len="med"/>
          </a:ln>
          <a:effectLst/>
        </p:spPr>
        <p:txBody>
          <a:bodyPr/>
          <a:lstStyle/>
          <a:p>
            <a:endParaRPr lang="en-US"/>
          </a:p>
        </p:txBody>
      </p:sp>
      <p:sp>
        <p:nvSpPr>
          <p:cNvPr id="102423" name="Line 23"/>
          <p:cNvSpPr>
            <a:spLocks noChangeShapeType="1"/>
          </p:cNvSpPr>
          <p:nvPr/>
        </p:nvSpPr>
        <p:spPr bwMode="auto">
          <a:xfrm flipH="1">
            <a:off x="2514600" y="3200400"/>
            <a:ext cx="2133600" cy="609600"/>
          </a:xfrm>
          <a:prstGeom prst="line">
            <a:avLst/>
          </a:prstGeom>
          <a:noFill/>
          <a:ln w="9525">
            <a:solidFill>
              <a:schemeClr val="tx1"/>
            </a:solidFill>
            <a:round/>
            <a:headEnd/>
            <a:tailEnd type="triangle" w="med" len="med"/>
          </a:ln>
          <a:effectLst/>
        </p:spPr>
        <p:txBody>
          <a:bodyPr/>
          <a:lstStyle/>
          <a:p>
            <a:endParaRPr lang="en-US"/>
          </a:p>
        </p:txBody>
      </p:sp>
      <p:sp>
        <p:nvSpPr>
          <p:cNvPr id="102424" name="Line 24"/>
          <p:cNvSpPr>
            <a:spLocks noChangeShapeType="1"/>
          </p:cNvSpPr>
          <p:nvPr/>
        </p:nvSpPr>
        <p:spPr bwMode="auto">
          <a:xfrm>
            <a:off x="4648200" y="3200400"/>
            <a:ext cx="1676400" cy="533400"/>
          </a:xfrm>
          <a:prstGeom prst="line">
            <a:avLst/>
          </a:prstGeom>
          <a:noFill/>
          <a:ln w="9525">
            <a:solidFill>
              <a:schemeClr val="tx1"/>
            </a:solidFill>
            <a:round/>
            <a:headEnd/>
            <a:tailEnd type="triangle" w="med" len="med"/>
          </a:ln>
          <a:effectLst/>
        </p:spPr>
        <p:txBody>
          <a:bodyPr/>
          <a:lstStyle/>
          <a:p>
            <a:endParaRPr lang="en-US"/>
          </a:p>
        </p:txBody>
      </p:sp>
      <p:sp>
        <p:nvSpPr>
          <p:cNvPr id="102425" name="Line 25"/>
          <p:cNvSpPr>
            <a:spLocks noChangeShapeType="1"/>
          </p:cNvSpPr>
          <p:nvPr/>
        </p:nvSpPr>
        <p:spPr bwMode="auto">
          <a:xfrm>
            <a:off x="1905000" y="4343400"/>
            <a:ext cx="0" cy="609600"/>
          </a:xfrm>
          <a:prstGeom prst="line">
            <a:avLst/>
          </a:prstGeom>
          <a:noFill/>
          <a:ln w="9525">
            <a:solidFill>
              <a:schemeClr val="tx1"/>
            </a:solidFill>
            <a:round/>
            <a:headEnd/>
            <a:tailEnd type="triangle" w="med" len="med"/>
          </a:ln>
          <a:effectLst/>
        </p:spPr>
        <p:txBody>
          <a:bodyPr/>
          <a:lstStyle/>
          <a:p>
            <a:endParaRPr lang="en-US"/>
          </a:p>
        </p:txBody>
      </p:sp>
      <p:sp>
        <p:nvSpPr>
          <p:cNvPr id="102426" name="Line 26"/>
          <p:cNvSpPr>
            <a:spLocks noChangeShapeType="1"/>
          </p:cNvSpPr>
          <p:nvPr/>
        </p:nvSpPr>
        <p:spPr bwMode="auto">
          <a:xfrm>
            <a:off x="7086600" y="4267200"/>
            <a:ext cx="0" cy="6096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19"/>
                                        </p:tgtEl>
                                        <p:attrNameLst>
                                          <p:attrName>style.visibility</p:attrName>
                                        </p:attrNameLst>
                                      </p:cBhvr>
                                      <p:to>
                                        <p:strVal val="visible"/>
                                      </p:to>
                                    </p:set>
                                    <p:animEffect transition="in" filter="blinds(horizontal)">
                                      <p:cBhvr>
                                        <p:cTn id="7" dur="500"/>
                                        <p:tgtEl>
                                          <p:spTgt spid="1024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409"/>
                                        </p:tgtEl>
                                        <p:attrNameLst>
                                          <p:attrName>style.visibility</p:attrName>
                                        </p:attrNameLst>
                                      </p:cBhvr>
                                      <p:to>
                                        <p:strVal val="visible"/>
                                      </p:to>
                                    </p:set>
                                    <p:animEffect transition="in" filter="blinds(horizontal)">
                                      <p:cBhvr>
                                        <p:cTn id="10" dur="500"/>
                                        <p:tgtEl>
                                          <p:spTgt spid="10240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2421"/>
                                        </p:tgtEl>
                                        <p:attrNameLst>
                                          <p:attrName>style.visibility</p:attrName>
                                        </p:attrNameLst>
                                      </p:cBhvr>
                                      <p:to>
                                        <p:strVal val="visible"/>
                                      </p:to>
                                    </p:set>
                                    <p:animEffect transition="in" filter="blinds(horizontal)">
                                      <p:cBhvr>
                                        <p:cTn id="15" dur="500"/>
                                        <p:tgtEl>
                                          <p:spTgt spid="10242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2410"/>
                                        </p:tgtEl>
                                        <p:attrNameLst>
                                          <p:attrName>style.visibility</p:attrName>
                                        </p:attrNameLst>
                                      </p:cBhvr>
                                      <p:to>
                                        <p:strVal val="visible"/>
                                      </p:to>
                                    </p:set>
                                    <p:animEffect transition="in" filter="blinds(horizontal)">
                                      <p:cBhvr>
                                        <p:cTn id="18" dur="500"/>
                                        <p:tgtEl>
                                          <p:spTgt spid="10241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02414"/>
                                        </p:tgtEl>
                                        <p:attrNameLst>
                                          <p:attrName>style.visibility</p:attrName>
                                        </p:attrNameLst>
                                      </p:cBhvr>
                                      <p:to>
                                        <p:strVal val="visible"/>
                                      </p:to>
                                    </p:set>
                                    <p:animEffect transition="in" filter="box(in)">
                                      <p:cBhvr>
                                        <p:cTn id="23" dur="500"/>
                                        <p:tgtEl>
                                          <p:spTgt spid="102414"/>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02423"/>
                                        </p:tgtEl>
                                        <p:attrNameLst>
                                          <p:attrName>style.visibility</p:attrName>
                                        </p:attrNameLst>
                                      </p:cBhvr>
                                      <p:to>
                                        <p:strVal val="visible"/>
                                      </p:to>
                                    </p:set>
                                    <p:animEffect transition="in" filter="box(in)">
                                      <p:cBhvr>
                                        <p:cTn id="26" dur="500"/>
                                        <p:tgtEl>
                                          <p:spTgt spid="10242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2424"/>
                                        </p:tgtEl>
                                        <p:attrNameLst>
                                          <p:attrName>style.visibility</p:attrName>
                                        </p:attrNameLst>
                                      </p:cBhvr>
                                      <p:to>
                                        <p:strVal val="visible"/>
                                      </p:to>
                                    </p:set>
                                    <p:animEffect transition="in" filter="blinds(horizontal)">
                                      <p:cBhvr>
                                        <p:cTn id="31" dur="500"/>
                                        <p:tgtEl>
                                          <p:spTgt spid="10242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2415"/>
                                        </p:tgtEl>
                                        <p:attrNameLst>
                                          <p:attrName>style.visibility</p:attrName>
                                        </p:attrNameLst>
                                      </p:cBhvr>
                                      <p:to>
                                        <p:strVal val="visible"/>
                                      </p:to>
                                    </p:set>
                                    <p:animEffect transition="in" filter="blinds(horizontal)">
                                      <p:cBhvr>
                                        <p:cTn id="34" dur="500"/>
                                        <p:tgtEl>
                                          <p:spTgt spid="102415"/>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02425"/>
                                        </p:tgtEl>
                                        <p:attrNameLst>
                                          <p:attrName>style.visibility</p:attrName>
                                        </p:attrNameLst>
                                      </p:cBhvr>
                                      <p:to>
                                        <p:strVal val="visible"/>
                                      </p:to>
                                    </p:set>
                                    <p:animEffect transition="in" filter="box(in)">
                                      <p:cBhvr>
                                        <p:cTn id="39" dur="500"/>
                                        <p:tgtEl>
                                          <p:spTgt spid="102425"/>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02416"/>
                                        </p:tgtEl>
                                        <p:attrNameLst>
                                          <p:attrName>style.visibility</p:attrName>
                                        </p:attrNameLst>
                                      </p:cBhvr>
                                      <p:to>
                                        <p:strVal val="visible"/>
                                      </p:to>
                                    </p:set>
                                    <p:animEffect transition="in" filter="box(in)">
                                      <p:cBhvr>
                                        <p:cTn id="42" dur="500"/>
                                        <p:tgtEl>
                                          <p:spTgt spid="10241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02426"/>
                                        </p:tgtEl>
                                        <p:attrNameLst>
                                          <p:attrName>style.visibility</p:attrName>
                                        </p:attrNameLst>
                                      </p:cBhvr>
                                      <p:to>
                                        <p:strVal val="visible"/>
                                      </p:to>
                                    </p:set>
                                    <p:animEffect transition="in" filter="box(in)">
                                      <p:cBhvr>
                                        <p:cTn id="47" dur="500"/>
                                        <p:tgtEl>
                                          <p:spTgt spid="102426"/>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102418"/>
                                        </p:tgtEl>
                                        <p:attrNameLst>
                                          <p:attrName>style.visibility</p:attrName>
                                        </p:attrNameLst>
                                      </p:cBhvr>
                                      <p:to>
                                        <p:strVal val="visible"/>
                                      </p:to>
                                    </p:set>
                                    <p:animEffect transition="in" filter="box(in)">
                                      <p:cBhvr>
                                        <p:cTn id="50" dur="500"/>
                                        <p:tgtEl>
                                          <p:spTgt spid="102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9" grpId="0" animBg="1"/>
      <p:bldP spid="102410" grpId="0" animBg="1"/>
      <p:bldP spid="102414" grpId="0" animBg="1"/>
      <p:bldP spid="102415" grpId="0" animBg="1"/>
      <p:bldP spid="102416" grpId="0" animBg="1"/>
      <p:bldP spid="102418" grpId="0" animBg="1"/>
      <p:bldP spid="102419" grpId="0" animBg="1"/>
      <p:bldP spid="102421" grpId="0" animBg="1"/>
      <p:bldP spid="102423" grpId="0" animBg="1"/>
      <p:bldP spid="102424" grpId="0" animBg="1"/>
      <p:bldP spid="102425" grpId="0" animBg="1"/>
      <p:bldP spid="1024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ext Box 3"/>
          <p:cNvSpPr txBox="1">
            <a:spLocks noChangeArrowheads="1"/>
          </p:cNvSpPr>
          <p:nvPr/>
        </p:nvSpPr>
        <p:spPr bwMode="auto">
          <a:xfrm>
            <a:off x="3962400" y="457200"/>
            <a:ext cx="1143000" cy="488950"/>
          </a:xfrm>
          <a:prstGeom prst="rect">
            <a:avLst/>
          </a:prstGeom>
          <a:noFill/>
          <a:ln w="9525">
            <a:noFill/>
            <a:miter lim="800000"/>
            <a:headEnd/>
            <a:tailEnd/>
          </a:ln>
          <a:effectLst/>
        </p:spPr>
        <p:txBody>
          <a:bodyPr>
            <a:spAutoFit/>
          </a:bodyPr>
          <a:lstStyle/>
          <a:p>
            <a:pPr>
              <a:spcBef>
                <a:spcPct val="50000"/>
              </a:spcBef>
            </a:pPr>
            <a:r>
              <a:rPr lang="en-US" sz="2600" b="1" u="sng">
                <a:latin typeface="Times New Roman" pitchFamily="18" charset="0"/>
              </a:rPr>
              <a:t>Địa lí</a:t>
            </a:r>
          </a:p>
        </p:txBody>
      </p:sp>
      <p:sp>
        <p:nvSpPr>
          <p:cNvPr id="109572" name="Text Box 4"/>
          <p:cNvSpPr txBox="1">
            <a:spLocks noChangeArrowheads="1"/>
          </p:cNvSpPr>
          <p:nvPr/>
        </p:nvSpPr>
        <p:spPr bwMode="auto">
          <a:xfrm>
            <a:off x="2514600" y="990600"/>
            <a:ext cx="4267200" cy="488950"/>
          </a:xfrm>
          <a:prstGeom prst="rect">
            <a:avLst/>
          </a:prstGeom>
          <a:noFill/>
          <a:ln w="9525">
            <a:noFill/>
            <a:miter lim="800000"/>
            <a:headEnd/>
            <a:tailEnd/>
          </a:ln>
          <a:effectLst/>
        </p:spPr>
        <p:txBody>
          <a:bodyPr>
            <a:spAutoFit/>
          </a:bodyPr>
          <a:lstStyle/>
          <a:p>
            <a:pPr algn="ctr">
              <a:spcBef>
                <a:spcPct val="50000"/>
              </a:spcBef>
            </a:pPr>
            <a:r>
              <a:rPr lang="en-US" sz="2600" b="1">
                <a:solidFill>
                  <a:srgbClr val="FF0000"/>
                </a:solidFill>
                <a:latin typeface="Times New Roman" pitchFamily="18" charset="0"/>
              </a:rPr>
              <a:t>Thương mại và du lịch</a:t>
            </a:r>
          </a:p>
        </p:txBody>
      </p:sp>
      <p:sp>
        <p:nvSpPr>
          <p:cNvPr id="109573" name="Text Box 5"/>
          <p:cNvSpPr txBox="1">
            <a:spLocks noChangeArrowheads="1"/>
          </p:cNvSpPr>
          <p:nvPr/>
        </p:nvSpPr>
        <p:spPr bwMode="auto">
          <a:xfrm>
            <a:off x="457200" y="3048000"/>
            <a:ext cx="8382000" cy="1084263"/>
          </a:xfrm>
          <a:prstGeom prst="rect">
            <a:avLst/>
          </a:prstGeom>
          <a:noFill/>
          <a:ln w="9525">
            <a:noFill/>
            <a:miter lim="800000"/>
            <a:headEnd/>
            <a:tailEnd/>
          </a:ln>
          <a:effectLst/>
        </p:spPr>
        <p:txBody>
          <a:bodyPr>
            <a:spAutoFit/>
          </a:bodyPr>
          <a:lstStyle/>
          <a:p>
            <a:pPr algn="ctr">
              <a:spcBef>
                <a:spcPct val="50000"/>
              </a:spcBef>
            </a:pPr>
            <a:r>
              <a:rPr lang="en-US" sz="2600" b="1">
                <a:latin typeface="Times New Roman" pitchFamily="18" charset="0"/>
              </a:rPr>
              <a:t>Tỉnh  em có những mặt hàng xuất khẩu và</a:t>
            </a:r>
          </a:p>
          <a:p>
            <a:pPr algn="ctr">
              <a:spcBef>
                <a:spcPct val="50000"/>
              </a:spcBef>
            </a:pPr>
            <a:r>
              <a:rPr lang="en-US" sz="2600" b="1">
                <a:latin typeface="Times New Roman" pitchFamily="18" charset="0"/>
              </a:rPr>
              <a:t> nhập khẩu nào ?</a:t>
            </a:r>
          </a:p>
        </p:txBody>
      </p:sp>
      <p:sp>
        <p:nvSpPr>
          <p:cNvPr id="109575" name="Text Box 7"/>
          <p:cNvSpPr txBox="1">
            <a:spLocks noChangeArrowheads="1"/>
          </p:cNvSpPr>
          <p:nvPr/>
        </p:nvSpPr>
        <p:spPr bwMode="auto">
          <a:xfrm>
            <a:off x="838200" y="1600200"/>
            <a:ext cx="4191000" cy="488950"/>
          </a:xfrm>
          <a:prstGeom prst="rect">
            <a:avLst/>
          </a:prstGeom>
          <a:noFill/>
          <a:ln w="9525">
            <a:noFill/>
            <a:miter lim="800000"/>
            <a:headEnd/>
            <a:tailEnd/>
          </a:ln>
          <a:effectLst/>
        </p:spPr>
        <p:txBody>
          <a:bodyPr>
            <a:spAutoFit/>
          </a:bodyPr>
          <a:lstStyle/>
          <a:p>
            <a:pPr>
              <a:spcBef>
                <a:spcPct val="50000"/>
              </a:spcBef>
            </a:pPr>
            <a:r>
              <a:rPr lang="en-US" sz="2600" b="1">
                <a:latin typeface="Times New Roman" pitchFamily="18" charset="0"/>
              </a:rPr>
              <a:t>1. Hoạt động thương mại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p:cNvSpPr txBox="1">
            <a:spLocks noChangeArrowheads="1"/>
          </p:cNvSpPr>
          <p:nvPr/>
        </p:nvSpPr>
        <p:spPr bwMode="auto">
          <a:xfrm>
            <a:off x="3962400" y="457200"/>
            <a:ext cx="1143000" cy="488950"/>
          </a:xfrm>
          <a:prstGeom prst="rect">
            <a:avLst/>
          </a:prstGeom>
          <a:noFill/>
          <a:ln w="9525">
            <a:noFill/>
            <a:miter lim="800000"/>
            <a:headEnd/>
            <a:tailEnd/>
          </a:ln>
          <a:effectLst/>
        </p:spPr>
        <p:txBody>
          <a:bodyPr>
            <a:spAutoFit/>
          </a:bodyPr>
          <a:lstStyle/>
          <a:p>
            <a:pPr>
              <a:spcBef>
                <a:spcPct val="50000"/>
              </a:spcBef>
            </a:pPr>
            <a:r>
              <a:rPr lang="en-US" sz="2600" b="1" u="sng">
                <a:latin typeface="Times New Roman" pitchFamily="18" charset="0"/>
              </a:rPr>
              <a:t>Địa lí</a:t>
            </a:r>
          </a:p>
        </p:txBody>
      </p:sp>
      <p:sp>
        <p:nvSpPr>
          <p:cNvPr id="86022" name="Text Box 6"/>
          <p:cNvSpPr txBox="1">
            <a:spLocks noChangeArrowheads="1"/>
          </p:cNvSpPr>
          <p:nvPr/>
        </p:nvSpPr>
        <p:spPr bwMode="auto">
          <a:xfrm>
            <a:off x="457200" y="3124200"/>
            <a:ext cx="8001000" cy="488950"/>
          </a:xfrm>
          <a:prstGeom prst="rect">
            <a:avLst/>
          </a:prstGeom>
          <a:noFill/>
          <a:ln w="9525">
            <a:noFill/>
            <a:miter lim="800000"/>
            <a:headEnd/>
            <a:tailEnd/>
          </a:ln>
          <a:effectLst/>
        </p:spPr>
        <p:txBody>
          <a:bodyPr>
            <a:spAutoFit/>
          </a:bodyPr>
          <a:lstStyle/>
          <a:p>
            <a:pPr>
              <a:spcBef>
                <a:spcPct val="50000"/>
              </a:spcBef>
            </a:pPr>
            <a:r>
              <a:rPr lang="en-US" sz="2600" b="1" dirty="0" err="1">
                <a:latin typeface="Times New Roman" pitchFamily="18" charset="0"/>
              </a:rPr>
              <a:t>Nước</a:t>
            </a:r>
            <a:r>
              <a:rPr lang="en-US" sz="2600" b="1" dirty="0">
                <a:latin typeface="Times New Roman" pitchFamily="18" charset="0"/>
              </a:rPr>
              <a:t> </a:t>
            </a:r>
            <a:r>
              <a:rPr lang="en-US" sz="2600" b="1" dirty="0" err="1">
                <a:latin typeface="Times New Roman" pitchFamily="18" charset="0"/>
              </a:rPr>
              <a:t>ta</a:t>
            </a:r>
            <a:r>
              <a:rPr lang="en-US" sz="2600" b="1" dirty="0">
                <a:latin typeface="Times New Roman" pitchFamily="18" charset="0"/>
              </a:rPr>
              <a:t> </a:t>
            </a:r>
            <a:r>
              <a:rPr lang="en-US" sz="2600" b="1" dirty="0" err="1">
                <a:latin typeface="Times New Roman" pitchFamily="18" charset="0"/>
              </a:rPr>
              <a:t>có</a:t>
            </a:r>
            <a:r>
              <a:rPr lang="en-US" sz="2600" b="1" dirty="0">
                <a:latin typeface="Times New Roman" pitchFamily="18" charset="0"/>
              </a:rPr>
              <a:t> </a:t>
            </a:r>
            <a:r>
              <a:rPr lang="en-US" sz="2600" b="1" dirty="0" err="1">
                <a:latin typeface="Times New Roman" pitchFamily="18" charset="0"/>
              </a:rPr>
              <a:t>những</a:t>
            </a:r>
            <a:r>
              <a:rPr lang="en-US" sz="2600" b="1" dirty="0">
                <a:latin typeface="Times New Roman" pitchFamily="18" charset="0"/>
              </a:rPr>
              <a:t> </a:t>
            </a:r>
            <a:r>
              <a:rPr lang="en-US" sz="2600" b="1" dirty="0" err="1">
                <a:latin typeface="Times New Roman" pitchFamily="18" charset="0"/>
              </a:rPr>
              <a:t>loại</a:t>
            </a:r>
            <a:r>
              <a:rPr lang="en-US" sz="2600" b="1" dirty="0">
                <a:latin typeface="Times New Roman" pitchFamily="18" charset="0"/>
              </a:rPr>
              <a:t> </a:t>
            </a:r>
            <a:r>
              <a:rPr lang="en-US" sz="2600" b="1" dirty="0" err="1">
                <a:latin typeface="Times New Roman" pitchFamily="18" charset="0"/>
              </a:rPr>
              <a:t>hình</a:t>
            </a:r>
            <a:r>
              <a:rPr lang="en-US" sz="2600" b="1" dirty="0">
                <a:latin typeface="Times New Roman" pitchFamily="18" charset="0"/>
              </a:rPr>
              <a:t> </a:t>
            </a:r>
            <a:r>
              <a:rPr lang="en-US" sz="2600" b="1" dirty="0" err="1">
                <a:latin typeface="Times New Roman" pitchFamily="18" charset="0"/>
              </a:rPr>
              <a:t>giao</a:t>
            </a:r>
            <a:r>
              <a:rPr lang="en-US" sz="2600" b="1" dirty="0">
                <a:latin typeface="Times New Roman" pitchFamily="18" charset="0"/>
              </a:rPr>
              <a:t> </a:t>
            </a:r>
            <a:r>
              <a:rPr lang="en-US" sz="2600" b="1" dirty="0" err="1">
                <a:latin typeface="Times New Roman" pitchFamily="18" charset="0"/>
              </a:rPr>
              <a:t>thông</a:t>
            </a:r>
            <a:r>
              <a:rPr lang="en-US" sz="2600" b="1" dirty="0">
                <a:latin typeface="Times New Roman" pitchFamily="18" charset="0"/>
              </a:rPr>
              <a:t> </a:t>
            </a:r>
            <a:r>
              <a:rPr lang="en-US" sz="2600" b="1" dirty="0" err="1">
                <a:latin typeface="Times New Roman" pitchFamily="18" charset="0"/>
              </a:rPr>
              <a:t>nào</a:t>
            </a:r>
            <a:r>
              <a:rPr lang="en-US" sz="2600" b="1" dirty="0">
                <a:latin typeface="Times New Roman" pitchFamily="18" charset="0"/>
              </a:rPr>
              <a:t> ?</a:t>
            </a:r>
          </a:p>
        </p:txBody>
      </p:sp>
      <p:sp>
        <p:nvSpPr>
          <p:cNvPr id="86023" name="Text Box 7"/>
          <p:cNvSpPr txBox="1">
            <a:spLocks noChangeArrowheads="1"/>
          </p:cNvSpPr>
          <p:nvPr/>
        </p:nvSpPr>
        <p:spPr bwMode="auto">
          <a:xfrm>
            <a:off x="533400" y="3124200"/>
            <a:ext cx="8001000" cy="885825"/>
          </a:xfrm>
          <a:prstGeom prst="rect">
            <a:avLst/>
          </a:prstGeom>
          <a:noFill/>
          <a:ln w="9525">
            <a:noFill/>
            <a:miter lim="800000"/>
            <a:headEnd/>
            <a:tailEnd/>
          </a:ln>
          <a:effectLst/>
        </p:spPr>
        <p:txBody>
          <a:bodyPr>
            <a:spAutoFit/>
          </a:bodyPr>
          <a:lstStyle/>
          <a:p>
            <a:pPr>
              <a:spcBef>
                <a:spcPct val="50000"/>
              </a:spcBef>
            </a:pPr>
            <a:r>
              <a:rPr lang="en-US" sz="2600" b="1" dirty="0" err="1">
                <a:latin typeface="Times New Roman" pitchFamily="18" charset="0"/>
              </a:rPr>
              <a:t>Chỉ</a:t>
            </a:r>
            <a:r>
              <a:rPr lang="en-US" sz="2600" b="1" dirty="0">
                <a:latin typeface="Times New Roman" pitchFamily="18" charset="0"/>
              </a:rPr>
              <a:t> </a:t>
            </a:r>
            <a:r>
              <a:rPr lang="en-US" sz="2600" b="1" dirty="0" err="1">
                <a:latin typeface="Times New Roman" pitchFamily="18" charset="0"/>
              </a:rPr>
              <a:t>trên</a:t>
            </a:r>
            <a:r>
              <a:rPr lang="en-US" sz="2600" b="1" dirty="0">
                <a:latin typeface="Times New Roman" pitchFamily="18" charset="0"/>
              </a:rPr>
              <a:t> </a:t>
            </a:r>
            <a:r>
              <a:rPr lang="en-US" sz="2600" b="1" dirty="0" err="1">
                <a:latin typeface="Times New Roman" pitchFamily="18" charset="0"/>
              </a:rPr>
              <a:t>lược</a:t>
            </a:r>
            <a:r>
              <a:rPr lang="en-US" sz="2600" b="1" dirty="0">
                <a:latin typeface="Times New Roman" pitchFamily="18" charset="0"/>
              </a:rPr>
              <a:t> </a:t>
            </a:r>
            <a:r>
              <a:rPr lang="en-US" sz="2600" b="1" dirty="0" err="1">
                <a:latin typeface="Times New Roman" pitchFamily="18" charset="0"/>
              </a:rPr>
              <a:t>đồ</a:t>
            </a:r>
            <a:r>
              <a:rPr lang="en-US" sz="2600" b="1" dirty="0">
                <a:latin typeface="Times New Roman" pitchFamily="18" charset="0"/>
              </a:rPr>
              <a:t> </a:t>
            </a:r>
            <a:r>
              <a:rPr lang="en-US" sz="2600" b="1" dirty="0" err="1">
                <a:latin typeface="Times New Roman" pitchFamily="18" charset="0"/>
              </a:rPr>
              <a:t>các</a:t>
            </a:r>
            <a:r>
              <a:rPr lang="en-US" sz="2600" b="1" dirty="0">
                <a:latin typeface="Times New Roman" pitchFamily="18" charset="0"/>
              </a:rPr>
              <a:t> </a:t>
            </a:r>
            <a:r>
              <a:rPr lang="en-US" sz="2600" b="1" dirty="0" err="1">
                <a:latin typeface="Times New Roman" pitchFamily="18" charset="0"/>
              </a:rPr>
              <a:t>sân</a:t>
            </a:r>
            <a:r>
              <a:rPr lang="en-US" sz="2600" b="1" dirty="0">
                <a:latin typeface="Times New Roman" pitchFamily="18" charset="0"/>
              </a:rPr>
              <a:t> bay </a:t>
            </a:r>
            <a:r>
              <a:rPr lang="en-US" sz="2600" b="1" dirty="0" err="1">
                <a:latin typeface="Times New Roman" pitchFamily="18" charset="0"/>
              </a:rPr>
              <a:t>quốc</a:t>
            </a:r>
            <a:r>
              <a:rPr lang="en-US" sz="2600" b="1" dirty="0">
                <a:latin typeface="Times New Roman" pitchFamily="18" charset="0"/>
              </a:rPr>
              <a:t> </a:t>
            </a:r>
            <a:r>
              <a:rPr lang="en-US" sz="2600" b="1" dirty="0" err="1">
                <a:latin typeface="Times New Roman" pitchFamily="18" charset="0"/>
              </a:rPr>
              <a:t>tế</a:t>
            </a:r>
            <a:r>
              <a:rPr lang="en-US" sz="2600" b="1" dirty="0">
                <a:latin typeface="Times New Roman" pitchFamily="18" charset="0"/>
              </a:rPr>
              <a:t>, </a:t>
            </a:r>
            <a:r>
              <a:rPr lang="en-US" sz="2600" b="1" dirty="0" err="1">
                <a:latin typeface="Times New Roman" pitchFamily="18" charset="0"/>
              </a:rPr>
              <a:t>các</a:t>
            </a:r>
            <a:r>
              <a:rPr lang="en-US" sz="2600" b="1" dirty="0">
                <a:latin typeface="Times New Roman" pitchFamily="18" charset="0"/>
              </a:rPr>
              <a:t> </a:t>
            </a:r>
            <a:r>
              <a:rPr lang="en-US" sz="2600" b="1" dirty="0" err="1">
                <a:latin typeface="Times New Roman" pitchFamily="18" charset="0"/>
              </a:rPr>
              <a:t>cảng</a:t>
            </a:r>
            <a:r>
              <a:rPr lang="en-US" sz="2600" b="1" dirty="0">
                <a:latin typeface="Times New Roman" pitchFamily="18" charset="0"/>
              </a:rPr>
              <a:t> </a:t>
            </a:r>
            <a:r>
              <a:rPr lang="en-US" sz="2600" b="1" dirty="0" err="1">
                <a:latin typeface="Times New Roman" pitchFamily="18" charset="0"/>
              </a:rPr>
              <a:t>biển</a:t>
            </a:r>
            <a:r>
              <a:rPr lang="en-US" sz="2600" b="1" dirty="0">
                <a:latin typeface="Times New Roman" pitchFamily="18" charset="0"/>
              </a:rPr>
              <a:t> </a:t>
            </a:r>
            <a:r>
              <a:rPr lang="en-US" sz="2600" b="1" dirty="0" err="1">
                <a:latin typeface="Times New Roman" pitchFamily="18" charset="0"/>
              </a:rPr>
              <a:t>lớn</a:t>
            </a:r>
            <a:r>
              <a:rPr lang="en-US" sz="2600" b="1" dirty="0">
                <a:latin typeface="Times New Roman" pitchFamily="18" charset="0"/>
              </a:rPr>
              <a:t> ở </a:t>
            </a:r>
            <a:r>
              <a:rPr lang="en-US" sz="2600" b="1" dirty="0" err="1">
                <a:latin typeface="Times New Roman" pitchFamily="18" charset="0"/>
              </a:rPr>
              <a:t>nước</a:t>
            </a:r>
            <a:r>
              <a:rPr lang="en-US" sz="2600" b="1" dirty="0">
                <a:latin typeface="Times New Roman" pitchFamily="18" charset="0"/>
              </a:rPr>
              <a:t> </a:t>
            </a:r>
            <a:r>
              <a:rPr lang="en-US" sz="2600" b="1" dirty="0" err="1">
                <a:latin typeface="Times New Roman" pitchFamily="18" charset="0"/>
              </a:rPr>
              <a:t>ta</a:t>
            </a:r>
            <a:r>
              <a:rPr lang="en-US" sz="2600" b="1" dirty="0">
                <a:latin typeface="Times New Roman" pitchFamily="18" charset="0"/>
              </a:rPr>
              <a:t> ?</a:t>
            </a:r>
          </a:p>
        </p:txBody>
      </p:sp>
      <p:sp>
        <p:nvSpPr>
          <p:cNvPr id="86024" name="Text Box 8"/>
          <p:cNvSpPr txBox="1">
            <a:spLocks noChangeArrowheads="1"/>
          </p:cNvSpPr>
          <p:nvPr/>
        </p:nvSpPr>
        <p:spPr bwMode="auto">
          <a:xfrm>
            <a:off x="2514600" y="990600"/>
            <a:ext cx="4267200" cy="488950"/>
          </a:xfrm>
          <a:prstGeom prst="rect">
            <a:avLst/>
          </a:prstGeom>
          <a:noFill/>
          <a:ln w="9525">
            <a:noFill/>
            <a:miter lim="800000"/>
            <a:headEnd/>
            <a:tailEnd/>
          </a:ln>
          <a:effectLst/>
        </p:spPr>
        <p:txBody>
          <a:bodyPr>
            <a:spAutoFit/>
          </a:bodyPr>
          <a:lstStyle/>
          <a:p>
            <a:pPr algn="ctr">
              <a:spcBef>
                <a:spcPct val="50000"/>
              </a:spcBef>
            </a:pPr>
            <a:r>
              <a:rPr lang="en-US" sz="2600" b="1">
                <a:solidFill>
                  <a:srgbClr val="FF0000"/>
                </a:solidFill>
                <a:latin typeface="Times New Roman" pitchFamily="18" charset="0"/>
              </a:rPr>
              <a:t>Thương mại và du lịch</a:t>
            </a:r>
          </a:p>
        </p:txBody>
      </p:sp>
      <p:sp>
        <p:nvSpPr>
          <p:cNvPr id="86025" name="Text Box 9"/>
          <p:cNvSpPr txBox="1">
            <a:spLocks noChangeArrowheads="1"/>
          </p:cNvSpPr>
          <p:nvPr/>
        </p:nvSpPr>
        <p:spPr bwMode="auto">
          <a:xfrm>
            <a:off x="457200" y="2286000"/>
            <a:ext cx="2133600" cy="488950"/>
          </a:xfrm>
          <a:prstGeom prst="rect">
            <a:avLst/>
          </a:prstGeom>
          <a:noFill/>
          <a:ln w="9525">
            <a:noFill/>
            <a:miter lim="800000"/>
            <a:headEnd/>
            <a:tailEnd/>
          </a:ln>
          <a:effectLst/>
        </p:spPr>
        <p:txBody>
          <a:bodyPr>
            <a:spAutoFit/>
          </a:bodyPr>
          <a:lstStyle/>
          <a:p>
            <a:pPr>
              <a:spcBef>
                <a:spcPct val="50000"/>
              </a:spcBef>
            </a:pPr>
            <a:r>
              <a:rPr lang="en-US" sz="2600" b="1">
                <a:latin typeface="Times New Roman" pitchFamily="18" charset="0"/>
              </a:rPr>
              <a:t>Bài cũ</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linds(horizontal)">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86022"/>
                                        </p:tgtEl>
                                      </p:cBhvr>
                                    </p:animEffect>
                                    <p:set>
                                      <p:cBhvr>
                                        <p:cTn id="12" dur="1" fill="hold">
                                          <p:stCondLst>
                                            <p:cond delay="499"/>
                                          </p:stCondLst>
                                        </p:cTn>
                                        <p:tgtEl>
                                          <p:spTgt spid="860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6023"/>
                                        </p:tgtEl>
                                        <p:attrNameLst>
                                          <p:attrName>style.visibility</p:attrName>
                                        </p:attrNameLst>
                                      </p:cBhvr>
                                      <p:to>
                                        <p:strVal val="visible"/>
                                      </p:to>
                                    </p:set>
                                    <p:animEffect transition="in" filter="box(in)">
                                      <p:cBhvr>
                                        <p:cTn id="17" dur="500"/>
                                        <p:tgtEl>
                                          <p:spTgt spid="8602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86023"/>
                                        </p:tgtEl>
                                      </p:cBhvr>
                                    </p:animEffect>
                                    <p:set>
                                      <p:cBhvr>
                                        <p:cTn id="22" dur="1" fill="hold">
                                          <p:stCondLst>
                                            <p:cond delay="499"/>
                                          </p:stCondLst>
                                        </p:cTn>
                                        <p:tgtEl>
                                          <p:spTgt spid="860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86025"/>
                                        </p:tgtEl>
                                      </p:cBhvr>
                                    </p:animEffect>
                                    <p:set>
                                      <p:cBhvr>
                                        <p:cTn id="27" dur="1" fill="hold">
                                          <p:stCondLst>
                                            <p:cond delay="499"/>
                                          </p:stCondLst>
                                        </p:cTn>
                                        <p:tgtEl>
                                          <p:spTgt spid="8602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86024"/>
                                        </p:tgtEl>
                                        <p:attrNameLst>
                                          <p:attrName>style.visibility</p:attrName>
                                        </p:attrNameLst>
                                      </p:cBhvr>
                                      <p:to>
                                        <p:strVal val="visible"/>
                                      </p:to>
                                    </p:set>
                                    <p:anim calcmode="discrete" valueType="clr">
                                      <p:cBhvr override="childStyle">
                                        <p:cTn id="32" dur="80"/>
                                        <p:tgtEl>
                                          <p:spTgt spid="86024"/>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86024"/>
                                        </p:tgtEl>
                                        <p:attrNameLst>
                                          <p:attrName>fillcolor</p:attrName>
                                        </p:attrNameLst>
                                      </p:cBhvr>
                                      <p:tavLst>
                                        <p:tav tm="0">
                                          <p:val>
                                            <p:clrVal>
                                              <a:schemeClr val="accent2"/>
                                            </p:clrVal>
                                          </p:val>
                                        </p:tav>
                                        <p:tav tm="50000">
                                          <p:val>
                                            <p:clrVal>
                                              <a:schemeClr val="hlink"/>
                                            </p:clrVal>
                                          </p:val>
                                        </p:tav>
                                      </p:tavLst>
                                    </p:anim>
                                    <p:set>
                                      <p:cBhvr>
                                        <p:cTn id="34" dur="80"/>
                                        <p:tgtEl>
                                          <p:spTgt spid="860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p:bldP spid="86022" grpId="1"/>
      <p:bldP spid="86023" grpId="0"/>
      <p:bldP spid="86023" grpId="1"/>
      <p:bldP spid="86024" grpId="0"/>
      <p:bldP spid="860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247650" y="1528763"/>
            <a:ext cx="4751388" cy="488950"/>
          </a:xfrm>
          <a:prstGeom prst="rect">
            <a:avLst/>
          </a:prstGeom>
          <a:noFill/>
          <a:ln w="9525" algn="ctr">
            <a:noFill/>
            <a:miter lim="800000"/>
            <a:headEnd/>
            <a:tailEnd/>
          </a:ln>
          <a:effectLst/>
        </p:spPr>
        <p:txBody>
          <a:bodyPr>
            <a:spAutoFit/>
          </a:bodyPr>
          <a:lstStyle/>
          <a:p>
            <a:pPr>
              <a:spcBef>
                <a:spcPct val="50000"/>
              </a:spcBef>
            </a:pPr>
            <a:r>
              <a:rPr lang="en-US" sz="2600" b="1">
                <a:latin typeface="Times New Roman" pitchFamily="18" charset="0"/>
              </a:rPr>
              <a:t>1. </a:t>
            </a:r>
            <a:r>
              <a:rPr lang="en-US" sz="2600" b="1" u="sng">
                <a:latin typeface="Times New Roman" pitchFamily="18" charset="0"/>
              </a:rPr>
              <a:t>Hoạt động thương mại</a:t>
            </a:r>
          </a:p>
        </p:txBody>
      </p:sp>
      <p:sp>
        <p:nvSpPr>
          <p:cNvPr id="16390" name="Text Box 6"/>
          <p:cNvSpPr txBox="1">
            <a:spLocks noChangeArrowheads="1"/>
          </p:cNvSpPr>
          <p:nvPr/>
        </p:nvSpPr>
        <p:spPr bwMode="auto">
          <a:xfrm>
            <a:off x="261938" y="2043113"/>
            <a:ext cx="2971800" cy="488950"/>
          </a:xfrm>
          <a:prstGeom prst="rect">
            <a:avLst/>
          </a:prstGeom>
          <a:noFill/>
          <a:ln w="9525">
            <a:noFill/>
            <a:miter lim="800000"/>
            <a:headEnd/>
            <a:tailEnd/>
          </a:ln>
          <a:effectLst/>
        </p:spPr>
        <p:txBody>
          <a:bodyPr>
            <a:spAutoFit/>
          </a:bodyPr>
          <a:lstStyle/>
          <a:p>
            <a:pPr>
              <a:spcBef>
                <a:spcPct val="50000"/>
              </a:spcBef>
            </a:pPr>
            <a:r>
              <a:rPr lang="en-US" sz="2600" b="1">
                <a:latin typeface="Times New Roman" pitchFamily="18" charset="0"/>
              </a:rPr>
              <a:t>2. </a:t>
            </a:r>
            <a:r>
              <a:rPr lang="en-US" sz="2600" b="1" u="sng">
                <a:latin typeface="Times New Roman" pitchFamily="18" charset="0"/>
              </a:rPr>
              <a:t>Ngành du lịch</a:t>
            </a:r>
          </a:p>
        </p:txBody>
      </p:sp>
      <p:sp>
        <p:nvSpPr>
          <p:cNvPr id="16391" name="AutoShape 7"/>
          <p:cNvSpPr>
            <a:spLocks noChangeArrowheads="1"/>
          </p:cNvSpPr>
          <p:nvPr/>
        </p:nvSpPr>
        <p:spPr bwMode="auto">
          <a:xfrm>
            <a:off x="3124200" y="2438400"/>
            <a:ext cx="4800600" cy="533400"/>
          </a:xfrm>
          <a:prstGeom prst="ribbon">
            <a:avLst>
              <a:gd name="adj1" fmla="val 12500"/>
              <a:gd name="adj2" fmla="val 50000"/>
            </a:avLst>
          </a:prstGeom>
          <a:solidFill>
            <a:schemeClr val="bg1"/>
          </a:solidFill>
          <a:ln w="9525">
            <a:solidFill>
              <a:schemeClr val="tx1"/>
            </a:solidFill>
            <a:round/>
            <a:headEnd/>
            <a:tailEnd/>
          </a:ln>
          <a:effectLst/>
        </p:spPr>
        <p:txBody>
          <a:bodyPr wrap="none" anchor="ctr"/>
          <a:lstStyle/>
          <a:p>
            <a:pPr algn="ctr"/>
            <a:r>
              <a:rPr lang="en-US" sz="2400" b="1">
                <a:latin typeface=".VnArial Narrow" pitchFamily="34" charset="0"/>
              </a:rPr>
              <a:t>Trao ®æi nhãm 4</a:t>
            </a:r>
          </a:p>
        </p:txBody>
      </p:sp>
      <p:sp>
        <p:nvSpPr>
          <p:cNvPr id="16393" name="Text Box 9"/>
          <p:cNvSpPr txBox="1">
            <a:spLocks noChangeArrowheads="1"/>
          </p:cNvSpPr>
          <p:nvPr/>
        </p:nvSpPr>
        <p:spPr bwMode="auto">
          <a:xfrm>
            <a:off x="457200" y="3200400"/>
            <a:ext cx="8382000" cy="915988"/>
          </a:xfrm>
          <a:prstGeom prst="rect">
            <a:avLst/>
          </a:prstGeom>
          <a:noFill/>
          <a:ln w="9525">
            <a:noFill/>
            <a:miter lim="800000"/>
            <a:headEnd/>
            <a:tailEnd/>
          </a:ln>
          <a:effectLst/>
        </p:spPr>
        <p:txBody>
          <a:bodyPr>
            <a:spAutoFit/>
          </a:bodyPr>
          <a:lstStyle/>
          <a:p>
            <a:pPr>
              <a:spcBef>
                <a:spcPct val="50000"/>
              </a:spcBef>
            </a:pPr>
            <a:r>
              <a:rPr lang="en-US" sz="2600" b="1">
                <a:latin typeface="Times New Roman" pitchFamily="18" charset="0"/>
              </a:rPr>
              <a:t>1. Nêu những</a:t>
            </a:r>
            <a:r>
              <a:rPr lang="en-US" sz="2800" b="1">
                <a:latin typeface="Times New Roman" pitchFamily="18" charset="0"/>
              </a:rPr>
              <a:t> </a:t>
            </a:r>
            <a:r>
              <a:rPr lang="en-US" sz="2600" b="1">
                <a:latin typeface="Times New Roman" pitchFamily="18" charset="0"/>
              </a:rPr>
              <a:t>điều kiện cho sự phát triển của ngành du lịch nước ta.</a:t>
            </a:r>
          </a:p>
        </p:txBody>
      </p:sp>
      <p:sp>
        <p:nvSpPr>
          <p:cNvPr id="16395" name="Text Box 11"/>
          <p:cNvSpPr txBox="1">
            <a:spLocks noChangeArrowheads="1"/>
          </p:cNvSpPr>
          <p:nvPr/>
        </p:nvSpPr>
        <p:spPr bwMode="auto">
          <a:xfrm>
            <a:off x="457200" y="4114800"/>
            <a:ext cx="8382000" cy="885825"/>
          </a:xfrm>
          <a:prstGeom prst="rect">
            <a:avLst/>
          </a:prstGeom>
          <a:noFill/>
          <a:ln w="9525">
            <a:noFill/>
            <a:miter lim="800000"/>
            <a:headEnd/>
            <a:tailEnd/>
          </a:ln>
          <a:effectLst/>
        </p:spPr>
        <p:txBody>
          <a:bodyPr>
            <a:spAutoFit/>
          </a:bodyPr>
          <a:lstStyle/>
          <a:p>
            <a:pPr>
              <a:spcBef>
                <a:spcPct val="50000"/>
              </a:spcBef>
            </a:pPr>
            <a:r>
              <a:rPr lang="en-US" sz="2600" b="1">
                <a:latin typeface="Times New Roman" pitchFamily="18" charset="0"/>
              </a:rPr>
              <a:t>2. Vì sao những năm gần đây, lượng khách du lịch ở nước ta đã tăng lên ?</a:t>
            </a:r>
          </a:p>
        </p:txBody>
      </p:sp>
      <p:sp>
        <p:nvSpPr>
          <p:cNvPr id="16397" name="Text Box 13"/>
          <p:cNvSpPr txBox="1">
            <a:spLocks noChangeArrowheads="1"/>
          </p:cNvSpPr>
          <p:nvPr/>
        </p:nvSpPr>
        <p:spPr bwMode="auto">
          <a:xfrm>
            <a:off x="3962400" y="457200"/>
            <a:ext cx="1143000" cy="488950"/>
          </a:xfrm>
          <a:prstGeom prst="rect">
            <a:avLst/>
          </a:prstGeom>
          <a:noFill/>
          <a:ln w="9525">
            <a:noFill/>
            <a:miter lim="800000"/>
            <a:headEnd/>
            <a:tailEnd/>
          </a:ln>
          <a:effectLst/>
        </p:spPr>
        <p:txBody>
          <a:bodyPr>
            <a:spAutoFit/>
          </a:bodyPr>
          <a:lstStyle/>
          <a:p>
            <a:pPr>
              <a:spcBef>
                <a:spcPct val="50000"/>
              </a:spcBef>
            </a:pPr>
            <a:r>
              <a:rPr lang="en-US" sz="2600" b="1" u="sng">
                <a:latin typeface="Times New Roman" pitchFamily="18" charset="0"/>
              </a:rPr>
              <a:t>Địa lí</a:t>
            </a:r>
          </a:p>
        </p:txBody>
      </p:sp>
      <p:sp>
        <p:nvSpPr>
          <p:cNvPr id="16398" name="Text Box 14"/>
          <p:cNvSpPr txBox="1">
            <a:spLocks noChangeArrowheads="1"/>
          </p:cNvSpPr>
          <p:nvPr/>
        </p:nvSpPr>
        <p:spPr bwMode="auto">
          <a:xfrm>
            <a:off x="2514600" y="838200"/>
            <a:ext cx="4267200" cy="488950"/>
          </a:xfrm>
          <a:prstGeom prst="rect">
            <a:avLst/>
          </a:prstGeom>
          <a:noFill/>
          <a:ln w="9525">
            <a:noFill/>
            <a:miter lim="800000"/>
            <a:headEnd/>
            <a:tailEnd/>
          </a:ln>
          <a:effectLst/>
        </p:spPr>
        <p:txBody>
          <a:bodyPr>
            <a:spAutoFit/>
          </a:bodyPr>
          <a:lstStyle/>
          <a:p>
            <a:pPr algn="ctr">
              <a:spcBef>
                <a:spcPct val="50000"/>
              </a:spcBef>
            </a:pPr>
            <a:r>
              <a:rPr lang="en-US" sz="2600" b="1">
                <a:solidFill>
                  <a:srgbClr val="FF0000"/>
                </a:solidFill>
                <a:latin typeface="Times New Roman" pitchFamily="18" charset="0"/>
              </a:rPr>
              <a:t>Thương mại và du lịch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90"/>
                                        </p:tgtEl>
                                        <p:attrNameLst>
                                          <p:attrName>style.visibility</p:attrName>
                                        </p:attrNameLst>
                                      </p:cBhvr>
                                      <p:to>
                                        <p:strVal val="visible"/>
                                      </p:to>
                                    </p:set>
                                    <p:anim calcmode="discrete" valueType="clr">
                                      <p:cBhvr override="childStyle">
                                        <p:cTn id="7" dur="80"/>
                                        <p:tgtEl>
                                          <p:spTgt spid="163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90"/>
                                        </p:tgtEl>
                                        <p:attrNameLst>
                                          <p:attrName>fillcolor</p:attrName>
                                        </p:attrNameLst>
                                      </p:cBhvr>
                                      <p:tavLst>
                                        <p:tav tm="0">
                                          <p:val>
                                            <p:clrVal>
                                              <a:schemeClr val="accent2"/>
                                            </p:clrVal>
                                          </p:val>
                                        </p:tav>
                                        <p:tav tm="50000">
                                          <p:val>
                                            <p:clrVal>
                                              <a:schemeClr val="hlink"/>
                                            </p:clrVal>
                                          </p:val>
                                        </p:tav>
                                      </p:tavLst>
                                    </p:anim>
                                    <p:set>
                                      <p:cBhvr>
                                        <p:cTn id="9" dur="80"/>
                                        <p:tgtEl>
                                          <p:spTgt spid="1639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6393"/>
                                        </p:tgtEl>
                                        <p:attrNameLst>
                                          <p:attrName>style.visibility</p:attrName>
                                        </p:attrNameLst>
                                      </p:cBhvr>
                                      <p:to>
                                        <p:strVal val="visible"/>
                                      </p:to>
                                    </p:set>
                                    <p:animEffect transition="in" filter="blinds(horizontal)">
                                      <p:cBhvr>
                                        <p:cTn id="14" dur="500"/>
                                        <p:tgtEl>
                                          <p:spTgt spid="16393"/>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6395"/>
                                        </p:tgtEl>
                                        <p:attrNameLst>
                                          <p:attrName>style.visibility</p:attrName>
                                        </p:attrNameLst>
                                      </p:cBhvr>
                                      <p:to>
                                        <p:strVal val="visible"/>
                                      </p:to>
                                    </p:set>
                                    <p:animEffect transition="in" filter="box(in)">
                                      <p:cBhvr>
                                        <p:cTn id="19" dur="500"/>
                                        <p:tgtEl>
                                          <p:spTgt spid="1639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6391"/>
                                        </p:tgtEl>
                                        <p:attrNameLst>
                                          <p:attrName>style.visibility</p:attrName>
                                        </p:attrNameLst>
                                      </p:cBhvr>
                                      <p:to>
                                        <p:strVal val="visible"/>
                                      </p:to>
                                    </p:set>
                                    <p:animEffect transition="in" filter="box(in)">
                                      <p:cBhvr>
                                        <p:cTn id="24"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391" grpId="0" animBg="1"/>
      <p:bldP spid="16393" grpId="0"/>
      <p:bldP spid="1639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47650" y="1528763"/>
            <a:ext cx="4751388" cy="488950"/>
          </a:xfrm>
          <a:prstGeom prst="rect">
            <a:avLst/>
          </a:prstGeom>
          <a:noFill/>
          <a:ln w="9525" algn="ctr">
            <a:noFill/>
            <a:miter lim="800000"/>
            <a:headEnd/>
            <a:tailEnd/>
          </a:ln>
          <a:effectLst/>
        </p:spPr>
        <p:txBody>
          <a:bodyPr>
            <a:spAutoFit/>
          </a:bodyPr>
          <a:lstStyle/>
          <a:p>
            <a:pPr>
              <a:spcBef>
                <a:spcPct val="50000"/>
              </a:spcBef>
            </a:pPr>
            <a:r>
              <a:rPr lang="en-US" sz="2600" b="1">
                <a:latin typeface="Times New Roman" pitchFamily="18" charset="0"/>
              </a:rPr>
              <a:t>1. </a:t>
            </a:r>
            <a:r>
              <a:rPr lang="en-US" sz="2600" b="1" u="sng">
                <a:latin typeface="Times New Roman" pitchFamily="18" charset="0"/>
              </a:rPr>
              <a:t>Hoạt động thương mại</a:t>
            </a:r>
          </a:p>
        </p:txBody>
      </p:sp>
      <p:sp>
        <p:nvSpPr>
          <p:cNvPr id="112643" name="Text Box 3"/>
          <p:cNvSpPr txBox="1">
            <a:spLocks noChangeArrowheads="1"/>
          </p:cNvSpPr>
          <p:nvPr/>
        </p:nvSpPr>
        <p:spPr bwMode="auto">
          <a:xfrm>
            <a:off x="228600" y="2057400"/>
            <a:ext cx="2971800" cy="488950"/>
          </a:xfrm>
          <a:prstGeom prst="rect">
            <a:avLst/>
          </a:prstGeom>
          <a:noFill/>
          <a:ln w="9525">
            <a:noFill/>
            <a:miter lim="800000"/>
            <a:headEnd/>
            <a:tailEnd/>
          </a:ln>
          <a:effectLst/>
        </p:spPr>
        <p:txBody>
          <a:bodyPr>
            <a:spAutoFit/>
          </a:bodyPr>
          <a:lstStyle/>
          <a:p>
            <a:pPr>
              <a:spcBef>
                <a:spcPct val="50000"/>
              </a:spcBef>
            </a:pPr>
            <a:r>
              <a:rPr lang="en-US" sz="2600" b="1">
                <a:latin typeface="Times New Roman" pitchFamily="18" charset="0"/>
              </a:rPr>
              <a:t>2. </a:t>
            </a:r>
            <a:r>
              <a:rPr lang="en-US" sz="2600" b="1" u="sng">
                <a:latin typeface="Times New Roman" pitchFamily="18" charset="0"/>
              </a:rPr>
              <a:t>Ngành du lịch</a:t>
            </a:r>
          </a:p>
        </p:txBody>
      </p:sp>
      <p:sp>
        <p:nvSpPr>
          <p:cNvPr id="112648" name="Text Box 8"/>
          <p:cNvSpPr txBox="1">
            <a:spLocks noChangeArrowheads="1"/>
          </p:cNvSpPr>
          <p:nvPr/>
        </p:nvSpPr>
        <p:spPr bwMode="auto">
          <a:xfrm>
            <a:off x="3962400" y="457200"/>
            <a:ext cx="1143000" cy="488950"/>
          </a:xfrm>
          <a:prstGeom prst="rect">
            <a:avLst/>
          </a:prstGeom>
          <a:noFill/>
          <a:ln w="9525">
            <a:noFill/>
            <a:miter lim="800000"/>
            <a:headEnd/>
            <a:tailEnd/>
          </a:ln>
          <a:effectLst/>
        </p:spPr>
        <p:txBody>
          <a:bodyPr>
            <a:spAutoFit/>
          </a:bodyPr>
          <a:lstStyle/>
          <a:p>
            <a:pPr>
              <a:spcBef>
                <a:spcPct val="50000"/>
              </a:spcBef>
            </a:pPr>
            <a:r>
              <a:rPr lang="en-US" sz="2600" b="1" u="sng">
                <a:latin typeface="Times New Roman" pitchFamily="18" charset="0"/>
              </a:rPr>
              <a:t>Địa lí</a:t>
            </a:r>
          </a:p>
        </p:txBody>
      </p:sp>
      <p:sp>
        <p:nvSpPr>
          <p:cNvPr id="112649" name="Text Box 9"/>
          <p:cNvSpPr txBox="1">
            <a:spLocks noChangeArrowheads="1"/>
          </p:cNvSpPr>
          <p:nvPr/>
        </p:nvSpPr>
        <p:spPr bwMode="auto">
          <a:xfrm>
            <a:off x="2514600" y="838200"/>
            <a:ext cx="4267200" cy="488950"/>
          </a:xfrm>
          <a:prstGeom prst="rect">
            <a:avLst/>
          </a:prstGeom>
          <a:noFill/>
          <a:ln w="9525">
            <a:noFill/>
            <a:miter lim="800000"/>
            <a:headEnd/>
            <a:tailEnd/>
          </a:ln>
          <a:effectLst/>
        </p:spPr>
        <p:txBody>
          <a:bodyPr>
            <a:spAutoFit/>
          </a:bodyPr>
          <a:lstStyle/>
          <a:p>
            <a:pPr algn="ctr">
              <a:spcBef>
                <a:spcPct val="50000"/>
              </a:spcBef>
            </a:pPr>
            <a:r>
              <a:rPr lang="en-US" sz="2600" b="1">
                <a:solidFill>
                  <a:srgbClr val="FF0000"/>
                </a:solidFill>
                <a:latin typeface="Times New Roman" pitchFamily="18" charset="0"/>
              </a:rPr>
              <a:t>Thương mại và du lịch</a:t>
            </a:r>
          </a:p>
        </p:txBody>
      </p:sp>
      <p:sp>
        <p:nvSpPr>
          <p:cNvPr id="112650" name="Text Box 10"/>
          <p:cNvSpPr txBox="1">
            <a:spLocks noChangeArrowheads="1"/>
          </p:cNvSpPr>
          <p:nvPr/>
        </p:nvSpPr>
        <p:spPr bwMode="auto">
          <a:xfrm>
            <a:off x="228600" y="2971800"/>
            <a:ext cx="8534400" cy="2974975"/>
          </a:xfrm>
          <a:prstGeom prst="rect">
            <a:avLst/>
          </a:prstGeom>
          <a:noFill/>
          <a:ln w="9525">
            <a:solidFill>
              <a:schemeClr val="tx1"/>
            </a:solidFill>
            <a:miter lim="800000"/>
            <a:headEnd/>
            <a:tailEnd/>
          </a:ln>
          <a:effectLst/>
        </p:spPr>
        <p:txBody>
          <a:bodyPr>
            <a:spAutoFit/>
          </a:bodyPr>
          <a:lstStyle/>
          <a:p>
            <a:pPr marL="342900" indent="-342900" algn="ctr">
              <a:spcBef>
                <a:spcPct val="50000"/>
              </a:spcBef>
            </a:pPr>
            <a:r>
              <a:rPr lang="en-US" sz="2600" b="1">
                <a:latin typeface="Times New Roman" pitchFamily="18" charset="0"/>
              </a:rPr>
              <a:t>PHIẾU BÀI TẬP</a:t>
            </a:r>
          </a:p>
          <a:p>
            <a:pPr marL="342900" indent="-342900">
              <a:spcBef>
                <a:spcPct val="50000"/>
              </a:spcBef>
              <a:buFontTx/>
              <a:buAutoNum type="arabicPeriod"/>
            </a:pPr>
            <a:r>
              <a:rPr lang="en-US" sz="1800" b="1"/>
              <a:t>Nêu những điều kiện cho sự phát triển của ngành du lịch nước ta.</a:t>
            </a:r>
          </a:p>
          <a:p>
            <a:pPr marL="342900" indent="-342900">
              <a:spcBef>
                <a:spcPct val="50000"/>
              </a:spcBef>
            </a:pPr>
            <a:r>
              <a:rPr lang="en-US" sz="1800" b="1"/>
              <a:t>…………………………………………………………………………………………….</a:t>
            </a:r>
          </a:p>
          <a:p>
            <a:pPr marL="342900" indent="-342900">
              <a:spcBef>
                <a:spcPct val="50000"/>
              </a:spcBef>
            </a:pPr>
            <a:r>
              <a:rPr lang="en-US" sz="1800" b="1"/>
              <a:t>……………………………………………………………………………………………</a:t>
            </a:r>
          </a:p>
          <a:p>
            <a:pPr marL="342900" indent="-342900">
              <a:spcBef>
                <a:spcPct val="50000"/>
              </a:spcBef>
            </a:pPr>
            <a:r>
              <a:rPr lang="en-US" sz="1800" b="1"/>
              <a:t>2. Vì sao những năm gần đây, lượng khách du lịch ở nước ta đã tăng lên ?</a:t>
            </a:r>
          </a:p>
          <a:p>
            <a:pPr marL="342900" indent="-342900">
              <a:spcBef>
                <a:spcPct val="50000"/>
              </a:spcBef>
            </a:pPr>
            <a:r>
              <a:rPr lang="en-US" sz="1800" b="1"/>
              <a:t>…………………………………………………………………………………………</a:t>
            </a:r>
          </a:p>
          <a:p>
            <a:pPr marL="342900" indent="-342900">
              <a:spcBef>
                <a:spcPct val="50000"/>
              </a:spcBef>
            </a:pPr>
            <a:r>
              <a:rPr lang="en-US" sz="1800" b="1"/>
              <a: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247650" y="1528763"/>
            <a:ext cx="4751388" cy="488950"/>
          </a:xfrm>
          <a:prstGeom prst="rect">
            <a:avLst/>
          </a:prstGeom>
          <a:noFill/>
          <a:ln w="9525" algn="ctr">
            <a:noFill/>
            <a:miter lim="800000"/>
            <a:headEnd/>
            <a:tailEnd/>
          </a:ln>
          <a:effectLst/>
        </p:spPr>
        <p:txBody>
          <a:bodyPr>
            <a:spAutoFit/>
          </a:bodyPr>
          <a:lstStyle/>
          <a:p>
            <a:pPr>
              <a:spcBef>
                <a:spcPct val="50000"/>
              </a:spcBef>
            </a:pPr>
            <a:r>
              <a:rPr lang="en-US" sz="2600" b="1">
                <a:latin typeface="Times New Roman" pitchFamily="18" charset="0"/>
              </a:rPr>
              <a:t>1. </a:t>
            </a:r>
            <a:r>
              <a:rPr lang="en-US" sz="2600" b="1" u="sng">
                <a:latin typeface="Times New Roman" pitchFamily="18" charset="0"/>
              </a:rPr>
              <a:t>Hoạt động thương mại</a:t>
            </a:r>
          </a:p>
        </p:txBody>
      </p:sp>
      <p:sp>
        <p:nvSpPr>
          <p:cNvPr id="110595" name="Text Box 3"/>
          <p:cNvSpPr txBox="1">
            <a:spLocks noChangeArrowheads="1"/>
          </p:cNvSpPr>
          <p:nvPr/>
        </p:nvSpPr>
        <p:spPr bwMode="auto">
          <a:xfrm>
            <a:off x="261938" y="2043113"/>
            <a:ext cx="2971800" cy="488950"/>
          </a:xfrm>
          <a:prstGeom prst="rect">
            <a:avLst/>
          </a:prstGeom>
          <a:noFill/>
          <a:ln w="9525">
            <a:noFill/>
            <a:miter lim="800000"/>
            <a:headEnd/>
            <a:tailEnd/>
          </a:ln>
          <a:effectLst/>
        </p:spPr>
        <p:txBody>
          <a:bodyPr>
            <a:spAutoFit/>
          </a:bodyPr>
          <a:lstStyle/>
          <a:p>
            <a:pPr>
              <a:spcBef>
                <a:spcPct val="50000"/>
              </a:spcBef>
            </a:pPr>
            <a:r>
              <a:rPr lang="en-US" sz="2600" b="1">
                <a:latin typeface="Times New Roman" pitchFamily="18" charset="0"/>
              </a:rPr>
              <a:t>2. </a:t>
            </a:r>
            <a:r>
              <a:rPr lang="en-US" sz="2600" b="1" u="sng">
                <a:latin typeface="Times New Roman" pitchFamily="18" charset="0"/>
              </a:rPr>
              <a:t>Ngành du lịch</a:t>
            </a:r>
          </a:p>
        </p:txBody>
      </p:sp>
      <p:sp>
        <p:nvSpPr>
          <p:cNvPr id="110597" name="Text Box 5"/>
          <p:cNvSpPr txBox="1">
            <a:spLocks noChangeArrowheads="1"/>
          </p:cNvSpPr>
          <p:nvPr/>
        </p:nvSpPr>
        <p:spPr bwMode="auto">
          <a:xfrm>
            <a:off x="304800" y="3124200"/>
            <a:ext cx="8382000" cy="2106613"/>
          </a:xfrm>
          <a:prstGeom prst="rect">
            <a:avLst/>
          </a:prstGeom>
          <a:noFill/>
          <a:ln w="9525">
            <a:noFill/>
            <a:miter lim="800000"/>
            <a:headEnd/>
            <a:tailEnd/>
          </a:ln>
          <a:effectLst/>
        </p:spPr>
        <p:txBody>
          <a:bodyPr>
            <a:spAutoFit/>
          </a:bodyPr>
          <a:lstStyle/>
          <a:p>
            <a:pPr>
              <a:spcBef>
                <a:spcPct val="50000"/>
              </a:spcBef>
            </a:pPr>
            <a:r>
              <a:rPr lang="en-US" sz="2600" b="1">
                <a:latin typeface="Times New Roman" pitchFamily="18" charset="0"/>
              </a:rPr>
              <a:t>Một số</a:t>
            </a:r>
            <a:r>
              <a:rPr lang="en-US" sz="2800" b="1">
                <a:latin typeface="Times New Roman" pitchFamily="18" charset="0"/>
              </a:rPr>
              <a:t> </a:t>
            </a:r>
            <a:r>
              <a:rPr lang="en-US" sz="2600" b="1">
                <a:latin typeface="Times New Roman" pitchFamily="18" charset="0"/>
              </a:rPr>
              <a:t>điều kiện cho sự phát triển của ngành du lịch ở nước ta: Nước ta có nhiều phong cảnh đẹp, nhiều bãi tắm tốt, vườn quốc gia, các công trình kiến trúc, di tích lịch sử, lễ hội truyền thống…một số nơi được công nhận là di sản thế giới.</a:t>
            </a:r>
          </a:p>
        </p:txBody>
      </p:sp>
      <p:sp>
        <p:nvSpPr>
          <p:cNvPr id="110598" name="Text Box 6"/>
          <p:cNvSpPr txBox="1">
            <a:spLocks noChangeArrowheads="1"/>
          </p:cNvSpPr>
          <p:nvPr/>
        </p:nvSpPr>
        <p:spPr bwMode="auto">
          <a:xfrm>
            <a:off x="457200" y="5486400"/>
            <a:ext cx="8382000" cy="885825"/>
          </a:xfrm>
          <a:prstGeom prst="rect">
            <a:avLst/>
          </a:prstGeom>
          <a:noFill/>
          <a:ln w="9525">
            <a:noFill/>
            <a:miter lim="800000"/>
            <a:headEnd/>
            <a:tailEnd/>
          </a:ln>
          <a:effectLst/>
        </p:spPr>
        <p:txBody>
          <a:bodyPr>
            <a:spAutoFit/>
          </a:bodyPr>
          <a:lstStyle/>
          <a:p>
            <a:pPr>
              <a:spcBef>
                <a:spcPct val="50000"/>
              </a:spcBef>
            </a:pPr>
            <a:r>
              <a:rPr lang="en-US" sz="2600" b="1">
                <a:latin typeface="Times New Roman" pitchFamily="18" charset="0"/>
              </a:rPr>
              <a:t>Những năm gần đây, lượng khách du lịch tăng lên vì : Đời sống được nâng cao, các dịch vụ du lịch được chú trọng..</a:t>
            </a:r>
          </a:p>
        </p:txBody>
      </p:sp>
      <p:sp>
        <p:nvSpPr>
          <p:cNvPr id="110600" name="Text Box 8"/>
          <p:cNvSpPr txBox="1">
            <a:spLocks noChangeArrowheads="1"/>
          </p:cNvSpPr>
          <p:nvPr/>
        </p:nvSpPr>
        <p:spPr bwMode="auto">
          <a:xfrm>
            <a:off x="3962400" y="457200"/>
            <a:ext cx="1143000" cy="488950"/>
          </a:xfrm>
          <a:prstGeom prst="rect">
            <a:avLst/>
          </a:prstGeom>
          <a:noFill/>
          <a:ln w="9525">
            <a:noFill/>
            <a:miter lim="800000"/>
            <a:headEnd/>
            <a:tailEnd/>
          </a:ln>
          <a:effectLst/>
        </p:spPr>
        <p:txBody>
          <a:bodyPr>
            <a:spAutoFit/>
          </a:bodyPr>
          <a:lstStyle/>
          <a:p>
            <a:pPr>
              <a:spcBef>
                <a:spcPct val="50000"/>
              </a:spcBef>
            </a:pPr>
            <a:r>
              <a:rPr lang="en-US" sz="2600" b="1" u="sng">
                <a:latin typeface="Times New Roman" pitchFamily="18" charset="0"/>
              </a:rPr>
              <a:t>Địa lí</a:t>
            </a:r>
          </a:p>
        </p:txBody>
      </p:sp>
      <p:sp>
        <p:nvSpPr>
          <p:cNvPr id="110601" name="Text Box 9"/>
          <p:cNvSpPr txBox="1">
            <a:spLocks noChangeArrowheads="1"/>
          </p:cNvSpPr>
          <p:nvPr/>
        </p:nvSpPr>
        <p:spPr bwMode="auto">
          <a:xfrm>
            <a:off x="2514600" y="838200"/>
            <a:ext cx="4267200" cy="488950"/>
          </a:xfrm>
          <a:prstGeom prst="rect">
            <a:avLst/>
          </a:prstGeom>
          <a:noFill/>
          <a:ln w="9525">
            <a:noFill/>
            <a:miter lim="800000"/>
            <a:headEnd/>
            <a:tailEnd/>
          </a:ln>
          <a:effectLst/>
        </p:spPr>
        <p:txBody>
          <a:bodyPr>
            <a:spAutoFit/>
          </a:bodyPr>
          <a:lstStyle/>
          <a:p>
            <a:pPr algn="ctr">
              <a:spcBef>
                <a:spcPct val="50000"/>
              </a:spcBef>
            </a:pPr>
            <a:r>
              <a:rPr lang="en-US" sz="2600" b="1">
                <a:solidFill>
                  <a:srgbClr val="FF0000"/>
                </a:solidFill>
                <a:latin typeface="Times New Roman" pitchFamily="18" charset="0"/>
              </a:rPr>
              <a:t>Thương mại và du lịch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0597"/>
                                        </p:tgtEl>
                                        <p:attrNameLst>
                                          <p:attrName>style.visibility</p:attrName>
                                        </p:attrNameLst>
                                      </p:cBhvr>
                                      <p:to>
                                        <p:strVal val="visible"/>
                                      </p:to>
                                    </p:set>
                                    <p:animEffect transition="in" filter="blinds(horizontal)">
                                      <p:cBhvr>
                                        <p:cTn id="7" dur="500"/>
                                        <p:tgtEl>
                                          <p:spTgt spid="11059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0598"/>
                                        </p:tgtEl>
                                        <p:attrNameLst>
                                          <p:attrName>style.visibility</p:attrName>
                                        </p:attrNameLst>
                                      </p:cBhvr>
                                      <p:to>
                                        <p:strVal val="visible"/>
                                      </p:to>
                                    </p:set>
                                    <p:animEffect transition="in" filter="box(in)">
                                      <p:cBhvr>
                                        <p:cTn id="12" dur="500"/>
                                        <p:tgtEl>
                                          <p:spTgt spid="110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p:bldP spid="11059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1" name="Text Box 11"/>
          <p:cNvSpPr txBox="1">
            <a:spLocks noChangeArrowheads="1"/>
          </p:cNvSpPr>
          <p:nvPr/>
        </p:nvSpPr>
        <p:spPr bwMode="auto">
          <a:xfrm>
            <a:off x="3962400" y="457200"/>
            <a:ext cx="1143000" cy="488950"/>
          </a:xfrm>
          <a:prstGeom prst="rect">
            <a:avLst/>
          </a:prstGeom>
          <a:noFill/>
          <a:ln w="9525">
            <a:noFill/>
            <a:miter lim="800000"/>
            <a:headEnd/>
            <a:tailEnd/>
          </a:ln>
          <a:effectLst/>
        </p:spPr>
        <p:txBody>
          <a:bodyPr>
            <a:spAutoFit/>
          </a:bodyPr>
          <a:lstStyle/>
          <a:p>
            <a:pPr>
              <a:spcBef>
                <a:spcPct val="50000"/>
              </a:spcBef>
            </a:pPr>
            <a:r>
              <a:rPr lang="en-US" sz="2600" b="1" u="sng">
                <a:latin typeface="Times New Roman" pitchFamily="18" charset="0"/>
              </a:rPr>
              <a:t>Địa lí</a:t>
            </a:r>
          </a:p>
        </p:txBody>
      </p:sp>
      <p:sp>
        <p:nvSpPr>
          <p:cNvPr id="25612" name="Text Box 12"/>
          <p:cNvSpPr txBox="1">
            <a:spLocks noChangeArrowheads="1"/>
          </p:cNvSpPr>
          <p:nvPr/>
        </p:nvSpPr>
        <p:spPr bwMode="auto">
          <a:xfrm>
            <a:off x="2514600" y="990600"/>
            <a:ext cx="4267200" cy="488950"/>
          </a:xfrm>
          <a:prstGeom prst="rect">
            <a:avLst/>
          </a:prstGeom>
          <a:noFill/>
          <a:ln w="9525">
            <a:noFill/>
            <a:miter lim="800000"/>
            <a:headEnd/>
            <a:tailEnd/>
          </a:ln>
          <a:effectLst/>
        </p:spPr>
        <p:txBody>
          <a:bodyPr>
            <a:spAutoFit/>
          </a:bodyPr>
          <a:lstStyle/>
          <a:p>
            <a:pPr algn="ctr">
              <a:spcBef>
                <a:spcPct val="50000"/>
              </a:spcBef>
            </a:pPr>
            <a:r>
              <a:rPr lang="en-US" sz="2600" b="1">
                <a:solidFill>
                  <a:srgbClr val="FF0000"/>
                </a:solidFill>
                <a:latin typeface="Times New Roman" pitchFamily="18" charset="0"/>
              </a:rPr>
              <a:t>Thương mại và du lịch</a:t>
            </a:r>
          </a:p>
        </p:txBody>
      </p:sp>
      <p:sp>
        <p:nvSpPr>
          <p:cNvPr id="25613" name="Text Box 13"/>
          <p:cNvSpPr txBox="1">
            <a:spLocks noChangeArrowheads="1"/>
          </p:cNvSpPr>
          <p:nvPr/>
        </p:nvSpPr>
        <p:spPr bwMode="auto">
          <a:xfrm>
            <a:off x="0" y="3048000"/>
            <a:ext cx="8915400" cy="488950"/>
          </a:xfrm>
          <a:prstGeom prst="rect">
            <a:avLst/>
          </a:prstGeom>
          <a:noFill/>
          <a:ln w="9525">
            <a:noFill/>
            <a:miter lim="800000"/>
            <a:headEnd/>
            <a:tailEnd/>
          </a:ln>
          <a:effectLst/>
        </p:spPr>
        <p:txBody>
          <a:bodyPr>
            <a:spAutoFit/>
          </a:bodyPr>
          <a:lstStyle/>
          <a:p>
            <a:pPr algn="ctr">
              <a:spcBef>
                <a:spcPct val="50000"/>
              </a:spcBef>
            </a:pPr>
            <a:r>
              <a:rPr lang="en-US" sz="2600" b="1">
                <a:latin typeface="Times New Roman" pitchFamily="18" charset="0"/>
              </a:rPr>
              <a:t> -  Kể tên một số danh lam thắng cảnh ở nước ta mà em biết.</a:t>
            </a:r>
          </a:p>
        </p:txBody>
      </p:sp>
      <p:sp>
        <p:nvSpPr>
          <p:cNvPr id="25614" name="Text Box 14"/>
          <p:cNvSpPr txBox="1">
            <a:spLocks noChangeArrowheads="1"/>
          </p:cNvSpPr>
          <p:nvPr/>
        </p:nvSpPr>
        <p:spPr bwMode="auto">
          <a:xfrm>
            <a:off x="0" y="3733800"/>
            <a:ext cx="8382000" cy="488950"/>
          </a:xfrm>
          <a:prstGeom prst="rect">
            <a:avLst/>
          </a:prstGeom>
          <a:noFill/>
          <a:ln w="9525">
            <a:noFill/>
            <a:miter lim="800000"/>
            <a:headEnd/>
            <a:tailEnd/>
          </a:ln>
          <a:effectLst/>
        </p:spPr>
        <p:txBody>
          <a:bodyPr>
            <a:spAutoFit/>
          </a:bodyPr>
          <a:lstStyle/>
          <a:p>
            <a:pPr algn="ctr">
              <a:spcBef>
                <a:spcPct val="50000"/>
              </a:spcBef>
            </a:pPr>
            <a:r>
              <a:rPr lang="en-US" sz="2600" b="1">
                <a:latin typeface="Times New Roman" pitchFamily="18" charset="0"/>
              </a:rPr>
              <a:t>-  Kể tên một số di tích lịch sử của nước ta mà em biết.</a:t>
            </a:r>
          </a:p>
        </p:txBody>
      </p:sp>
      <p:sp>
        <p:nvSpPr>
          <p:cNvPr id="25615" name="Text Box 15"/>
          <p:cNvSpPr txBox="1">
            <a:spLocks noChangeArrowheads="1"/>
          </p:cNvSpPr>
          <p:nvPr/>
        </p:nvSpPr>
        <p:spPr bwMode="auto">
          <a:xfrm>
            <a:off x="228600" y="4343400"/>
            <a:ext cx="8686800" cy="488950"/>
          </a:xfrm>
          <a:prstGeom prst="rect">
            <a:avLst/>
          </a:prstGeom>
          <a:noFill/>
          <a:ln w="9525">
            <a:noFill/>
            <a:miter lim="800000"/>
            <a:headEnd/>
            <a:tailEnd/>
          </a:ln>
          <a:effectLst/>
        </p:spPr>
        <p:txBody>
          <a:bodyPr>
            <a:spAutoFit/>
          </a:bodyPr>
          <a:lstStyle/>
          <a:p>
            <a:pPr algn="ctr">
              <a:spcBef>
                <a:spcPct val="50000"/>
              </a:spcBef>
            </a:pPr>
            <a:r>
              <a:rPr lang="en-US" sz="2600" b="1">
                <a:latin typeface="Times New Roman" pitchFamily="18" charset="0"/>
              </a:rPr>
              <a:t>-  Kể tên một số lễ hội truyền thống của nước ta mà em biết.</a:t>
            </a:r>
          </a:p>
        </p:txBody>
      </p:sp>
      <p:sp>
        <p:nvSpPr>
          <p:cNvPr id="25616" name="Text Box 16"/>
          <p:cNvSpPr txBox="1">
            <a:spLocks noChangeArrowheads="1"/>
          </p:cNvSpPr>
          <p:nvPr/>
        </p:nvSpPr>
        <p:spPr bwMode="auto">
          <a:xfrm>
            <a:off x="838200" y="2286000"/>
            <a:ext cx="2895600" cy="488950"/>
          </a:xfrm>
          <a:prstGeom prst="rect">
            <a:avLst/>
          </a:prstGeom>
          <a:noFill/>
          <a:ln w="9525">
            <a:noFill/>
            <a:miter lim="800000"/>
            <a:headEnd/>
            <a:tailEnd/>
          </a:ln>
          <a:effectLst/>
        </p:spPr>
        <p:txBody>
          <a:bodyPr>
            <a:spAutoFit/>
          </a:bodyPr>
          <a:lstStyle/>
          <a:p>
            <a:pPr>
              <a:spcBef>
                <a:spcPct val="50000"/>
              </a:spcBef>
            </a:pPr>
            <a:r>
              <a:rPr lang="en-US" sz="2600" b="1">
                <a:latin typeface="Times New Roman" pitchFamily="18" charset="0"/>
              </a:rPr>
              <a:t>2. Ngành du lịch</a:t>
            </a:r>
          </a:p>
        </p:txBody>
      </p:sp>
      <p:sp>
        <p:nvSpPr>
          <p:cNvPr id="25617" name="Text Box 17"/>
          <p:cNvSpPr txBox="1">
            <a:spLocks noChangeArrowheads="1"/>
          </p:cNvSpPr>
          <p:nvPr/>
        </p:nvSpPr>
        <p:spPr bwMode="auto">
          <a:xfrm>
            <a:off x="838200" y="1600200"/>
            <a:ext cx="4191000" cy="488950"/>
          </a:xfrm>
          <a:prstGeom prst="rect">
            <a:avLst/>
          </a:prstGeom>
          <a:noFill/>
          <a:ln w="9525">
            <a:noFill/>
            <a:miter lim="800000"/>
            <a:headEnd/>
            <a:tailEnd/>
          </a:ln>
          <a:effectLst/>
        </p:spPr>
        <p:txBody>
          <a:bodyPr>
            <a:spAutoFit/>
          </a:bodyPr>
          <a:lstStyle/>
          <a:p>
            <a:pPr>
              <a:spcBef>
                <a:spcPct val="50000"/>
              </a:spcBef>
            </a:pPr>
            <a:r>
              <a:rPr lang="en-US" sz="2600" b="1">
                <a:latin typeface="Times New Roman" pitchFamily="18" charset="0"/>
              </a:rPr>
              <a:t>1. Hoạt động thương mại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1943" name="Group 39"/>
          <p:cNvGraphicFramePr>
            <a:graphicFrameLocks noGrp="1"/>
          </p:cNvGraphicFramePr>
          <p:nvPr>
            <p:ph idx="4294967295"/>
          </p:nvPr>
        </p:nvGraphicFramePr>
        <p:xfrm>
          <a:off x="304800" y="2174875"/>
          <a:ext cx="8458200" cy="4622800"/>
        </p:xfrm>
        <a:graphic>
          <a:graphicData uri="http://schemas.openxmlformats.org/drawingml/2006/table">
            <a:tbl>
              <a:tblPr/>
              <a:tblGrid>
                <a:gridCol w="2819400"/>
                <a:gridCol w="2819400"/>
                <a:gridCol w="2819400"/>
              </a:tblGrid>
              <a:tr h="949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9900"/>
                          </a:solidFill>
                          <a:effectLst/>
                          <a:latin typeface="Arial" charset="0"/>
                        </a:rPr>
                        <a:t>C</a:t>
                      </a:r>
                      <a:r>
                        <a:rPr kumimoji="0" lang="vi-VN" sz="2000" b="1" i="0" u="none" strike="noStrike" cap="none" normalizeH="0" baseline="0" smtClean="0">
                          <a:ln>
                            <a:noFill/>
                          </a:ln>
                          <a:solidFill>
                            <a:srgbClr val="009900"/>
                          </a:solidFill>
                          <a:effectLst/>
                          <a:latin typeface="Arial" charset="0"/>
                        </a:rPr>
                        <a:t>ác</a:t>
                      </a:r>
                      <a:r>
                        <a:rPr kumimoji="0" lang="en-US" sz="2000" b="1" i="0" u="none" strike="noStrike" cap="none" normalizeH="0" baseline="0" smtClean="0">
                          <a:ln>
                            <a:noFill/>
                          </a:ln>
                          <a:solidFill>
                            <a:srgbClr val="009900"/>
                          </a:solidFill>
                          <a:effectLst/>
                          <a:latin typeface="Arial" charset="0"/>
                        </a:rPr>
                        <a:t> danh lam th</a:t>
                      </a:r>
                      <a:r>
                        <a:rPr kumimoji="0" lang="vi-VN" sz="2000" b="1" i="0" u="none" strike="noStrike" cap="none" normalizeH="0" baseline="0" smtClean="0">
                          <a:ln>
                            <a:noFill/>
                          </a:ln>
                          <a:solidFill>
                            <a:srgbClr val="009900"/>
                          </a:solidFill>
                          <a:effectLst/>
                          <a:latin typeface="Arial" charset="0"/>
                        </a:rPr>
                        <a:t>ắng</a:t>
                      </a:r>
                      <a:r>
                        <a:rPr kumimoji="0" lang="en-US" sz="2000" b="1" i="0" u="none" strike="noStrike" cap="none" normalizeH="0" baseline="0" smtClean="0">
                          <a:ln>
                            <a:noFill/>
                          </a:ln>
                          <a:solidFill>
                            <a:srgbClr val="009900"/>
                          </a:solidFill>
                          <a:effectLst/>
                          <a:latin typeface="Arial" charset="0"/>
                        </a:rPr>
                        <a:t> c</a:t>
                      </a:r>
                      <a:r>
                        <a:rPr kumimoji="0" lang="vi-VN" sz="2000" b="1" i="0" u="none" strike="noStrike" cap="none" normalizeH="0" baseline="0" smtClean="0">
                          <a:ln>
                            <a:noFill/>
                          </a:ln>
                          <a:solidFill>
                            <a:srgbClr val="009900"/>
                          </a:solidFill>
                          <a:effectLst/>
                          <a:latin typeface="Arial" charset="0"/>
                        </a:rPr>
                        <a:t>ảnh nổi tiếng</a:t>
                      </a:r>
                      <a:r>
                        <a:rPr kumimoji="0" lang="en-US" sz="2000" b="1" i="0" u="none" strike="noStrike" cap="none" normalizeH="0" baseline="0" smtClean="0">
                          <a:ln>
                            <a:noFill/>
                          </a:ln>
                          <a:solidFill>
                            <a:srgbClr val="009900"/>
                          </a:solidFill>
                          <a:effectLst/>
                          <a:latin typeface="Arial" charset="0"/>
                        </a:rPr>
                        <a:t>.</a:t>
                      </a:r>
                      <a:endParaRPr kumimoji="0" lang="vi-VN" sz="2000" b="1" i="0" u="none" strike="noStrike" cap="none" normalizeH="0" baseline="0" smtClean="0">
                        <a:ln>
                          <a:noFill/>
                        </a:ln>
                        <a:solidFill>
                          <a:srgbClr val="0099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000" b="1" i="0" u="none" strike="noStrike" cap="none" normalizeH="0" baseline="0" smtClean="0">
                          <a:ln>
                            <a:noFill/>
                          </a:ln>
                          <a:solidFill>
                            <a:srgbClr val="009900"/>
                          </a:solidFill>
                          <a:effectLst/>
                          <a:latin typeface="Arial" charset="0"/>
                        </a:rPr>
                        <a:t>Các di tích lịch sử nổi tiếng</a:t>
                      </a:r>
                      <a:r>
                        <a:rPr kumimoji="0" lang="en-US" sz="2000" b="1" i="0" u="none" strike="noStrike" cap="none" normalizeH="0" baseline="0" smtClean="0">
                          <a:ln>
                            <a:noFill/>
                          </a:ln>
                          <a:solidFill>
                            <a:srgbClr val="009900"/>
                          </a:solidFill>
                          <a:effectLst/>
                          <a:latin typeface="Arial" charset="0"/>
                        </a:rPr>
                        <a:t>.</a:t>
                      </a:r>
                      <a:endParaRPr kumimoji="0" lang="vi-VN" sz="2000" b="1" i="0" u="none" strike="noStrike" cap="none" normalizeH="0" baseline="0" smtClean="0">
                        <a:ln>
                          <a:noFill/>
                        </a:ln>
                        <a:solidFill>
                          <a:srgbClr val="0099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000" b="1" i="0" u="none" strike="noStrike" cap="none" normalizeH="0" baseline="0" smtClean="0">
                          <a:ln>
                            <a:noFill/>
                          </a:ln>
                          <a:solidFill>
                            <a:srgbClr val="009900"/>
                          </a:solidFill>
                          <a:effectLst/>
                          <a:latin typeface="Arial" charset="0"/>
                        </a:rPr>
                        <a:t>Các lễ hội truyền thống đặc sắc</a:t>
                      </a:r>
                      <a:r>
                        <a:rPr kumimoji="0" lang="en-US" sz="2000" b="1" i="0" u="none" strike="noStrike" cap="none" normalizeH="0" baseline="0" smtClean="0">
                          <a:ln>
                            <a:noFill/>
                          </a:ln>
                          <a:solidFill>
                            <a:srgbClr val="009900"/>
                          </a:solidFill>
                          <a:effectLst/>
                          <a:latin typeface="Arial" charset="0"/>
                        </a:rPr>
                        <a:t>.</a:t>
                      </a:r>
                      <a:r>
                        <a:rPr kumimoji="0" lang="vi-VN" sz="2000" b="1" i="0" u="none" strike="noStrike" cap="none" normalizeH="0" baseline="0" smtClean="0">
                          <a:ln>
                            <a:noFill/>
                          </a:ln>
                          <a:solidFill>
                            <a:srgbClr val="0099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3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 </a:t>
                      </a:r>
                      <a:endParaRPr kumimoji="0" lang="vi-VN"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41" name="Text Box 26"/>
          <p:cNvSpPr txBox="1">
            <a:spLocks noChangeArrowheads="1"/>
          </p:cNvSpPr>
          <p:nvPr/>
        </p:nvSpPr>
        <p:spPr bwMode="auto">
          <a:xfrm>
            <a:off x="0" y="1295400"/>
            <a:ext cx="3962400" cy="396875"/>
          </a:xfrm>
          <a:prstGeom prst="rect">
            <a:avLst/>
          </a:prstGeom>
          <a:noFill/>
          <a:ln w="9525" algn="ctr">
            <a:noFill/>
            <a:miter lim="800000"/>
            <a:headEnd/>
            <a:tailEnd/>
          </a:ln>
          <a:effectLst/>
        </p:spPr>
        <p:txBody>
          <a:bodyPr>
            <a:spAutoFit/>
          </a:bodyPr>
          <a:lstStyle/>
          <a:p>
            <a:pPr>
              <a:spcBef>
                <a:spcPct val="50000"/>
              </a:spcBef>
            </a:pPr>
            <a:r>
              <a:rPr lang="vi-VN" sz="2000" b="1">
                <a:solidFill>
                  <a:srgbClr val="FF0000"/>
                </a:solidFill>
                <a:cs typeface="Arial" charset="0"/>
              </a:rPr>
              <a:t>1. Ho</a:t>
            </a:r>
            <a:r>
              <a:rPr lang="vi-VN" sz="1800" b="1">
                <a:solidFill>
                  <a:srgbClr val="FF0000"/>
                </a:solidFill>
                <a:cs typeface="Arial" charset="0"/>
              </a:rPr>
              <a:t>ạt động t</a:t>
            </a:r>
            <a:r>
              <a:rPr lang="vi-VN" sz="2000" b="1">
                <a:solidFill>
                  <a:srgbClr val="FF0000"/>
                </a:solidFill>
                <a:cs typeface="Arial" charset="0"/>
              </a:rPr>
              <a:t>hương mại</a:t>
            </a:r>
          </a:p>
        </p:txBody>
      </p:sp>
      <p:sp>
        <p:nvSpPr>
          <p:cNvPr id="26642" name="Text Box 27"/>
          <p:cNvSpPr txBox="1">
            <a:spLocks noChangeArrowheads="1"/>
          </p:cNvSpPr>
          <p:nvPr/>
        </p:nvSpPr>
        <p:spPr bwMode="auto">
          <a:xfrm>
            <a:off x="0" y="1676400"/>
            <a:ext cx="3581400" cy="366713"/>
          </a:xfrm>
          <a:prstGeom prst="rect">
            <a:avLst/>
          </a:prstGeom>
          <a:noFill/>
          <a:ln w="9525" algn="ctr">
            <a:noFill/>
            <a:miter lim="800000"/>
            <a:headEnd/>
            <a:tailEnd/>
          </a:ln>
          <a:effectLst/>
        </p:spPr>
        <p:txBody>
          <a:bodyPr>
            <a:spAutoFit/>
          </a:bodyPr>
          <a:lstStyle/>
          <a:p>
            <a:pPr>
              <a:spcBef>
                <a:spcPct val="50000"/>
              </a:spcBef>
            </a:pPr>
            <a:r>
              <a:rPr lang="vi-VN" sz="1800" b="1">
                <a:solidFill>
                  <a:srgbClr val="FF0000"/>
                </a:solidFill>
                <a:cs typeface="Arial" charset="0"/>
              </a:rPr>
              <a:t>2. Ngành du lịch</a:t>
            </a:r>
          </a:p>
        </p:txBody>
      </p:sp>
      <p:sp>
        <p:nvSpPr>
          <p:cNvPr id="251940" name="Text Box 36"/>
          <p:cNvSpPr txBox="1">
            <a:spLocks noChangeArrowheads="1"/>
          </p:cNvSpPr>
          <p:nvPr/>
        </p:nvSpPr>
        <p:spPr bwMode="auto">
          <a:xfrm>
            <a:off x="381000" y="3200400"/>
            <a:ext cx="2667000" cy="3113088"/>
          </a:xfrm>
          <a:prstGeom prst="rect">
            <a:avLst/>
          </a:prstGeom>
          <a:noFill/>
          <a:ln w="9525" algn="ctr">
            <a:noFill/>
            <a:miter lim="800000"/>
            <a:headEnd/>
            <a:tailEnd/>
          </a:ln>
          <a:effectLst/>
        </p:spPr>
        <p:txBody>
          <a:bodyPr>
            <a:spAutoFit/>
          </a:bodyPr>
          <a:lstStyle/>
          <a:p>
            <a:r>
              <a:rPr lang="en-US" sz="1800" b="1">
                <a:cs typeface="Arial" charset="0"/>
              </a:rPr>
              <a:t>- Vịnh Hạ Long (Quảng Ninh). </a:t>
            </a:r>
          </a:p>
          <a:p>
            <a:r>
              <a:rPr lang="en-US" sz="1800" b="1">
                <a:cs typeface="Arial" charset="0"/>
              </a:rPr>
              <a:t>- Vườn quốc gia Phong Nha Kẻ Bàng (Quảng Bình).</a:t>
            </a:r>
          </a:p>
          <a:p>
            <a:r>
              <a:rPr lang="en-US" sz="1800" b="1">
                <a:cs typeface="Arial" charset="0"/>
              </a:rPr>
              <a:t> - Rừng thông ở Đà Lạt. </a:t>
            </a:r>
          </a:p>
          <a:p>
            <a:r>
              <a:rPr lang="en-US" sz="1800" b="1">
                <a:cs typeface="Arial" charset="0"/>
              </a:rPr>
              <a:t> -  Biển Nha Trang, Đầm Sen, Suối Tiên ở Thành phố Hồ Chí Minh.</a:t>
            </a:r>
          </a:p>
        </p:txBody>
      </p:sp>
      <p:sp>
        <p:nvSpPr>
          <p:cNvPr id="251942" name="Text Box 38"/>
          <p:cNvSpPr txBox="1">
            <a:spLocks noChangeArrowheads="1"/>
          </p:cNvSpPr>
          <p:nvPr/>
        </p:nvSpPr>
        <p:spPr bwMode="auto">
          <a:xfrm>
            <a:off x="3124200" y="3276600"/>
            <a:ext cx="2743200" cy="2838450"/>
          </a:xfrm>
          <a:prstGeom prst="rect">
            <a:avLst/>
          </a:prstGeom>
          <a:noFill/>
          <a:ln w="9525" algn="ctr">
            <a:noFill/>
            <a:miter lim="800000"/>
            <a:headEnd/>
            <a:tailEnd/>
          </a:ln>
          <a:effectLst/>
        </p:spPr>
        <p:txBody>
          <a:bodyPr>
            <a:spAutoFit/>
          </a:bodyPr>
          <a:lstStyle/>
          <a:p>
            <a:r>
              <a:rPr lang="en-US" sz="1800" b="1">
                <a:cs typeface="Arial" charset="0"/>
              </a:rPr>
              <a:t>- Thánh địa Mỹ Sơn ở Quảng Nam. </a:t>
            </a:r>
          </a:p>
          <a:p>
            <a:r>
              <a:rPr lang="en-US" sz="1800" b="1">
                <a:cs typeface="Arial" charset="0"/>
              </a:rPr>
              <a:t>- Cố đô Huế ở Huế.</a:t>
            </a:r>
          </a:p>
          <a:p>
            <a:r>
              <a:rPr lang="en-US" sz="1800" b="1">
                <a:cs typeface="Arial" charset="0"/>
              </a:rPr>
              <a:t>- Bến cảng Nhà Rồng ở Thành phố Hồ Chí Minh. </a:t>
            </a:r>
          </a:p>
          <a:p>
            <a:r>
              <a:rPr lang="en-US" sz="1800" b="1">
                <a:cs typeface="Arial" charset="0"/>
              </a:rPr>
              <a:t>- Đền Hùng ở Phú Thọ. </a:t>
            </a:r>
          </a:p>
          <a:p>
            <a:r>
              <a:rPr lang="en-US" sz="1800" b="1">
                <a:cs typeface="Arial" charset="0"/>
              </a:rPr>
              <a:t>- Lăng Chủ Tịch Hồ Chí Minh ở Thủ đô Hà Nội.</a:t>
            </a:r>
            <a:endParaRPr lang="vi-VN" sz="1800" b="1">
              <a:cs typeface="Arial" charset="0"/>
            </a:endParaRPr>
          </a:p>
          <a:p>
            <a:endParaRPr lang="en-US" sz="1800" b="1">
              <a:cs typeface="Arial" charset="0"/>
            </a:endParaRPr>
          </a:p>
        </p:txBody>
      </p:sp>
      <p:sp>
        <p:nvSpPr>
          <p:cNvPr id="251944" name="Text Box 40"/>
          <p:cNvSpPr txBox="1">
            <a:spLocks noChangeArrowheads="1"/>
          </p:cNvSpPr>
          <p:nvPr/>
        </p:nvSpPr>
        <p:spPr bwMode="auto">
          <a:xfrm>
            <a:off x="6019800" y="3200400"/>
            <a:ext cx="2590800" cy="3387725"/>
          </a:xfrm>
          <a:prstGeom prst="rect">
            <a:avLst/>
          </a:prstGeom>
          <a:noFill/>
          <a:ln w="9525" algn="ctr">
            <a:noFill/>
            <a:miter lim="800000"/>
            <a:headEnd/>
            <a:tailEnd/>
          </a:ln>
          <a:effectLst/>
        </p:spPr>
        <p:txBody>
          <a:bodyPr>
            <a:spAutoFit/>
          </a:bodyPr>
          <a:lstStyle/>
          <a:p>
            <a:r>
              <a:rPr lang="en-US" sz="1800" b="1">
                <a:cs typeface="Arial" charset="0"/>
              </a:rPr>
              <a:t>- Lễ hội Đống Đa ở Hà Nội. </a:t>
            </a:r>
          </a:p>
          <a:p>
            <a:r>
              <a:rPr lang="en-US" sz="1800" b="1">
                <a:cs typeface="Arial" charset="0"/>
              </a:rPr>
              <a:t>- Lễ hội Chùa Hương ở Hà Tây (cũ) nay là Hà Nội.</a:t>
            </a:r>
          </a:p>
          <a:p>
            <a:r>
              <a:rPr lang="en-US" sz="1800" b="1">
                <a:cs typeface="Arial" charset="0"/>
              </a:rPr>
              <a:t>- Lễ hội Chọi Trâu ở Đồ Sơn, Hải Phòng.</a:t>
            </a:r>
          </a:p>
          <a:p>
            <a:r>
              <a:rPr lang="en-US" sz="1800" b="1">
                <a:cs typeface="Arial" charset="0"/>
              </a:rPr>
              <a:t>- Lễ hội Cồng Chiêng ở Tây Nguyên.</a:t>
            </a:r>
          </a:p>
          <a:p>
            <a:r>
              <a:rPr lang="en-US" sz="1800" b="1">
                <a:cs typeface="Arial" charset="0"/>
              </a:rPr>
              <a:t>- Lễ hội Chử Đồng Tử ở Hưng Yên.</a:t>
            </a:r>
            <a:endParaRPr lang="vi-VN" sz="1800" b="1">
              <a:cs typeface="Arial" charset="0"/>
            </a:endParaRPr>
          </a:p>
          <a:p>
            <a:endParaRPr lang="en-US" sz="1800" b="1">
              <a:cs typeface="Arial" charset="0"/>
            </a:endParaRPr>
          </a:p>
        </p:txBody>
      </p:sp>
      <p:sp>
        <p:nvSpPr>
          <p:cNvPr id="26648" name="Text Box 24"/>
          <p:cNvSpPr txBox="1">
            <a:spLocks noChangeArrowheads="1"/>
          </p:cNvSpPr>
          <p:nvPr/>
        </p:nvSpPr>
        <p:spPr bwMode="auto">
          <a:xfrm>
            <a:off x="3962400" y="457200"/>
            <a:ext cx="1143000" cy="488950"/>
          </a:xfrm>
          <a:prstGeom prst="rect">
            <a:avLst/>
          </a:prstGeom>
          <a:noFill/>
          <a:ln w="9525">
            <a:noFill/>
            <a:miter lim="800000"/>
            <a:headEnd/>
            <a:tailEnd/>
          </a:ln>
          <a:effectLst/>
        </p:spPr>
        <p:txBody>
          <a:bodyPr>
            <a:spAutoFit/>
          </a:bodyPr>
          <a:lstStyle/>
          <a:p>
            <a:pPr>
              <a:spcBef>
                <a:spcPct val="50000"/>
              </a:spcBef>
            </a:pPr>
            <a:r>
              <a:rPr lang="en-US" sz="2600" b="1" u="sng">
                <a:latin typeface="Times New Roman" pitchFamily="18" charset="0"/>
              </a:rPr>
              <a:t>Địa lí</a:t>
            </a:r>
          </a:p>
        </p:txBody>
      </p:sp>
      <p:sp>
        <p:nvSpPr>
          <p:cNvPr id="26649" name="Text Box 25"/>
          <p:cNvSpPr txBox="1">
            <a:spLocks noChangeArrowheads="1"/>
          </p:cNvSpPr>
          <p:nvPr/>
        </p:nvSpPr>
        <p:spPr bwMode="auto">
          <a:xfrm>
            <a:off x="2514600" y="990600"/>
            <a:ext cx="4267200" cy="488950"/>
          </a:xfrm>
          <a:prstGeom prst="rect">
            <a:avLst/>
          </a:prstGeom>
          <a:noFill/>
          <a:ln w="9525">
            <a:noFill/>
            <a:miter lim="800000"/>
            <a:headEnd/>
            <a:tailEnd/>
          </a:ln>
          <a:effectLst/>
        </p:spPr>
        <p:txBody>
          <a:bodyPr>
            <a:spAutoFit/>
          </a:bodyPr>
          <a:lstStyle/>
          <a:p>
            <a:pPr algn="ctr">
              <a:spcBef>
                <a:spcPct val="50000"/>
              </a:spcBef>
            </a:pPr>
            <a:r>
              <a:rPr lang="en-US" sz="2600" b="1">
                <a:solidFill>
                  <a:srgbClr val="FF0000"/>
                </a:solidFill>
                <a:latin typeface="Times New Roman" pitchFamily="18" charset="0"/>
              </a:rPr>
              <a:t>Thương mại và du lịch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51943"/>
                                        </p:tgtEl>
                                        <p:attrNameLst>
                                          <p:attrName>style.visibility</p:attrName>
                                        </p:attrNameLst>
                                      </p:cBhvr>
                                      <p:to>
                                        <p:strVal val="visible"/>
                                      </p:to>
                                    </p:set>
                                    <p:anim calcmode="lin" valueType="num">
                                      <p:cBhvr>
                                        <p:cTn id="7" dur="1000" fill="hold"/>
                                        <p:tgtEl>
                                          <p:spTgt spid="251943"/>
                                        </p:tgtEl>
                                        <p:attrNameLst>
                                          <p:attrName>ppt_w</p:attrName>
                                        </p:attrNameLst>
                                      </p:cBhvr>
                                      <p:tavLst>
                                        <p:tav tm="0">
                                          <p:val>
                                            <p:strVal val="#ppt_w*0.70"/>
                                          </p:val>
                                        </p:tav>
                                        <p:tav tm="100000">
                                          <p:val>
                                            <p:strVal val="#ppt_w"/>
                                          </p:val>
                                        </p:tav>
                                      </p:tavLst>
                                    </p:anim>
                                    <p:anim calcmode="lin" valueType="num">
                                      <p:cBhvr>
                                        <p:cTn id="8" dur="1000" fill="hold"/>
                                        <p:tgtEl>
                                          <p:spTgt spid="251943"/>
                                        </p:tgtEl>
                                        <p:attrNameLst>
                                          <p:attrName>ppt_h</p:attrName>
                                        </p:attrNameLst>
                                      </p:cBhvr>
                                      <p:tavLst>
                                        <p:tav tm="0">
                                          <p:val>
                                            <p:strVal val="#ppt_h"/>
                                          </p:val>
                                        </p:tav>
                                        <p:tav tm="100000">
                                          <p:val>
                                            <p:strVal val="#ppt_h"/>
                                          </p:val>
                                        </p:tav>
                                      </p:tavLst>
                                    </p:anim>
                                    <p:animEffect transition="in" filter="fade">
                                      <p:cBhvr>
                                        <p:cTn id="9" dur="1000"/>
                                        <p:tgtEl>
                                          <p:spTgt spid="25194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251940"/>
                                        </p:tgtEl>
                                        <p:attrNameLst>
                                          <p:attrName>style.visibility</p:attrName>
                                        </p:attrNameLst>
                                      </p:cBhvr>
                                      <p:to>
                                        <p:strVal val="visible"/>
                                      </p:to>
                                    </p:set>
                                    <p:animEffect transition="in" filter="wedge">
                                      <p:cBhvr>
                                        <p:cTn id="14" dur="2000"/>
                                        <p:tgtEl>
                                          <p:spTgt spid="25194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51942"/>
                                        </p:tgtEl>
                                        <p:attrNameLst>
                                          <p:attrName>style.visibility</p:attrName>
                                        </p:attrNameLst>
                                      </p:cBhvr>
                                      <p:to>
                                        <p:strVal val="visible"/>
                                      </p:to>
                                    </p:set>
                                    <p:animEffect transition="in" filter="diamond(in)">
                                      <p:cBhvr>
                                        <p:cTn id="19" dur="2000"/>
                                        <p:tgtEl>
                                          <p:spTgt spid="25194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251944"/>
                                        </p:tgtEl>
                                        <p:attrNameLst>
                                          <p:attrName>style.visibility</p:attrName>
                                        </p:attrNameLst>
                                      </p:cBhvr>
                                      <p:to>
                                        <p:strVal val="visible"/>
                                      </p:to>
                                    </p:set>
                                    <p:anim calcmode="lin" valueType="num">
                                      <p:cBhvr>
                                        <p:cTn id="24" dur="2000" fill="hold"/>
                                        <p:tgtEl>
                                          <p:spTgt spid="251944"/>
                                        </p:tgtEl>
                                        <p:attrNameLst>
                                          <p:attrName>ppt_x</p:attrName>
                                        </p:attrNameLst>
                                      </p:cBhvr>
                                      <p:tavLst>
                                        <p:tav tm="0">
                                          <p:val>
                                            <p:strVal val="#ppt_x-.2"/>
                                          </p:val>
                                        </p:tav>
                                        <p:tav tm="100000">
                                          <p:val>
                                            <p:strVal val="#ppt_x"/>
                                          </p:val>
                                        </p:tav>
                                      </p:tavLst>
                                    </p:anim>
                                    <p:anim calcmode="lin" valueType="num">
                                      <p:cBhvr>
                                        <p:cTn id="25" dur="2000" fill="hold"/>
                                        <p:tgtEl>
                                          <p:spTgt spid="251944"/>
                                        </p:tgtEl>
                                        <p:attrNameLst>
                                          <p:attrName>ppt_y</p:attrName>
                                        </p:attrNameLst>
                                      </p:cBhvr>
                                      <p:tavLst>
                                        <p:tav tm="0">
                                          <p:val>
                                            <p:strVal val="#ppt_y"/>
                                          </p:val>
                                        </p:tav>
                                        <p:tav tm="100000">
                                          <p:val>
                                            <p:strVal val="#ppt_y"/>
                                          </p:val>
                                        </p:tav>
                                      </p:tavLst>
                                    </p:anim>
                                    <p:animEffect transition="in" filter="wipe(right)" prLst="gradientSize: 0.1">
                                      <p:cBhvr>
                                        <p:cTn id="26" dur="2000"/>
                                        <p:tgtEl>
                                          <p:spTgt spid="251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40" grpId="0"/>
      <p:bldP spid="251942" grpId="0"/>
      <p:bldP spid="2519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3973" name="Group 21"/>
          <p:cNvGrpSpPr>
            <a:grpSpLocks/>
          </p:cNvGrpSpPr>
          <p:nvPr/>
        </p:nvGrpSpPr>
        <p:grpSpPr bwMode="auto">
          <a:xfrm>
            <a:off x="0" y="0"/>
            <a:ext cx="9144000" cy="6858000"/>
            <a:chOff x="0" y="0"/>
            <a:chExt cx="5760" cy="4320"/>
          </a:xfrm>
        </p:grpSpPr>
        <p:pic>
          <p:nvPicPr>
            <p:cNvPr id="27651" name="Picture 5" descr="Vịnh Hạ Long"/>
            <p:cNvPicPr>
              <a:picLocks noChangeAspect="1" noChangeArrowheads="1"/>
            </p:cNvPicPr>
            <p:nvPr/>
          </p:nvPicPr>
          <p:blipFill>
            <a:blip r:embed="rId2"/>
            <a:srcRect/>
            <a:stretch>
              <a:fillRect/>
            </a:stretch>
          </p:blipFill>
          <p:spPr bwMode="auto">
            <a:xfrm>
              <a:off x="0" y="0"/>
              <a:ext cx="5760" cy="4320"/>
            </a:xfrm>
            <a:prstGeom prst="rect">
              <a:avLst/>
            </a:prstGeom>
            <a:noFill/>
            <a:ln w="9525">
              <a:noFill/>
              <a:miter lim="800000"/>
              <a:headEnd/>
              <a:tailEnd/>
            </a:ln>
          </p:spPr>
        </p:pic>
        <p:sp>
          <p:nvSpPr>
            <p:cNvPr id="27652" name="Text Box 19"/>
            <p:cNvSpPr txBox="1">
              <a:spLocks noChangeArrowheads="1"/>
            </p:cNvSpPr>
            <p:nvPr/>
          </p:nvSpPr>
          <p:spPr bwMode="auto">
            <a:xfrm>
              <a:off x="336" y="4032"/>
              <a:ext cx="5424" cy="231"/>
            </a:xfrm>
            <a:prstGeom prst="rect">
              <a:avLst/>
            </a:prstGeom>
            <a:noFill/>
            <a:ln w="9525" algn="ctr">
              <a:noFill/>
              <a:miter lim="800000"/>
              <a:headEnd/>
              <a:tailEnd/>
            </a:ln>
            <a:effectLst/>
          </p:spPr>
          <p:txBody>
            <a:bodyPr>
              <a:spAutoFit/>
            </a:bodyPr>
            <a:lstStyle/>
            <a:p>
              <a:pPr>
                <a:spcBef>
                  <a:spcPct val="50000"/>
                </a:spcBef>
              </a:pPr>
              <a:r>
                <a:rPr lang="en-US" sz="1800" b="1">
                  <a:solidFill>
                    <a:srgbClr val="FF9900"/>
                  </a:solidFill>
                  <a:cs typeface="Arial" charset="0"/>
                </a:rPr>
                <a:t>Vịnh Hạ Long là một di sản thiên nhiên thế giới được UNESCO công nhận.</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endParaRPr lang="vi-VN"/>
          </a:p>
        </p:txBody>
      </p:sp>
      <p:sp>
        <p:nvSpPr>
          <p:cNvPr id="28675" name="Rectangle 3"/>
          <p:cNvSpPr>
            <a:spLocks noGrp="1" noChangeArrowheads="1"/>
          </p:cNvSpPr>
          <p:nvPr>
            <p:ph type="body" idx="4294967295"/>
          </p:nvPr>
        </p:nvSpPr>
        <p:spPr/>
        <p:txBody>
          <a:bodyPr/>
          <a:lstStyle/>
          <a:p>
            <a:endParaRPr lang="vi-VN"/>
          </a:p>
        </p:txBody>
      </p:sp>
      <p:sp>
        <p:nvSpPr>
          <p:cNvPr id="28676" name="Text Box 6"/>
          <p:cNvSpPr txBox="1">
            <a:spLocks noChangeArrowheads="1"/>
          </p:cNvSpPr>
          <p:nvPr/>
        </p:nvSpPr>
        <p:spPr bwMode="auto">
          <a:xfrm>
            <a:off x="1447800" y="5715000"/>
            <a:ext cx="6477000" cy="366713"/>
          </a:xfrm>
          <a:prstGeom prst="rect">
            <a:avLst/>
          </a:prstGeom>
          <a:noFill/>
          <a:ln w="9525" algn="ctr">
            <a:noFill/>
            <a:miter lim="800000"/>
            <a:headEnd/>
            <a:tailEnd/>
          </a:ln>
          <a:effectLst/>
        </p:spPr>
        <p:txBody>
          <a:bodyPr>
            <a:spAutoFit/>
          </a:bodyPr>
          <a:lstStyle/>
          <a:p>
            <a:pPr>
              <a:spcBef>
                <a:spcPct val="50000"/>
              </a:spcBef>
            </a:pPr>
            <a:endParaRPr lang="vi-VN" sz="1800">
              <a:cs typeface="Arial" charset="0"/>
            </a:endParaRPr>
          </a:p>
        </p:txBody>
      </p:sp>
      <p:sp>
        <p:nvSpPr>
          <p:cNvPr id="28677" name="Text Box 7"/>
          <p:cNvSpPr txBox="1">
            <a:spLocks noChangeArrowheads="1"/>
          </p:cNvSpPr>
          <p:nvPr/>
        </p:nvSpPr>
        <p:spPr bwMode="auto">
          <a:xfrm>
            <a:off x="1524000" y="5562600"/>
            <a:ext cx="6248400" cy="366713"/>
          </a:xfrm>
          <a:prstGeom prst="rect">
            <a:avLst/>
          </a:prstGeom>
          <a:noFill/>
          <a:ln w="9525" algn="ctr">
            <a:noFill/>
            <a:miter lim="800000"/>
            <a:headEnd/>
            <a:tailEnd/>
          </a:ln>
          <a:effectLst/>
        </p:spPr>
        <p:txBody>
          <a:bodyPr>
            <a:spAutoFit/>
          </a:bodyPr>
          <a:lstStyle/>
          <a:p>
            <a:pPr>
              <a:spcBef>
                <a:spcPct val="50000"/>
              </a:spcBef>
            </a:pPr>
            <a:endParaRPr lang="vi-VN" sz="1800">
              <a:cs typeface="Arial" charset="0"/>
            </a:endParaRPr>
          </a:p>
        </p:txBody>
      </p:sp>
      <p:grpSp>
        <p:nvGrpSpPr>
          <p:cNvPr id="294921" name="Group 9"/>
          <p:cNvGrpSpPr>
            <a:grpSpLocks/>
          </p:cNvGrpSpPr>
          <p:nvPr/>
        </p:nvGrpSpPr>
        <p:grpSpPr bwMode="auto">
          <a:xfrm>
            <a:off x="381000" y="228600"/>
            <a:ext cx="8305800" cy="6015038"/>
            <a:chOff x="240" y="144"/>
            <a:chExt cx="5232" cy="3789"/>
          </a:xfrm>
        </p:grpSpPr>
        <p:pic>
          <p:nvPicPr>
            <p:cNvPr id="28679" name="Picture 5" descr="hạlong"/>
            <p:cNvPicPr>
              <a:picLocks noChangeAspect="1" noChangeArrowheads="1"/>
            </p:cNvPicPr>
            <p:nvPr/>
          </p:nvPicPr>
          <p:blipFill>
            <a:blip r:embed="rId2"/>
            <a:srcRect/>
            <a:stretch>
              <a:fillRect/>
            </a:stretch>
          </p:blipFill>
          <p:spPr bwMode="auto">
            <a:xfrm>
              <a:off x="240" y="144"/>
              <a:ext cx="5232" cy="3789"/>
            </a:xfrm>
            <a:prstGeom prst="rect">
              <a:avLst/>
            </a:prstGeom>
            <a:noFill/>
            <a:ln w="9525">
              <a:noFill/>
              <a:miter lim="800000"/>
              <a:headEnd/>
              <a:tailEnd/>
            </a:ln>
          </p:spPr>
        </p:pic>
        <p:sp>
          <p:nvSpPr>
            <p:cNvPr id="28680" name="Text Box 8"/>
            <p:cNvSpPr txBox="1">
              <a:spLocks noChangeArrowheads="1"/>
            </p:cNvSpPr>
            <p:nvPr/>
          </p:nvSpPr>
          <p:spPr bwMode="auto">
            <a:xfrm>
              <a:off x="240" y="3696"/>
              <a:ext cx="5232" cy="212"/>
            </a:xfrm>
            <a:prstGeom prst="rect">
              <a:avLst/>
            </a:prstGeom>
            <a:noFill/>
            <a:ln w="9525" algn="ctr">
              <a:noFill/>
              <a:miter lim="800000"/>
              <a:headEnd/>
              <a:tailEnd/>
            </a:ln>
            <a:effectLst/>
          </p:spPr>
          <p:txBody>
            <a:bodyPr>
              <a:spAutoFit/>
            </a:bodyPr>
            <a:lstStyle/>
            <a:p>
              <a:pPr>
                <a:spcBef>
                  <a:spcPct val="50000"/>
                </a:spcBef>
              </a:pPr>
              <a:r>
                <a:rPr lang="en-US">
                  <a:solidFill>
                    <a:srgbClr val="FFFF00"/>
                  </a:solidFill>
                  <a:cs typeface="Arial" charset="0"/>
                </a:rPr>
                <a:t>Du thuyền trên Vịnh bạn sẽ được ngắm cảnh đẹp của những hòn đảo lớn nhỏ khác nhau.</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endParaRPr lang="vi-VN"/>
          </a:p>
        </p:txBody>
      </p:sp>
      <p:sp>
        <p:nvSpPr>
          <p:cNvPr id="29699" name="Rectangle 3"/>
          <p:cNvSpPr>
            <a:spLocks noGrp="1" noChangeArrowheads="1"/>
          </p:cNvSpPr>
          <p:nvPr>
            <p:ph type="body" idx="4294967295"/>
          </p:nvPr>
        </p:nvSpPr>
        <p:spPr/>
        <p:txBody>
          <a:bodyPr/>
          <a:lstStyle/>
          <a:p>
            <a:endParaRPr lang="vi-VN"/>
          </a:p>
        </p:txBody>
      </p:sp>
      <p:grpSp>
        <p:nvGrpSpPr>
          <p:cNvPr id="295942" name="Group 6"/>
          <p:cNvGrpSpPr>
            <a:grpSpLocks/>
          </p:cNvGrpSpPr>
          <p:nvPr/>
        </p:nvGrpSpPr>
        <p:grpSpPr bwMode="auto">
          <a:xfrm>
            <a:off x="0" y="0"/>
            <a:ext cx="9144000" cy="6858000"/>
            <a:chOff x="0" y="0"/>
            <a:chExt cx="5760" cy="4320"/>
          </a:xfrm>
        </p:grpSpPr>
        <p:pic>
          <p:nvPicPr>
            <p:cNvPr id="29701" name="Picture 4" descr="200px-Ha_Long_bay_The_Kissing_Cocks"/>
            <p:cNvPicPr>
              <a:picLocks noChangeAspect="1" noChangeArrowheads="1"/>
            </p:cNvPicPr>
            <p:nvPr/>
          </p:nvPicPr>
          <p:blipFill>
            <a:blip r:embed="rId2"/>
            <a:srcRect/>
            <a:stretch>
              <a:fillRect/>
            </a:stretch>
          </p:blipFill>
          <p:spPr bwMode="auto">
            <a:xfrm>
              <a:off x="0" y="0"/>
              <a:ext cx="5760" cy="4320"/>
            </a:xfrm>
            <a:prstGeom prst="rect">
              <a:avLst/>
            </a:prstGeom>
            <a:noFill/>
            <a:ln w="9525">
              <a:noFill/>
              <a:miter lim="800000"/>
              <a:headEnd/>
              <a:tailEnd/>
            </a:ln>
          </p:spPr>
        </p:pic>
        <p:sp>
          <p:nvSpPr>
            <p:cNvPr id="29702" name="Text Box 5"/>
            <p:cNvSpPr txBox="1">
              <a:spLocks noChangeArrowheads="1"/>
            </p:cNvSpPr>
            <p:nvPr/>
          </p:nvSpPr>
          <p:spPr bwMode="auto">
            <a:xfrm>
              <a:off x="480" y="3936"/>
              <a:ext cx="5280" cy="250"/>
            </a:xfrm>
            <a:prstGeom prst="rect">
              <a:avLst/>
            </a:prstGeom>
            <a:noFill/>
            <a:ln w="9525" algn="ctr">
              <a:noFill/>
              <a:miter lim="800000"/>
              <a:headEnd/>
              <a:tailEnd/>
            </a:ln>
            <a:effectLst/>
          </p:spPr>
          <p:txBody>
            <a:bodyPr>
              <a:spAutoFit/>
            </a:bodyPr>
            <a:lstStyle/>
            <a:p>
              <a:pPr>
                <a:spcBef>
                  <a:spcPct val="50000"/>
                </a:spcBef>
              </a:pPr>
              <a:r>
                <a:rPr lang="en-US" sz="2000">
                  <a:solidFill>
                    <a:srgbClr val="FFFF00"/>
                  </a:solidFill>
                  <a:cs typeface="Arial" charset="0"/>
                </a:rPr>
                <a:t>Đây là hòn Trống Mái – một trong những hòn đảo đẹp của Vịnh</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endParaRPr lang="vi-VN"/>
          </a:p>
        </p:txBody>
      </p:sp>
      <p:sp>
        <p:nvSpPr>
          <p:cNvPr id="30723" name="Rectangle 3"/>
          <p:cNvSpPr>
            <a:spLocks noGrp="1" noChangeArrowheads="1"/>
          </p:cNvSpPr>
          <p:nvPr>
            <p:ph type="body" idx="4294967295"/>
          </p:nvPr>
        </p:nvSpPr>
        <p:spPr/>
        <p:txBody>
          <a:bodyPr/>
          <a:lstStyle/>
          <a:p>
            <a:endParaRPr lang="vi-VN"/>
          </a:p>
        </p:txBody>
      </p:sp>
      <p:sp>
        <p:nvSpPr>
          <p:cNvPr id="30724" name="Text Box 5"/>
          <p:cNvSpPr txBox="1">
            <a:spLocks noChangeArrowheads="1"/>
          </p:cNvSpPr>
          <p:nvPr/>
        </p:nvSpPr>
        <p:spPr bwMode="auto">
          <a:xfrm>
            <a:off x="0" y="6172200"/>
            <a:ext cx="9144000" cy="366713"/>
          </a:xfrm>
          <a:prstGeom prst="rect">
            <a:avLst/>
          </a:prstGeom>
          <a:noFill/>
          <a:ln w="9525" algn="ctr">
            <a:noFill/>
            <a:miter lim="800000"/>
            <a:headEnd/>
            <a:tailEnd/>
          </a:ln>
          <a:effectLst/>
        </p:spPr>
        <p:txBody>
          <a:bodyPr>
            <a:spAutoFit/>
          </a:bodyPr>
          <a:lstStyle/>
          <a:p>
            <a:pPr>
              <a:spcBef>
                <a:spcPct val="50000"/>
              </a:spcBef>
            </a:pPr>
            <a:endParaRPr lang="vi-VN" sz="1800">
              <a:cs typeface="Arial" charset="0"/>
            </a:endParaRPr>
          </a:p>
        </p:txBody>
      </p:sp>
      <p:grpSp>
        <p:nvGrpSpPr>
          <p:cNvPr id="292871" name="Group 7"/>
          <p:cNvGrpSpPr>
            <a:grpSpLocks/>
          </p:cNvGrpSpPr>
          <p:nvPr/>
        </p:nvGrpSpPr>
        <p:grpSpPr bwMode="auto">
          <a:xfrm>
            <a:off x="0" y="101600"/>
            <a:ext cx="9525000" cy="6832600"/>
            <a:chOff x="0" y="64"/>
            <a:chExt cx="6000" cy="4304"/>
          </a:xfrm>
        </p:grpSpPr>
        <p:pic>
          <p:nvPicPr>
            <p:cNvPr id="30726" name="Picture 4" descr="Tập tin:Hang Sửng Sốt 3.jpg"/>
            <p:cNvPicPr>
              <a:picLocks noChangeAspect="1" noChangeArrowheads="1"/>
            </p:cNvPicPr>
            <p:nvPr/>
          </p:nvPicPr>
          <p:blipFill>
            <a:blip r:embed="rId2"/>
            <a:srcRect/>
            <a:stretch>
              <a:fillRect/>
            </a:stretch>
          </p:blipFill>
          <p:spPr bwMode="auto">
            <a:xfrm>
              <a:off x="0" y="64"/>
              <a:ext cx="5760" cy="4304"/>
            </a:xfrm>
            <a:prstGeom prst="rect">
              <a:avLst/>
            </a:prstGeom>
            <a:noFill/>
            <a:ln w="9525">
              <a:noFill/>
              <a:miter lim="800000"/>
              <a:headEnd/>
              <a:tailEnd/>
            </a:ln>
          </p:spPr>
        </p:pic>
        <p:sp>
          <p:nvSpPr>
            <p:cNvPr id="30727" name="Text Box 6"/>
            <p:cNvSpPr txBox="1">
              <a:spLocks noChangeArrowheads="1"/>
            </p:cNvSpPr>
            <p:nvPr/>
          </p:nvSpPr>
          <p:spPr bwMode="auto">
            <a:xfrm>
              <a:off x="0" y="4089"/>
              <a:ext cx="6000" cy="231"/>
            </a:xfrm>
            <a:prstGeom prst="rect">
              <a:avLst/>
            </a:prstGeom>
            <a:noFill/>
            <a:ln w="9525" algn="ctr">
              <a:noFill/>
              <a:miter lim="800000"/>
              <a:headEnd/>
              <a:tailEnd/>
            </a:ln>
            <a:effectLst/>
          </p:spPr>
          <p:txBody>
            <a:bodyPr>
              <a:spAutoFit/>
            </a:bodyPr>
            <a:lstStyle/>
            <a:p>
              <a:pPr>
                <a:spcBef>
                  <a:spcPct val="50000"/>
                </a:spcBef>
              </a:pPr>
              <a:r>
                <a:rPr lang="en-US" sz="1800">
                  <a:solidFill>
                    <a:srgbClr val="FFFF00"/>
                  </a:solidFill>
                  <a:cs typeface="Arial" charset="0"/>
                </a:rPr>
                <a:t>Rời các hòn đảo vào sâu bên trong là động Thiên Cung đẹp lộng lẫy, làm mê hồn người.</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endParaRPr lang="vi-VN"/>
          </a:p>
        </p:txBody>
      </p:sp>
      <p:sp>
        <p:nvSpPr>
          <p:cNvPr id="31747" name="Rectangle 3"/>
          <p:cNvSpPr>
            <a:spLocks noGrp="1" noChangeArrowheads="1"/>
          </p:cNvSpPr>
          <p:nvPr>
            <p:ph type="body" idx="4294967295"/>
          </p:nvPr>
        </p:nvSpPr>
        <p:spPr/>
        <p:txBody>
          <a:bodyPr/>
          <a:lstStyle/>
          <a:p>
            <a:endParaRPr lang="vi-VN"/>
          </a:p>
        </p:txBody>
      </p:sp>
      <p:pic>
        <p:nvPicPr>
          <p:cNvPr id="299012" name="Picture 4" descr="vườn quốc gia phong nhakebang"/>
          <p:cNvPicPr>
            <a:picLocks noChangeAspect="1" noChangeArrowheads="1"/>
          </p:cNvPicPr>
          <p:nvPr/>
        </p:nvPicPr>
        <p:blipFill>
          <a:blip r:embed="rId2"/>
          <a:srcRect/>
          <a:stretch>
            <a:fillRect/>
          </a:stretch>
        </p:blipFill>
        <p:spPr bwMode="auto">
          <a:xfrm>
            <a:off x="304800" y="250825"/>
            <a:ext cx="8382000" cy="6288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914400" y="1644650"/>
            <a:ext cx="3733800" cy="488950"/>
          </a:xfrm>
          <a:prstGeom prst="rect">
            <a:avLst/>
          </a:prstGeom>
          <a:noFill/>
          <a:ln w="9525">
            <a:noFill/>
            <a:miter lim="800000"/>
            <a:headEnd/>
            <a:tailEnd/>
          </a:ln>
          <a:effectLst/>
        </p:spPr>
        <p:txBody>
          <a:bodyPr>
            <a:spAutoFit/>
          </a:bodyPr>
          <a:lstStyle/>
          <a:p>
            <a:pPr>
              <a:spcBef>
                <a:spcPct val="50000"/>
              </a:spcBef>
            </a:pPr>
            <a:r>
              <a:rPr lang="en-US" sz="2600" b="1">
                <a:latin typeface="Times New Roman" pitchFamily="18" charset="0"/>
              </a:rPr>
              <a:t>1. Hoạt động thương mại</a:t>
            </a:r>
          </a:p>
        </p:txBody>
      </p:sp>
      <p:sp>
        <p:nvSpPr>
          <p:cNvPr id="5131" name="Text Box 11"/>
          <p:cNvSpPr txBox="1">
            <a:spLocks noChangeArrowheads="1"/>
          </p:cNvSpPr>
          <p:nvPr/>
        </p:nvSpPr>
        <p:spPr bwMode="auto">
          <a:xfrm>
            <a:off x="533400" y="2590800"/>
            <a:ext cx="7239000" cy="488950"/>
          </a:xfrm>
          <a:prstGeom prst="rect">
            <a:avLst/>
          </a:prstGeom>
          <a:noFill/>
          <a:ln w="9525">
            <a:noFill/>
            <a:miter lim="800000"/>
            <a:headEnd/>
            <a:tailEnd/>
          </a:ln>
          <a:effectLst/>
        </p:spPr>
        <p:txBody>
          <a:bodyPr>
            <a:spAutoFit/>
          </a:bodyPr>
          <a:lstStyle/>
          <a:p>
            <a:pPr>
              <a:spcBef>
                <a:spcPct val="50000"/>
              </a:spcBef>
            </a:pPr>
            <a:r>
              <a:rPr lang="en-US" sz="2600" b="1">
                <a:latin typeface="Times New Roman" pitchFamily="18" charset="0"/>
              </a:rPr>
              <a:t>- Thương mại gồm những hoạt động nào ?</a:t>
            </a:r>
          </a:p>
        </p:txBody>
      </p:sp>
      <p:sp>
        <p:nvSpPr>
          <p:cNvPr id="5132" name="Text Box 12"/>
          <p:cNvSpPr txBox="1">
            <a:spLocks noChangeArrowheads="1"/>
          </p:cNvSpPr>
          <p:nvPr/>
        </p:nvSpPr>
        <p:spPr bwMode="auto">
          <a:xfrm>
            <a:off x="457200" y="3352800"/>
            <a:ext cx="7239000" cy="488950"/>
          </a:xfrm>
          <a:prstGeom prst="rect">
            <a:avLst/>
          </a:prstGeom>
          <a:noFill/>
          <a:ln w="9525">
            <a:noFill/>
            <a:miter lim="800000"/>
            <a:headEnd/>
            <a:tailEnd/>
          </a:ln>
          <a:effectLst/>
        </p:spPr>
        <p:txBody>
          <a:bodyPr>
            <a:spAutoFit/>
          </a:bodyPr>
          <a:lstStyle/>
          <a:p>
            <a:pPr>
              <a:spcBef>
                <a:spcPct val="50000"/>
              </a:spcBef>
            </a:pPr>
            <a:r>
              <a:rPr lang="en-US" sz="2600" b="1">
                <a:latin typeface="Times New Roman" pitchFamily="18" charset="0"/>
              </a:rPr>
              <a:t>- Việc mua bán hàng hoá trong nước gọi là gì ?</a:t>
            </a:r>
          </a:p>
        </p:txBody>
      </p:sp>
      <p:sp>
        <p:nvSpPr>
          <p:cNvPr id="5133" name="Text Box 13"/>
          <p:cNvSpPr txBox="1">
            <a:spLocks noChangeArrowheads="1"/>
          </p:cNvSpPr>
          <p:nvPr/>
        </p:nvSpPr>
        <p:spPr bwMode="auto">
          <a:xfrm>
            <a:off x="381000" y="4038600"/>
            <a:ext cx="7848600" cy="488950"/>
          </a:xfrm>
          <a:prstGeom prst="rect">
            <a:avLst/>
          </a:prstGeom>
          <a:noFill/>
          <a:ln w="9525">
            <a:noFill/>
            <a:miter lim="800000"/>
            <a:headEnd/>
            <a:tailEnd/>
          </a:ln>
          <a:effectLst/>
        </p:spPr>
        <p:txBody>
          <a:bodyPr>
            <a:spAutoFit/>
          </a:bodyPr>
          <a:lstStyle/>
          <a:p>
            <a:pPr>
              <a:spcBef>
                <a:spcPct val="50000"/>
              </a:spcBef>
            </a:pPr>
            <a:r>
              <a:rPr lang="en-US" sz="2600" b="1">
                <a:latin typeface="Times New Roman" pitchFamily="18" charset="0"/>
              </a:rPr>
              <a:t>- Việc mua bán hàng hoá với nước ngoài gọi là gì ?</a:t>
            </a:r>
          </a:p>
        </p:txBody>
      </p:sp>
      <p:sp>
        <p:nvSpPr>
          <p:cNvPr id="5134" name="Text Box 14"/>
          <p:cNvSpPr txBox="1">
            <a:spLocks noChangeArrowheads="1"/>
          </p:cNvSpPr>
          <p:nvPr/>
        </p:nvSpPr>
        <p:spPr bwMode="auto">
          <a:xfrm>
            <a:off x="381000" y="4876800"/>
            <a:ext cx="7848600" cy="488950"/>
          </a:xfrm>
          <a:prstGeom prst="rect">
            <a:avLst/>
          </a:prstGeom>
          <a:noFill/>
          <a:ln w="9525">
            <a:noFill/>
            <a:miter lim="800000"/>
            <a:headEnd/>
            <a:tailEnd/>
          </a:ln>
          <a:effectLst/>
        </p:spPr>
        <p:txBody>
          <a:bodyPr>
            <a:spAutoFit/>
          </a:bodyPr>
          <a:lstStyle/>
          <a:p>
            <a:pPr>
              <a:spcBef>
                <a:spcPct val="50000"/>
              </a:spcBef>
            </a:pPr>
            <a:r>
              <a:rPr lang="en-US" sz="2600" b="1">
                <a:latin typeface="Times New Roman" pitchFamily="18" charset="0"/>
              </a:rPr>
              <a:t>- Em hiểu thế nào là hoạt động thương mại ?</a:t>
            </a:r>
          </a:p>
        </p:txBody>
      </p:sp>
      <p:sp>
        <p:nvSpPr>
          <p:cNvPr id="5136" name="Text Box 16"/>
          <p:cNvSpPr txBox="1">
            <a:spLocks noChangeArrowheads="1"/>
          </p:cNvSpPr>
          <p:nvPr/>
        </p:nvSpPr>
        <p:spPr bwMode="auto">
          <a:xfrm>
            <a:off x="3962400" y="457200"/>
            <a:ext cx="1143000" cy="488950"/>
          </a:xfrm>
          <a:prstGeom prst="rect">
            <a:avLst/>
          </a:prstGeom>
          <a:noFill/>
          <a:ln w="9525">
            <a:noFill/>
            <a:miter lim="800000"/>
            <a:headEnd/>
            <a:tailEnd/>
          </a:ln>
          <a:effectLst/>
        </p:spPr>
        <p:txBody>
          <a:bodyPr>
            <a:spAutoFit/>
          </a:bodyPr>
          <a:lstStyle/>
          <a:p>
            <a:pPr>
              <a:spcBef>
                <a:spcPct val="50000"/>
              </a:spcBef>
            </a:pPr>
            <a:r>
              <a:rPr lang="en-US" sz="2600" b="1" u="sng">
                <a:latin typeface="Times New Roman" pitchFamily="18" charset="0"/>
              </a:rPr>
              <a:t>Địa lí</a:t>
            </a:r>
          </a:p>
        </p:txBody>
      </p:sp>
      <p:sp>
        <p:nvSpPr>
          <p:cNvPr id="5137" name="Text Box 17"/>
          <p:cNvSpPr txBox="1">
            <a:spLocks noChangeArrowheads="1"/>
          </p:cNvSpPr>
          <p:nvPr/>
        </p:nvSpPr>
        <p:spPr bwMode="auto">
          <a:xfrm>
            <a:off x="2514600" y="990600"/>
            <a:ext cx="4267200" cy="488950"/>
          </a:xfrm>
          <a:prstGeom prst="rect">
            <a:avLst/>
          </a:prstGeom>
          <a:noFill/>
          <a:ln w="9525">
            <a:noFill/>
            <a:miter lim="800000"/>
            <a:headEnd/>
            <a:tailEnd/>
          </a:ln>
          <a:effectLst/>
        </p:spPr>
        <p:txBody>
          <a:bodyPr>
            <a:spAutoFit/>
          </a:bodyPr>
          <a:lstStyle/>
          <a:p>
            <a:pPr algn="ctr">
              <a:spcBef>
                <a:spcPct val="50000"/>
              </a:spcBef>
            </a:pPr>
            <a:r>
              <a:rPr lang="en-US" sz="2600" b="1">
                <a:solidFill>
                  <a:srgbClr val="FF0000"/>
                </a:solidFill>
                <a:latin typeface="Times New Roman" pitchFamily="18" charset="0"/>
              </a:rPr>
              <a:t>Thương mại và du lịch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4"/>
                                        </p:tgtEl>
                                        <p:attrNameLst>
                                          <p:attrName>style.visibility</p:attrName>
                                        </p:attrNameLst>
                                      </p:cBhvr>
                                      <p:to>
                                        <p:strVal val="visible"/>
                                      </p:to>
                                    </p:set>
                                    <p:anim calcmode="discrete" valueType="clr">
                                      <p:cBhvr override="childStyle">
                                        <p:cTn id="7" dur="80"/>
                                        <p:tgtEl>
                                          <p:spTgt spid="512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4"/>
                                        </p:tgtEl>
                                        <p:attrNameLst>
                                          <p:attrName>fillcolor</p:attrName>
                                        </p:attrNameLst>
                                      </p:cBhvr>
                                      <p:tavLst>
                                        <p:tav tm="0">
                                          <p:val>
                                            <p:clrVal>
                                              <a:schemeClr val="accent2"/>
                                            </p:clrVal>
                                          </p:val>
                                        </p:tav>
                                        <p:tav tm="50000">
                                          <p:val>
                                            <p:clrVal>
                                              <a:schemeClr val="hlink"/>
                                            </p:clrVal>
                                          </p:val>
                                        </p:tav>
                                      </p:tavLst>
                                    </p:anim>
                                    <p:set>
                                      <p:cBhvr>
                                        <p:cTn id="9" dur="80"/>
                                        <p:tgtEl>
                                          <p:spTgt spid="512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131"/>
                                        </p:tgtEl>
                                        <p:attrNameLst>
                                          <p:attrName>style.visibility</p:attrName>
                                        </p:attrNameLst>
                                      </p:cBhvr>
                                      <p:to>
                                        <p:strVal val="visible"/>
                                      </p:to>
                                    </p:set>
                                    <p:animEffect transition="in" filter="blinds(horizontal)">
                                      <p:cBhvr>
                                        <p:cTn id="14" dur="500"/>
                                        <p:tgtEl>
                                          <p:spTgt spid="5131"/>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132"/>
                                        </p:tgtEl>
                                        <p:attrNameLst>
                                          <p:attrName>style.visibility</p:attrName>
                                        </p:attrNameLst>
                                      </p:cBhvr>
                                      <p:to>
                                        <p:strVal val="visible"/>
                                      </p:to>
                                    </p:set>
                                    <p:animEffect transition="in" filter="blinds(horizontal)">
                                      <p:cBhvr>
                                        <p:cTn id="19" dur="500"/>
                                        <p:tgtEl>
                                          <p:spTgt spid="513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133"/>
                                        </p:tgtEl>
                                        <p:attrNameLst>
                                          <p:attrName>style.visibility</p:attrName>
                                        </p:attrNameLst>
                                      </p:cBhvr>
                                      <p:to>
                                        <p:strVal val="visible"/>
                                      </p:to>
                                    </p:set>
                                    <p:animEffect transition="in" filter="blinds(horizontal)">
                                      <p:cBhvr>
                                        <p:cTn id="24" dur="500"/>
                                        <p:tgtEl>
                                          <p:spTgt spid="513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134"/>
                                        </p:tgtEl>
                                        <p:attrNameLst>
                                          <p:attrName>style.visibility</p:attrName>
                                        </p:attrNameLst>
                                      </p:cBhvr>
                                      <p:to>
                                        <p:strVal val="visible"/>
                                      </p:to>
                                    </p:set>
                                    <p:animEffect transition="in" filter="blinds(horizontal)">
                                      <p:cBhvr>
                                        <p:cTn id="29" dur="5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31" grpId="0"/>
      <p:bldP spid="5132" grpId="0"/>
      <p:bldP spid="5133" grpId="0"/>
      <p:bldP spid="51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endParaRPr lang="vi-VN"/>
          </a:p>
        </p:txBody>
      </p:sp>
      <p:sp>
        <p:nvSpPr>
          <p:cNvPr id="32771" name="Rectangle 3"/>
          <p:cNvSpPr>
            <a:spLocks noGrp="1" noChangeArrowheads="1"/>
          </p:cNvSpPr>
          <p:nvPr>
            <p:ph type="body" idx="4294967295"/>
          </p:nvPr>
        </p:nvSpPr>
        <p:spPr/>
        <p:txBody>
          <a:bodyPr/>
          <a:lstStyle/>
          <a:p>
            <a:endParaRPr lang="vi-VN"/>
          </a:p>
        </p:txBody>
      </p:sp>
      <p:pic>
        <p:nvPicPr>
          <p:cNvPr id="300036" name="Picture 4" descr="động phong nha quảng bình"/>
          <p:cNvPicPr>
            <a:picLocks noChangeAspect="1" noChangeArrowheads="1"/>
          </p:cNvPicPr>
          <p:nvPr/>
        </p:nvPicPr>
        <p:blipFill>
          <a:blip r:embed="rId2"/>
          <a:srcRect/>
          <a:stretch>
            <a:fillRect/>
          </a:stretch>
        </p:blipFill>
        <p:spPr bwMode="auto">
          <a:xfrm>
            <a:off x="457200" y="304800"/>
            <a:ext cx="8229600" cy="5853113"/>
          </a:xfrm>
          <a:prstGeom prst="rect">
            <a:avLst/>
          </a:prstGeom>
          <a:noFill/>
          <a:ln w="9525">
            <a:noFill/>
            <a:miter lim="800000"/>
            <a:headEnd/>
            <a:tailEnd/>
          </a:ln>
        </p:spPr>
      </p:pic>
      <p:sp>
        <p:nvSpPr>
          <p:cNvPr id="300038" name="Text Box 6"/>
          <p:cNvSpPr txBox="1">
            <a:spLocks noChangeArrowheads="1"/>
          </p:cNvSpPr>
          <p:nvPr/>
        </p:nvSpPr>
        <p:spPr bwMode="auto">
          <a:xfrm>
            <a:off x="762000" y="5638800"/>
            <a:ext cx="8153400" cy="366713"/>
          </a:xfrm>
          <a:prstGeom prst="rect">
            <a:avLst/>
          </a:prstGeom>
          <a:noFill/>
          <a:ln w="9525" algn="ctr">
            <a:noFill/>
            <a:miter lim="800000"/>
            <a:headEnd/>
            <a:tailEnd/>
          </a:ln>
          <a:effectLst/>
        </p:spPr>
        <p:txBody>
          <a:bodyPr>
            <a:spAutoFit/>
          </a:bodyPr>
          <a:lstStyle/>
          <a:p>
            <a:pPr>
              <a:spcBef>
                <a:spcPct val="50000"/>
              </a:spcBef>
            </a:pPr>
            <a:r>
              <a:rPr lang="en-US" sz="1800" b="1">
                <a:solidFill>
                  <a:schemeClr val="bg1"/>
                </a:solidFill>
                <a:cs typeface="Arial" charset="0"/>
              </a:rPr>
              <a:t>Đến với Phong Nha – Kẻ Bàng nơi đây có rất nhiều hang động kì vĩ</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endParaRPr lang="vi-VN"/>
          </a:p>
        </p:txBody>
      </p:sp>
      <p:sp>
        <p:nvSpPr>
          <p:cNvPr id="33795" name="Rectangle 3"/>
          <p:cNvSpPr>
            <a:spLocks noGrp="1" noChangeArrowheads="1"/>
          </p:cNvSpPr>
          <p:nvPr>
            <p:ph type="body" idx="4294967295"/>
          </p:nvPr>
        </p:nvSpPr>
        <p:spPr/>
        <p:txBody>
          <a:bodyPr/>
          <a:lstStyle/>
          <a:p>
            <a:endParaRPr lang="vi-VN"/>
          </a:p>
        </p:txBody>
      </p:sp>
      <p:pic>
        <p:nvPicPr>
          <p:cNvPr id="307204" name="Picture 4" descr="dpnha2"/>
          <p:cNvPicPr>
            <a:picLocks noChangeAspect="1" noChangeArrowheads="1"/>
          </p:cNvPicPr>
          <p:nvPr/>
        </p:nvPicPr>
        <p:blipFill>
          <a:blip r:embed="rId2"/>
          <a:srcRect/>
          <a:stretch>
            <a:fillRect/>
          </a:stretch>
        </p:blipFill>
        <p:spPr bwMode="auto">
          <a:xfrm>
            <a:off x="457200" y="304800"/>
            <a:ext cx="8305800" cy="6219825"/>
          </a:xfrm>
          <a:prstGeom prst="rect">
            <a:avLst/>
          </a:prstGeom>
          <a:noFill/>
          <a:ln w="9525">
            <a:noFill/>
            <a:miter lim="800000"/>
            <a:headEnd/>
            <a:tailEnd/>
          </a:ln>
        </p:spPr>
      </p:pic>
      <p:sp>
        <p:nvSpPr>
          <p:cNvPr id="307205" name="Text Box 5"/>
          <p:cNvSpPr txBox="1">
            <a:spLocks noChangeArrowheads="1"/>
          </p:cNvSpPr>
          <p:nvPr/>
        </p:nvSpPr>
        <p:spPr bwMode="auto">
          <a:xfrm>
            <a:off x="609600" y="6019800"/>
            <a:ext cx="7924800" cy="366713"/>
          </a:xfrm>
          <a:prstGeom prst="rect">
            <a:avLst/>
          </a:prstGeom>
          <a:noFill/>
          <a:ln w="9525" algn="ctr">
            <a:noFill/>
            <a:miter lim="800000"/>
            <a:headEnd/>
            <a:tailEnd/>
          </a:ln>
          <a:effectLst/>
        </p:spPr>
        <p:txBody>
          <a:bodyPr>
            <a:spAutoFit/>
          </a:bodyPr>
          <a:lstStyle/>
          <a:p>
            <a:pPr>
              <a:spcBef>
                <a:spcPct val="50000"/>
              </a:spcBef>
            </a:pPr>
            <a:r>
              <a:rPr lang="en-US" sz="1800" b="1">
                <a:solidFill>
                  <a:srgbClr val="0000FF"/>
                </a:solidFill>
                <a:cs typeface="Arial" charset="0"/>
              </a:rPr>
              <a:t>Bạn sẽ được chiêm ngưỡng vẻ đẹp tuyệt mỹ của các hang động này.</a:t>
            </a:r>
            <a:endParaRPr lang="en-US" sz="1800">
              <a:solidFill>
                <a:srgbClr val="0000FF"/>
              </a:solidFill>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2" name="Picture 4" descr="dà lạt 4"/>
          <p:cNvPicPr>
            <a:picLocks noChangeAspect="1" noChangeArrowheads="1"/>
          </p:cNvPicPr>
          <p:nvPr/>
        </p:nvPicPr>
        <p:blipFill>
          <a:blip r:embed="rId2"/>
          <a:srcRect/>
          <a:stretch>
            <a:fillRect/>
          </a:stretch>
        </p:blipFill>
        <p:spPr bwMode="auto">
          <a:xfrm>
            <a:off x="609600" y="685800"/>
            <a:ext cx="8153400" cy="5638800"/>
          </a:xfrm>
          <a:prstGeom prst="rect">
            <a:avLst/>
          </a:prstGeom>
          <a:noFill/>
          <a:ln w="9525">
            <a:noFill/>
            <a:miter lim="800000"/>
            <a:headEnd/>
            <a:tailEnd/>
          </a:ln>
        </p:spPr>
      </p:pic>
      <p:sp>
        <p:nvSpPr>
          <p:cNvPr id="345093" name="Text Box 5"/>
          <p:cNvSpPr txBox="1">
            <a:spLocks noChangeArrowheads="1"/>
          </p:cNvSpPr>
          <p:nvPr/>
        </p:nvSpPr>
        <p:spPr bwMode="auto">
          <a:xfrm>
            <a:off x="609600" y="5791200"/>
            <a:ext cx="8229600" cy="406400"/>
          </a:xfrm>
          <a:prstGeom prst="rect">
            <a:avLst/>
          </a:prstGeom>
          <a:solidFill>
            <a:schemeClr val="bg2"/>
          </a:solidFill>
          <a:ln w="9525" algn="ctr">
            <a:solidFill>
              <a:srgbClr val="008000"/>
            </a:solidFill>
            <a:miter lim="800000"/>
            <a:headEnd/>
            <a:tailEnd/>
          </a:ln>
          <a:effectLst/>
        </p:spPr>
        <p:txBody>
          <a:bodyPr>
            <a:spAutoFit/>
          </a:bodyPr>
          <a:lstStyle/>
          <a:p>
            <a:pPr>
              <a:spcBef>
                <a:spcPct val="50000"/>
              </a:spcBef>
            </a:pPr>
            <a:r>
              <a:rPr lang="en-US" sz="2000" b="1">
                <a:solidFill>
                  <a:srgbClr val="FFCC00"/>
                </a:solidFill>
                <a:cs typeface="Arial" charset="0"/>
              </a:rPr>
              <a:t>Đà Lạt ở Lâm Đồng được mệnh danh là Thành phố của sương mù</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endParaRPr lang="vi-VN"/>
          </a:p>
        </p:txBody>
      </p:sp>
      <p:sp>
        <p:nvSpPr>
          <p:cNvPr id="35843" name="Rectangle 3"/>
          <p:cNvSpPr>
            <a:spLocks noGrp="1" noChangeArrowheads="1"/>
          </p:cNvSpPr>
          <p:nvPr>
            <p:ph type="body" idx="4294967295"/>
          </p:nvPr>
        </p:nvSpPr>
        <p:spPr/>
        <p:txBody>
          <a:bodyPr/>
          <a:lstStyle/>
          <a:p>
            <a:endParaRPr lang="vi-VN"/>
          </a:p>
        </p:txBody>
      </p:sp>
      <p:grpSp>
        <p:nvGrpSpPr>
          <p:cNvPr id="310280" name="Group 8"/>
          <p:cNvGrpSpPr>
            <a:grpSpLocks/>
          </p:cNvGrpSpPr>
          <p:nvPr/>
        </p:nvGrpSpPr>
        <p:grpSpPr bwMode="auto">
          <a:xfrm>
            <a:off x="0" y="25400"/>
            <a:ext cx="9144000" cy="6832600"/>
            <a:chOff x="0" y="16"/>
            <a:chExt cx="5760" cy="4304"/>
          </a:xfrm>
        </p:grpSpPr>
        <p:pic>
          <p:nvPicPr>
            <p:cNvPr id="35845" name="Picture 6" descr="ANd9GcRkThtbT_PgpS-XNy8bYr64aLliH_I5tvDXEPpyN6_7-DMxw9VmQA"/>
            <p:cNvPicPr>
              <a:picLocks noChangeAspect="1" noChangeArrowheads="1"/>
            </p:cNvPicPr>
            <p:nvPr/>
          </p:nvPicPr>
          <p:blipFill>
            <a:blip r:embed="rId2"/>
            <a:srcRect/>
            <a:stretch>
              <a:fillRect/>
            </a:stretch>
          </p:blipFill>
          <p:spPr bwMode="auto">
            <a:xfrm>
              <a:off x="0" y="16"/>
              <a:ext cx="5760" cy="4304"/>
            </a:xfrm>
            <a:prstGeom prst="rect">
              <a:avLst/>
            </a:prstGeom>
            <a:noFill/>
            <a:ln w="9525">
              <a:noFill/>
              <a:miter lim="800000"/>
              <a:headEnd/>
              <a:tailEnd/>
            </a:ln>
          </p:spPr>
        </p:pic>
        <p:sp>
          <p:nvSpPr>
            <p:cNvPr id="35846" name="Text Box 7"/>
            <p:cNvSpPr txBox="1">
              <a:spLocks noChangeArrowheads="1"/>
            </p:cNvSpPr>
            <p:nvPr/>
          </p:nvSpPr>
          <p:spPr bwMode="auto">
            <a:xfrm>
              <a:off x="1392" y="4064"/>
              <a:ext cx="2400" cy="256"/>
            </a:xfrm>
            <a:prstGeom prst="rect">
              <a:avLst/>
            </a:prstGeom>
            <a:solidFill>
              <a:schemeClr val="accent2"/>
            </a:solidFill>
            <a:ln w="9525" algn="ctr">
              <a:solidFill>
                <a:srgbClr val="008000"/>
              </a:solidFill>
              <a:miter lim="800000"/>
              <a:headEnd/>
              <a:tailEnd/>
            </a:ln>
            <a:effectLst/>
          </p:spPr>
          <p:txBody>
            <a:bodyPr>
              <a:spAutoFit/>
            </a:bodyPr>
            <a:lstStyle/>
            <a:p>
              <a:pPr>
                <a:spcBef>
                  <a:spcPct val="50000"/>
                </a:spcBef>
              </a:pPr>
              <a:r>
                <a:rPr lang="en-US" sz="2000" b="1">
                  <a:solidFill>
                    <a:srgbClr val="FFFF00"/>
                  </a:solidFill>
                  <a:cs typeface="Arial" charset="0"/>
                </a:rPr>
                <a:t>Là Thành phố của rừng thông</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endParaRPr lang="vi-VN"/>
          </a:p>
        </p:txBody>
      </p:sp>
      <p:sp>
        <p:nvSpPr>
          <p:cNvPr id="36867" name="Rectangle 3"/>
          <p:cNvSpPr>
            <a:spLocks noGrp="1" noChangeArrowheads="1"/>
          </p:cNvSpPr>
          <p:nvPr>
            <p:ph type="body" idx="4294967295"/>
          </p:nvPr>
        </p:nvSpPr>
        <p:spPr/>
        <p:txBody>
          <a:bodyPr/>
          <a:lstStyle/>
          <a:p>
            <a:endParaRPr lang="vi-VN"/>
          </a:p>
        </p:txBody>
      </p:sp>
      <p:grpSp>
        <p:nvGrpSpPr>
          <p:cNvPr id="311302" name="Group 6"/>
          <p:cNvGrpSpPr>
            <a:grpSpLocks/>
          </p:cNvGrpSpPr>
          <p:nvPr/>
        </p:nvGrpSpPr>
        <p:grpSpPr bwMode="auto">
          <a:xfrm>
            <a:off x="304800" y="223838"/>
            <a:ext cx="8458200" cy="6253162"/>
            <a:chOff x="192" y="141"/>
            <a:chExt cx="5328" cy="3939"/>
          </a:xfrm>
        </p:grpSpPr>
        <p:pic>
          <p:nvPicPr>
            <p:cNvPr id="36869" name="Picture 4" descr="dà lạt2"/>
            <p:cNvPicPr>
              <a:picLocks noChangeAspect="1" noChangeArrowheads="1"/>
            </p:cNvPicPr>
            <p:nvPr/>
          </p:nvPicPr>
          <p:blipFill>
            <a:blip r:embed="rId2"/>
            <a:srcRect/>
            <a:stretch>
              <a:fillRect/>
            </a:stretch>
          </p:blipFill>
          <p:spPr bwMode="auto">
            <a:xfrm>
              <a:off x="192" y="141"/>
              <a:ext cx="5328" cy="3939"/>
            </a:xfrm>
            <a:prstGeom prst="rect">
              <a:avLst/>
            </a:prstGeom>
            <a:noFill/>
            <a:ln w="9525">
              <a:noFill/>
              <a:miter lim="800000"/>
              <a:headEnd/>
              <a:tailEnd/>
            </a:ln>
          </p:spPr>
        </p:pic>
        <p:sp>
          <p:nvSpPr>
            <p:cNvPr id="36870" name="Text Box 5"/>
            <p:cNvSpPr txBox="1">
              <a:spLocks noChangeArrowheads="1"/>
            </p:cNvSpPr>
            <p:nvPr/>
          </p:nvSpPr>
          <p:spPr bwMode="auto">
            <a:xfrm>
              <a:off x="1344" y="3792"/>
              <a:ext cx="1536" cy="256"/>
            </a:xfrm>
            <a:prstGeom prst="rect">
              <a:avLst/>
            </a:prstGeom>
            <a:solidFill>
              <a:srgbClr val="FFFF00"/>
            </a:solidFill>
            <a:ln w="9525" algn="ctr">
              <a:solidFill>
                <a:srgbClr val="008000"/>
              </a:solidFill>
              <a:miter lim="800000"/>
              <a:headEnd/>
              <a:tailEnd/>
            </a:ln>
            <a:effectLst/>
          </p:spPr>
          <p:txBody>
            <a:bodyPr>
              <a:spAutoFit/>
            </a:bodyPr>
            <a:lstStyle/>
            <a:p>
              <a:pPr>
                <a:spcBef>
                  <a:spcPct val="50000"/>
                </a:spcBef>
              </a:pPr>
              <a:r>
                <a:rPr lang="en-US" sz="2000" b="1">
                  <a:solidFill>
                    <a:srgbClr val="9900FF"/>
                  </a:solidFill>
                  <a:cs typeface="Arial" charset="0"/>
                </a:rPr>
                <a:t>Là Thành phố hoa</a:t>
              </a: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036" name="Group 12"/>
          <p:cNvGrpSpPr>
            <a:grpSpLocks/>
          </p:cNvGrpSpPr>
          <p:nvPr/>
        </p:nvGrpSpPr>
        <p:grpSpPr bwMode="auto">
          <a:xfrm>
            <a:off x="0" y="0"/>
            <a:ext cx="9144000" cy="6848475"/>
            <a:chOff x="0" y="0"/>
            <a:chExt cx="5760" cy="4314"/>
          </a:xfrm>
        </p:grpSpPr>
        <p:pic>
          <p:nvPicPr>
            <p:cNvPr id="37891" name="Picture 9" descr="ANd9GcTe8gMPCs-8FPRQWbRgF0YzZj4uBpFnkvi19-FZy5NpqZef4xpp"/>
            <p:cNvPicPr>
              <a:picLocks noChangeAspect="1" noChangeArrowheads="1"/>
            </p:cNvPicPr>
            <p:nvPr/>
          </p:nvPicPr>
          <p:blipFill>
            <a:blip r:embed="rId2"/>
            <a:srcRect/>
            <a:stretch>
              <a:fillRect/>
            </a:stretch>
          </p:blipFill>
          <p:spPr bwMode="auto">
            <a:xfrm>
              <a:off x="0" y="0"/>
              <a:ext cx="5760" cy="4314"/>
            </a:xfrm>
            <a:prstGeom prst="rect">
              <a:avLst/>
            </a:prstGeom>
            <a:noFill/>
            <a:ln w="9525">
              <a:noFill/>
              <a:miter lim="800000"/>
              <a:headEnd/>
              <a:tailEnd/>
            </a:ln>
          </p:spPr>
        </p:pic>
        <p:sp>
          <p:nvSpPr>
            <p:cNvPr id="37892" name="Text Box 10"/>
            <p:cNvSpPr txBox="1">
              <a:spLocks noChangeArrowheads="1"/>
            </p:cNvSpPr>
            <p:nvPr/>
          </p:nvSpPr>
          <p:spPr bwMode="auto">
            <a:xfrm>
              <a:off x="1344" y="3936"/>
              <a:ext cx="2640" cy="256"/>
            </a:xfrm>
            <a:prstGeom prst="rect">
              <a:avLst/>
            </a:prstGeom>
            <a:solidFill>
              <a:srgbClr val="FFFF00"/>
            </a:solidFill>
            <a:ln w="9525" algn="ctr">
              <a:solidFill>
                <a:srgbClr val="008000"/>
              </a:solidFill>
              <a:miter lim="800000"/>
              <a:headEnd/>
              <a:tailEnd/>
            </a:ln>
            <a:effectLst/>
          </p:spPr>
          <p:txBody>
            <a:bodyPr>
              <a:spAutoFit/>
            </a:bodyPr>
            <a:lstStyle/>
            <a:p>
              <a:pPr>
                <a:spcBef>
                  <a:spcPct val="50000"/>
                </a:spcBef>
              </a:pPr>
              <a:r>
                <a:rPr lang="en-US" sz="2000" b="1">
                  <a:solidFill>
                    <a:srgbClr val="0000FF"/>
                  </a:solidFill>
                  <a:cs typeface="Arial" charset="0"/>
                </a:rPr>
                <a:t>Với những thác nước trắng xóa</a:t>
              </a: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8060" name="Group 12"/>
          <p:cNvGrpSpPr>
            <a:grpSpLocks/>
          </p:cNvGrpSpPr>
          <p:nvPr/>
        </p:nvGrpSpPr>
        <p:grpSpPr bwMode="auto">
          <a:xfrm>
            <a:off x="0" y="0"/>
            <a:ext cx="9144000" cy="6985000"/>
            <a:chOff x="0" y="0"/>
            <a:chExt cx="5760" cy="4400"/>
          </a:xfrm>
        </p:grpSpPr>
        <p:pic>
          <p:nvPicPr>
            <p:cNvPr id="38915" name="Picture 10" descr="ANd9GcRzRgvdNxnr4o3j4rDd66xiw9VRhVfH0mRvnIToy0E4fNj7ML4vkg"/>
            <p:cNvPicPr>
              <a:picLocks noChangeAspect="1" noChangeArrowheads="1"/>
            </p:cNvPicPr>
            <p:nvPr/>
          </p:nvPicPr>
          <p:blipFill>
            <a:blip r:embed="rId2"/>
            <a:srcRect/>
            <a:stretch>
              <a:fillRect/>
            </a:stretch>
          </p:blipFill>
          <p:spPr bwMode="auto">
            <a:xfrm>
              <a:off x="0" y="0"/>
              <a:ext cx="5760" cy="4400"/>
            </a:xfrm>
            <a:prstGeom prst="rect">
              <a:avLst/>
            </a:prstGeom>
            <a:noFill/>
            <a:ln w="9525">
              <a:noFill/>
              <a:miter lim="800000"/>
              <a:headEnd/>
              <a:tailEnd/>
            </a:ln>
          </p:spPr>
        </p:pic>
        <p:sp>
          <p:nvSpPr>
            <p:cNvPr id="38916" name="Text Box 11"/>
            <p:cNvSpPr txBox="1">
              <a:spLocks noChangeArrowheads="1"/>
            </p:cNvSpPr>
            <p:nvPr/>
          </p:nvSpPr>
          <p:spPr bwMode="auto">
            <a:xfrm>
              <a:off x="960" y="4064"/>
              <a:ext cx="2688" cy="256"/>
            </a:xfrm>
            <a:prstGeom prst="rect">
              <a:avLst/>
            </a:prstGeom>
            <a:solidFill>
              <a:schemeClr val="bg1"/>
            </a:solidFill>
            <a:ln w="9525" algn="ctr">
              <a:solidFill>
                <a:srgbClr val="008000"/>
              </a:solidFill>
              <a:miter lim="800000"/>
              <a:headEnd/>
              <a:tailEnd/>
            </a:ln>
            <a:effectLst/>
          </p:spPr>
          <p:txBody>
            <a:bodyPr>
              <a:spAutoFit/>
            </a:bodyPr>
            <a:lstStyle/>
            <a:p>
              <a:pPr>
                <a:spcBef>
                  <a:spcPct val="50000"/>
                </a:spcBef>
              </a:pPr>
              <a:r>
                <a:rPr lang="en-US" sz="2000" b="1">
                  <a:cs typeface="Arial" charset="0"/>
                </a:rPr>
                <a:t>Bãi biển Nha Trang – Khánh Hòa</a:t>
              </a: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endParaRPr lang="vi-VN"/>
          </a:p>
        </p:txBody>
      </p:sp>
      <p:sp>
        <p:nvSpPr>
          <p:cNvPr id="39939" name="Rectangle 3"/>
          <p:cNvSpPr>
            <a:spLocks noGrp="1" noChangeArrowheads="1"/>
          </p:cNvSpPr>
          <p:nvPr>
            <p:ph type="body" idx="4294967295"/>
          </p:nvPr>
        </p:nvSpPr>
        <p:spPr/>
        <p:txBody>
          <a:bodyPr/>
          <a:lstStyle/>
          <a:p>
            <a:endParaRPr lang="vi-VN"/>
          </a:p>
        </p:txBody>
      </p:sp>
      <p:grpSp>
        <p:nvGrpSpPr>
          <p:cNvPr id="312327" name="Group 7"/>
          <p:cNvGrpSpPr>
            <a:grpSpLocks/>
          </p:cNvGrpSpPr>
          <p:nvPr/>
        </p:nvGrpSpPr>
        <p:grpSpPr bwMode="auto">
          <a:xfrm>
            <a:off x="381000" y="304800"/>
            <a:ext cx="8305800" cy="5848350"/>
            <a:chOff x="240" y="192"/>
            <a:chExt cx="5232" cy="3684"/>
          </a:xfrm>
        </p:grpSpPr>
        <p:pic>
          <p:nvPicPr>
            <p:cNvPr id="39941" name="Picture 5" descr="biển nha trang"/>
            <p:cNvPicPr>
              <a:picLocks noChangeAspect="1" noChangeArrowheads="1"/>
            </p:cNvPicPr>
            <p:nvPr/>
          </p:nvPicPr>
          <p:blipFill>
            <a:blip r:embed="rId2"/>
            <a:srcRect/>
            <a:stretch>
              <a:fillRect/>
            </a:stretch>
          </p:blipFill>
          <p:spPr bwMode="auto">
            <a:xfrm>
              <a:off x="240" y="192"/>
              <a:ext cx="5232" cy="3684"/>
            </a:xfrm>
            <a:prstGeom prst="rect">
              <a:avLst/>
            </a:prstGeom>
            <a:noFill/>
            <a:ln w="9525">
              <a:noFill/>
              <a:miter lim="800000"/>
              <a:headEnd/>
              <a:tailEnd/>
            </a:ln>
          </p:spPr>
        </p:pic>
        <p:sp>
          <p:nvSpPr>
            <p:cNvPr id="39942" name="Text Box 6"/>
            <p:cNvSpPr txBox="1">
              <a:spLocks noChangeArrowheads="1"/>
            </p:cNvSpPr>
            <p:nvPr/>
          </p:nvSpPr>
          <p:spPr bwMode="auto">
            <a:xfrm>
              <a:off x="912" y="3552"/>
              <a:ext cx="3888" cy="256"/>
            </a:xfrm>
            <a:prstGeom prst="rect">
              <a:avLst/>
            </a:prstGeom>
            <a:solidFill>
              <a:schemeClr val="bg1"/>
            </a:solidFill>
            <a:ln w="9525" algn="ctr">
              <a:solidFill>
                <a:srgbClr val="008000"/>
              </a:solidFill>
              <a:miter lim="800000"/>
              <a:headEnd/>
              <a:tailEnd/>
            </a:ln>
            <a:effectLst/>
          </p:spPr>
          <p:txBody>
            <a:bodyPr>
              <a:spAutoFit/>
            </a:bodyPr>
            <a:lstStyle/>
            <a:p>
              <a:pPr>
                <a:spcBef>
                  <a:spcPct val="50000"/>
                </a:spcBef>
              </a:pPr>
              <a:r>
                <a:rPr lang="en-US" sz="2000" b="1">
                  <a:cs typeface="Arial" charset="0"/>
                </a:rPr>
                <a:t>Là một trong những bài biển đẹp nhất ở nước ta.</a:t>
              </a: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endParaRPr lang="vi-VN"/>
          </a:p>
        </p:txBody>
      </p:sp>
      <p:sp>
        <p:nvSpPr>
          <p:cNvPr id="40963" name="Rectangle 3"/>
          <p:cNvSpPr>
            <a:spLocks noGrp="1" noChangeArrowheads="1"/>
          </p:cNvSpPr>
          <p:nvPr>
            <p:ph type="body" idx="4294967295"/>
          </p:nvPr>
        </p:nvSpPr>
        <p:spPr/>
        <p:txBody>
          <a:bodyPr/>
          <a:lstStyle/>
          <a:p>
            <a:endParaRPr lang="vi-VN"/>
          </a:p>
        </p:txBody>
      </p:sp>
      <p:pic>
        <p:nvPicPr>
          <p:cNvPr id="313348" name="Picture 4" descr="biển nha trang2"/>
          <p:cNvPicPr>
            <a:picLocks noChangeAspect="1" noChangeArrowheads="1"/>
          </p:cNvPicPr>
          <p:nvPr/>
        </p:nvPicPr>
        <p:blipFill>
          <a:blip r:embed="rId2"/>
          <a:srcRect/>
          <a:stretch>
            <a:fillRect/>
          </a:stretch>
        </p:blipFill>
        <p:spPr bwMode="auto">
          <a:xfrm>
            <a:off x="381000" y="347663"/>
            <a:ext cx="8305800" cy="593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5" name="Picture 5" descr="dam-sen-park-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56007" name="Picture 7" descr="ANd9GcQA3k02HaBEPvmr5TQX9kZE7uwg_TucdD8V90O5gO066aIqyg9cwQ"/>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56009" name="Picture 9" descr="SuoiTien05L"/>
          <p:cNvPicPr>
            <a:picLocks noChangeAspect="1" noChangeArrowheads="1"/>
          </p:cNvPicPr>
          <p:nvPr/>
        </p:nvPicPr>
        <p:blipFill>
          <a:blip r:embed="rId4"/>
          <a:srcRect/>
          <a:stretch>
            <a:fillRect/>
          </a:stretch>
        </p:blipFill>
        <p:spPr bwMode="auto">
          <a:xfrm>
            <a:off x="0" y="0"/>
            <a:ext cx="9372600" cy="6858000"/>
          </a:xfrm>
          <a:prstGeom prst="rect">
            <a:avLst/>
          </a:prstGeom>
          <a:noFill/>
          <a:ln w="9525">
            <a:noFill/>
            <a:miter lim="800000"/>
            <a:headEnd/>
            <a:tailEnd/>
          </a:ln>
        </p:spPr>
      </p:pic>
      <p:grpSp>
        <p:nvGrpSpPr>
          <p:cNvPr id="256013" name="Group 13"/>
          <p:cNvGrpSpPr>
            <a:grpSpLocks/>
          </p:cNvGrpSpPr>
          <p:nvPr/>
        </p:nvGrpSpPr>
        <p:grpSpPr bwMode="auto">
          <a:xfrm>
            <a:off x="0" y="0"/>
            <a:ext cx="9372600" cy="6858000"/>
            <a:chOff x="0" y="0"/>
            <a:chExt cx="5904" cy="4320"/>
          </a:xfrm>
        </p:grpSpPr>
        <p:pic>
          <p:nvPicPr>
            <p:cNvPr id="41990" name="Picture 11" descr="ANd9GcRHW75we-A73CHtx8EjAit05281ntYr-ObXm5UQkb6CrJ4aajrtuw"/>
            <p:cNvPicPr>
              <a:picLocks noChangeAspect="1" noChangeArrowheads="1"/>
            </p:cNvPicPr>
            <p:nvPr/>
          </p:nvPicPr>
          <p:blipFill>
            <a:blip r:embed="rId5"/>
            <a:srcRect/>
            <a:stretch>
              <a:fillRect/>
            </a:stretch>
          </p:blipFill>
          <p:spPr bwMode="auto">
            <a:xfrm>
              <a:off x="0" y="0"/>
              <a:ext cx="5904" cy="4320"/>
            </a:xfrm>
            <a:prstGeom prst="rect">
              <a:avLst/>
            </a:prstGeom>
            <a:noFill/>
            <a:ln w="9525">
              <a:noFill/>
              <a:miter lim="800000"/>
              <a:headEnd/>
              <a:tailEnd/>
            </a:ln>
          </p:spPr>
        </p:pic>
        <p:sp>
          <p:nvSpPr>
            <p:cNvPr id="41991" name="Text Box 12"/>
            <p:cNvSpPr txBox="1">
              <a:spLocks noChangeArrowheads="1"/>
            </p:cNvSpPr>
            <p:nvPr/>
          </p:nvSpPr>
          <p:spPr bwMode="auto">
            <a:xfrm>
              <a:off x="1056" y="3984"/>
              <a:ext cx="3696" cy="250"/>
            </a:xfrm>
            <a:prstGeom prst="rect">
              <a:avLst/>
            </a:prstGeom>
            <a:noFill/>
            <a:ln w="9525" algn="ctr">
              <a:noFill/>
              <a:miter lim="800000"/>
              <a:headEnd/>
              <a:tailEnd/>
            </a:ln>
            <a:effectLst/>
          </p:spPr>
          <p:txBody>
            <a:bodyPr>
              <a:spAutoFit/>
            </a:bodyPr>
            <a:lstStyle/>
            <a:p>
              <a:pPr>
                <a:spcBef>
                  <a:spcPct val="50000"/>
                </a:spcBef>
              </a:pPr>
              <a:r>
                <a:rPr lang="en-US" sz="2000" b="1">
                  <a:solidFill>
                    <a:srgbClr val="9900FF"/>
                  </a:solidFill>
                  <a:cs typeface="Arial" charset="0"/>
                </a:rPr>
                <a:t>Công viên Đầm Sen – Thành phố Hồ Chí Minh.</a:t>
              </a: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273050" y="1528763"/>
            <a:ext cx="4751388" cy="579437"/>
          </a:xfrm>
          <a:prstGeom prst="rect">
            <a:avLst/>
          </a:prstGeom>
          <a:noFill/>
          <a:ln w="9525" algn="ctr">
            <a:noFill/>
            <a:miter lim="800000"/>
            <a:headEnd/>
            <a:tailEnd/>
          </a:ln>
          <a:effectLst/>
        </p:spPr>
        <p:txBody>
          <a:bodyPr>
            <a:spAutoFit/>
          </a:bodyPr>
          <a:lstStyle/>
          <a:p>
            <a:pPr>
              <a:spcBef>
                <a:spcPct val="50000"/>
              </a:spcBef>
            </a:pPr>
            <a:r>
              <a:rPr lang="en-US" sz="3200" b="1">
                <a:latin typeface="Times New Roman" pitchFamily="18" charset="0"/>
              </a:rPr>
              <a:t>1. </a:t>
            </a:r>
            <a:r>
              <a:rPr lang="en-US" sz="3200" b="1" u="sng">
                <a:latin typeface="Times New Roman" pitchFamily="18" charset="0"/>
              </a:rPr>
              <a:t>Hoạt động thương mại</a:t>
            </a:r>
          </a:p>
        </p:txBody>
      </p:sp>
      <p:sp>
        <p:nvSpPr>
          <p:cNvPr id="6149" name="Text Box 5"/>
          <p:cNvSpPr txBox="1">
            <a:spLocks noChangeArrowheads="1"/>
          </p:cNvSpPr>
          <p:nvPr/>
        </p:nvSpPr>
        <p:spPr bwMode="auto">
          <a:xfrm>
            <a:off x="323850" y="2514600"/>
            <a:ext cx="8820150" cy="885825"/>
          </a:xfrm>
          <a:prstGeom prst="rect">
            <a:avLst/>
          </a:prstGeom>
          <a:noFill/>
          <a:ln w="9525" algn="ctr">
            <a:noFill/>
            <a:miter lim="800000"/>
            <a:headEnd/>
            <a:tailEnd/>
          </a:ln>
          <a:effectLst/>
        </p:spPr>
        <p:txBody>
          <a:bodyPr>
            <a:spAutoFit/>
          </a:bodyPr>
          <a:lstStyle/>
          <a:p>
            <a:pPr>
              <a:spcBef>
                <a:spcPct val="50000"/>
              </a:spcBef>
            </a:pPr>
            <a:r>
              <a:rPr lang="en-US" sz="2600" b="1">
                <a:latin typeface="Times New Roman" pitchFamily="18" charset="0"/>
              </a:rPr>
              <a:t>- Thương mại gồm hoạt động nội thương và hoạt động ngoại thương. </a:t>
            </a:r>
          </a:p>
        </p:txBody>
      </p:sp>
      <p:sp>
        <p:nvSpPr>
          <p:cNvPr id="6150" name="Text Box 6"/>
          <p:cNvSpPr txBox="1">
            <a:spLocks noChangeArrowheads="1"/>
          </p:cNvSpPr>
          <p:nvPr/>
        </p:nvSpPr>
        <p:spPr bwMode="auto">
          <a:xfrm>
            <a:off x="609600" y="3657600"/>
            <a:ext cx="8305800" cy="488950"/>
          </a:xfrm>
          <a:prstGeom prst="rect">
            <a:avLst/>
          </a:prstGeom>
          <a:noFill/>
          <a:ln w="9525" algn="ctr">
            <a:noFill/>
            <a:miter lim="800000"/>
            <a:headEnd/>
            <a:tailEnd/>
          </a:ln>
          <a:effectLst/>
        </p:spPr>
        <p:txBody>
          <a:bodyPr>
            <a:spAutoFit/>
          </a:bodyPr>
          <a:lstStyle/>
          <a:p>
            <a:pPr>
              <a:spcBef>
                <a:spcPct val="50000"/>
              </a:spcBef>
              <a:buFont typeface="Wingdings" pitchFamily="2" charset="2"/>
              <a:buChar char="v"/>
            </a:pPr>
            <a:r>
              <a:rPr lang="en-US" sz="2600" b="1">
                <a:latin typeface="Times New Roman" pitchFamily="18" charset="0"/>
              </a:rPr>
              <a:t> Việc mua bán hàng hoá  trong nước gọi là nội thương.</a:t>
            </a:r>
          </a:p>
        </p:txBody>
      </p:sp>
      <p:sp>
        <p:nvSpPr>
          <p:cNvPr id="6152" name="Text Box 8"/>
          <p:cNvSpPr txBox="1">
            <a:spLocks noChangeArrowheads="1"/>
          </p:cNvSpPr>
          <p:nvPr/>
        </p:nvSpPr>
        <p:spPr bwMode="auto">
          <a:xfrm>
            <a:off x="609600" y="4343400"/>
            <a:ext cx="8077200" cy="885825"/>
          </a:xfrm>
          <a:prstGeom prst="rect">
            <a:avLst/>
          </a:prstGeom>
          <a:noFill/>
          <a:ln w="9525" algn="ctr">
            <a:noFill/>
            <a:miter lim="800000"/>
            <a:headEnd/>
            <a:tailEnd/>
          </a:ln>
          <a:effectLst/>
        </p:spPr>
        <p:txBody>
          <a:bodyPr>
            <a:spAutoFit/>
          </a:bodyPr>
          <a:lstStyle/>
          <a:p>
            <a:pPr>
              <a:spcBef>
                <a:spcPct val="50000"/>
              </a:spcBef>
              <a:buFont typeface="Wingdings" pitchFamily="2" charset="2"/>
              <a:buChar char="v"/>
            </a:pPr>
            <a:r>
              <a:rPr lang="en-US" sz="2600" b="1">
                <a:latin typeface="Times New Roman" pitchFamily="18" charset="0"/>
              </a:rPr>
              <a:t>: Việc mua bán hàng hoá với nước ngoài gọi là ngoại thương.</a:t>
            </a:r>
          </a:p>
        </p:txBody>
      </p:sp>
      <p:sp>
        <p:nvSpPr>
          <p:cNvPr id="6153" name="Text Box 9"/>
          <p:cNvSpPr txBox="1">
            <a:spLocks noChangeArrowheads="1"/>
          </p:cNvSpPr>
          <p:nvPr/>
        </p:nvSpPr>
        <p:spPr bwMode="auto">
          <a:xfrm>
            <a:off x="457200" y="5257800"/>
            <a:ext cx="8686800" cy="885825"/>
          </a:xfrm>
          <a:prstGeom prst="rect">
            <a:avLst/>
          </a:prstGeom>
          <a:noFill/>
          <a:ln w="9525">
            <a:noFill/>
            <a:miter lim="800000"/>
            <a:headEnd/>
            <a:tailEnd/>
          </a:ln>
          <a:effectLst/>
        </p:spPr>
        <p:txBody>
          <a:bodyPr>
            <a:spAutoFit/>
          </a:bodyPr>
          <a:lstStyle/>
          <a:p>
            <a:pPr>
              <a:spcBef>
                <a:spcPct val="50000"/>
              </a:spcBef>
            </a:pPr>
            <a:r>
              <a:rPr lang="en-US" sz="2600" b="1">
                <a:latin typeface="Times New Roman" pitchFamily="18" charset="0"/>
              </a:rPr>
              <a:t>- Thương mại là ngành thực hiện việc mua bán và trao đổi hàng hoá trong nước và quốc tế.</a:t>
            </a:r>
          </a:p>
        </p:txBody>
      </p:sp>
      <p:sp>
        <p:nvSpPr>
          <p:cNvPr id="6155" name="Text Box 11"/>
          <p:cNvSpPr txBox="1">
            <a:spLocks noChangeArrowheads="1"/>
          </p:cNvSpPr>
          <p:nvPr/>
        </p:nvSpPr>
        <p:spPr bwMode="auto">
          <a:xfrm>
            <a:off x="3962400" y="457200"/>
            <a:ext cx="1143000" cy="488950"/>
          </a:xfrm>
          <a:prstGeom prst="rect">
            <a:avLst/>
          </a:prstGeom>
          <a:noFill/>
          <a:ln w="9525">
            <a:noFill/>
            <a:miter lim="800000"/>
            <a:headEnd/>
            <a:tailEnd/>
          </a:ln>
          <a:effectLst/>
        </p:spPr>
        <p:txBody>
          <a:bodyPr>
            <a:spAutoFit/>
          </a:bodyPr>
          <a:lstStyle/>
          <a:p>
            <a:pPr>
              <a:spcBef>
                <a:spcPct val="50000"/>
              </a:spcBef>
            </a:pPr>
            <a:r>
              <a:rPr lang="en-US" sz="2600" b="1" u="sng">
                <a:latin typeface="Times New Roman" pitchFamily="18" charset="0"/>
              </a:rPr>
              <a:t>Địa lí</a:t>
            </a:r>
          </a:p>
        </p:txBody>
      </p:sp>
      <p:sp>
        <p:nvSpPr>
          <p:cNvPr id="6156" name="Text Box 12"/>
          <p:cNvSpPr txBox="1">
            <a:spLocks noChangeArrowheads="1"/>
          </p:cNvSpPr>
          <p:nvPr/>
        </p:nvSpPr>
        <p:spPr bwMode="auto">
          <a:xfrm>
            <a:off x="2514600" y="990600"/>
            <a:ext cx="4267200" cy="488950"/>
          </a:xfrm>
          <a:prstGeom prst="rect">
            <a:avLst/>
          </a:prstGeom>
          <a:noFill/>
          <a:ln w="9525">
            <a:noFill/>
            <a:miter lim="800000"/>
            <a:headEnd/>
            <a:tailEnd/>
          </a:ln>
          <a:effectLst/>
        </p:spPr>
        <p:txBody>
          <a:bodyPr>
            <a:spAutoFit/>
          </a:bodyPr>
          <a:lstStyle/>
          <a:p>
            <a:pPr algn="ctr">
              <a:spcBef>
                <a:spcPct val="50000"/>
              </a:spcBef>
            </a:pPr>
            <a:r>
              <a:rPr lang="en-US" sz="2600" b="1">
                <a:solidFill>
                  <a:srgbClr val="FF0000"/>
                </a:solidFill>
                <a:latin typeface="Times New Roman" pitchFamily="18" charset="0"/>
              </a:rPr>
              <a:t>Thương mại và du lịch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49"/>
                                        </p:tgtEl>
                                        <p:attrNameLst>
                                          <p:attrName>style.visibility</p:attrName>
                                        </p:attrNameLst>
                                      </p:cBhvr>
                                      <p:to>
                                        <p:strVal val="visible"/>
                                      </p:to>
                                    </p:set>
                                    <p:anim calcmode="discrete" valueType="clr">
                                      <p:cBhvr override="childStyle">
                                        <p:cTn id="7" dur="80"/>
                                        <p:tgtEl>
                                          <p:spTgt spid="614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9"/>
                                        </p:tgtEl>
                                        <p:attrNameLst>
                                          <p:attrName>fillcolor</p:attrName>
                                        </p:attrNameLst>
                                      </p:cBhvr>
                                      <p:tavLst>
                                        <p:tav tm="0">
                                          <p:val>
                                            <p:clrVal>
                                              <a:schemeClr val="accent2"/>
                                            </p:clrVal>
                                          </p:val>
                                        </p:tav>
                                        <p:tav tm="50000">
                                          <p:val>
                                            <p:clrVal>
                                              <a:schemeClr val="hlink"/>
                                            </p:clrVal>
                                          </p:val>
                                        </p:tav>
                                      </p:tavLst>
                                    </p:anim>
                                    <p:set>
                                      <p:cBhvr>
                                        <p:cTn id="9" dur="80"/>
                                        <p:tgtEl>
                                          <p:spTgt spid="614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150"/>
                                        </p:tgtEl>
                                        <p:attrNameLst>
                                          <p:attrName>style.visibility</p:attrName>
                                        </p:attrNameLst>
                                      </p:cBhvr>
                                      <p:to>
                                        <p:strVal val="visible"/>
                                      </p:to>
                                    </p:set>
                                    <p:animEffect transition="in" filter="box(in)">
                                      <p:cBhvr>
                                        <p:cTn id="14" dur="500"/>
                                        <p:tgtEl>
                                          <p:spTgt spid="6150"/>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152"/>
                                        </p:tgtEl>
                                        <p:attrNameLst>
                                          <p:attrName>style.visibility</p:attrName>
                                        </p:attrNameLst>
                                      </p:cBhvr>
                                      <p:to>
                                        <p:strVal val="visible"/>
                                      </p:to>
                                    </p:set>
                                    <p:anim calcmode="discrete" valueType="clr">
                                      <p:cBhvr override="childStyle">
                                        <p:cTn id="19" dur="80"/>
                                        <p:tgtEl>
                                          <p:spTgt spid="615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152"/>
                                        </p:tgtEl>
                                        <p:attrNameLst>
                                          <p:attrName>fillcolor</p:attrName>
                                        </p:attrNameLst>
                                      </p:cBhvr>
                                      <p:tavLst>
                                        <p:tav tm="0">
                                          <p:val>
                                            <p:clrVal>
                                              <a:schemeClr val="accent2"/>
                                            </p:clrVal>
                                          </p:val>
                                        </p:tav>
                                        <p:tav tm="50000">
                                          <p:val>
                                            <p:clrVal>
                                              <a:schemeClr val="hlink"/>
                                            </p:clrVal>
                                          </p:val>
                                        </p:tav>
                                      </p:tavLst>
                                    </p:anim>
                                    <p:set>
                                      <p:cBhvr>
                                        <p:cTn id="21" dur="80"/>
                                        <p:tgtEl>
                                          <p:spTgt spid="615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6153"/>
                                        </p:tgtEl>
                                        <p:attrNameLst>
                                          <p:attrName>style.visibility</p:attrName>
                                        </p:attrNameLst>
                                      </p:cBhvr>
                                      <p:to>
                                        <p:strVal val="visible"/>
                                      </p:to>
                                    </p:set>
                                    <p:anim calcmode="discrete" valueType="clr">
                                      <p:cBhvr override="childStyle">
                                        <p:cTn id="26" dur="80"/>
                                        <p:tgtEl>
                                          <p:spTgt spid="6153"/>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6153"/>
                                        </p:tgtEl>
                                        <p:attrNameLst>
                                          <p:attrName>fillcolor</p:attrName>
                                        </p:attrNameLst>
                                      </p:cBhvr>
                                      <p:tavLst>
                                        <p:tav tm="0">
                                          <p:val>
                                            <p:clrVal>
                                              <a:schemeClr val="accent2"/>
                                            </p:clrVal>
                                          </p:val>
                                        </p:tav>
                                        <p:tav tm="50000">
                                          <p:val>
                                            <p:clrVal>
                                              <a:schemeClr val="hlink"/>
                                            </p:clrVal>
                                          </p:val>
                                        </p:tav>
                                      </p:tavLst>
                                    </p:anim>
                                    <p:set>
                                      <p:cBhvr>
                                        <p:cTn id="28" dur="80"/>
                                        <p:tgtEl>
                                          <p:spTgt spid="61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p:bldP spid="6152" grpId="0"/>
      <p:bldP spid="615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9084" name="Group 12"/>
          <p:cNvGrpSpPr>
            <a:grpSpLocks/>
          </p:cNvGrpSpPr>
          <p:nvPr/>
        </p:nvGrpSpPr>
        <p:grpSpPr bwMode="auto">
          <a:xfrm>
            <a:off x="685800" y="517525"/>
            <a:ext cx="7772400" cy="5822950"/>
            <a:chOff x="432" y="326"/>
            <a:chExt cx="4896" cy="3668"/>
          </a:xfrm>
        </p:grpSpPr>
        <p:pic>
          <p:nvPicPr>
            <p:cNvPr id="44035" name="Picture 10" descr="đền hùng2"/>
            <p:cNvPicPr>
              <a:picLocks noChangeAspect="1" noChangeArrowheads="1"/>
            </p:cNvPicPr>
            <p:nvPr/>
          </p:nvPicPr>
          <p:blipFill>
            <a:blip r:embed="rId2"/>
            <a:srcRect/>
            <a:stretch>
              <a:fillRect/>
            </a:stretch>
          </p:blipFill>
          <p:spPr bwMode="auto">
            <a:xfrm>
              <a:off x="432" y="326"/>
              <a:ext cx="4896" cy="3668"/>
            </a:xfrm>
            <a:prstGeom prst="rect">
              <a:avLst/>
            </a:prstGeom>
            <a:noFill/>
            <a:ln w="9525">
              <a:noFill/>
              <a:miter lim="800000"/>
              <a:headEnd/>
              <a:tailEnd/>
            </a:ln>
          </p:spPr>
        </p:pic>
        <p:sp>
          <p:nvSpPr>
            <p:cNvPr id="44036" name="Text Box 11"/>
            <p:cNvSpPr txBox="1">
              <a:spLocks noChangeArrowheads="1"/>
            </p:cNvSpPr>
            <p:nvPr/>
          </p:nvSpPr>
          <p:spPr bwMode="auto">
            <a:xfrm>
              <a:off x="720" y="3696"/>
              <a:ext cx="3456" cy="237"/>
            </a:xfrm>
            <a:prstGeom prst="rect">
              <a:avLst/>
            </a:prstGeom>
            <a:solidFill>
              <a:schemeClr val="bg1"/>
            </a:solidFill>
            <a:ln w="9525" algn="ctr">
              <a:solidFill>
                <a:srgbClr val="008000"/>
              </a:solidFill>
              <a:miter lim="800000"/>
              <a:headEnd/>
              <a:tailEnd/>
            </a:ln>
            <a:effectLst/>
          </p:spPr>
          <p:txBody>
            <a:bodyPr>
              <a:spAutoFit/>
            </a:bodyPr>
            <a:lstStyle/>
            <a:p>
              <a:pPr>
                <a:spcBef>
                  <a:spcPct val="50000"/>
                </a:spcBef>
              </a:pPr>
              <a:r>
                <a:rPr lang="en-US" sz="1800" b="1">
                  <a:cs typeface="Arial" charset="0"/>
                </a:rPr>
                <a:t>Chúng ta đang trở về với Đền Hùng ở Phú Thọ</a:t>
              </a: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4294967295"/>
          </p:nvPr>
        </p:nvSpPr>
        <p:spPr/>
        <p:txBody>
          <a:bodyPr/>
          <a:lstStyle/>
          <a:p>
            <a:endParaRPr lang="vi-VN"/>
          </a:p>
        </p:txBody>
      </p:sp>
      <p:grpSp>
        <p:nvGrpSpPr>
          <p:cNvPr id="315399" name="Group 7"/>
          <p:cNvGrpSpPr>
            <a:grpSpLocks/>
          </p:cNvGrpSpPr>
          <p:nvPr/>
        </p:nvGrpSpPr>
        <p:grpSpPr bwMode="auto">
          <a:xfrm>
            <a:off x="381000" y="609600"/>
            <a:ext cx="8229600" cy="5429250"/>
            <a:chOff x="240" y="384"/>
            <a:chExt cx="5184" cy="3420"/>
          </a:xfrm>
        </p:grpSpPr>
        <p:pic>
          <p:nvPicPr>
            <p:cNvPr id="45060" name="Picture 4" descr="đền hùng 4"/>
            <p:cNvPicPr>
              <a:picLocks noChangeAspect="1" noChangeArrowheads="1"/>
            </p:cNvPicPr>
            <p:nvPr/>
          </p:nvPicPr>
          <p:blipFill>
            <a:blip r:embed="rId2"/>
            <a:srcRect/>
            <a:stretch>
              <a:fillRect/>
            </a:stretch>
          </p:blipFill>
          <p:spPr bwMode="auto">
            <a:xfrm>
              <a:off x="240" y="384"/>
              <a:ext cx="5184" cy="3420"/>
            </a:xfrm>
            <a:prstGeom prst="rect">
              <a:avLst/>
            </a:prstGeom>
            <a:noFill/>
            <a:ln w="9525">
              <a:noFill/>
              <a:miter lim="800000"/>
              <a:headEnd/>
              <a:tailEnd/>
            </a:ln>
          </p:spPr>
        </p:pic>
        <p:sp>
          <p:nvSpPr>
            <p:cNvPr id="45061" name="Text Box 5"/>
            <p:cNvSpPr txBox="1">
              <a:spLocks noChangeArrowheads="1"/>
            </p:cNvSpPr>
            <p:nvPr/>
          </p:nvSpPr>
          <p:spPr bwMode="auto">
            <a:xfrm>
              <a:off x="336" y="3504"/>
              <a:ext cx="4800" cy="250"/>
            </a:xfrm>
            <a:prstGeom prst="rect">
              <a:avLst/>
            </a:prstGeom>
            <a:noFill/>
            <a:ln w="9525" algn="ctr">
              <a:noFill/>
              <a:miter lim="800000"/>
              <a:headEnd/>
              <a:tailEnd/>
            </a:ln>
            <a:effectLst/>
          </p:spPr>
          <p:txBody>
            <a:bodyPr>
              <a:spAutoFit/>
            </a:bodyPr>
            <a:lstStyle/>
            <a:p>
              <a:pPr>
                <a:spcBef>
                  <a:spcPct val="50000"/>
                </a:spcBef>
              </a:pPr>
              <a:r>
                <a:rPr lang="en-US" sz="2000" b="1">
                  <a:cs typeface="Arial" charset="0"/>
                </a:rPr>
                <a:t>Đền Hùng là một quần thể đền chùa thờ phụng các vua Hùng</a:t>
              </a:r>
            </a:p>
          </p:txBody>
        </p:sp>
        <p:sp>
          <p:nvSpPr>
            <p:cNvPr id="45062" name="Text Box 6"/>
            <p:cNvSpPr txBox="1">
              <a:spLocks noChangeArrowheads="1"/>
            </p:cNvSpPr>
            <p:nvPr/>
          </p:nvSpPr>
          <p:spPr bwMode="auto">
            <a:xfrm>
              <a:off x="288" y="432"/>
              <a:ext cx="672" cy="231"/>
            </a:xfrm>
            <a:prstGeom prst="rect">
              <a:avLst/>
            </a:prstGeom>
            <a:noFill/>
            <a:ln w="9525" algn="ctr">
              <a:noFill/>
              <a:miter lim="800000"/>
              <a:headEnd/>
              <a:tailEnd/>
            </a:ln>
            <a:effectLst/>
          </p:spPr>
          <p:txBody>
            <a:bodyPr>
              <a:spAutoFit/>
            </a:bodyPr>
            <a:lstStyle/>
            <a:p>
              <a:pPr>
                <a:spcBef>
                  <a:spcPct val="50000"/>
                </a:spcBef>
              </a:pPr>
              <a:r>
                <a:rPr lang="en-US" sz="1800" b="1">
                  <a:solidFill>
                    <a:srgbClr val="FFCC00"/>
                  </a:solidFill>
                  <a:cs typeface="Arial" charset="0"/>
                </a:rPr>
                <a:t>Đền Hạ</a:t>
              </a: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endParaRPr lang="vi-VN"/>
          </a:p>
        </p:txBody>
      </p:sp>
      <p:sp>
        <p:nvSpPr>
          <p:cNvPr id="46083" name="Rectangle 3"/>
          <p:cNvSpPr>
            <a:spLocks noGrp="1" noChangeArrowheads="1"/>
          </p:cNvSpPr>
          <p:nvPr>
            <p:ph type="body" idx="4294967295"/>
          </p:nvPr>
        </p:nvSpPr>
        <p:spPr/>
        <p:txBody>
          <a:bodyPr/>
          <a:lstStyle/>
          <a:p>
            <a:endParaRPr lang="vi-VN"/>
          </a:p>
        </p:txBody>
      </p:sp>
      <p:grpSp>
        <p:nvGrpSpPr>
          <p:cNvPr id="314374" name="Group 6"/>
          <p:cNvGrpSpPr>
            <a:grpSpLocks/>
          </p:cNvGrpSpPr>
          <p:nvPr/>
        </p:nvGrpSpPr>
        <p:grpSpPr bwMode="auto">
          <a:xfrm>
            <a:off x="0" y="0"/>
            <a:ext cx="9144000" cy="6858000"/>
            <a:chOff x="0" y="0"/>
            <a:chExt cx="5760" cy="4320"/>
          </a:xfrm>
        </p:grpSpPr>
        <p:pic>
          <p:nvPicPr>
            <p:cNvPr id="46085" name="Picture 4" descr="Den_Gieng"/>
            <p:cNvPicPr>
              <a:picLocks noChangeAspect="1" noChangeArrowheads="1"/>
            </p:cNvPicPr>
            <p:nvPr/>
          </p:nvPicPr>
          <p:blipFill>
            <a:blip r:embed="rId2"/>
            <a:srcRect/>
            <a:stretch>
              <a:fillRect/>
            </a:stretch>
          </p:blipFill>
          <p:spPr bwMode="auto">
            <a:xfrm>
              <a:off x="0" y="0"/>
              <a:ext cx="5760" cy="4320"/>
            </a:xfrm>
            <a:prstGeom prst="rect">
              <a:avLst/>
            </a:prstGeom>
            <a:noFill/>
            <a:ln w="9525">
              <a:noFill/>
              <a:miter lim="800000"/>
              <a:headEnd/>
              <a:tailEnd/>
            </a:ln>
          </p:spPr>
        </p:pic>
        <p:sp>
          <p:nvSpPr>
            <p:cNvPr id="46086" name="Text Box 5"/>
            <p:cNvSpPr txBox="1">
              <a:spLocks noChangeArrowheads="1"/>
            </p:cNvSpPr>
            <p:nvPr/>
          </p:nvSpPr>
          <p:spPr bwMode="auto">
            <a:xfrm>
              <a:off x="2064" y="3936"/>
              <a:ext cx="1008" cy="250"/>
            </a:xfrm>
            <a:prstGeom prst="rect">
              <a:avLst/>
            </a:prstGeom>
            <a:solidFill>
              <a:srgbClr val="0000FF"/>
            </a:solidFill>
            <a:ln w="9525" algn="ctr">
              <a:noFill/>
              <a:miter lim="800000"/>
              <a:headEnd/>
              <a:tailEnd/>
            </a:ln>
            <a:effectLst/>
          </p:spPr>
          <p:txBody>
            <a:bodyPr>
              <a:spAutoFit/>
            </a:bodyPr>
            <a:lstStyle/>
            <a:p>
              <a:pPr>
                <a:spcBef>
                  <a:spcPct val="50000"/>
                </a:spcBef>
              </a:pPr>
              <a:r>
                <a:rPr lang="en-US" sz="2000" b="1">
                  <a:solidFill>
                    <a:srgbClr val="FFCC00"/>
                  </a:solidFill>
                  <a:cs typeface="Arial" charset="0"/>
                </a:rPr>
                <a:t>Đền Trung</a:t>
              </a: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9190" name="Group 6"/>
          <p:cNvGrpSpPr>
            <a:grpSpLocks/>
          </p:cNvGrpSpPr>
          <p:nvPr/>
        </p:nvGrpSpPr>
        <p:grpSpPr bwMode="auto">
          <a:xfrm>
            <a:off x="914400" y="673100"/>
            <a:ext cx="7315200" cy="5511800"/>
            <a:chOff x="576" y="424"/>
            <a:chExt cx="4608" cy="3472"/>
          </a:xfrm>
        </p:grpSpPr>
        <p:pic>
          <p:nvPicPr>
            <p:cNvPr id="47107" name="Picture 4" descr="đền thượng-đền hùng"/>
            <p:cNvPicPr>
              <a:picLocks noChangeAspect="1" noChangeArrowheads="1"/>
            </p:cNvPicPr>
            <p:nvPr/>
          </p:nvPicPr>
          <p:blipFill>
            <a:blip r:embed="rId2"/>
            <a:srcRect/>
            <a:stretch>
              <a:fillRect/>
            </a:stretch>
          </p:blipFill>
          <p:spPr bwMode="auto">
            <a:xfrm>
              <a:off x="576" y="424"/>
              <a:ext cx="4608" cy="3472"/>
            </a:xfrm>
            <a:prstGeom prst="rect">
              <a:avLst/>
            </a:prstGeom>
            <a:noFill/>
            <a:ln w="9525">
              <a:noFill/>
              <a:miter lim="800000"/>
              <a:headEnd/>
              <a:tailEnd/>
            </a:ln>
          </p:spPr>
        </p:pic>
        <p:sp>
          <p:nvSpPr>
            <p:cNvPr id="47108" name="Text Box 5"/>
            <p:cNvSpPr txBox="1">
              <a:spLocks noChangeArrowheads="1"/>
            </p:cNvSpPr>
            <p:nvPr/>
          </p:nvSpPr>
          <p:spPr bwMode="auto">
            <a:xfrm>
              <a:off x="2448" y="3600"/>
              <a:ext cx="1200" cy="250"/>
            </a:xfrm>
            <a:prstGeom prst="rect">
              <a:avLst/>
            </a:prstGeom>
            <a:solidFill>
              <a:srgbClr val="0000FF"/>
            </a:solidFill>
            <a:ln w="9525" algn="ctr">
              <a:noFill/>
              <a:miter lim="800000"/>
              <a:headEnd/>
              <a:tailEnd/>
            </a:ln>
            <a:effectLst/>
          </p:spPr>
          <p:txBody>
            <a:bodyPr>
              <a:spAutoFit/>
            </a:bodyPr>
            <a:lstStyle/>
            <a:p>
              <a:pPr>
                <a:spcBef>
                  <a:spcPct val="50000"/>
                </a:spcBef>
              </a:pPr>
              <a:r>
                <a:rPr lang="en-US" sz="2000" b="1">
                  <a:solidFill>
                    <a:srgbClr val="FFCC00"/>
                  </a:solidFill>
                  <a:cs typeface="Arial" charset="0"/>
                </a:rPr>
                <a:t>  Đền Thượng</a:t>
              </a: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4294967295"/>
          </p:nvPr>
        </p:nvSpPr>
        <p:spPr/>
        <p:txBody>
          <a:bodyPr/>
          <a:lstStyle/>
          <a:p>
            <a:endParaRPr lang="vi-VN"/>
          </a:p>
        </p:txBody>
      </p:sp>
      <p:grpSp>
        <p:nvGrpSpPr>
          <p:cNvPr id="350214" name="Group 6"/>
          <p:cNvGrpSpPr>
            <a:grpSpLocks/>
          </p:cNvGrpSpPr>
          <p:nvPr/>
        </p:nvGrpSpPr>
        <p:grpSpPr bwMode="auto">
          <a:xfrm>
            <a:off x="457200" y="485775"/>
            <a:ext cx="8305800" cy="5832475"/>
            <a:chOff x="288" y="306"/>
            <a:chExt cx="5232" cy="3674"/>
          </a:xfrm>
        </p:grpSpPr>
        <p:pic>
          <p:nvPicPr>
            <p:cNvPr id="48132" name="Picture 4" descr="thánh1"/>
            <p:cNvPicPr>
              <a:picLocks noChangeAspect="1" noChangeArrowheads="1"/>
            </p:cNvPicPr>
            <p:nvPr/>
          </p:nvPicPr>
          <p:blipFill>
            <a:blip r:embed="rId2"/>
            <a:srcRect/>
            <a:stretch>
              <a:fillRect/>
            </a:stretch>
          </p:blipFill>
          <p:spPr bwMode="auto">
            <a:xfrm>
              <a:off x="288" y="306"/>
              <a:ext cx="5232" cy="3674"/>
            </a:xfrm>
            <a:prstGeom prst="rect">
              <a:avLst/>
            </a:prstGeom>
            <a:noFill/>
            <a:ln w="9525">
              <a:noFill/>
              <a:miter lim="800000"/>
              <a:headEnd/>
              <a:tailEnd/>
            </a:ln>
          </p:spPr>
        </p:pic>
        <p:sp>
          <p:nvSpPr>
            <p:cNvPr id="48133" name="Text Box 5"/>
            <p:cNvSpPr txBox="1">
              <a:spLocks noChangeArrowheads="1"/>
            </p:cNvSpPr>
            <p:nvPr/>
          </p:nvSpPr>
          <p:spPr bwMode="auto">
            <a:xfrm>
              <a:off x="1344" y="3696"/>
              <a:ext cx="2736" cy="256"/>
            </a:xfrm>
            <a:prstGeom prst="rect">
              <a:avLst/>
            </a:prstGeom>
            <a:solidFill>
              <a:srgbClr val="0000FF"/>
            </a:solidFill>
            <a:ln w="9525" algn="ctr">
              <a:solidFill>
                <a:srgbClr val="008000"/>
              </a:solidFill>
              <a:miter lim="800000"/>
              <a:headEnd/>
              <a:tailEnd/>
            </a:ln>
            <a:effectLst/>
          </p:spPr>
          <p:txBody>
            <a:bodyPr>
              <a:spAutoFit/>
            </a:bodyPr>
            <a:lstStyle/>
            <a:p>
              <a:pPr>
                <a:spcBef>
                  <a:spcPct val="50000"/>
                </a:spcBef>
              </a:pPr>
              <a:r>
                <a:rPr lang="en-US" sz="2000" b="1">
                  <a:solidFill>
                    <a:srgbClr val="FFCC00"/>
                  </a:solidFill>
                  <a:cs typeface="Arial" charset="0"/>
                </a:rPr>
                <a:t>Thánh địa  Mỹ Sơn ở Quảng Nam</a:t>
              </a: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2264" name="Group 8"/>
          <p:cNvGrpSpPr>
            <a:grpSpLocks/>
          </p:cNvGrpSpPr>
          <p:nvPr/>
        </p:nvGrpSpPr>
        <p:grpSpPr bwMode="auto">
          <a:xfrm>
            <a:off x="685800" y="609600"/>
            <a:ext cx="7924800" cy="5740400"/>
            <a:chOff x="432" y="384"/>
            <a:chExt cx="4992" cy="3616"/>
          </a:xfrm>
        </p:grpSpPr>
        <p:pic>
          <p:nvPicPr>
            <p:cNvPr id="49155" name="Picture 4" descr="thánh2"/>
            <p:cNvPicPr>
              <a:picLocks noChangeAspect="1" noChangeArrowheads="1"/>
            </p:cNvPicPr>
            <p:nvPr/>
          </p:nvPicPr>
          <p:blipFill>
            <a:blip r:embed="rId2"/>
            <a:srcRect/>
            <a:stretch>
              <a:fillRect/>
            </a:stretch>
          </p:blipFill>
          <p:spPr bwMode="auto">
            <a:xfrm>
              <a:off x="432" y="384"/>
              <a:ext cx="4800" cy="3616"/>
            </a:xfrm>
            <a:prstGeom prst="rect">
              <a:avLst/>
            </a:prstGeom>
            <a:noFill/>
            <a:ln w="9525">
              <a:noFill/>
              <a:miter lim="800000"/>
              <a:headEnd/>
              <a:tailEnd/>
            </a:ln>
          </p:spPr>
        </p:pic>
        <p:sp>
          <p:nvSpPr>
            <p:cNvPr id="49156" name="Text Box 5"/>
            <p:cNvSpPr txBox="1">
              <a:spLocks noChangeArrowheads="1"/>
            </p:cNvSpPr>
            <p:nvPr/>
          </p:nvSpPr>
          <p:spPr bwMode="auto">
            <a:xfrm>
              <a:off x="1104" y="3692"/>
              <a:ext cx="2832" cy="237"/>
            </a:xfrm>
            <a:prstGeom prst="rect">
              <a:avLst/>
            </a:prstGeom>
            <a:solidFill>
              <a:srgbClr val="0000FF"/>
            </a:solidFill>
            <a:ln w="9525" algn="ctr">
              <a:solidFill>
                <a:srgbClr val="008000"/>
              </a:solidFill>
              <a:miter lim="800000"/>
              <a:headEnd/>
              <a:tailEnd/>
            </a:ln>
            <a:effectLst/>
          </p:spPr>
          <p:txBody>
            <a:bodyPr>
              <a:spAutoFit/>
            </a:bodyPr>
            <a:lstStyle/>
            <a:p>
              <a:pPr>
                <a:spcBef>
                  <a:spcPct val="50000"/>
                </a:spcBef>
              </a:pPr>
              <a:r>
                <a:rPr lang="en-US" sz="1800" b="1">
                  <a:solidFill>
                    <a:srgbClr val="FFCC00"/>
                  </a:solidFill>
                  <a:cs typeface="Arial" charset="0"/>
                </a:rPr>
                <a:t>của Ấn Độ giáo</a:t>
              </a:r>
              <a:r>
                <a:rPr lang="en-US" sz="1800">
                  <a:solidFill>
                    <a:srgbClr val="FFCC00"/>
                  </a:solidFill>
                  <a:cs typeface="Arial" charset="0"/>
                </a:rPr>
                <a:t> </a:t>
              </a:r>
              <a:r>
                <a:rPr lang="en-US" sz="1800" b="1">
                  <a:solidFill>
                    <a:srgbClr val="FFCC00"/>
                  </a:solidFill>
                  <a:cs typeface="Arial" charset="0"/>
                </a:rPr>
                <a:t>ở khu vực Đông Nam Á</a:t>
              </a:r>
              <a:endParaRPr lang="en-US" sz="2000" b="1">
                <a:solidFill>
                  <a:srgbClr val="FFCC00"/>
                </a:solidFill>
                <a:cs typeface="Arial" charset="0"/>
              </a:endParaRPr>
            </a:p>
          </p:txBody>
        </p:sp>
        <p:sp>
          <p:nvSpPr>
            <p:cNvPr id="49157" name="Text Box 7"/>
            <p:cNvSpPr txBox="1">
              <a:spLocks noChangeArrowheads="1"/>
            </p:cNvSpPr>
            <p:nvPr/>
          </p:nvSpPr>
          <p:spPr bwMode="auto">
            <a:xfrm>
              <a:off x="480" y="3456"/>
              <a:ext cx="4944" cy="256"/>
            </a:xfrm>
            <a:prstGeom prst="rect">
              <a:avLst/>
            </a:prstGeom>
            <a:solidFill>
              <a:srgbClr val="0000FF"/>
            </a:solidFill>
            <a:ln w="9525" algn="ctr">
              <a:solidFill>
                <a:srgbClr val="008000"/>
              </a:solidFill>
              <a:miter lim="800000"/>
              <a:headEnd/>
              <a:tailEnd/>
            </a:ln>
            <a:effectLst/>
          </p:spPr>
          <p:txBody>
            <a:bodyPr>
              <a:spAutoFit/>
            </a:bodyPr>
            <a:lstStyle/>
            <a:p>
              <a:pPr>
                <a:spcBef>
                  <a:spcPct val="50000"/>
                </a:spcBef>
              </a:pPr>
              <a:r>
                <a:rPr lang="en-US" sz="2000" b="1">
                  <a:solidFill>
                    <a:srgbClr val="FFCC00"/>
                  </a:solidFill>
                  <a:cs typeface="Arial" charset="0"/>
                </a:rPr>
                <a:t>Thánh địa  Mỹ Sơn được coi là một trong những đền đài chính</a:t>
              </a: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4310" name="Group 6"/>
          <p:cNvGrpSpPr>
            <a:grpSpLocks/>
          </p:cNvGrpSpPr>
          <p:nvPr/>
        </p:nvGrpSpPr>
        <p:grpSpPr bwMode="auto">
          <a:xfrm>
            <a:off x="0" y="0"/>
            <a:ext cx="9144000" cy="6742113"/>
            <a:chOff x="0" y="0"/>
            <a:chExt cx="5760" cy="4247"/>
          </a:xfrm>
        </p:grpSpPr>
        <p:pic>
          <p:nvPicPr>
            <p:cNvPr id="50179" name="Picture 4" descr="ANd9GcQYfRjBLL7bDisUEAO5KLuNLFpc7_cSWXP1ZxDsO21Gf0AQ5L833Q"/>
            <p:cNvPicPr>
              <a:picLocks noChangeAspect="1" noChangeArrowheads="1"/>
            </p:cNvPicPr>
            <p:nvPr/>
          </p:nvPicPr>
          <p:blipFill>
            <a:blip r:embed="rId2"/>
            <a:srcRect/>
            <a:stretch>
              <a:fillRect/>
            </a:stretch>
          </p:blipFill>
          <p:spPr bwMode="auto">
            <a:xfrm>
              <a:off x="0" y="0"/>
              <a:ext cx="5760" cy="4247"/>
            </a:xfrm>
            <a:prstGeom prst="rect">
              <a:avLst/>
            </a:prstGeom>
            <a:noFill/>
            <a:ln w="9525">
              <a:noFill/>
              <a:miter lim="800000"/>
              <a:headEnd/>
              <a:tailEnd/>
            </a:ln>
          </p:spPr>
        </p:pic>
        <p:sp>
          <p:nvSpPr>
            <p:cNvPr id="50180" name="Text Box 5"/>
            <p:cNvSpPr txBox="1">
              <a:spLocks noChangeArrowheads="1"/>
            </p:cNvSpPr>
            <p:nvPr/>
          </p:nvSpPr>
          <p:spPr bwMode="auto">
            <a:xfrm>
              <a:off x="192" y="3984"/>
              <a:ext cx="5280" cy="256"/>
            </a:xfrm>
            <a:prstGeom prst="rect">
              <a:avLst/>
            </a:prstGeom>
            <a:solidFill>
              <a:srgbClr val="0000FF"/>
            </a:solidFill>
            <a:ln w="9525" algn="ctr">
              <a:solidFill>
                <a:srgbClr val="008000"/>
              </a:solidFill>
              <a:miter lim="800000"/>
              <a:headEnd/>
              <a:tailEnd/>
            </a:ln>
            <a:effectLst/>
          </p:spPr>
          <p:txBody>
            <a:bodyPr>
              <a:spAutoFit/>
            </a:bodyPr>
            <a:lstStyle/>
            <a:p>
              <a:pPr>
                <a:spcBef>
                  <a:spcPct val="50000"/>
                </a:spcBef>
              </a:pPr>
              <a:r>
                <a:rPr lang="en-US" sz="2000" b="1">
                  <a:solidFill>
                    <a:srgbClr val="FFCC00"/>
                  </a:solidFill>
                  <a:cs typeface="Arial" charset="0"/>
                </a:rPr>
                <a:t>Thánh địa Mỹ Sơn đã được UNESCO công nhận là di sản thế giới.</a:t>
              </a: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5335" name="Group 7"/>
          <p:cNvGrpSpPr>
            <a:grpSpLocks/>
          </p:cNvGrpSpPr>
          <p:nvPr/>
        </p:nvGrpSpPr>
        <p:grpSpPr bwMode="auto">
          <a:xfrm>
            <a:off x="914400" y="914400"/>
            <a:ext cx="7239000" cy="5451475"/>
            <a:chOff x="576" y="576"/>
            <a:chExt cx="4560" cy="3434"/>
          </a:xfrm>
        </p:grpSpPr>
        <p:pic>
          <p:nvPicPr>
            <p:cNvPr id="51203" name="Picture 4" descr="cố đô huế3"/>
            <p:cNvPicPr>
              <a:picLocks noChangeAspect="1" noChangeArrowheads="1"/>
            </p:cNvPicPr>
            <p:nvPr/>
          </p:nvPicPr>
          <p:blipFill>
            <a:blip r:embed="rId2"/>
            <a:srcRect/>
            <a:stretch>
              <a:fillRect/>
            </a:stretch>
          </p:blipFill>
          <p:spPr bwMode="auto">
            <a:xfrm>
              <a:off x="576" y="576"/>
              <a:ext cx="4560" cy="3226"/>
            </a:xfrm>
            <a:prstGeom prst="rect">
              <a:avLst/>
            </a:prstGeom>
            <a:noFill/>
            <a:ln w="9525">
              <a:noFill/>
              <a:miter lim="800000"/>
              <a:headEnd/>
              <a:tailEnd/>
            </a:ln>
          </p:spPr>
        </p:pic>
        <p:sp>
          <p:nvSpPr>
            <p:cNvPr id="51204" name="Text Box 6"/>
            <p:cNvSpPr txBox="1">
              <a:spLocks noChangeArrowheads="1"/>
            </p:cNvSpPr>
            <p:nvPr/>
          </p:nvSpPr>
          <p:spPr bwMode="auto">
            <a:xfrm>
              <a:off x="576" y="3600"/>
              <a:ext cx="4560" cy="410"/>
            </a:xfrm>
            <a:prstGeom prst="rect">
              <a:avLst/>
            </a:prstGeom>
            <a:solidFill>
              <a:srgbClr val="0000FF"/>
            </a:solidFill>
            <a:ln w="9525" algn="ctr">
              <a:solidFill>
                <a:srgbClr val="008000"/>
              </a:solidFill>
              <a:miter lim="800000"/>
              <a:headEnd/>
              <a:tailEnd/>
            </a:ln>
            <a:effectLst/>
          </p:spPr>
          <p:txBody>
            <a:bodyPr>
              <a:spAutoFit/>
            </a:bodyPr>
            <a:lstStyle/>
            <a:p>
              <a:pPr>
                <a:spcBef>
                  <a:spcPct val="50000"/>
                </a:spcBef>
              </a:pPr>
              <a:r>
                <a:rPr lang="en-US" sz="1800" b="1">
                  <a:solidFill>
                    <a:srgbClr val="FFFF00"/>
                  </a:solidFill>
                  <a:cs typeface="Arial" charset="0"/>
                </a:rPr>
                <a:t>Cố Đô Huế là một di sản văn hóa thế giới được UNESCO công nhận.</a:t>
              </a: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7382" name="Group 6"/>
          <p:cNvGrpSpPr>
            <a:grpSpLocks/>
          </p:cNvGrpSpPr>
          <p:nvPr/>
        </p:nvGrpSpPr>
        <p:grpSpPr bwMode="auto">
          <a:xfrm>
            <a:off x="381000" y="762000"/>
            <a:ext cx="8229600" cy="5243513"/>
            <a:chOff x="624" y="425"/>
            <a:chExt cx="4752" cy="3303"/>
          </a:xfrm>
        </p:grpSpPr>
        <p:pic>
          <p:nvPicPr>
            <p:cNvPr id="52227" name="Picture 4" descr="cố đô huế 7"/>
            <p:cNvPicPr>
              <a:picLocks noChangeAspect="1" noChangeArrowheads="1"/>
            </p:cNvPicPr>
            <p:nvPr/>
          </p:nvPicPr>
          <p:blipFill>
            <a:blip r:embed="rId2"/>
            <a:srcRect/>
            <a:stretch>
              <a:fillRect/>
            </a:stretch>
          </p:blipFill>
          <p:spPr bwMode="auto">
            <a:xfrm>
              <a:off x="624" y="425"/>
              <a:ext cx="4752" cy="3303"/>
            </a:xfrm>
            <a:prstGeom prst="rect">
              <a:avLst/>
            </a:prstGeom>
            <a:noFill/>
            <a:ln w="9525">
              <a:noFill/>
              <a:miter lim="800000"/>
              <a:headEnd/>
              <a:tailEnd/>
            </a:ln>
          </p:spPr>
        </p:pic>
        <p:sp>
          <p:nvSpPr>
            <p:cNvPr id="52228" name="Text Box 5"/>
            <p:cNvSpPr txBox="1">
              <a:spLocks noChangeArrowheads="1"/>
            </p:cNvSpPr>
            <p:nvPr/>
          </p:nvSpPr>
          <p:spPr bwMode="auto">
            <a:xfrm>
              <a:off x="1152" y="3456"/>
              <a:ext cx="3648" cy="218"/>
            </a:xfrm>
            <a:prstGeom prst="rect">
              <a:avLst/>
            </a:prstGeom>
            <a:solidFill>
              <a:srgbClr val="0000FF"/>
            </a:solidFill>
            <a:ln w="9525" algn="ctr">
              <a:solidFill>
                <a:srgbClr val="008000"/>
              </a:solidFill>
              <a:miter lim="800000"/>
              <a:headEnd/>
              <a:tailEnd/>
            </a:ln>
            <a:effectLst/>
          </p:spPr>
          <p:txBody>
            <a:bodyPr>
              <a:spAutoFit/>
            </a:bodyPr>
            <a:lstStyle/>
            <a:p>
              <a:pPr>
                <a:spcBef>
                  <a:spcPct val="50000"/>
                </a:spcBef>
              </a:pPr>
              <a:r>
                <a:rPr lang="en-US" b="1">
                  <a:solidFill>
                    <a:srgbClr val="FFFF00"/>
                  </a:solidFill>
                  <a:cs typeface="Arial" charset="0"/>
                </a:rPr>
                <a:t>Đến Huế, người ta nghĩ ngay đến những thành quách</a:t>
              </a: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6359" name="Group 7"/>
          <p:cNvGrpSpPr>
            <a:grpSpLocks/>
          </p:cNvGrpSpPr>
          <p:nvPr/>
        </p:nvGrpSpPr>
        <p:grpSpPr bwMode="auto">
          <a:xfrm>
            <a:off x="1066800" y="914400"/>
            <a:ext cx="7239000" cy="4838700"/>
            <a:chOff x="672" y="576"/>
            <a:chExt cx="4560" cy="3048"/>
          </a:xfrm>
        </p:grpSpPr>
        <p:pic>
          <p:nvPicPr>
            <p:cNvPr id="53251" name="Picture 4" descr="Khaidinh"/>
            <p:cNvPicPr>
              <a:picLocks noChangeAspect="1" noChangeArrowheads="1"/>
            </p:cNvPicPr>
            <p:nvPr/>
          </p:nvPicPr>
          <p:blipFill>
            <a:blip r:embed="rId2"/>
            <a:srcRect/>
            <a:stretch>
              <a:fillRect/>
            </a:stretch>
          </p:blipFill>
          <p:spPr bwMode="auto">
            <a:xfrm>
              <a:off x="672" y="576"/>
              <a:ext cx="4560" cy="3048"/>
            </a:xfrm>
            <a:prstGeom prst="rect">
              <a:avLst/>
            </a:prstGeom>
            <a:noFill/>
            <a:ln w="9525">
              <a:noFill/>
              <a:miter lim="800000"/>
              <a:headEnd/>
              <a:tailEnd/>
            </a:ln>
          </p:spPr>
        </p:pic>
        <p:sp>
          <p:nvSpPr>
            <p:cNvPr id="53252" name="Text Box 5"/>
            <p:cNvSpPr txBox="1">
              <a:spLocks noChangeArrowheads="1"/>
            </p:cNvSpPr>
            <p:nvPr/>
          </p:nvSpPr>
          <p:spPr bwMode="auto">
            <a:xfrm>
              <a:off x="912" y="3360"/>
              <a:ext cx="3840" cy="237"/>
            </a:xfrm>
            <a:prstGeom prst="rect">
              <a:avLst/>
            </a:prstGeom>
            <a:solidFill>
              <a:srgbClr val="0000FF"/>
            </a:solidFill>
            <a:ln w="9525" algn="ctr">
              <a:solidFill>
                <a:srgbClr val="008000"/>
              </a:solidFill>
              <a:miter lim="800000"/>
              <a:headEnd/>
              <a:tailEnd/>
            </a:ln>
            <a:effectLst/>
          </p:spPr>
          <p:txBody>
            <a:bodyPr>
              <a:spAutoFit/>
            </a:bodyPr>
            <a:lstStyle/>
            <a:p>
              <a:pPr>
                <a:spcBef>
                  <a:spcPct val="50000"/>
                </a:spcBef>
              </a:pPr>
              <a:r>
                <a:rPr lang="en-US" sz="1800">
                  <a:solidFill>
                    <a:srgbClr val="FFFF00"/>
                  </a:solidFill>
                  <a:cs typeface="Arial" charset="0"/>
                </a:rPr>
                <a:t>Lăng tẩm uy nghiêm, những danh lam cổ tự trầm tư u tịch</a:t>
              </a:r>
            </a:p>
          </p:txBody>
        </p:sp>
        <p:sp>
          <p:nvSpPr>
            <p:cNvPr id="53253" name="Text Box 6"/>
            <p:cNvSpPr txBox="1">
              <a:spLocks noChangeArrowheads="1"/>
            </p:cNvSpPr>
            <p:nvPr/>
          </p:nvSpPr>
          <p:spPr bwMode="auto">
            <a:xfrm>
              <a:off x="672" y="652"/>
              <a:ext cx="1440" cy="231"/>
            </a:xfrm>
            <a:prstGeom prst="rect">
              <a:avLst/>
            </a:prstGeom>
            <a:noFill/>
            <a:ln w="9525" algn="ctr">
              <a:noFill/>
              <a:miter lim="800000"/>
              <a:headEnd/>
              <a:tailEnd/>
            </a:ln>
            <a:effectLst/>
          </p:spPr>
          <p:txBody>
            <a:bodyPr>
              <a:spAutoFit/>
            </a:bodyPr>
            <a:lstStyle/>
            <a:p>
              <a:pPr>
                <a:spcBef>
                  <a:spcPct val="50000"/>
                </a:spcBef>
              </a:pPr>
              <a:r>
                <a:rPr lang="en-US" sz="1800">
                  <a:solidFill>
                    <a:srgbClr val="FFFF00"/>
                  </a:solidFill>
                  <a:cs typeface="Arial" charset="0"/>
                </a:rPr>
                <a:t>Lăng vua Khải Định</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762000" y="1905000"/>
            <a:ext cx="3733800" cy="488950"/>
          </a:xfrm>
          <a:prstGeom prst="rect">
            <a:avLst/>
          </a:prstGeom>
          <a:noFill/>
          <a:ln w="9525">
            <a:noFill/>
            <a:miter lim="800000"/>
            <a:headEnd/>
            <a:tailEnd/>
          </a:ln>
          <a:effectLst/>
        </p:spPr>
        <p:txBody>
          <a:bodyPr>
            <a:spAutoFit/>
          </a:bodyPr>
          <a:lstStyle/>
          <a:p>
            <a:pPr>
              <a:spcBef>
                <a:spcPct val="50000"/>
              </a:spcBef>
            </a:pPr>
            <a:r>
              <a:rPr lang="en-US" sz="2600" b="1">
                <a:latin typeface="Times New Roman" pitchFamily="18" charset="0"/>
              </a:rPr>
              <a:t>1. Hoạt động thương mại</a:t>
            </a:r>
          </a:p>
        </p:txBody>
      </p:sp>
      <p:sp>
        <p:nvSpPr>
          <p:cNvPr id="90116" name="Text Box 4"/>
          <p:cNvSpPr txBox="1">
            <a:spLocks noChangeArrowheads="1"/>
          </p:cNvSpPr>
          <p:nvPr/>
        </p:nvSpPr>
        <p:spPr bwMode="auto">
          <a:xfrm>
            <a:off x="685800" y="2895600"/>
            <a:ext cx="8153400" cy="885825"/>
          </a:xfrm>
          <a:prstGeom prst="rect">
            <a:avLst/>
          </a:prstGeom>
          <a:noFill/>
          <a:ln w="9525">
            <a:noFill/>
            <a:miter lim="800000"/>
            <a:headEnd/>
            <a:tailEnd/>
          </a:ln>
          <a:effectLst/>
        </p:spPr>
        <p:txBody>
          <a:bodyPr>
            <a:spAutoFit/>
          </a:bodyPr>
          <a:lstStyle/>
          <a:p>
            <a:pPr>
              <a:spcBef>
                <a:spcPct val="50000"/>
              </a:spcBef>
            </a:pPr>
            <a:r>
              <a:rPr lang="en-US" sz="2600" b="1">
                <a:latin typeface="Times New Roman" pitchFamily="18" charset="0"/>
              </a:rPr>
              <a:t> Theo em, hoạt động thương mại có ở những đâu trên đất nước ta ?</a:t>
            </a:r>
          </a:p>
        </p:txBody>
      </p:sp>
      <p:sp>
        <p:nvSpPr>
          <p:cNvPr id="90117" name="Text Box 5"/>
          <p:cNvSpPr txBox="1">
            <a:spLocks noChangeArrowheads="1"/>
          </p:cNvSpPr>
          <p:nvPr/>
        </p:nvSpPr>
        <p:spPr bwMode="auto">
          <a:xfrm>
            <a:off x="685800" y="3962400"/>
            <a:ext cx="7848600" cy="885825"/>
          </a:xfrm>
          <a:prstGeom prst="rect">
            <a:avLst/>
          </a:prstGeom>
          <a:noFill/>
          <a:ln w="9525">
            <a:noFill/>
            <a:miter lim="800000"/>
            <a:headEnd/>
            <a:tailEnd/>
          </a:ln>
          <a:effectLst/>
        </p:spPr>
        <p:txBody>
          <a:bodyPr>
            <a:spAutoFit/>
          </a:bodyPr>
          <a:lstStyle/>
          <a:p>
            <a:pPr>
              <a:spcBef>
                <a:spcPct val="50000"/>
              </a:spcBef>
            </a:pPr>
            <a:r>
              <a:rPr lang="en-US" sz="2600" b="1">
                <a:latin typeface="Times New Roman" pitchFamily="18" charset="0"/>
              </a:rPr>
              <a:t>Những địa phương nào có hoạt động thương mại lớn nhất nước ta ?</a:t>
            </a:r>
          </a:p>
        </p:txBody>
      </p:sp>
      <p:sp>
        <p:nvSpPr>
          <p:cNvPr id="90121" name="Text Box 9"/>
          <p:cNvSpPr txBox="1">
            <a:spLocks noChangeArrowheads="1"/>
          </p:cNvSpPr>
          <p:nvPr/>
        </p:nvSpPr>
        <p:spPr bwMode="auto">
          <a:xfrm>
            <a:off x="3962400" y="457200"/>
            <a:ext cx="1143000" cy="488950"/>
          </a:xfrm>
          <a:prstGeom prst="rect">
            <a:avLst/>
          </a:prstGeom>
          <a:noFill/>
          <a:ln w="9525">
            <a:noFill/>
            <a:miter lim="800000"/>
            <a:headEnd/>
            <a:tailEnd/>
          </a:ln>
          <a:effectLst/>
        </p:spPr>
        <p:txBody>
          <a:bodyPr>
            <a:spAutoFit/>
          </a:bodyPr>
          <a:lstStyle/>
          <a:p>
            <a:pPr>
              <a:spcBef>
                <a:spcPct val="50000"/>
              </a:spcBef>
            </a:pPr>
            <a:r>
              <a:rPr lang="en-US" sz="2600" b="1" u="sng">
                <a:latin typeface="Times New Roman" pitchFamily="18" charset="0"/>
              </a:rPr>
              <a:t>Địa lí</a:t>
            </a:r>
          </a:p>
        </p:txBody>
      </p:sp>
      <p:sp>
        <p:nvSpPr>
          <p:cNvPr id="90122" name="Text Box 10"/>
          <p:cNvSpPr txBox="1">
            <a:spLocks noChangeArrowheads="1"/>
          </p:cNvSpPr>
          <p:nvPr/>
        </p:nvSpPr>
        <p:spPr bwMode="auto">
          <a:xfrm>
            <a:off x="2514600" y="990600"/>
            <a:ext cx="4267200" cy="488950"/>
          </a:xfrm>
          <a:prstGeom prst="rect">
            <a:avLst/>
          </a:prstGeom>
          <a:noFill/>
          <a:ln w="9525">
            <a:noFill/>
            <a:miter lim="800000"/>
            <a:headEnd/>
            <a:tailEnd/>
          </a:ln>
          <a:effectLst/>
        </p:spPr>
        <p:txBody>
          <a:bodyPr>
            <a:spAutoFit/>
          </a:bodyPr>
          <a:lstStyle/>
          <a:p>
            <a:pPr algn="ctr">
              <a:spcBef>
                <a:spcPct val="50000"/>
              </a:spcBef>
            </a:pPr>
            <a:r>
              <a:rPr lang="en-US" sz="2600" b="1">
                <a:solidFill>
                  <a:srgbClr val="FF0000"/>
                </a:solidFill>
                <a:latin typeface="Times New Roman" pitchFamily="18" charset="0"/>
              </a:rPr>
              <a:t>Thương mại và du lịch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0116"/>
                                        </p:tgtEl>
                                        <p:attrNameLst>
                                          <p:attrName>style.visibility</p:attrName>
                                        </p:attrNameLst>
                                      </p:cBhvr>
                                      <p:to>
                                        <p:strVal val="visible"/>
                                      </p:to>
                                    </p:set>
                                    <p:anim calcmode="discrete" valueType="clr">
                                      <p:cBhvr override="childStyle">
                                        <p:cTn id="7" dur="80"/>
                                        <p:tgtEl>
                                          <p:spTgt spid="901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0116"/>
                                        </p:tgtEl>
                                        <p:attrNameLst>
                                          <p:attrName>fillcolor</p:attrName>
                                        </p:attrNameLst>
                                      </p:cBhvr>
                                      <p:tavLst>
                                        <p:tav tm="0">
                                          <p:val>
                                            <p:clrVal>
                                              <a:schemeClr val="accent2"/>
                                            </p:clrVal>
                                          </p:val>
                                        </p:tav>
                                        <p:tav tm="50000">
                                          <p:val>
                                            <p:clrVal>
                                              <a:schemeClr val="hlink"/>
                                            </p:clrVal>
                                          </p:val>
                                        </p:tav>
                                      </p:tavLst>
                                    </p:anim>
                                    <p:set>
                                      <p:cBhvr>
                                        <p:cTn id="9" dur="80"/>
                                        <p:tgtEl>
                                          <p:spTgt spid="901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0117"/>
                                        </p:tgtEl>
                                        <p:attrNameLst>
                                          <p:attrName>style.visibility</p:attrName>
                                        </p:attrNameLst>
                                      </p:cBhvr>
                                      <p:to>
                                        <p:strVal val="visible"/>
                                      </p:to>
                                    </p:set>
                                    <p:anim calcmode="discrete" valueType="clr">
                                      <p:cBhvr override="childStyle">
                                        <p:cTn id="14" dur="80"/>
                                        <p:tgtEl>
                                          <p:spTgt spid="9011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0117"/>
                                        </p:tgtEl>
                                        <p:attrNameLst>
                                          <p:attrName>fillcolor</p:attrName>
                                        </p:attrNameLst>
                                      </p:cBhvr>
                                      <p:tavLst>
                                        <p:tav tm="0">
                                          <p:val>
                                            <p:clrVal>
                                              <a:schemeClr val="accent2"/>
                                            </p:clrVal>
                                          </p:val>
                                        </p:tav>
                                        <p:tav tm="50000">
                                          <p:val>
                                            <p:clrVal>
                                              <a:schemeClr val="hlink"/>
                                            </p:clrVal>
                                          </p:val>
                                        </p:tav>
                                      </p:tavLst>
                                    </p:anim>
                                    <p:set>
                                      <p:cBhvr>
                                        <p:cTn id="16" dur="80"/>
                                        <p:tgtEl>
                                          <p:spTgt spid="901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p:bldP spid="901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5638" name="Group 6"/>
          <p:cNvGrpSpPr>
            <a:grpSpLocks/>
          </p:cNvGrpSpPr>
          <p:nvPr/>
        </p:nvGrpSpPr>
        <p:grpSpPr bwMode="auto">
          <a:xfrm>
            <a:off x="685800" y="914400"/>
            <a:ext cx="7696200" cy="5121275"/>
            <a:chOff x="432" y="576"/>
            <a:chExt cx="4848" cy="3226"/>
          </a:xfrm>
        </p:grpSpPr>
        <p:pic>
          <p:nvPicPr>
            <p:cNvPr id="54275" name="Picture 4" descr="cố đô hues 4"/>
            <p:cNvPicPr>
              <a:picLocks noChangeAspect="1" noChangeArrowheads="1"/>
            </p:cNvPicPr>
            <p:nvPr/>
          </p:nvPicPr>
          <p:blipFill>
            <a:blip r:embed="rId2"/>
            <a:srcRect/>
            <a:stretch>
              <a:fillRect/>
            </a:stretch>
          </p:blipFill>
          <p:spPr bwMode="auto">
            <a:xfrm>
              <a:off x="432" y="576"/>
              <a:ext cx="4848" cy="3226"/>
            </a:xfrm>
            <a:prstGeom prst="rect">
              <a:avLst/>
            </a:prstGeom>
            <a:noFill/>
            <a:ln w="9525">
              <a:noFill/>
              <a:miter lim="800000"/>
              <a:headEnd/>
              <a:tailEnd/>
            </a:ln>
          </p:spPr>
        </p:pic>
        <p:sp>
          <p:nvSpPr>
            <p:cNvPr id="54276" name="Text Box 5"/>
            <p:cNvSpPr txBox="1">
              <a:spLocks noChangeArrowheads="1"/>
            </p:cNvSpPr>
            <p:nvPr/>
          </p:nvSpPr>
          <p:spPr bwMode="auto">
            <a:xfrm>
              <a:off x="912" y="3542"/>
              <a:ext cx="3888" cy="237"/>
            </a:xfrm>
            <a:prstGeom prst="rect">
              <a:avLst/>
            </a:prstGeom>
            <a:solidFill>
              <a:srgbClr val="0000FF"/>
            </a:solidFill>
            <a:ln w="9525" algn="ctr">
              <a:solidFill>
                <a:srgbClr val="008000"/>
              </a:solidFill>
              <a:miter lim="800000"/>
              <a:headEnd/>
              <a:tailEnd/>
            </a:ln>
            <a:effectLst/>
          </p:spPr>
          <p:txBody>
            <a:bodyPr>
              <a:spAutoFit/>
            </a:bodyPr>
            <a:lstStyle/>
            <a:p>
              <a:pPr>
                <a:spcBef>
                  <a:spcPct val="50000"/>
                </a:spcBef>
              </a:pPr>
              <a:r>
                <a:rPr lang="en-US" sz="1800">
                  <a:solidFill>
                    <a:srgbClr val="FFFF00"/>
                  </a:solidFill>
                  <a:cs typeface="Arial" charset="0"/>
                </a:rPr>
                <a:t>Cung điện vàng son, những đền đài miếu vũ lộng lẫy</a:t>
              </a: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543" name="Group 7"/>
          <p:cNvGrpSpPr>
            <a:grpSpLocks/>
          </p:cNvGrpSpPr>
          <p:nvPr/>
        </p:nvGrpSpPr>
        <p:grpSpPr bwMode="auto">
          <a:xfrm>
            <a:off x="762000" y="609600"/>
            <a:ext cx="7772400" cy="5172075"/>
            <a:chOff x="480" y="384"/>
            <a:chExt cx="4896" cy="3258"/>
          </a:xfrm>
        </p:grpSpPr>
        <p:pic>
          <p:nvPicPr>
            <p:cNvPr id="55299" name="Picture 4" descr="bnr3"/>
            <p:cNvPicPr>
              <a:picLocks noChangeAspect="1" noChangeArrowheads="1"/>
            </p:cNvPicPr>
            <p:nvPr/>
          </p:nvPicPr>
          <p:blipFill>
            <a:blip r:embed="rId2"/>
            <a:srcRect/>
            <a:stretch>
              <a:fillRect/>
            </a:stretch>
          </p:blipFill>
          <p:spPr bwMode="auto">
            <a:xfrm>
              <a:off x="480" y="384"/>
              <a:ext cx="4896" cy="3258"/>
            </a:xfrm>
            <a:prstGeom prst="rect">
              <a:avLst/>
            </a:prstGeom>
            <a:noFill/>
            <a:ln w="9525">
              <a:noFill/>
              <a:miter lim="800000"/>
              <a:headEnd/>
              <a:tailEnd/>
            </a:ln>
          </p:spPr>
        </p:pic>
        <p:sp>
          <p:nvSpPr>
            <p:cNvPr id="55300" name="Text Box 5"/>
            <p:cNvSpPr txBox="1">
              <a:spLocks noChangeArrowheads="1"/>
            </p:cNvSpPr>
            <p:nvPr/>
          </p:nvSpPr>
          <p:spPr bwMode="auto">
            <a:xfrm>
              <a:off x="480" y="480"/>
              <a:ext cx="2736" cy="212"/>
            </a:xfrm>
            <a:prstGeom prst="rect">
              <a:avLst/>
            </a:prstGeom>
            <a:solidFill>
              <a:schemeClr val="hlink"/>
            </a:solidFill>
            <a:ln w="9525" algn="ctr">
              <a:noFill/>
              <a:miter lim="800000"/>
              <a:headEnd/>
              <a:tailEnd/>
            </a:ln>
            <a:effectLst/>
          </p:spPr>
          <p:txBody>
            <a:bodyPr>
              <a:spAutoFit/>
            </a:bodyPr>
            <a:lstStyle/>
            <a:p>
              <a:pPr algn="ctr" eaLnBrk="0" hangingPunct="0">
                <a:spcBef>
                  <a:spcPct val="50000"/>
                </a:spcBef>
              </a:pPr>
              <a:r>
                <a:rPr lang="en-US" b="1">
                  <a:solidFill>
                    <a:schemeClr val="bg1"/>
                  </a:solidFill>
                  <a:latin typeface=".VnArial" pitchFamily="34" charset="0"/>
                  <a:cs typeface="Arial" charset="0"/>
                </a:rPr>
                <a:t>BÕn c¶ng nhµ Rång    TP. Hå ChÝ Minh</a:t>
              </a: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0519" name="Group 7"/>
          <p:cNvGrpSpPr>
            <a:grpSpLocks/>
          </p:cNvGrpSpPr>
          <p:nvPr/>
        </p:nvGrpSpPr>
        <p:grpSpPr bwMode="auto">
          <a:xfrm>
            <a:off x="381000" y="685800"/>
            <a:ext cx="8458200" cy="5805488"/>
            <a:chOff x="240" y="432"/>
            <a:chExt cx="5328" cy="3657"/>
          </a:xfrm>
        </p:grpSpPr>
        <p:pic>
          <p:nvPicPr>
            <p:cNvPr id="56323" name="Picture 4" descr="bnr2"/>
            <p:cNvPicPr>
              <a:picLocks noChangeAspect="1" noChangeArrowheads="1"/>
            </p:cNvPicPr>
            <p:nvPr/>
          </p:nvPicPr>
          <p:blipFill>
            <a:blip r:embed="rId2"/>
            <a:srcRect/>
            <a:stretch>
              <a:fillRect/>
            </a:stretch>
          </p:blipFill>
          <p:spPr bwMode="auto">
            <a:xfrm>
              <a:off x="240" y="432"/>
              <a:ext cx="5328" cy="3657"/>
            </a:xfrm>
            <a:prstGeom prst="rect">
              <a:avLst/>
            </a:prstGeom>
            <a:noFill/>
            <a:ln w="9525">
              <a:noFill/>
              <a:miter lim="800000"/>
              <a:headEnd/>
              <a:tailEnd/>
            </a:ln>
          </p:spPr>
        </p:pic>
        <p:sp>
          <p:nvSpPr>
            <p:cNvPr id="56324" name="Text Box 5"/>
            <p:cNvSpPr txBox="1">
              <a:spLocks noChangeArrowheads="1"/>
            </p:cNvSpPr>
            <p:nvPr/>
          </p:nvSpPr>
          <p:spPr bwMode="auto">
            <a:xfrm>
              <a:off x="240" y="432"/>
              <a:ext cx="2736" cy="212"/>
            </a:xfrm>
            <a:prstGeom prst="rect">
              <a:avLst/>
            </a:prstGeom>
            <a:solidFill>
              <a:schemeClr val="hlink"/>
            </a:solidFill>
            <a:ln w="9525" algn="ctr">
              <a:noFill/>
              <a:miter lim="800000"/>
              <a:headEnd/>
              <a:tailEnd/>
            </a:ln>
            <a:effectLst/>
          </p:spPr>
          <p:txBody>
            <a:bodyPr>
              <a:spAutoFit/>
            </a:bodyPr>
            <a:lstStyle/>
            <a:p>
              <a:pPr algn="ctr" eaLnBrk="0" hangingPunct="0">
                <a:spcBef>
                  <a:spcPct val="50000"/>
                </a:spcBef>
              </a:pPr>
              <a:r>
                <a:rPr lang="en-US" b="1">
                  <a:solidFill>
                    <a:schemeClr val="bg1"/>
                  </a:solidFill>
                  <a:latin typeface=".VnArial" pitchFamily="34" charset="0"/>
                  <a:cs typeface="Arial" charset="0"/>
                </a:rPr>
                <a:t>BÕn c¶ng nhµ Rång    TP. Hå ChÝ Minh</a:t>
              </a: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2566" name="Group 6"/>
          <p:cNvGrpSpPr>
            <a:grpSpLocks/>
          </p:cNvGrpSpPr>
          <p:nvPr/>
        </p:nvGrpSpPr>
        <p:grpSpPr bwMode="auto">
          <a:xfrm>
            <a:off x="533400" y="381000"/>
            <a:ext cx="8001000" cy="5994400"/>
            <a:chOff x="336" y="240"/>
            <a:chExt cx="5040" cy="3776"/>
          </a:xfrm>
        </p:grpSpPr>
        <p:pic>
          <p:nvPicPr>
            <p:cNvPr id="57347" name="Picture 4" descr="lăng bác hồ"/>
            <p:cNvPicPr>
              <a:picLocks noChangeAspect="1" noChangeArrowheads="1"/>
            </p:cNvPicPr>
            <p:nvPr/>
          </p:nvPicPr>
          <p:blipFill>
            <a:blip r:embed="rId2"/>
            <a:srcRect/>
            <a:stretch>
              <a:fillRect/>
            </a:stretch>
          </p:blipFill>
          <p:spPr bwMode="auto">
            <a:xfrm>
              <a:off x="336" y="240"/>
              <a:ext cx="5040" cy="3776"/>
            </a:xfrm>
            <a:prstGeom prst="rect">
              <a:avLst/>
            </a:prstGeom>
            <a:noFill/>
            <a:ln w="9525">
              <a:noFill/>
              <a:miter lim="800000"/>
              <a:headEnd/>
              <a:tailEnd/>
            </a:ln>
          </p:spPr>
        </p:pic>
        <p:sp>
          <p:nvSpPr>
            <p:cNvPr id="57348" name="Text Box 5"/>
            <p:cNvSpPr txBox="1">
              <a:spLocks noChangeArrowheads="1"/>
            </p:cNvSpPr>
            <p:nvPr/>
          </p:nvSpPr>
          <p:spPr bwMode="auto">
            <a:xfrm>
              <a:off x="336" y="240"/>
              <a:ext cx="1344" cy="212"/>
            </a:xfrm>
            <a:prstGeom prst="rect">
              <a:avLst/>
            </a:prstGeom>
            <a:solidFill>
              <a:schemeClr val="hlink"/>
            </a:solidFill>
            <a:ln w="9525">
              <a:noFill/>
              <a:miter lim="800000"/>
              <a:headEnd/>
              <a:tailEnd/>
            </a:ln>
            <a:effectLst/>
          </p:spPr>
          <p:txBody>
            <a:bodyPr>
              <a:spAutoFit/>
            </a:bodyPr>
            <a:lstStyle/>
            <a:p>
              <a:pPr algn="ctr" eaLnBrk="0" hangingPunct="0">
                <a:spcBef>
                  <a:spcPct val="50000"/>
                </a:spcBef>
              </a:pPr>
              <a:r>
                <a:rPr lang="en-US" b="1">
                  <a:solidFill>
                    <a:schemeClr val="bg1"/>
                  </a:solidFill>
                  <a:latin typeface=".VnTime" pitchFamily="34" charset="0"/>
                  <a:cs typeface="Arial" charset="0"/>
                </a:rPr>
                <a:t>Lăng B¸c ở Hµ Néi</a:t>
              </a: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2022" name="Group 6"/>
          <p:cNvGrpSpPr>
            <a:grpSpLocks/>
          </p:cNvGrpSpPr>
          <p:nvPr/>
        </p:nvGrpSpPr>
        <p:grpSpPr bwMode="auto">
          <a:xfrm>
            <a:off x="457200" y="304800"/>
            <a:ext cx="8077200" cy="5803900"/>
            <a:chOff x="288" y="192"/>
            <a:chExt cx="5088" cy="3656"/>
          </a:xfrm>
        </p:grpSpPr>
        <p:pic>
          <p:nvPicPr>
            <p:cNvPr id="59395" name="Picture 4" descr="kinh-bac-bai-2"/>
            <p:cNvPicPr>
              <a:picLocks noChangeAspect="1" noChangeArrowheads="1"/>
            </p:cNvPicPr>
            <p:nvPr/>
          </p:nvPicPr>
          <p:blipFill>
            <a:blip r:embed="rId2"/>
            <a:srcRect/>
            <a:stretch>
              <a:fillRect/>
            </a:stretch>
          </p:blipFill>
          <p:spPr bwMode="auto">
            <a:xfrm>
              <a:off x="288" y="192"/>
              <a:ext cx="5088" cy="3656"/>
            </a:xfrm>
            <a:prstGeom prst="rect">
              <a:avLst/>
            </a:prstGeom>
            <a:noFill/>
            <a:ln w="9525">
              <a:noFill/>
              <a:miter lim="800000"/>
              <a:headEnd/>
              <a:tailEnd/>
            </a:ln>
          </p:spPr>
        </p:pic>
        <p:sp>
          <p:nvSpPr>
            <p:cNvPr id="59396" name="Text Box 5"/>
            <p:cNvSpPr txBox="1">
              <a:spLocks noChangeArrowheads="1"/>
            </p:cNvSpPr>
            <p:nvPr/>
          </p:nvSpPr>
          <p:spPr bwMode="auto">
            <a:xfrm>
              <a:off x="3120" y="288"/>
              <a:ext cx="2160" cy="237"/>
            </a:xfrm>
            <a:prstGeom prst="rect">
              <a:avLst/>
            </a:prstGeom>
            <a:solidFill>
              <a:schemeClr val="hlink"/>
            </a:solidFill>
            <a:ln w="9525" algn="ctr">
              <a:solidFill>
                <a:srgbClr val="0000FF"/>
              </a:solidFill>
              <a:miter lim="800000"/>
              <a:headEnd/>
              <a:tailEnd/>
            </a:ln>
            <a:effectLst/>
          </p:spPr>
          <p:txBody>
            <a:bodyPr>
              <a:spAutoFit/>
            </a:bodyPr>
            <a:lstStyle/>
            <a:p>
              <a:pPr>
                <a:spcBef>
                  <a:spcPct val="50000"/>
                </a:spcBef>
              </a:pPr>
              <a:r>
                <a:rPr lang="en-US" sz="1800" b="1">
                  <a:solidFill>
                    <a:schemeClr val="bg1"/>
                  </a:solidFill>
                  <a:cs typeface="Arial" charset="0"/>
                </a:rPr>
                <a:t>Lễ hội đền Đống Đa – Hà Nội.</a:t>
              </a:r>
            </a:p>
          </p:txBody>
        </p:sp>
      </p:grpSp>
      <p:grpSp>
        <p:nvGrpSpPr>
          <p:cNvPr id="342023" name="Group 7"/>
          <p:cNvGrpSpPr>
            <a:grpSpLocks/>
          </p:cNvGrpSpPr>
          <p:nvPr/>
        </p:nvGrpSpPr>
        <p:grpSpPr bwMode="auto">
          <a:xfrm>
            <a:off x="381000" y="381000"/>
            <a:ext cx="8153400" cy="5715000"/>
            <a:chOff x="240" y="192"/>
            <a:chExt cx="5136" cy="3563"/>
          </a:xfrm>
        </p:grpSpPr>
        <p:grpSp>
          <p:nvGrpSpPr>
            <p:cNvPr id="59398" name="Group 8"/>
            <p:cNvGrpSpPr>
              <a:grpSpLocks/>
            </p:cNvGrpSpPr>
            <p:nvPr/>
          </p:nvGrpSpPr>
          <p:grpSpPr bwMode="auto">
            <a:xfrm>
              <a:off x="240" y="192"/>
              <a:ext cx="5136" cy="3563"/>
              <a:chOff x="240" y="192"/>
              <a:chExt cx="5136" cy="3563"/>
            </a:xfrm>
          </p:grpSpPr>
          <p:grpSp>
            <p:nvGrpSpPr>
              <p:cNvPr id="59399" name="Group 9"/>
              <p:cNvGrpSpPr>
                <a:grpSpLocks/>
              </p:cNvGrpSpPr>
              <p:nvPr/>
            </p:nvGrpSpPr>
            <p:grpSpPr bwMode="auto">
              <a:xfrm>
                <a:off x="240" y="240"/>
                <a:ext cx="5136" cy="3512"/>
                <a:chOff x="240" y="240"/>
                <a:chExt cx="5136" cy="3512"/>
              </a:xfrm>
            </p:grpSpPr>
            <p:pic>
              <p:nvPicPr>
                <p:cNvPr id="59400" name="Picture 10" descr="kinh-bac-bai-2"/>
                <p:cNvPicPr>
                  <a:picLocks noChangeAspect="1" noChangeArrowheads="1"/>
                </p:cNvPicPr>
                <p:nvPr/>
              </p:nvPicPr>
              <p:blipFill>
                <a:blip r:embed="rId2"/>
                <a:srcRect/>
                <a:stretch>
                  <a:fillRect/>
                </a:stretch>
              </p:blipFill>
              <p:spPr bwMode="auto">
                <a:xfrm>
                  <a:off x="288" y="480"/>
                  <a:ext cx="5088" cy="3272"/>
                </a:xfrm>
                <a:prstGeom prst="rect">
                  <a:avLst/>
                </a:prstGeom>
                <a:noFill/>
                <a:ln w="9525">
                  <a:noFill/>
                  <a:miter lim="800000"/>
                  <a:headEnd/>
                  <a:tailEnd/>
                </a:ln>
              </p:spPr>
            </p:pic>
            <p:sp>
              <p:nvSpPr>
                <p:cNvPr id="59401" name="Text Box 11"/>
                <p:cNvSpPr txBox="1">
                  <a:spLocks noChangeArrowheads="1"/>
                </p:cNvSpPr>
                <p:nvPr/>
              </p:nvSpPr>
              <p:spPr bwMode="auto">
                <a:xfrm>
                  <a:off x="240" y="240"/>
                  <a:ext cx="2064" cy="229"/>
                </a:xfrm>
                <a:prstGeom prst="rect">
                  <a:avLst/>
                </a:prstGeom>
                <a:solidFill>
                  <a:srgbClr val="0099CC"/>
                </a:solidFill>
                <a:ln w="9525" algn="ctr">
                  <a:noFill/>
                  <a:miter lim="800000"/>
                  <a:headEnd/>
                  <a:tailEnd/>
                </a:ln>
                <a:effectLst/>
              </p:spPr>
              <p:txBody>
                <a:bodyPr>
                  <a:spAutoFit/>
                </a:bodyPr>
                <a:lstStyle/>
                <a:p>
                  <a:pPr>
                    <a:spcBef>
                      <a:spcPct val="50000"/>
                    </a:spcBef>
                  </a:pPr>
                  <a:r>
                    <a:rPr lang="en-US" sz="1800" b="1">
                      <a:cs typeface="Arial" charset="0"/>
                    </a:rPr>
                    <a:t>Lễ hội đền Đống Đa- Hà Nội.</a:t>
                  </a:r>
                </a:p>
              </p:txBody>
            </p:sp>
          </p:grpSp>
          <p:sp>
            <p:nvSpPr>
              <p:cNvPr id="59402" name="Text Box 12"/>
              <p:cNvSpPr txBox="1">
                <a:spLocks noChangeArrowheads="1"/>
              </p:cNvSpPr>
              <p:nvPr/>
            </p:nvSpPr>
            <p:spPr bwMode="auto">
              <a:xfrm>
                <a:off x="240" y="192"/>
                <a:ext cx="2277" cy="229"/>
              </a:xfrm>
              <a:prstGeom prst="rect">
                <a:avLst/>
              </a:prstGeom>
              <a:solidFill>
                <a:srgbClr val="0099CC"/>
              </a:solidFill>
              <a:ln w="9525" algn="ctr">
                <a:noFill/>
                <a:miter lim="800000"/>
                <a:headEnd/>
                <a:tailEnd/>
              </a:ln>
              <a:effectLst/>
            </p:spPr>
            <p:txBody>
              <a:bodyPr>
                <a:spAutoFit/>
              </a:bodyPr>
              <a:lstStyle/>
              <a:p>
                <a:pPr>
                  <a:spcBef>
                    <a:spcPct val="50000"/>
                  </a:spcBef>
                </a:pPr>
                <a:r>
                  <a:rPr lang="en-US" sz="1800" b="1">
                    <a:cs typeface="Arial" charset="0"/>
                  </a:rPr>
                  <a:t>Lễ hội Chùa Hương – Hà Tây.</a:t>
                </a:r>
              </a:p>
            </p:txBody>
          </p:sp>
          <p:pic>
            <p:nvPicPr>
              <p:cNvPr id="59403" name="Picture 13" descr="chùa hương 1"/>
              <p:cNvPicPr>
                <a:picLocks noChangeAspect="1" noChangeArrowheads="1"/>
              </p:cNvPicPr>
              <p:nvPr/>
            </p:nvPicPr>
            <p:blipFill>
              <a:blip r:embed="rId3"/>
              <a:srcRect/>
              <a:stretch>
                <a:fillRect/>
              </a:stretch>
            </p:blipFill>
            <p:spPr bwMode="auto">
              <a:xfrm>
                <a:off x="240" y="195"/>
                <a:ext cx="5136" cy="3560"/>
              </a:xfrm>
              <a:prstGeom prst="rect">
                <a:avLst/>
              </a:prstGeom>
              <a:noFill/>
              <a:ln w="9525">
                <a:noFill/>
                <a:miter lim="800000"/>
                <a:headEnd/>
                <a:tailEnd/>
              </a:ln>
            </p:spPr>
          </p:pic>
        </p:grpSp>
        <p:sp>
          <p:nvSpPr>
            <p:cNvPr id="59404" name="Text Box 14"/>
            <p:cNvSpPr txBox="1">
              <a:spLocks noChangeArrowheads="1"/>
            </p:cNvSpPr>
            <p:nvPr/>
          </p:nvSpPr>
          <p:spPr bwMode="auto">
            <a:xfrm>
              <a:off x="288" y="192"/>
              <a:ext cx="2160" cy="235"/>
            </a:xfrm>
            <a:prstGeom prst="rect">
              <a:avLst/>
            </a:prstGeom>
            <a:solidFill>
              <a:schemeClr val="hlink"/>
            </a:solidFill>
            <a:ln w="9525" algn="ctr">
              <a:solidFill>
                <a:srgbClr val="0000FF"/>
              </a:solidFill>
              <a:miter lim="800000"/>
              <a:headEnd/>
              <a:tailEnd/>
            </a:ln>
            <a:effectLst/>
          </p:spPr>
          <p:txBody>
            <a:bodyPr>
              <a:spAutoFit/>
            </a:bodyPr>
            <a:lstStyle/>
            <a:p>
              <a:pPr>
                <a:spcBef>
                  <a:spcPct val="50000"/>
                </a:spcBef>
              </a:pPr>
              <a:r>
                <a:rPr lang="en-US" sz="1800" b="1">
                  <a:solidFill>
                    <a:schemeClr val="bg1"/>
                  </a:solidFill>
                  <a:cs typeface="Arial" charset="0"/>
                </a:rPr>
                <a:t>Lễ hội Chùa Hương – Hà Nội.</a:t>
              </a:r>
            </a:p>
          </p:txBody>
        </p:sp>
      </p:grpSp>
      <p:grpSp>
        <p:nvGrpSpPr>
          <p:cNvPr id="342031" name="Group 15"/>
          <p:cNvGrpSpPr>
            <a:grpSpLocks/>
          </p:cNvGrpSpPr>
          <p:nvPr/>
        </p:nvGrpSpPr>
        <p:grpSpPr bwMode="auto">
          <a:xfrm>
            <a:off x="381000" y="381000"/>
            <a:ext cx="8458200" cy="6089650"/>
            <a:chOff x="240" y="336"/>
            <a:chExt cx="5328" cy="3740"/>
          </a:xfrm>
        </p:grpSpPr>
        <p:pic>
          <p:nvPicPr>
            <p:cNvPr id="59406" name="Picture 16" descr="chọi trâu2"/>
            <p:cNvPicPr>
              <a:picLocks noChangeAspect="1" noChangeArrowheads="1"/>
            </p:cNvPicPr>
            <p:nvPr/>
          </p:nvPicPr>
          <p:blipFill>
            <a:blip r:embed="rId4"/>
            <a:srcRect/>
            <a:stretch>
              <a:fillRect/>
            </a:stretch>
          </p:blipFill>
          <p:spPr bwMode="auto">
            <a:xfrm>
              <a:off x="240" y="336"/>
              <a:ext cx="5328" cy="3740"/>
            </a:xfrm>
            <a:prstGeom prst="rect">
              <a:avLst/>
            </a:prstGeom>
            <a:noFill/>
            <a:ln w="9525">
              <a:noFill/>
              <a:miter lim="800000"/>
              <a:headEnd/>
              <a:tailEnd/>
            </a:ln>
          </p:spPr>
        </p:pic>
        <p:sp>
          <p:nvSpPr>
            <p:cNvPr id="59407" name="Text Box 17"/>
            <p:cNvSpPr txBox="1">
              <a:spLocks noChangeArrowheads="1"/>
            </p:cNvSpPr>
            <p:nvPr/>
          </p:nvSpPr>
          <p:spPr bwMode="auto">
            <a:xfrm>
              <a:off x="288" y="3792"/>
              <a:ext cx="3024" cy="231"/>
            </a:xfrm>
            <a:prstGeom prst="rect">
              <a:avLst/>
            </a:prstGeom>
            <a:solidFill>
              <a:schemeClr val="hlink"/>
            </a:solidFill>
            <a:ln w="9525" algn="ctr">
              <a:solidFill>
                <a:srgbClr val="0000FF"/>
              </a:solidFill>
              <a:miter lim="800000"/>
              <a:headEnd/>
              <a:tailEnd/>
            </a:ln>
            <a:effectLst/>
          </p:spPr>
          <p:txBody>
            <a:bodyPr>
              <a:spAutoFit/>
            </a:bodyPr>
            <a:lstStyle/>
            <a:p>
              <a:pPr>
                <a:spcBef>
                  <a:spcPct val="50000"/>
                </a:spcBef>
              </a:pPr>
              <a:r>
                <a:rPr lang="en-US" sz="1800" b="1">
                  <a:solidFill>
                    <a:schemeClr val="bg1"/>
                  </a:solidFill>
                  <a:cs typeface="Arial" charset="0"/>
                </a:rPr>
                <a:t>Lễ hội chọi trâu ở Đồ sơn - Hải Phòng.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342022"/>
                                        </p:tgtEl>
                                        <p:attrNameLst>
                                          <p:attrName>style.visibility</p:attrName>
                                        </p:attrNameLst>
                                      </p:cBhvr>
                                      <p:to>
                                        <p:strVal val="visible"/>
                                      </p:to>
                                    </p:set>
                                    <p:animEffect transition="in" filter="wheel(4)">
                                      <p:cBhvr>
                                        <p:cTn id="7" dur="2000"/>
                                        <p:tgtEl>
                                          <p:spTgt spid="342022"/>
                                        </p:tgtEl>
                                      </p:cBhvr>
                                    </p:animEffect>
                                  </p:childTnLst>
                                </p:cTn>
                              </p:par>
                            </p:childTnLst>
                          </p:cTn>
                        </p:par>
                        <p:par>
                          <p:cTn id="8" fill="hold" nodeType="afterGroup">
                            <p:stCondLst>
                              <p:cond delay="2000"/>
                            </p:stCondLst>
                            <p:childTnLst>
                              <p:par>
                                <p:cTn id="9" presetID="6" presetClass="entr" presetSubtype="16" fill="hold" nodeType="afterEffect">
                                  <p:stCondLst>
                                    <p:cond delay="0"/>
                                  </p:stCondLst>
                                  <p:childTnLst>
                                    <p:set>
                                      <p:cBhvr>
                                        <p:cTn id="10" dur="1" fill="hold">
                                          <p:stCondLst>
                                            <p:cond delay="0"/>
                                          </p:stCondLst>
                                        </p:cTn>
                                        <p:tgtEl>
                                          <p:spTgt spid="342023"/>
                                        </p:tgtEl>
                                        <p:attrNameLst>
                                          <p:attrName>style.visibility</p:attrName>
                                        </p:attrNameLst>
                                      </p:cBhvr>
                                      <p:to>
                                        <p:strVal val="visible"/>
                                      </p:to>
                                    </p:set>
                                    <p:animEffect transition="in" filter="circle(in)">
                                      <p:cBhvr>
                                        <p:cTn id="11" dur="2000"/>
                                        <p:tgtEl>
                                          <p:spTgt spid="342023"/>
                                        </p:tgtEl>
                                      </p:cBhvr>
                                    </p:animEffect>
                                  </p:childTnLst>
                                </p:cTn>
                              </p:par>
                            </p:childTnLst>
                          </p:cTn>
                        </p:par>
                        <p:par>
                          <p:cTn id="12" fill="hold" nodeType="afterGroup">
                            <p:stCondLst>
                              <p:cond delay="4000"/>
                            </p:stCondLst>
                            <p:childTnLst>
                              <p:par>
                                <p:cTn id="13" presetID="5" presetClass="entr" presetSubtype="10" fill="hold" nodeType="afterEffect">
                                  <p:stCondLst>
                                    <p:cond delay="0"/>
                                  </p:stCondLst>
                                  <p:childTnLst>
                                    <p:set>
                                      <p:cBhvr>
                                        <p:cTn id="14" dur="1" fill="hold">
                                          <p:stCondLst>
                                            <p:cond delay="0"/>
                                          </p:stCondLst>
                                        </p:cTn>
                                        <p:tgtEl>
                                          <p:spTgt spid="342031"/>
                                        </p:tgtEl>
                                        <p:attrNameLst>
                                          <p:attrName>style.visibility</p:attrName>
                                        </p:attrNameLst>
                                      </p:cBhvr>
                                      <p:to>
                                        <p:strVal val="visible"/>
                                      </p:to>
                                    </p:set>
                                    <p:animEffect transition="in" filter="checkerboard(across)">
                                      <p:cBhvr>
                                        <p:cTn id="15" dur="2000"/>
                                        <p:tgtEl>
                                          <p:spTgt spid="342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endParaRPr lang="vi-VN"/>
          </a:p>
        </p:txBody>
      </p:sp>
      <p:sp>
        <p:nvSpPr>
          <p:cNvPr id="60419" name="Rectangle 3"/>
          <p:cNvSpPr>
            <a:spLocks noGrp="1" noChangeArrowheads="1"/>
          </p:cNvSpPr>
          <p:nvPr>
            <p:ph type="body" idx="4294967295"/>
          </p:nvPr>
        </p:nvSpPr>
        <p:spPr/>
        <p:txBody>
          <a:bodyPr/>
          <a:lstStyle/>
          <a:p>
            <a:endParaRPr lang="vi-VN"/>
          </a:p>
        </p:txBody>
      </p:sp>
      <p:grpSp>
        <p:nvGrpSpPr>
          <p:cNvPr id="340996" name="Group 4"/>
          <p:cNvGrpSpPr>
            <a:grpSpLocks/>
          </p:cNvGrpSpPr>
          <p:nvPr/>
        </p:nvGrpSpPr>
        <p:grpSpPr bwMode="auto">
          <a:xfrm>
            <a:off x="533400" y="228600"/>
            <a:ext cx="8153400" cy="5943600"/>
            <a:chOff x="288" y="432"/>
            <a:chExt cx="5136" cy="3408"/>
          </a:xfrm>
        </p:grpSpPr>
        <p:pic>
          <p:nvPicPr>
            <p:cNvPr id="60421" name="Picture 5" descr="Le-hoi-van-hoa-cong-chieng-Tay-Nguyen">
              <a:hlinkClick r:id="rId2"/>
            </p:cNvPr>
            <p:cNvPicPr>
              <a:picLocks noChangeAspect="1" noChangeArrowheads="1"/>
            </p:cNvPicPr>
            <p:nvPr/>
          </p:nvPicPr>
          <p:blipFill>
            <a:blip r:embed="rId3"/>
            <a:srcRect/>
            <a:stretch>
              <a:fillRect/>
            </a:stretch>
          </p:blipFill>
          <p:spPr bwMode="auto">
            <a:xfrm>
              <a:off x="288" y="432"/>
              <a:ext cx="5136" cy="3408"/>
            </a:xfrm>
            <a:prstGeom prst="rect">
              <a:avLst/>
            </a:prstGeom>
            <a:noFill/>
            <a:ln w="9525">
              <a:noFill/>
              <a:miter lim="800000"/>
              <a:headEnd/>
              <a:tailEnd/>
            </a:ln>
          </p:spPr>
        </p:pic>
        <p:sp>
          <p:nvSpPr>
            <p:cNvPr id="60422" name="Text Box 6"/>
            <p:cNvSpPr txBox="1">
              <a:spLocks noChangeArrowheads="1"/>
            </p:cNvSpPr>
            <p:nvPr/>
          </p:nvSpPr>
          <p:spPr bwMode="auto">
            <a:xfrm>
              <a:off x="288" y="432"/>
              <a:ext cx="2592" cy="210"/>
            </a:xfrm>
            <a:prstGeom prst="rect">
              <a:avLst/>
            </a:prstGeom>
            <a:solidFill>
              <a:srgbClr val="0099CC"/>
            </a:solidFill>
            <a:ln w="9525" algn="ctr">
              <a:noFill/>
              <a:miter lim="800000"/>
              <a:headEnd/>
              <a:tailEnd/>
            </a:ln>
            <a:effectLst/>
          </p:spPr>
          <p:txBody>
            <a:bodyPr>
              <a:spAutoFit/>
            </a:bodyPr>
            <a:lstStyle/>
            <a:p>
              <a:pPr>
                <a:spcBef>
                  <a:spcPct val="50000"/>
                </a:spcBef>
              </a:pPr>
              <a:r>
                <a:rPr lang="en-US" sz="1800" b="1">
                  <a:cs typeface="Arial" charset="0"/>
                </a:rPr>
                <a:t>Lễ hội cồng chiêng ở Tây Nguyên.</a:t>
              </a: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09" name="Group 9"/>
          <p:cNvGrpSpPr>
            <a:grpSpLocks/>
          </p:cNvGrpSpPr>
          <p:nvPr/>
        </p:nvGrpSpPr>
        <p:grpSpPr bwMode="auto">
          <a:xfrm>
            <a:off x="914400" y="685800"/>
            <a:ext cx="7391400" cy="5121275"/>
            <a:chOff x="576" y="432"/>
            <a:chExt cx="4656" cy="3226"/>
          </a:xfrm>
        </p:grpSpPr>
        <p:pic>
          <p:nvPicPr>
            <p:cNvPr id="61443" name="Picture 7" descr="huế"/>
            <p:cNvPicPr>
              <a:picLocks noChangeAspect="1" noChangeArrowheads="1"/>
            </p:cNvPicPr>
            <p:nvPr/>
          </p:nvPicPr>
          <p:blipFill>
            <a:blip r:embed="rId2"/>
            <a:srcRect/>
            <a:stretch>
              <a:fillRect/>
            </a:stretch>
          </p:blipFill>
          <p:spPr bwMode="auto">
            <a:xfrm>
              <a:off x="576" y="432"/>
              <a:ext cx="4656" cy="3226"/>
            </a:xfrm>
            <a:prstGeom prst="rect">
              <a:avLst/>
            </a:prstGeom>
            <a:noFill/>
            <a:ln w="9525">
              <a:noFill/>
              <a:miter lim="800000"/>
              <a:headEnd/>
              <a:tailEnd/>
            </a:ln>
          </p:spPr>
        </p:pic>
        <p:sp>
          <p:nvSpPr>
            <p:cNvPr id="61444" name="Text Box 8"/>
            <p:cNvSpPr txBox="1">
              <a:spLocks noChangeArrowheads="1"/>
            </p:cNvSpPr>
            <p:nvPr/>
          </p:nvSpPr>
          <p:spPr bwMode="auto">
            <a:xfrm>
              <a:off x="1776" y="3408"/>
              <a:ext cx="1872" cy="237"/>
            </a:xfrm>
            <a:prstGeom prst="rect">
              <a:avLst/>
            </a:prstGeom>
            <a:solidFill>
              <a:schemeClr val="bg1"/>
            </a:solidFill>
            <a:ln w="9525" algn="ctr">
              <a:solidFill>
                <a:srgbClr val="008000"/>
              </a:solidFill>
              <a:miter lim="800000"/>
              <a:headEnd/>
              <a:tailEnd/>
            </a:ln>
            <a:effectLst/>
          </p:spPr>
          <p:txBody>
            <a:bodyPr>
              <a:spAutoFit/>
            </a:bodyPr>
            <a:lstStyle/>
            <a:p>
              <a:pPr>
                <a:spcBef>
                  <a:spcPct val="50000"/>
                </a:spcBef>
              </a:pPr>
              <a:r>
                <a:rPr lang="en-US" sz="1800" b="1">
                  <a:cs typeface="Arial" charset="0"/>
                </a:rPr>
                <a:t>Nhã nhạc cung đình Huế</a:t>
              </a:r>
              <a:endParaRPr lang="en-US" sz="1800">
                <a:cs typeface="Arial" charset="0"/>
              </a:endParaRPr>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p:txBody>
          <a:bodyPr/>
          <a:lstStyle/>
          <a:p>
            <a:endParaRPr lang="vi-VN"/>
          </a:p>
        </p:txBody>
      </p:sp>
      <p:sp>
        <p:nvSpPr>
          <p:cNvPr id="62467" name="Rectangle 3"/>
          <p:cNvSpPr>
            <a:spLocks noGrp="1" noChangeArrowheads="1"/>
          </p:cNvSpPr>
          <p:nvPr>
            <p:ph type="body" idx="4294967295"/>
          </p:nvPr>
        </p:nvSpPr>
        <p:spPr/>
        <p:txBody>
          <a:bodyPr/>
          <a:lstStyle/>
          <a:p>
            <a:endParaRPr lang="vi-VN"/>
          </a:p>
        </p:txBody>
      </p:sp>
      <p:grpSp>
        <p:nvGrpSpPr>
          <p:cNvPr id="338948" name="Group 4"/>
          <p:cNvGrpSpPr>
            <a:grpSpLocks/>
          </p:cNvGrpSpPr>
          <p:nvPr/>
        </p:nvGrpSpPr>
        <p:grpSpPr bwMode="auto">
          <a:xfrm>
            <a:off x="533400" y="381000"/>
            <a:ext cx="8305800" cy="5943600"/>
            <a:chOff x="336" y="240"/>
            <a:chExt cx="5136" cy="3612"/>
          </a:xfrm>
        </p:grpSpPr>
        <p:pic>
          <p:nvPicPr>
            <p:cNvPr id="62469" name="Picture 5" descr="LeHoiTruyenThong02"/>
            <p:cNvPicPr>
              <a:picLocks noChangeAspect="1" noChangeArrowheads="1"/>
            </p:cNvPicPr>
            <p:nvPr/>
          </p:nvPicPr>
          <p:blipFill>
            <a:blip r:embed="rId2"/>
            <a:srcRect/>
            <a:stretch>
              <a:fillRect/>
            </a:stretch>
          </p:blipFill>
          <p:spPr bwMode="auto">
            <a:xfrm>
              <a:off x="336" y="240"/>
              <a:ext cx="5136" cy="3612"/>
            </a:xfrm>
            <a:prstGeom prst="rect">
              <a:avLst/>
            </a:prstGeom>
            <a:noFill/>
            <a:ln w="9525">
              <a:noFill/>
              <a:miter lim="800000"/>
              <a:headEnd/>
              <a:tailEnd/>
            </a:ln>
          </p:spPr>
        </p:pic>
        <p:sp>
          <p:nvSpPr>
            <p:cNvPr id="62470" name="Text Box 6"/>
            <p:cNvSpPr txBox="1">
              <a:spLocks noChangeArrowheads="1"/>
            </p:cNvSpPr>
            <p:nvPr/>
          </p:nvSpPr>
          <p:spPr bwMode="auto">
            <a:xfrm>
              <a:off x="336" y="240"/>
              <a:ext cx="2496" cy="223"/>
            </a:xfrm>
            <a:prstGeom prst="rect">
              <a:avLst/>
            </a:prstGeom>
            <a:solidFill>
              <a:srgbClr val="0099CC"/>
            </a:solidFill>
            <a:ln w="9525" algn="ctr">
              <a:noFill/>
              <a:miter lim="800000"/>
              <a:headEnd/>
              <a:tailEnd/>
            </a:ln>
            <a:effectLst/>
          </p:spPr>
          <p:txBody>
            <a:bodyPr>
              <a:spAutoFit/>
            </a:bodyPr>
            <a:lstStyle/>
            <a:p>
              <a:pPr>
                <a:spcBef>
                  <a:spcPct val="50000"/>
                </a:spcBef>
              </a:pPr>
              <a:r>
                <a:rPr lang="en-US" sz="1800" b="1">
                  <a:cs typeface="Arial" charset="0"/>
                </a:rPr>
                <a:t>Lễ hội Chử Đồng Tử ở Hưng Yên.</a:t>
              </a:r>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Oval 4"/>
          <p:cNvSpPr>
            <a:spLocks noChangeArrowheads="1"/>
          </p:cNvSpPr>
          <p:nvPr/>
        </p:nvSpPr>
        <p:spPr bwMode="auto">
          <a:xfrm>
            <a:off x="3276600" y="2209800"/>
            <a:ext cx="2667000" cy="1752600"/>
          </a:xfrm>
          <a:prstGeom prst="ellipse">
            <a:avLst/>
          </a:prstGeom>
          <a:solidFill>
            <a:schemeClr val="bg1"/>
          </a:solidFill>
          <a:ln w="9525">
            <a:solidFill>
              <a:schemeClr val="tx1"/>
            </a:solidFill>
            <a:round/>
            <a:headEnd/>
            <a:tailEnd/>
          </a:ln>
          <a:effectLst/>
        </p:spPr>
        <p:txBody>
          <a:bodyPr wrap="none" anchor="ctr"/>
          <a:lstStyle/>
          <a:p>
            <a:pPr algn="ctr"/>
            <a:r>
              <a:rPr lang="en-US" sz="2600" b="1">
                <a:solidFill>
                  <a:srgbClr val="FF0000"/>
                </a:solidFill>
                <a:latin typeface="Times New Roman" pitchFamily="18" charset="0"/>
              </a:rPr>
              <a:t>Ngành du lịch</a:t>
            </a:r>
          </a:p>
          <a:p>
            <a:pPr algn="ctr"/>
            <a:r>
              <a:rPr lang="en-US" sz="2600" b="1">
                <a:solidFill>
                  <a:srgbClr val="FF0000"/>
                </a:solidFill>
                <a:latin typeface="Times New Roman" pitchFamily="18" charset="0"/>
              </a:rPr>
              <a:t>ngày càng</a:t>
            </a:r>
          </a:p>
          <a:p>
            <a:pPr algn="ctr"/>
            <a:r>
              <a:rPr lang="en-US" sz="2600" b="1">
                <a:solidFill>
                  <a:srgbClr val="FF0000"/>
                </a:solidFill>
                <a:latin typeface="Times New Roman" pitchFamily="18" charset="0"/>
              </a:rPr>
              <a:t> phát triển</a:t>
            </a:r>
          </a:p>
        </p:txBody>
      </p:sp>
      <p:sp>
        <p:nvSpPr>
          <p:cNvPr id="103429" name="Text Box 5"/>
          <p:cNvSpPr txBox="1">
            <a:spLocks noChangeArrowheads="1"/>
          </p:cNvSpPr>
          <p:nvPr/>
        </p:nvSpPr>
        <p:spPr bwMode="auto">
          <a:xfrm>
            <a:off x="2286000" y="457200"/>
            <a:ext cx="5257800" cy="498475"/>
          </a:xfrm>
          <a:prstGeom prst="rect">
            <a:avLst/>
          </a:prstGeom>
          <a:noFill/>
          <a:ln w="9525">
            <a:solidFill>
              <a:schemeClr val="tx1"/>
            </a:solidFill>
            <a:miter lim="800000"/>
            <a:headEnd/>
            <a:tailEnd/>
          </a:ln>
          <a:effectLst/>
        </p:spPr>
        <p:txBody>
          <a:bodyPr>
            <a:spAutoFit/>
          </a:bodyPr>
          <a:lstStyle/>
          <a:p>
            <a:pPr>
              <a:spcBef>
                <a:spcPct val="50000"/>
              </a:spcBef>
            </a:pPr>
            <a:r>
              <a:rPr lang="en-US" sz="2600" b="1">
                <a:latin typeface="Times New Roman" pitchFamily="18" charset="0"/>
              </a:rPr>
              <a:t>Nhiều lễ hội truyền thống đặc sắc</a:t>
            </a:r>
          </a:p>
        </p:txBody>
      </p:sp>
      <p:sp>
        <p:nvSpPr>
          <p:cNvPr id="103430" name="Text Box 6"/>
          <p:cNvSpPr txBox="1">
            <a:spLocks noChangeArrowheads="1"/>
          </p:cNvSpPr>
          <p:nvPr/>
        </p:nvSpPr>
        <p:spPr bwMode="auto">
          <a:xfrm>
            <a:off x="0" y="1371600"/>
            <a:ext cx="2895600" cy="1292225"/>
          </a:xfrm>
          <a:prstGeom prst="rect">
            <a:avLst/>
          </a:prstGeom>
          <a:noFill/>
          <a:ln w="9525">
            <a:solidFill>
              <a:schemeClr val="tx1"/>
            </a:solidFill>
            <a:miter lim="800000"/>
            <a:headEnd/>
            <a:tailEnd/>
          </a:ln>
          <a:effectLst/>
        </p:spPr>
        <p:txBody>
          <a:bodyPr>
            <a:spAutoFit/>
          </a:bodyPr>
          <a:lstStyle/>
          <a:p>
            <a:pPr>
              <a:spcBef>
                <a:spcPct val="50000"/>
              </a:spcBef>
            </a:pPr>
            <a:r>
              <a:rPr lang="en-US" sz="2600" b="1">
                <a:latin typeface="Times New Roman" pitchFamily="18" charset="0"/>
              </a:rPr>
              <a:t>Những di tích lịch sử và công trình kiến trúc độc đáo</a:t>
            </a:r>
          </a:p>
        </p:txBody>
      </p:sp>
      <p:sp>
        <p:nvSpPr>
          <p:cNvPr id="103431" name="Text Box 7"/>
          <p:cNvSpPr txBox="1">
            <a:spLocks noChangeArrowheads="1"/>
          </p:cNvSpPr>
          <p:nvPr/>
        </p:nvSpPr>
        <p:spPr bwMode="auto">
          <a:xfrm>
            <a:off x="6096000" y="1600200"/>
            <a:ext cx="2819400" cy="895350"/>
          </a:xfrm>
          <a:prstGeom prst="rect">
            <a:avLst/>
          </a:prstGeom>
          <a:noFill/>
          <a:ln w="9525">
            <a:solidFill>
              <a:schemeClr val="tx1"/>
            </a:solidFill>
            <a:miter lim="800000"/>
            <a:headEnd/>
            <a:tailEnd/>
          </a:ln>
          <a:effectLst/>
        </p:spPr>
        <p:txBody>
          <a:bodyPr>
            <a:spAutoFit/>
          </a:bodyPr>
          <a:lstStyle/>
          <a:p>
            <a:pPr>
              <a:spcBef>
                <a:spcPct val="50000"/>
              </a:spcBef>
            </a:pPr>
            <a:r>
              <a:rPr lang="en-US" sz="2600" b="1">
                <a:latin typeface="Times New Roman" pitchFamily="18" charset="0"/>
              </a:rPr>
              <a:t>Các dịch vụ du lịch được cải thiện</a:t>
            </a:r>
          </a:p>
        </p:txBody>
      </p:sp>
      <p:sp>
        <p:nvSpPr>
          <p:cNvPr id="103433" name="Text Box 9"/>
          <p:cNvSpPr txBox="1">
            <a:spLocks noChangeArrowheads="1"/>
          </p:cNvSpPr>
          <p:nvPr/>
        </p:nvSpPr>
        <p:spPr bwMode="auto">
          <a:xfrm>
            <a:off x="6400800" y="3276600"/>
            <a:ext cx="2362200" cy="895350"/>
          </a:xfrm>
          <a:prstGeom prst="rect">
            <a:avLst/>
          </a:prstGeom>
          <a:noFill/>
          <a:ln w="9525">
            <a:solidFill>
              <a:schemeClr val="tx1"/>
            </a:solidFill>
            <a:miter lim="800000"/>
            <a:headEnd/>
            <a:tailEnd/>
          </a:ln>
          <a:effectLst/>
        </p:spPr>
        <p:txBody>
          <a:bodyPr>
            <a:spAutoFit/>
          </a:bodyPr>
          <a:lstStyle/>
          <a:p>
            <a:pPr>
              <a:spcBef>
                <a:spcPct val="50000"/>
              </a:spcBef>
            </a:pPr>
            <a:r>
              <a:rPr lang="en-US" sz="2600" b="1">
                <a:latin typeface="Times New Roman" pitchFamily="18" charset="0"/>
              </a:rPr>
              <a:t>Có các di sản thế giới</a:t>
            </a:r>
          </a:p>
        </p:txBody>
      </p:sp>
      <p:sp>
        <p:nvSpPr>
          <p:cNvPr id="103435" name="Text Box 11"/>
          <p:cNvSpPr txBox="1">
            <a:spLocks noChangeArrowheads="1"/>
          </p:cNvSpPr>
          <p:nvPr/>
        </p:nvSpPr>
        <p:spPr bwMode="auto">
          <a:xfrm>
            <a:off x="228600" y="5181600"/>
            <a:ext cx="3810000" cy="895350"/>
          </a:xfrm>
          <a:prstGeom prst="rect">
            <a:avLst/>
          </a:prstGeom>
          <a:noFill/>
          <a:ln w="9525">
            <a:solidFill>
              <a:schemeClr val="tx1"/>
            </a:solidFill>
            <a:miter lim="800000"/>
            <a:headEnd/>
            <a:tailEnd/>
          </a:ln>
          <a:effectLst/>
        </p:spPr>
        <p:txBody>
          <a:bodyPr>
            <a:spAutoFit/>
          </a:bodyPr>
          <a:lstStyle/>
          <a:p>
            <a:pPr>
              <a:spcBef>
                <a:spcPct val="50000"/>
              </a:spcBef>
            </a:pPr>
            <a:r>
              <a:rPr lang="en-US" sz="2600" b="1">
                <a:latin typeface="Times New Roman" pitchFamily="18" charset="0"/>
              </a:rPr>
              <a:t>Nhu cầu du lịch của người dân tăng</a:t>
            </a:r>
          </a:p>
        </p:txBody>
      </p:sp>
      <p:sp>
        <p:nvSpPr>
          <p:cNvPr id="103436" name="Text Box 12"/>
          <p:cNvSpPr txBox="1">
            <a:spLocks noChangeArrowheads="1"/>
          </p:cNvSpPr>
          <p:nvPr/>
        </p:nvSpPr>
        <p:spPr bwMode="auto">
          <a:xfrm>
            <a:off x="0" y="3124200"/>
            <a:ext cx="2895600" cy="1292225"/>
          </a:xfrm>
          <a:prstGeom prst="rect">
            <a:avLst/>
          </a:prstGeom>
          <a:noFill/>
          <a:ln w="9525">
            <a:solidFill>
              <a:schemeClr val="tx1"/>
            </a:solidFill>
            <a:miter lim="800000"/>
            <a:headEnd/>
            <a:tailEnd/>
          </a:ln>
          <a:effectLst/>
        </p:spPr>
        <p:txBody>
          <a:bodyPr>
            <a:spAutoFit/>
          </a:bodyPr>
          <a:lstStyle/>
          <a:p>
            <a:pPr>
              <a:spcBef>
                <a:spcPct val="50000"/>
              </a:spcBef>
            </a:pPr>
            <a:r>
              <a:rPr lang="en-US" sz="2600" b="1">
                <a:latin typeface="Times New Roman" pitchFamily="18" charset="0"/>
              </a:rPr>
              <a:t>Nhiều danh lam thắng cảnh, bãi biển đẹp</a:t>
            </a:r>
          </a:p>
        </p:txBody>
      </p:sp>
      <p:sp>
        <p:nvSpPr>
          <p:cNvPr id="103437" name="Text Box 13"/>
          <p:cNvSpPr txBox="1">
            <a:spLocks noChangeArrowheads="1"/>
          </p:cNvSpPr>
          <p:nvPr/>
        </p:nvSpPr>
        <p:spPr bwMode="auto">
          <a:xfrm>
            <a:off x="5181600" y="5562600"/>
            <a:ext cx="3276600" cy="498475"/>
          </a:xfrm>
          <a:prstGeom prst="rect">
            <a:avLst/>
          </a:prstGeom>
          <a:noFill/>
          <a:ln w="9525">
            <a:solidFill>
              <a:schemeClr val="tx1"/>
            </a:solidFill>
            <a:miter lim="800000"/>
            <a:headEnd/>
            <a:tailEnd/>
          </a:ln>
          <a:effectLst/>
        </p:spPr>
        <p:txBody>
          <a:bodyPr>
            <a:spAutoFit/>
          </a:bodyPr>
          <a:lstStyle/>
          <a:p>
            <a:pPr>
              <a:spcBef>
                <a:spcPct val="50000"/>
              </a:spcBef>
            </a:pPr>
            <a:r>
              <a:rPr lang="en-US" sz="2600" b="1">
                <a:latin typeface="Times New Roman" pitchFamily="18" charset="0"/>
              </a:rPr>
              <a:t>Có các vườn quốc gia</a:t>
            </a:r>
          </a:p>
        </p:txBody>
      </p:sp>
      <p:sp>
        <p:nvSpPr>
          <p:cNvPr id="103438" name="Line 14"/>
          <p:cNvSpPr>
            <a:spLocks noChangeShapeType="1"/>
          </p:cNvSpPr>
          <p:nvPr/>
        </p:nvSpPr>
        <p:spPr bwMode="auto">
          <a:xfrm>
            <a:off x="4648200" y="990600"/>
            <a:ext cx="0" cy="1143000"/>
          </a:xfrm>
          <a:prstGeom prst="line">
            <a:avLst/>
          </a:prstGeom>
          <a:noFill/>
          <a:ln w="9525">
            <a:solidFill>
              <a:schemeClr val="tx1"/>
            </a:solidFill>
            <a:round/>
            <a:headEnd/>
            <a:tailEnd type="triangle" w="med" len="med"/>
          </a:ln>
          <a:effectLst/>
        </p:spPr>
        <p:txBody>
          <a:bodyPr/>
          <a:lstStyle/>
          <a:p>
            <a:endParaRPr lang="en-US"/>
          </a:p>
        </p:txBody>
      </p:sp>
      <p:sp>
        <p:nvSpPr>
          <p:cNvPr id="103439" name="Line 15"/>
          <p:cNvSpPr>
            <a:spLocks noChangeShapeType="1"/>
          </p:cNvSpPr>
          <p:nvPr/>
        </p:nvSpPr>
        <p:spPr bwMode="auto">
          <a:xfrm>
            <a:off x="2895600" y="1981200"/>
            <a:ext cx="533400" cy="685800"/>
          </a:xfrm>
          <a:prstGeom prst="line">
            <a:avLst/>
          </a:prstGeom>
          <a:noFill/>
          <a:ln w="9525">
            <a:solidFill>
              <a:schemeClr val="tx1"/>
            </a:solidFill>
            <a:round/>
            <a:headEnd/>
            <a:tailEnd type="triangle" w="med" len="med"/>
          </a:ln>
          <a:effectLst/>
        </p:spPr>
        <p:txBody>
          <a:bodyPr/>
          <a:lstStyle/>
          <a:p>
            <a:endParaRPr lang="en-US"/>
          </a:p>
        </p:txBody>
      </p:sp>
      <p:sp>
        <p:nvSpPr>
          <p:cNvPr id="103440" name="Line 16"/>
          <p:cNvSpPr>
            <a:spLocks noChangeShapeType="1"/>
          </p:cNvSpPr>
          <p:nvPr/>
        </p:nvSpPr>
        <p:spPr bwMode="auto">
          <a:xfrm flipV="1">
            <a:off x="2895600" y="3581400"/>
            <a:ext cx="609600" cy="533400"/>
          </a:xfrm>
          <a:prstGeom prst="line">
            <a:avLst/>
          </a:prstGeom>
          <a:noFill/>
          <a:ln w="9525">
            <a:solidFill>
              <a:schemeClr val="tx1"/>
            </a:solidFill>
            <a:round/>
            <a:headEnd/>
            <a:tailEnd type="triangle" w="med" len="med"/>
          </a:ln>
          <a:effectLst/>
        </p:spPr>
        <p:txBody>
          <a:bodyPr/>
          <a:lstStyle/>
          <a:p>
            <a:endParaRPr lang="en-US"/>
          </a:p>
        </p:txBody>
      </p:sp>
      <p:sp>
        <p:nvSpPr>
          <p:cNvPr id="103441" name="Line 17"/>
          <p:cNvSpPr>
            <a:spLocks noChangeShapeType="1"/>
          </p:cNvSpPr>
          <p:nvPr/>
        </p:nvSpPr>
        <p:spPr bwMode="auto">
          <a:xfrm flipV="1">
            <a:off x="2743200" y="3886200"/>
            <a:ext cx="1447800" cy="1295400"/>
          </a:xfrm>
          <a:prstGeom prst="line">
            <a:avLst/>
          </a:prstGeom>
          <a:noFill/>
          <a:ln w="9525">
            <a:solidFill>
              <a:schemeClr val="tx1"/>
            </a:solidFill>
            <a:round/>
            <a:headEnd/>
            <a:tailEnd type="triangle" w="med" len="med"/>
          </a:ln>
          <a:effectLst/>
        </p:spPr>
        <p:txBody>
          <a:bodyPr/>
          <a:lstStyle/>
          <a:p>
            <a:endParaRPr lang="en-US"/>
          </a:p>
        </p:txBody>
      </p:sp>
      <p:sp>
        <p:nvSpPr>
          <p:cNvPr id="103442" name="Line 18"/>
          <p:cNvSpPr>
            <a:spLocks noChangeShapeType="1"/>
          </p:cNvSpPr>
          <p:nvPr/>
        </p:nvSpPr>
        <p:spPr bwMode="auto">
          <a:xfrm flipH="1" flipV="1">
            <a:off x="5334000" y="3810000"/>
            <a:ext cx="1219200" cy="1676400"/>
          </a:xfrm>
          <a:prstGeom prst="line">
            <a:avLst/>
          </a:prstGeom>
          <a:noFill/>
          <a:ln w="9525">
            <a:solidFill>
              <a:schemeClr val="tx1"/>
            </a:solidFill>
            <a:round/>
            <a:headEnd/>
            <a:tailEnd type="triangle" w="med" len="med"/>
          </a:ln>
          <a:effectLst/>
        </p:spPr>
        <p:txBody>
          <a:bodyPr/>
          <a:lstStyle/>
          <a:p>
            <a:endParaRPr lang="en-US"/>
          </a:p>
        </p:txBody>
      </p:sp>
      <p:sp>
        <p:nvSpPr>
          <p:cNvPr id="103443" name="Line 19"/>
          <p:cNvSpPr>
            <a:spLocks noChangeShapeType="1"/>
          </p:cNvSpPr>
          <p:nvPr/>
        </p:nvSpPr>
        <p:spPr bwMode="auto">
          <a:xfrm flipH="1" flipV="1">
            <a:off x="5943600" y="3352800"/>
            <a:ext cx="457200" cy="304800"/>
          </a:xfrm>
          <a:prstGeom prst="line">
            <a:avLst/>
          </a:prstGeom>
          <a:noFill/>
          <a:ln w="9525">
            <a:solidFill>
              <a:schemeClr val="tx1"/>
            </a:solidFill>
            <a:round/>
            <a:headEnd/>
            <a:tailEnd type="triangle" w="med" len="med"/>
          </a:ln>
          <a:effectLst/>
        </p:spPr>
        <p:txBody>
          <a:bodyPr/>
          <a:lstStyle/>
          <a:p>
            <a:endParaRPr lang="en-US"/>
          </a:p>
        </p:txBody>
      </p:sp>
      <p:sp>
        <p:nvSpPr>
          <p:cNvPr id="103444" name="Line 20"/>
          <p:cNvSpPr>
            <a:spLocks noChangeShapeType="1"/>
          </p:cNvSpPr>
          <p:nvPr/>
        </p:nvSpPr>
        <p:spPr bwMode="auto">
          <a:xfrm flipH="1">
            <a:off x="5715000" y="1905000"/>
            <a:ext cx="381000" cy="6096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blinds(horizontal)">
                                      <p:cBhvr>
                                        <p:cTn id="7" dur="500"/>
                                        <p:tgtEl>
                                          <p:spTgt spid="1034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3436"/>
                                        </p:tgtEl>
                                        <p:attrNameLst>
                                          <p:attrName>style.visibility</p:attrName>
                                        </p:attrNameLst>
                                      </p:cBhvr>
                                      <p:to>
                                        <p:strVal val="visible"/>
                                      </p:to>
                                    </p:set>
                                    <p:animEffect transition="in" filter="blinds(horizontal)">
                                      <p:cBhvr>
                                        <p:cTn id="12" dur="500"/>
                                        <p:tgtEl>
                                          <p:spTgt spid="10343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3440"/>
                                        </p:tgtEl>
                                        <p:attrNameLst>
                                          <p:attrName>style.visibility</p:attrName>
                                        </p:attrNameLst>
                                      </p:cBhvr>
                                      <p:to>
                                        <p:strVal val="visible"/>
                                      </p:to>
                                    </p:set>
                                    <p:animEffect transition="in" filter="blinds(horizontal)">
                                      <p:cBhvr>
                                        <p:cTn id="15" dur="500"/>
                                        <p:tgtEl>
                                          <p:spTgt spid="10344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3439"/>
                                        </p:tgtEl>
                                        <p:attrNameLst>
                                          <p:attrName>style.visibility</p:attrName>
                                        </p:attrNameLst>
                                      </p:cBhvr>
                                      <p:to>
                                        <p:strVal val="visible"/>
                                      </p:to>
                                    </p:set>
                                    <p:animEffect transition="in" filter="box(in)">
                                      <p:cBhvr>
                                        <p:cTn id="20" dur="500"/>
                                        <p:tgtEl>
                                          <p:spTgt spid="103439"/>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03430"/>
                                        </p:tgtEl>
                                        <p:attrNameLst>
                                          <p:attrName>style.visibility</p:attrName>
                                        </p:attrNameLst>
                                      </p:cBhvr>
                                      <p:to>
                                        <p:strVal val="visible"/>
                                      </p:to>
                                    </p:set>
                                    <p:animEffect transition="in" filter="box(in)">
                                      <p:cBhvr>
                                        <p:cTn id="23" dur="500"/>
                                        <p:tgtEl>
                                          <p:spTgt spid="10343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03438"/>
                                        </p:tgtEl>
                                        <p:attrNameLst>
                                          <p:attrName>style.visibility</p:attrName>
                                        </p:attrNameLst>
                                      </p:cBhvr>
                                      <p:to>
                                        <p:strVal val="visible"/>
                                      </p:to>
                                    </p:set>
                                    <p:animEffect transition="in" filter="box(in)">
                                      <p:cBhvr>
                                        <p:cTn id="28" dur="500"/>
                                        <p:tgtEl>
                                          <p:spTgt spid="10343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03429"/>
                                        </p:tgtEl>
                                        <p:attrNameLst>
                                          <p:attrName>style.visibility</p:attrName>
                                        </p:attrNameLst>
                                      </p:cBhvr>
                                      <p:to>
                                        <p:strVal val="visible"/>
                                      </p:to>
                                    </p:set>
                                    <p:animEffect transition="in" filter="box(in)">
                                      <p:cBhvr>
                                        <p:cTn id="31" dur="500"/>
                                        <p:tgtEl>
                                          <p:spTgt spid="103429"/>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03431"/>
                                        </p:tgtEl>
                                        <p:attrNameLst>
                                          <p:attrName>style.visibility</p:attrName>
                                        </p:attrNameLst>
                                      </p:cBhvr>
                                      <p:to>
                                        <p:strVal val="visible"/>
                                      </p:to>
                                    </p:set>
                                    <p:animEffect transition="in" filter="box(in)">
                                      <p:cBhvr>
                                        <p:cTn id="36" dur="500"/>
                                        <p:tgtEl>
                                          <p:spTgt spid="103431"/>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03444"/>
                                        </p:tgtEl>
                                        <p:attrNameLst>
                                          <p:attrName>style.visibility</p:attrName>
                                        </p:attrNameLst>
                                      </p:cBhvr>
                                      <p:to>
                                        <p:strVal val="visible"/>
                                      </p:to>
                                    </p:set>
                                    <p:animEffect transition="in" filter="box(in)">
                                      <p:cBhvr>
                                        <p:cTn id="39" dur="500"/>
                                        <p:tgtEl>
                                          <p:spTgt spid="103444"/>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03433"/>
                                        </p:tgtEl>
                                        <p:attrNameLst>
                                          <p:attrName>style.visibility</p:attrName>
                                        </p:attrNameLst>
                                      </p:cBhvr>
                                      <p:to>
                                        <p:strVal val="visible"/>
                                      </p:to>
                                    </p:set>
                                    <p:animEffect transition="in" filter="box(in)">
                                      <p:cBhvr>
                                        <p:cTn id="44" dur="500"/>
                                        <p:tgtEl>
                                          <p:spTgt spid="103433"/>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103443"/>
                                        </p:tgtEl>
                                        <p:attrNameLst>
                                          <p:attrName>style.visibility</p:attrName>
                                        </p:attrNameLst>
                                      </p:cBhvr>
                                      <p:to>
                                        <p:strVal val="visible"/>
                                      </p:to>
                                    </p:set>
                                    <p:animEffect transition="in" filter="box(in)">
                                      <p:cBhvr>
                                        <p:cTn id="47" dur="500"/>
                                        <p:tgtEl>
                                          <p:spTgt spid="10344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03442"/>
                                        </p:tgtEl>
                                        <p:attrNameLst>
                                          <p:attrName>style.visibility</p:attrName>
                                        </p:attrNameLst>
                                      </p:cBhvr>
                                      <p:to>
                                        <p:strVal val="visible"/>
                                      </p:to>
                                    </p:set>
                                    <p:animEffect transition="in" filter="box(in)">
                                      <p:cBhvr>
                                        <p:cTn id="52" dur="500"/>
                                        <p:tgtEl>
                                          <p:spTgt spid="103442"/>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103437"/>
                                        </p:tgtEl>
                                        <p:attrNameLst>
                                          <p:attrName>style.visibility</p:attrName>
                                        </p:attrNameLst>
                                      </p:cBhvr>
                                      <p:to>
                                        <p:strVal val="visible"/>
                                      </p:to>
                                    </p:set>
                                    <p:animEffect transition="in" filter="box(in)">
                                      <p:cBhvr>
                                        <p:cTn id="55" dur="500"/>
                                        <p:tgtEl>
                                          <p:spTgt spid="103437"/>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03441"/>
                                        </p:tgtEl>
                                        <p:attrNameLst>
                                          <p:attrName>style.visibility</p:attrName>
                                        </p:attrNameLst>
                                      </p:cBhvr>
                                      <p:to>
                                        <p:strVal val="visible"/>
                                      </p:to>
                                    </p:set>
                                    <p:animEffect transition="in" filter="box(in)">
                                      <p:cBhvr>
                                        <p:cTn id="60" dur="500"/>
                                        <p:tgtEl>
                                          <p:spTgt spid="103441"/>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103435"/>
                                        </p:tgtEl>
                                        <p:attrNameLst>
                                          <p:attrName>style.visibility</p:attrName>
                                        </p:attrNameLst>
                                      </p:cBhvr>
                                      <p:to>
                                        <p:strVal val="visible"/>
                                      </p:to>
                                    </p:set>
                                    <p:animEffect transition="in" filter="box(in)">
                                      <p:cBhvr>
                                        <p:cTn id="63" dur="500"/>
                                        <p:tgtEl>
                                          <p:spTgt spid="103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animBg="1"/>
      <p:bldP spid="103429" grpId="0" animBg="1"/>
      <p:bldP spid="103430" grpId="0" animBg="1"/>
      <p:bldP spid="103431" grpId="0" animBg="1"/>
      <p:bldP spid="103433" grpId="0" animBg="1"/>
      <p:bldP spid="103435" grpId="0" animBg="1"/>
      <p:bldP spid="103436" grpId="0" animBg="1"/>
      <p:bldP spid="103437" grpId="0" animBg="1"/>
      <p:bldP spid="103438" grpId="0" animBg="1"/>
      <p:bldP spid="103439" grpId="0" animBg="1"/>
      <p:bldP spid="103440" grpId="0" animBg="1"/>
      <p:bldP spid="103441" grpId="0" animBg="1"/>
      <p:bldP spid="103442" grpId="0" animBg="1"/>
      <p:bldP spid="103443" grpId="0" animBg="1"/>
      <p:bldP spid="10344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MAGE0005"/>
          <p:cNvPicPr>
            <a:picLocks noChangeAspect="1" noChangeArrowheads="1"/>
          </p:cNvPicPr>
          <p:nvPr/>
        </p:nvPicPr>
        <p:blipFill>
          <a:blip r:embed="rId2">
            <a:lum bright="-48000" contrast="-24000"/>
          </a:blip>
          <a:srcRect l="4150" r="21994"/>
          <a:stretch>
            <a:fillRect/>
          </a:stretch>
        </p:blipFill>
        <p:spPr bwMode="auto">
          <a:xfrm>
            <a:off x="2743200" y="1447800"/>
            <a:ext cx="3505200" cy="5410200"/>
          </a:xfrm>
          <a:prstGeom prst="rect">
            <a:avLst/>
          </a:prstGeom>
          <a:noFill/>
          <a:ln w="9525">
            <a:noFill/>
            <a:miter lim="800000"/>
            <a:headEnd/>
            <a:tailEnd/>
          </a:ln>
        </p:spPr>
      </p:pic>
      <p:sp>
        <p:nvSpPr>
          <p:cNvPr id="64515" name="Text Box 4"/>
          <p:cNvSpPr txBox="1">
            <a:spLocks noChangeArrowheads="1"/>
          </p:cNvSpPr>
          <p:nvPr/>
        </p:nvSpPr>
        <p:spPr bwMode="auto">
          <a:xfrm>
            <a:off x="2743200" y="6521450"/>
            <a:ext cx="3505200" cy="336550"/>
          </a:xfrm>
          <a:prstGeom prst="rect">
            <a:avLst/>
          </a:prstGeom>
          <a:noFill/>
          <a:ln w="9525">
            <a:noFill/>
            <a:miter lim="800000"/>
            <a:headEnd/>
            <a:tailEnd/>
          </a:ln>
          <a:effectLst/>
        </p:spPr>
        <p:txBody>
          <a:bodyPr>
            <a:spAutoFit/>
          </a:bodyPr>
          <a:lstStyle/>
          <a:p>
            <a:pPr eaLnBrk="0" hangingPunct="0">
              <a:spcBef>
                <a:spcPct val="50000"/>
              </a:spcBef>
            </a:pPr>
            <a:r>
              <a:rPr lang="en-US" b="1">
                <a:solidFill>
                  <a:srgbClr val="FFFF00"/>
                </a:solidFill>
                <a:latin typeface=".VnTimeH" pitchFamily="34" charset="0"/>
                <a:cs typeface="Arial" charset="0"/>
              </a:rPr>
              <a:t>B¶n ®å hµnh chÝnh ViÖt Nam</a:t>
            </a:r>
          </a:p>
        </p:txBody>
      </p:sp>
      <p:sp>
        <p:nvSpPr>
          <p:cNvPr id="269317" name="AutoShape 5"/>
          <p:cNvSpPr>
            <a:spLocks noChangeArrowheads="1"/>
          </p:cNvSpPr>
          <p:nvPr/>
        </p:nvSpPr>
        <p:spPr bwMode="auto">
          <a:xfrm>
            <a:off x="4387850" y="2151063"/>
            <a:ext cx="74613" cy="76200"/>
          </a:xfrm>
          <a:prstGeom prst="star5">
            <a:avLst/>
          </a:prstGeom>
          <a:solidFill>
            <a:srgbClr val="FF0000"/>
          </a:solidFill>
          <a:ln w="9525">
            <a:solidFill>
              <a:srgbClr val="FF0066"/>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vi-VN" sz="1800">
              <a:solidFill>
                <a:srgbClr val="FF0066"/>
              </a:solidFill>
              <a:latin typeface=".VnArial Narrow" pitchFamily="34" charset="0"/>
              <a:cs typeface="Arial" charset="0"/>
            </a:endParaRPr>
          </a:p>
        </p:txBody>
      </p:sp>
      <p:sp>
        <p:nvSpPr>
          <p:cNvPr id="269321" name="Oval 9"/>
          <p:cNvSpPr>
            <a:spLocks noChangeArrowheads="1"/>
          </p:cNvSpPr>
          <p:nvPr/>
        </p:nvSpPr>
        <p:spPr bwMode="auto">
          <a:xfrm>
            <a:off x="4635500" y="5753100"/>
            <a:ext cx="76200" cy="76200"/>
          </a:xfrm>
          <a:prstGeom prst="ellipse">
            <a:avLst/>
          </a:prstGeom>
          <a:solidFill>
            <a:srgbClr val="FF0000"/>
          </a:solidFill>
          <a:ln w="9525" algn="ctr">
            <a:solidFill>
              <a:schemeClr val="tx1"/>
            </a:solidFill>
            <a:round/>
            <a:headEnd/>
            <a:tailEnd/>
          </a:ln>
          <a:effectLst/>
        </p:spPr>
        <p:txBody>
          <a:bodyPr wrap="none" anchor="ctr"/>
          <a:lstStyle/>
          <a:p>
            <a:pPr algn="ctr"/>
            <a:endParaRPr lang="vi-VN" sz="1800">
              <a:solidFill>
                <a:srgbClr val="FF0000"/>
              </a:solidFill>
              <a:cs typeface="Arial" charset="0"/>
            </a:endParaRPr>
          </a:p>
        </p:txBody>
      </p:sp>
      <p:sp>
        <p:nvSpPr>
          <p:cNvPr id="64519" name="Text Box 13"/>
          <p:cNvSpPr txBox="1">
            <a:spLocks noChangeArrowheads="1"/>
          </p:cNvSpPr>
          <p:nvPr/>
        </p:nvSpPr>
        <p:spPr bwMode="auto">
          <a:xfrm>
            <a:off x="0" y="1041400"/>
            <a:ext cx="3962400" cy="396875"/>
          </a:xfrm>
          <a:prstGeom prst="rect">
            <a:avLst/>
          </a:prstGeom>
          <a:noFill/>
          <a:ln w="9525" algn="ctr">
            <a:noFill/>
            <a:miter lim="800000"/>
            <a:headEnd/>
            <a:tailEnd/>
          </a:ln>
          <a:effectLst/>
        </p:spPr>
        <p:txBody>
          <a:bodyPr>
            <a:spAutoFit/>
          </a:bodyPr>
          <a:lstStyle/>
          <a:p>
            <a:pPr>
              <a:spcBef>
                <a:spcPct val="50000"/>
              </a:spcBef>
            </a:pPr>
            <a:r>
              <a:rPr lang="vi-VN" sz="2000" b="1">
                <a:solidFill>
                  <a:srgbClr val="FF0000"/>
                </a:solidFill>
                <a:cs typeface="Arial" charset="0"/>
              </a:rPr>
              <a:t>1. </a:t>
            </a:r>
            <a:r>
              <a:rPr lang="vi-VN" sz="1800" b="1">
                <a:solidFill>
                  <a:srgbClr val="FF0000"/>
                </a:solidFill>
                <a:cs typeface="Arial" charset="0"/>
              </a:rPr>
              <a:t>Hoạt động thương mại</a:t>
            </a:r>
          </a:p>
        </p:txBody>
      </p:sp>
      <p:sp>
        <p:nvSpPr>
          <p:cNvPr id="64520" name="Text Box 14"/>
          <p:cNvSpPr txBox="1">
            <a:spLocks noChangeArrowheads="1"/>
          </p:cNvSpPr>
          <p:nvPr/>
        </p:nvSpPr>
        <p:spPr bwMode="auto">
          <a:xfrm>
            <a:off x="0" y="1447800"/>
            <a:ext cx="2438400" cy="366713"/>
          </a:xfrm>
          <a:prstGeom prst="rect">
            <a:avLst/>
          </a:prstGeom>
          <a:noFill/>
          <a:ln w="9525" algn="ctr">
            <a:noFill/>
            <a:miter lim="800000"/>
            <a:headEnd/>
            <a:tailEnd/>
          </a:ln>
          <a:effectLst/>
        </p:spPr>
        <p:txBody>
          <a:bodyPr>
            <a:spAutoFit/>
          </a:bodyPr>
          <a:lstStyle/>
          <a:p>
            <a:pPr>
              <a:spcBef>
                <a:spcPct val="50000"/>
              </a:spcBef>
            </a:pPr>
            <a:r>
              <a:rPr lang="vi-VN" sz="1800" b="1">
                <a:solidFill>
                  <a:srgbClr val="FF0000"/>
                </a:solidFill>
                <a:cs typeface="Arial" charset="0"/>
              </a:rPr>
              <a:t>2. Ngành du lịch</a:t>
            </a:r>
          </a:p>
        </p:txBody>
      </p:sp>
      <p:sp>
        <p:nvSpPr>
          <p:cNvPr id="269328" name="Oval 16"/>
          <p:cNvSpPr>
            <a:spLocks noChangeArrowheads="1"/>
          </p:cNvSpPr>
          <p:nvPr/>
        </p:nvSpPr>
        <p:spPr bwMode="auto">
          <a:xfrm>
            <a:off x="4953000" y="2262188"/>
            <a:ext cx="76200" cy="76200"/>
          </a:xfrm>
          <a:prstGeom prst="ellipse">
            <a:avLst/>
          </a:prstGeom>
          <a:solidFill>
            <a:srgbClr val="FF0000"/>
          </a:solidFill>
          <a:ln w="9525" algn="ctr">
            <a:solidFill>
              <a:schemeClr val="tx1"/>
            </a:solidFill>
            <a:round/>
            <a:headEnd/>
            <a:tailEnd/>
          </a:ln>
          <a:effectLst/>
        </p:spPr>
        <p:txBody>
          <a:bodyPr wrap="none" anchor="ctr"/>
          <a:lstStyle/>
          <a:p>
            <a:pPr algn="ctr"/>
            <a:endParaRPr lang="vi-VN" sz="1800">
              <a:solidFill>
                <a:srgbClr val="FF0000"/>
              </a:solidFill>
              <a:cs typeface="Arial" charset="0"/>
            </a:endParaRPr>
          </a:p>
        </p:txBody>
      </p:sp>
      <p:sp>
        <p:nvSpPr>
          <p:cNvPr id="269329" name="Oval 17"/>
          <p:cNvSpPr>
            <a:spLocks noChangeArrowheads="1"/>
          </p:cNvSpPr>
          <p:nvPr/>
        </p:nvSpPr>
        <p:spPr bwMode="auto">
          <a:xfrm>
            <a:off x="5081588" y="3933825"/>
            <a:ext cx="76200" cy="76200"/>
          </a:xfrm>
          <a:prstGeom prst="ellipse">
            <a:avLst/>
          </a:prstGeom>
          <a:solidFill>
            <a:srgbClr val="FF0000"/>
          </a:solidFill>
          <a:ln w="9525" algn="ctr">
            <a:solidFill>
              <a:schemeClr val="tx1"/>
            </a:solidFill>
            <a:round/>
            <a:headEnd/>
            <a:tailEnd/>
          </a:ln>
          <a:effectLst/>
        </p:spPr>
        <p:txBody>
          <a:bodyPr wrap="none" anchor="ctr"/>
          <a:lstStyle/>
          <a:p>
            <a:pPr algn="ctr"/>
            <a:endParaRPr lang="vi-VN" sz="1800">
              <a:solidFill>
                <a:srgbClr val="FF0000"/>
              </a:solidFill>
              <a:cs typeface="Arial" charset="0"/>
            </a:endParaRPr>
          </a:p>
        </p:txBody>
      </p:sp>
      <p:sp>
        <p:nvSpPr>
          <p:cNvPr id="269330" name="Oval 18"/>
          <p:cNvSpPr>
            <a:spLocks noChangeArrowheads="1"/>
          </p:cNvSpPr>
          <p:nvPr/>
        </p:nvSpPr>
        <p:spPr bwMode="auto">
          <a:xfrm>
            <a:off x="5224463" y="4019550"/>
            <a:ext cx="76200" cy="76200"/>
          </a:xfrm>
          <a:prstGeom prst="ellipse">
            <a:avLst/>
          </a:prstGeom>
          <a:solidFill>
            <a:srgbClr val="FF0000"/>
          </a:solidFill>
          <a:ln w="9525" algn="ctr">
            <a:solidFill>
              <a:schemeClr val="tx1"/>
            </a:solidFill>
            <a:round/>
            <a:headEnd/>
            <a:tailEnd/>
          </a:ln>
          <a:effectLst/>
        </p:spPr>
        <p:txBody>
          <a:bodyPr wrap="none" anchor="ctr"/>
          <a:lstStyle/>
          <a:p>
            <a:pPr algn="ctr"/>
            <a:endParaRPr lang="vi-VN" sz="1800">
              <a:solidFill>
                <a:srgbClr val="FF0000"/>
              </a:solidFill>
              <a:cs typeface="Arial" charset="0"/>
            </a:endParaRPr>
          </a:p>
        </p:txBody>
      </p:sp>
      <p:sp>
        <p:nvSpPr>
          <p:cNvPr id="269333" name="Oval 21"/>
          <p:cNvSpPr>
            <a:spLocks noChangeArrowheads="1"/>
          </p:cNvSpPr>
          <p:nvPr/>
        </p:nvSpPr>
        <p:spPr bwMode="auto">
          <a:xfrm>
            <a:off x="5588000" y="5232400"/>
            <a:ext cx="76200" cy="76200"/>
          </a:xfrm>
          <a:prstGeom prst="ellipse">
            <a:avLst/>
          </a:prstGeom>
          <a:solidFill>
            <a:srgbClr val="FF0000"/>
          </a:solidFill>
          <a:ln w="9525" algn="ctr">
            <a:solidFill>
              <a:schemeClr val="tx1"/>
            </a:solidFill>
            <a:round/>
            <a:headEnd/>
            <a:tailEnd/>
          </a:ln>
          <a:effectLst/>
        </p:spPr>
        <p:txBody>
          <a:bodyPr wrap="none" anchor="ctr"/>
          <a:lstStyle/>
          <a:p>
            <a:pPr algn="ctr"/>
            <a:endParaRPr lang="vi-VN" sz="1800">
              <a:solidFill>
                <a:srgbClr val="FF0000"/>
              </a:solidFill>
              <a:cs typeface="Arial" charset="0"/>
            </a:endParaRPr>
          </a:p>
        </p:txBody>
      </p:sp>
      <p:sp>
        <p:nvSpPr>
          <p:cNvPr id="269334" name="Oval 22"/>
          <p:cNvSpPr>
            <a:spLocks noChangeArrowheads="1"/>
          </p:cNvSpPr>
          <p:nvPr/>
        </p:nvSpPr>
        <p:spPr bwMode="auto">
          <a:xfrm>
            <a:off x="5308600" y="5359400"/>
            <a:ext cx="76200" cy="76200"/>
          </a:xfrm>
          <a:prstGeom prst="ellipse">
            <a:avLst/>
          </a:prstGeom>
          <a:solidFill>
            <a:srgbClr val="FF0000"/>
          </a:solidFill>
          <a:ln w="9525" algn="ctr">
            <a:solidFill>
              <a:schemeClr val="tx1"/>
            </a:solidFill>
            <a:round/>
            <a:headEnd/>
            <a:tailEnd/>
          </a:ln>
          <a:effectLst/>
        </p:spPr>
        <p:txBody>
          <a:bodyPr wrap="none" anchor="ctr"/>
          <a:lstStyle/>
          <a:p>
            <a:pPr algn="ctr"/>
            <a:endParaRPr lang="vi-VN" sz="1800">
              <a:solidFill>
                <a:srgbClr val="FF0000"/>
              </a:solidFill>
              <a:cs typeface="Arial" charset="0"/>
            </a:endParaRPr>
          </a:p>
        </p:txBody>
      </p:sp>
      <p:sp>
        <p:nvSpPr>
          <p:cNvPr id="64528" name="Text Box 16"/>
          <p:cNvSpPr txBox="1">
            <a:spLocks noChangeArrowheads="1"/>
          </p:cNvSpPr>
          <p:nvPr/>
        </p:nvSpPr>
        <p:spPr bwMode="auto">
          <a:xfrm>
            <a:off x="3962400" y="457200"/>
            <a:ext cx="1143000" cy="488950"/>
          </a:xfrm>
          <a:prstGeom prst="rect">
            <a:avLst/>
          </a:prstGeom>
          <a:noFill/>
          <a:ln w="9525">
            <a:noFill/>
            <a:miter lim="800000"/>
            <a:headEnd/>
            <a:tailEnd/>
          </a:ln>
          <a:effectLst/>
        </p:spPr>
        <p:txBody>
          <a:bodyPr>
            <a:spAutoFit/>
          </a:bodyPr>
          <a:lstStyle/>
          <a:p>
            <a:pPr>
              <a:spcBef>
                <a:spcPct val="50000"/>
              </a:spcBef>
            </a:pPr>
            <a:r>
              <a:rPr lang="en-US" sz="2600" b="1" u="sng">
                <a:latin typeface="Times New Roman" pitchFamily="18" charset="0"/>
              </a:rPr>
              <a:t>Địa lí</a:t>
            </a:r>
          </a:p>
        </p:txBody>
      </p:sp>
      <p:sp>
        <p:nvSpPr>
          <p:cNvPr id="64529" name="Text Box 17"/>
          <p:cNvSpPr txBox="1">
            <a:spLocks noChangeArrowheads="1"/>
          </p:cNvSpPr>
          <p:nvPr/>
        </p:nvSpPr>
        <p:spPr bwMode="auto">
          <a:xfrm>
            <a:off x="2514600" y="838200"/>
            <a:ext cx="4267200" cy="488950"/>
          </a:xfrm>
          <a:prstGeom prst="rect">
            <a:avLst/>
          </a:prstGeom>
          <a:noFill/>
          <a:ln w="9525">
            <a:noFill/>
            <a:miter lim="800000"/>
            <a:headEnd/>
            <a:tailEnd/>
          </a:ln>
          <a:effectLst/>
        </p:spPr>
        <p:txBody>
          <a:bodyPr>
            <a:spAutoFit/>
          </a:bodyPr>
          <a:lstStyle/>
          <a:p>
            <a:pPr algn="ctr">
              <a:spcBef>
                <a:spcPct val="50000"/>
              </a:spcBef>
            </a:pPr>
            <a:r>
              <a:rPr lang="en-US" sz="2600" b="1">
                <a:solidFill>
                  <a:srgbClr val="FF0000"/>
                </a:solidFill>
                <a:latin typeface="Times New Roman" pitchFamily="18" charset="0"/>
              </a:rPr>
              <a:t>Thương mại và du lịch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1" nodeType="clickEffect">
                                  <p:stCondLst>
                                    <p:cond delay="0"/>
                                  </p:stCondLst>
                                  <p:childTnLst>
                                    <p:set>
                                      <p:cBhvr>
                                        <p:cTn id="6" dur="1" fill="hold">
                                          <p:stCondLst>
                                            <p:cond delay="0"/>
                                          </p:stCondLst>
                                        </p:cTn>
                                        <p:tgtEl>
                                          <p:spTgt spid="269321"/>
                                        </p:tgtEl>
                                        <p:attrNameLst>
                                          <p:attrName>style.visibility</p:attrName>
                                        </p:attrNameLst>
                                      </p:cBhvr>
                                      <p:to>
                                        <p:strVal val="visible"/>
                                      </p:to>
                                    </p:set>
                                    <p:animEffect transition="in" filter="diamond(in)">
                                      <p:cBhvr>
                                        <p:cTn id="7" dur="2000"/>
                                        <p:tgtEl>
                                          <p:spTgt spid="269321"/>
                                        </p:tgtEl>
                                      </p:cBhvr>
                                    </p:animEffect>
                                  </p:childTnLst>
                                </p:cTn>
                              </p:par>
                              <p:par>
                                <p:cTn id="8" presetID="8" presetClass="entr" presetSubtype="16" fill="hold" nodeType="withEffect">
                                  <p:stCondLst>
                                    <p:cond delay="0"/>
                                  </p:stCondLst>
                                  <p:childTnLst>
                                    <p:set>
                                      <p:cBhvr>
                                        <p:cTn id="9" dur="1" fill="hold">
                                          <p:stCondLst>
                                            <p:cond delay="0"/>
                                          </p:stCondLst>
                                        </p:cTn>
                                        <p:tgtEl>
                                          <p:spTgt spid="269317"/>
                                        </p:tgtEl>
                                        <p:attrNameLst>
                                          <p:attrName>style.visibility</p:attrName>
                                        </p:attrNameLst>
                                      </p:cBhvr>
                                      <p:to>
                                        <p:strVal val="visible"/>
                                      </p:to>
                                    </p:set>
                                    <p:animEffect transition="in" filter="diamond(in)">
                                      <p:cBhvr>
                                        <p:cTn id="10" dur="2000"/>
                                        <p:tgtEl>
                                          <p:spTgt spid="269317"/>
                                        </p:tgtEl>
                                      </p:cBhvr>
                                    </p:animEffect>
                                  </p:childTnLst>
                                </p:cTn>
                              </p:par>
                              <p:par>
                                <p:cTn id="11" presetID="23" presetClass="emph" presetSubtype="0" repeatCount="indefinite" fill="hold" grpId="0" nodeType="withEffect">
                                  <p:stCondLst>
                                    <p:cond delay="0"/>
                                  </p:stCondLst>
                                  <p:childTnLst>
                                    <p:animClr clrSpc="hsl" dir="cw">
                                      <p:cBhvr override="childStyle">
                                        <p:cTn id="12" dur="500" fill="hold"/>
                                        <p:tgtEl>
                                          <p:spTgt spid="269321"/>
                                        </p:tgtEl>
                                        <p:attrNameLst>
                                          <p:attrName>style.color</p:attrName>
                                        </p:attrNameLst>
                                      </p:cBhvr>
                                      <p:by>
                                        <p:hsl h="10842353" s="0" l="0"/>
                                      </p:by>
                                    </p:animClr>
                                    <p:animClr clrSpc="hsl" dir="cw">
                                      <p:cBhvr>
                                        <p:cTn id="13" dur="500" fill="hold"/>
                                        <p:tgtEl>
                                          <p:spTgt spid="269321"/>
                                        </p:tgtEl>
                                        <p:attrNameLst>
                                          <p:attrName>fillcolor</p:attrName>
                                        </p:attrNameLst>
                                      </p:cBhvr>
                                      <p:by>
                                        <p:hsl h="10842353" s="0" l="0"/>
                                      </p:by>
                                    </p:animClr>
                                    <p:animClr clrSpc="hsl" dir="cw">
                                      <p:cBhvr>
                                        <p:cTn id="14" dur="500" fill="hold"/>
                                        <p:tgtEl>
                                          <p:spTgt spid="269321"/>
                                        </p:tgtEl>
                                        <p:attrNameLst>
                                          <p:attrName>stroke.color</p:attrName>
                                        </p:attrNameLst>
                                      </p:cBhvr>
                                      <p:by>
                                        <p:hsl h="10842353" s="0" l="0"/>
                                      </p:by>
                                    </p:animClr>
                                    <p:set>
                                      <p:cBhvr>
                                        <p:cTn id="15" dur="500" fill="hold"/>
                                        <p:tgtEl>
                                          <p:spTgt spid="269321"/>
                                        </p:tgtEl>
                                        <p:attrNameLst>
                                          <p:attrName>fill.type</p:attrName>
                                        </p:attrNameLst>
                                      </p:cBhvr>
                                      <p:to>
                                        <p:strVal val="solid"/>
                                      </p:to>
                                    </p:set>
                                  </p:childTnLst>
                                </p:cTn>
                              </p:par>
                              <p:par>
                                <p:cTn id="16" presetID="8" presetClass="entr" presetSubtype="16" fill="hold" grpId="1" nodeType="withEffect">
                                  <p:stCondLst>
                                    <p:cond delay="0"/>
                                  </p:stCondLst>
                                  <p:childTnLst>
                                    <p:set>
                                      <p:cBhvr>
                                        <p:cTn id="17" dur="1" fill="hold">
                                          <p:stCondLst>
                                            <p:cond delay="0"/>
                                          </p:stCondLst>
                                        </p:cTn>
                                        <p:tgtEl>
                                          <p:spTgt spid="269328"/>
                                        </p:tgtEl>
                                        <p:attrNameLst>
                                          <p:attrName>style.visibility</p:attrName>
                                        </p:attrNameLst>
                                      </p:cBhvr>
                                      <p:to>
                                        <p:strVal val="visible"/>
                                      </p:to>
                                    </p:set>
                                    <p:animEffect transition="in" filter="diamond(in)">
                                      <p:cBhvr>
                                        <p:cTn id="18" dur="2000"/>
                                        <p:tgtEl>
                                          <p:spTgt spid="269328"/>
                                        </p:tgtEl>
                                      </p:cBhvr>
                                    </p:animEffect>
                                  </p:childTnLst>
                                </p:cTn>
                              </p:par>
                              <p:par>
                                <p:cTn id="19" presetID="23" presetClass="emph" presetSubtype="0" repeatCount="indefinite" fill="hold" grpId="0" nodeType="withEffect">
                                  <p:stCondLst>
                                    <p:cond delay="0"/>
                                  </p:stCondLst>
                                  <p:childTnLst>
                                    <p:animClr clrSpc="hsl" dir="cw">
                                      <p:cBhvr override="childStyle">
                                        <p:cTn id="20" dur="500" fill="hold"/>
                                        <p:tgtEl>
                                          <p:spTgt spid="269328"/>
                                        </p:tgtEl>
                                        <p:attrNameLst>
                                          <p:attrName>style.color</p:attrName>
                                        </p:attrNameLst>
                                      </p:cBhvr>
                                      <p:by>
                                        <p:hsl h="10842353" s="0" l="0"/>
                                      </p:by>
                                    </p:animClr>
                                    <p:animClr clrSpc="hsl" dir="cw">
                                      <p:cBhvr>
                                        <p:cTn id="21" dur="500" fill="hold"/>
                                        <p:tgtEl>
                                          <p:spTgt spid="269328"/>
                                        </p:tgtEl>
                                        <p:attrNameLst>
                                          <p:attrName>fillcolor</p:attrName>
                                        </p:attrNameLst>
                                      </p:cBhvr>
                                      <p:by>
                                        <p:hsl h="10842353" s="0" l="0"/>
                                      </p:by>
                                    </p:animClr>
                                    <p:animClr clrSpc="hsl" dir="cw">
                                      <p:cBhvr>
                                        <p:cTn id="22" dur="500" fill="hold"/>
                                        <p:tgtEl>
                                          <p:spTgt spid="269328"/>
                                        </p:tgtEl>
                                        <p:attrNameLst>
                                          <p:attrName>stroke.color</p:attrName>
                                        </p:attrNameLst>
                                      </p:cBhvr>
                                      <p:by>
                                        <p:hsl h="10842353" s="0" l="0"/>
                                      </p:by>
                                    </p:animClr>
                                    <p:set>
                                      <p:cBhvr>
                                        <p:cTn id="23" dur="500" fill="hold"/>
                                        <p:tgtEl>
                                          <p:spTgt spid="269328"/>
                                        </p:tgtEl>
                                        <p:attrNameLst>
                                          <p:attrName>fill.type</p:attrName>
                                        </p:attrNameLst>
                                      </p:cBhvr>
                                      <p:to>
                                        <p:strVal val="solid"/>
                                      </p:to>
                                    </p:set>
                                  </p:childTnLst>
                                </p:cTn>
                              </p:par>
                              <p:par>
                                <p:cTn id="24" presetID="8" presetClass="entr" presetSubtype="16" fill="hold" grpId="1" nodeType="withEffect">
                                  <p:stCondLst>
                                    <p:cond delay="0"/>
                                  </p:stCondLst>
                                  <p:childTnLst>
                                    <p:set>
                                      <p:cBhvr>
                                        <p:cTn id="25" dur="1" fill="hold">
                                          <p:stCondLst>
                                            <p:cond delay="0"/>
                                          </p:stCondLst>
                                        </p:cTn>
                                        <p:tgtEl>
                                          <p:spTgt spid="269329"/>
                                        </p:tgtEl>
                                        <p:attrNameLst>
                                          <p:attrName>style.visibility</p:attrName>
                                        </p:attrNameLst>
                                      </p:cBhvr>
                                      <p:to>
                                        <p:strVal val="visible"/>
                                      </p:to>
                                    </p:set>
                                    <p:animEffect transition="in" filter="diamond(in)">
                                      <p:cBhvr>
                                        <p:cTn id="26" dur="2000"/>
                                        <p:tgtEl>
                                          <p:spTgt spid="269329"/>
                                        </p:tgtEl>
                                      </p:cBhvr>
                                    </p:animEffect>
                                  </p:childTnLst>
                                </p:cTn>
                              </p:par>
                              <p:par>
                                <p:cTn id="27" presetID="23" presetClass="emph" presetSubtype="0" repeatCount="indefinite" fill="hold" grpId="0" nodeType="withEffect">
                                  <p:stCondLst>
                                    <p:cond delay="0"/>
                                  </p:stCondLst>
                                  <p:childTnLst>
                                    <p:animClr clrSpc="hsl" dir="cw">
                                      <p:cBhvr override="childStyle">
                                        <p:cTn id="28" dur="500" fill="hold"/>
                                        <p:tgtEl>
                                          <p:spTgt spid="269329"/>
                                        </p:tgtEl>
                                        <p:attrNameLst>
                                          <p:attrName>style.color</p:attrName>
                                        </p:attrNameLst>
                                      </p:cBhvr>
                                      <p:by>
                                        <p:hsl h="10842353" s="0" l="0"/>
                                      </p:by>
                                    </p:animClr>
                                    <p:animClr clrSpc="hsl" dir="cw">
                                      <p:cBhvr>
                                        <p:cTn id="29" dur="500" fill="hold"/>
                                        <p:tgtEl>
                                          <p:spTgt spid="269329"/>
                                        </p:tgtEl>
                                        <p:attrNameLst>
                                          <p:attrName>fillcolor</p:attrName>
                                        </p:attrNameLst>
                                      </p:cBhvr>
                                      <p:by>
                                        <p:hsl h="10842353" s="0" l="0"/>
                                      </p:by>
                                    </p:animClr>
                                    <p:animClr clrSpc="hsl" dir="cw">
                                      <p:cBhvr>
                                        <p:cTn id="30" dur="500" fill="hold"/>
                                        <p:tgtEl>
                                          <p:spTgt spid="269329"/>
                                        </p:tgtEl>
                                        <p:attrNameLst>
                                          <p:attrName>stroke.color</p:attrName>
                                        </p:attrNameLst>
                                      </p:cBhvr>
                                      <p:by>
                                        <p:hsl h="10842353" s="0" l="0"/>
                                      </p:by>
                                    </p:animClr>
                                    <p:set>
                                      <p:cBhvr>
                                        <p:cTn id="31" dur="500" fill="hold"/>
                                        <p:tgtEl>
                                          <p:spTgt spid="269329"/>
                                        </p:tgtEl>
                                        <p:attrNameLst>
                                          <p:attrName>fill.type</p:attrName>
                                        </p:attrNameLst>
                                      </p:cBhvr>
                                      <p:to>
                                        <p:strVal val="solid"/>
                                      </p:to>
                                    </p:set>
                                  </p:childTnLst>
                                </p:cTn>
                              </p:par>
                              <p:par>
                                <p:cTn id="32" presetID="8" presetClass="entr" presetSubtype="16" fill="hold" grpId="1" nodeType="withEffect">
                                  <p:stCondLst>
                                    <p:cond delay="0"/>
                                  </p:stCondLst>
                                  <p:childTnLst>
                                    <p:set>
                                      <p:cBhvr>
                                        <p:cTn id="33" dur="1" fill="hold">
                                          <p:stCondLst>
                                            <p:cond delay="0"/>
                                          </p:stCondLst>
                                        </p:cTn>
                                        <p:tgtEl>
                                          <p:spTgt spid="269330"/>
                                        </p:tgtEl>
                                        <p:attrNameLst>
                                          <p:attrName>style.visibility</p:attrName>
                                        </p:attrNameLst>
                                      </p:cBhvr>
                                      <p:to>
                                        <p:strVal val="visible"/>
                                      </p:to>
                                    </p:set>
                                    <p:animEffect transition="in" filter="diamond(in)">
                                      <p:cBhvr>
                                        <p:cTn id="34" dur="2000"/>
                                        <p:tgtEl>
                                          <p:spTgt spid="269330"/>
                                        </p:tgtEl>
                                      </p:cBhvr>
                                    </p:animEffect>
                                  </p:childTnLst>
                                </p:cTn>
                              </p:par>
                              <p:par>
                                <p:cTn id="35" presetID="23" presetClass="emph" presetSubtype="0" repeatCount="indefinite" fill="hold" grpId="0" nodeType="withEffect">
                                  <p:stCondLst>
                                    <p:cond delay="0"/>
                                  </p:stCondLst>
                                  <p:childTnLst>
                                    <p:animClr clrSpc="hsl" dir="cw">
                                      <p:cBhvr override="childStyle">
                                        <p:cTn id="36" dur="500" fill="hold"/>
                                        <p:tgtEl>
                                          <p:spTgt spid="269330"/>
                                        </p:tgtEl>
                                        <p:attrNameLst>
                                          <p:attrName>style.color</p:attrName>
                                        </p:attrNameLst>
                                      </p:cBhvr>
                                      <p:by>
                                        <p:hsl h="10842353" s="0" l="0"/>
                                      </p:by>
                                    </p:animClr>
                                    <p:animClr clrSpc="hsl" dir="cw">
                                      <p:cBhvr>
                                        <p:cTn id="37" dur="500" fill="hold"/>
                                        <p:tgtEl>
                                          <p:spTgt spid="269330"/>
                                        </p:tgtEl>
                                        <p:attrNameLst>
                                          <p:attrName>fillcolor</p:attrName>
                                        </p:attrNameLst>
                                      </p:cBhvr>
                                      <p:by>
                                        <p:hsl h="10842353" s="0" l="0"/>
                                      </p:by>
                                    </p:animClr>
                                    <p:animClr clrSpc="hsl" dir="cw">
                                      <p:cBhvr>
                                        <p:cTn id="38" dur="500" fill="hold"/>
                                        <p:tgtEl>
                                          <p:spTgt spid="269330"/>
                                        </p:tgtEl>
                                        <p:attrNameLst>
                                          <p:attrName>stroke.color</p:attrName>
                                        </p:attrNameLst>
                                      </p:cBhvr>
                                      <p:by>
                                        <p:hsl h="10842353" s="0" l="0"/>
                                      </p:by>
                                    </p:animClr>
                                    <p:set>
                                      <p:cBhvr>
                                        <p:cTn id="39" dur="500" fill="hold"/>
                                        <p:tgtEl>
                                          <p:spTgt spid="269330"/>
                                        </p:tgtEl>
                                        <p:attrNameLst>
                                          <p:attrName>fill.type</p:attrName>
                                        </p:attrNameLst>
                                      </p:cBhvr>
                                      <p:to>
                                        <p:strVal val="solid"/>
                                      </p:to>
                                    </p:set>
                                  </p:childTnLst>
                                </p:cTn>
                              </p:par>
                              <p:par>
                                <p:cTn id="40" presetID="8" presetClass="entr" presetSubtype="16" fill="hold" grpId="1" nodeType="withEffect">
                                  <p:stCondLst>
                                    <p:cond delay="0"/>
                                  </p:stCondLst>
                                  <p:childTnLst>
                                    <p:set>
                                      <p:cBhvr>
                                        <p:cTn id="41" dur="1" fill="hold">
                                          <p:stCondLst>
                                            <p:cond delay="0"/>
                                          </p:stCondLst>
                                        </p:cTn>
                                        <p:tgtEl>
                                          <p:spTgt spid="269333"/>
                                        </p:tgtEl>
                                        <p:attrNameLst>
                                          <p:attrName>style.visibility</p:attrName>
                                        </p:attrNameLst>
                                      </p:cBhvr>
                                      <p:to>
                                        <p:strVal val="visible"/>
                                      </p:to>
                                    </p:set>
                                    <p:animEffect transition="in" filter="diamond(in)">
                                      <p:cBhvr>
                                        <p:cTn id="42" dur="2000"/>
                                        <p:tgtEl>
                                          <p:spTgt spid="269333"/>
                                        </p:tgtEl>
                                      </p:cBhvr>
                                    </p:animEffect>
                                  </p:childTnLst>
                                </p:cTn>
                              </p:par>
                              <p:par>
                                <p:cTn id="43" presetID="23" presetClass="emph" presetSubtype="0" repeatCount="indefinite" fill="hold" grpId="0" nodeType="withEffect">
                                  <p:stCondLst>
                                    <p:cond delay="0"/>
                                  </p:stCondLst>
                                  <p:childTnLst>
                                    <p:animClr clrSpc="hsl" dir="cw">
                                      <p:cBhvr override="childStyle">
                                        <p:cTn id="44" dur="500" fill="hold"/>
                                        <p:tgtEl>
                                          <p:spTgt spid="269333"/>
                                        </p:tgtEl>
                                        <p:attrNameLst>
                                          <p:attrName>style.color</p:attrName>
                                        </p:attrNameLst>
                                      </p:cBhvr>
                                      <p:by>
                                        <p:hsl h="10842353" s="0" l="0"/>
                                      </p:by>
                                    </p:animClr>
                                    <p:animClr clrSpc="hsl" dir="cw">
                                      <p:cBhvr>
                                        <p:cTn id="45" dur="500" fill="hold"/>
                                        <p:tgtEl>
                                          <p:spTgt spid="269333"/>
                                        </p:tgtEl>
                                        <p:attrNameLst>
                                          <p:attrName>fillcolor</p:attrName>
                                        </p:attrNameLst>
                                      </p:cBhvr>
                                      <p:by>
                                        <p:hsl h="10842353" s="0" l="0"/>
                                      </p:by>
                                    </p:animClr>
                                    <p:animClr clrSpc="hsl" dir="cw">
                                      <p:cBhvr>
                                        <p:cTn id="46" dur="500" fill="hold"/>
                                        <p:tgtEl>
                                          <p:spTgt spid="269333"/>
                                        </p:tgtEl>
                                        <p:attrNameLst>
                                          <p:attrName>stroke.color</p:attrName>
                                        </p:attrNameLst>
                                      </p:cBhvr>
                                      <p:by>
                                        <p:hsl h="10842353" s="0" l="0"/>
                                      </p:by>
                                    </p:animClr>
                                    <p:set>
                                      <p:cBhvr>
                                        <p:cTn id="47" dur="500" fill="hold"/>
                                        <p:tgtEl>
                                          <p:spTgt spid="269333"/>
                                        </p:tgtEl>
                                        <p:attrNameLst>
                                          <p:attrName>fill.type</p:attrName>
                                        </p:attrNameLst>
                                      </p:cBhvr>
                                      <p:to>
                                        <p:strVal val="solid"/>
                                      </p:to>
                                    </p:set>
                                  </p:childTnLst>
                                </p:cTn>
                              </p:par>
                              <p:par>
                                <p:cTn id="48" presetID="8" presetClass="entr" presetSubtype="16" fill="hold" grpId="1" nodeType="withEffect">
                                  <p:stCondLst>
                                    <p:cond delay="0"/>
                                  </p:stCondLst>
                                  <p:childTnLst>
                                    <p:set>
                                      <p:cBhvr>
                                        <p:cTn id="49" dur="1" fill="hold">
                                          <p:stCondLst>
                                            <p:cond delay="0"/>
                                          </p:stCondLst>
                                        </p:cTn>
                                        <p:tgtEl>
                                          <p:spTgt spid="269334"/>
                                        </p:tgtEl>
                                        <p:attrNameLst>
                                          <p:attrName>style.visibility</p:attrName>
                                        </p:attrNameLst>
                                      </p:cBhvr>
                                      <p:to>
                                        <p:strVal val="visible"/>
                                      </p:to>
                                    </p:set>
                                    <p:animEffect transition="in" filter="diamond(in)">
                                      <p:cBhvr>
                                        <p:cTn id="50" dur="2000"/>
                                        <p:tgtEl>
                                          <p:spTgt spid="269334"/>
                                        </p:tgtEl>
                                      </p:cBhvr>
                                    </p:animEffect>
                                  </p:childTnLst>
                                </p:cTn>
                              </p:par>
                              <p:par>
                                <p:cTn id="51" presetID="23" presetClass="emph" presetSubtype="0" repeatCount="indefinite" fill="hold" grpId="0" nodeType="withEffect">
                                  <p:stCondLst>
                                    <p:cond delay="0"/>
                                  </p:stCondLst>
                                  <p:childTnLst>
                                    <p:animClr clrSpc="hsl" dir="cw">
                                      <p:cBhvr override="childStyle">
                                        <p:cTn id="52" dur="500" fill="hold"/>
                                        <p:tgtEl>
                                          <p:spTgt spid="269334"/>
                                        </p:tgtEl>
                                        <p:attrNameLst>
                                          <p:attrName>style.color</p:attrName>
                                        </p:attrNameLst>
                                      </p:cBhvr>
                                      <p:by>
                                        <p:hsl h="10842353" s="0" l="0"/>
                                      </p:by>
                                    </p:animClr>
                                    <p:animClr clrSpc="hsl" dir="cw">
                                      <p:cBhvr>
                                        <p:cTn id="53" dur="500" fill="hold"/>
                                        <p:tgtEl>
                                          <p:spTgt spid="269334"/>
                                        </p:tgtEl>
                                        <p:attrNameLst>
                                          <p:attrName>fillcolor</p:attrName>
                                        </p:attrNameLst>
                                      </p:cBhvr>
                                      <p:by>
                                        <p:hsl h="10842353" s="0" l="0"/>
                                      </p:by>
                                    </p:animClr>
                                    <p:animClr clrSpc="hsl" dir="cw">
                                      <p:cBhvr>
                                        <p:cTn id="54" dur="500" fill="hold"/>
                                        <p:tgtEl>
                                          <p:spTgt spid="269334"/>
                                        </p:tgtEl>
                                        <p:attrNameLst>
                                          <p:attrName>stroke.color</p:attrName>
                                        </p:attrNameLst>
                                      </p:cBhvr>
                                      <p:by>
                                        <p:hsl h="10842353" s="0" l="0"/>
                                      </p:by>
                                    </p:animClr>
                                    <p:set>
                                      <p:cBhvr>
                                        <p:cTn id="55" dur="500" fill="hold"/>
                                        <p:tgtEl>
                                          <p:spTgt spid="2693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21" grpId="0" animBg="1"/>
      <p:bldP spid="269321" grpId="1" animBg="1"/>
      <p:bldP spid="269328" grpId="0" animBg="1"/>
      <p:bldP spid="269328" grpId="1" animBg="1"/>
      <p:bldP spid="269329" grpId="0" animBg="1"/>
      <p:bldP spid="269329" grpId="1" animBg="1"/>
      <p:bldP spid="269330" grpId="0" animBg="1"/>
      <p:bldP spid="269330" grpId="1" animBg="1"/>
      <p:bldP spid="269333" grpId="0" animBg="1"/>
      <p:bldP spid="269333" grpId="1" animBg="1"/>
      <p:bldP spid="269334" grpId="0" animBg="1"/>
      <p:bldP spid="26933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5" descr="IMAGE0005"/>
          <p:cNvPicPr>
            <a:picLocks noChangeAspect="1" noChangeArrowheads="1"/>
          </p:cNvPicPr>
          <p:nvPr/>
        </p:nvPicPr>
        <p:blipFill>
          <a:blip r:embed="rId2">
            <a:lum bright="-48000" contrast="-24000"/>
          </a:blip>
          <a:srcRect l="4150" r="21994"/>
          <a:stretch>
            <a:fillRect/>
          </a:stretch>
        </p:blipFill>
        <p:spPr bwMode="auto">
          <a:xfrm>
            <a:off x="2743200" y="1447800"/>
            <a:ext cx="3505200" cy="5410200"/>
          </a:xfrm>
          <a:prstGeom prst="rect">
            <a:avLst/>
          </a:prstGeom>
          <a:noFill/>
          <a:ln w="9525">
            <a:noFill/>
            <a:miter lim="800000"/>
            <a:headEnd/>
            <a:tailEnd/>
          </a:ln>
        </p:spPr>
      </p:pic>
      <p:sp>
        <p:nvSpPr>
          <p:cNvPr id="89091" name="Text Box 8"/>
          <p:cNvSpPr txBox="1">
            <a:spLocks noChangeArrowheads="1"/>
          </p:cNvSpPr>
          <p:nvPr/>
        </p:nvSpPr>
        <p:spPr bwMode="auto">
          <a:xfrm>
            <a:off x="2743200" y="6521450"/>
            <a:ext cx="3505200" cy="336550"/>
          </a:xfrm>
          <a:prstGeom prst="rect">
            <a:avLst/>
          </a:prstGeom>
          <a:noFill/>
          <a:ln w="9525">
            <a:noFill/>
            <a:miter lim="800000"/>
            <a:headEnd/>
            <a:tailEnd/>
          </a:ln>
          <a:effectLst/>
        </p:spPr>
        <p:txBody>
          <a:bodyPr>
            <a:spAutoFit/>
          </a:bodyPr>
          <a:lstStyle/>
          <a:p>
            <a:pPr eaLnBrk="0" hangingPunct="0">
              <a:spcBef>
                <a:spcPct val="50000"/>
              </a:spcBef>
            </a:pPr>
            <a:r>
              <a:rPr lang="en-US" b="1">
                <a:solidFill>
                  <a:srgbClr val="FFFF00"/>
                </a:solidFill>
                <a:latin typeface=".VnTimeH" pitchFamily="34" charset="0"/>
                <a:cs typeface="Arial" charset="0"/>
              </a:rPr>
              <a:t>B¶n ®å hµnh chÝnh ViÖt Nam</a:t>
            </a:r>
          </a:p>
        </p:txBody>
      </p:sp>
      <p:sp>
        <p:nvSpPr>
          <p:cNvPr id="201737" name="AutoShape 9"/>
          <p:cNvSpPr>
            <a:spLocks noChangeArrowheads="1"/>
          </p:cNvSpPr>
          <p:nvPr/>
        </p:nvSpPr>
        <p:spPr bwMode="auto">
          <a:xfrm>
            <a:off x="4311650" y="2316163"/>
            <a:ext cx="74613" cy="76200"/>
          </a:xfrm>
          <a:prstGeom prst="star5">
            <a:avLst/>
          </a:prstGeom>
          <a:solidFill>
            <a:srgbClr val="FF0000"/>
          </a:solidFill>
          <a:ln w="9525">
            <a:solidFill>
              <a:srgbClr val="FF0066"/>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vi-VN" sz="1800">
              <a:solidFill>
                <a:srgbClr val="FF0066"/>
              </a:solidFill>
              <a:latin typeface=".VnArial Narrow" pitchFamily="34" charset="0"/>
              <a:cs typeface="Arial" charset="0"/>
            </a:endParaRPr>
          </a:p>
        </p:txBody>
      </p:sp>
      <p:sp>
        <p:nvSpPr>
          <p:cNvPr id="201755" name="Oval 27"/>
          <p:cNvSpPr>
            <a:spLocks noChangeArrowheads="1"/>
          </p:cNvSpPr>
          <p:nvPr/>
        </p:nvSpPr>
        <p:spPr bwMode="auto">
          <a:xfrm>
            <a:off x="4610100" y="5740400"/>
            <a:ext cx="76200" cy="76200"/>
          </a:xfrm>
          <a:prstGeom prst="ellipse">
            <a:avLst/>
          </a:prstGeom>
          <a:solidFill>
            <a:srgbClr val="FF0000"/>
          </a:solidFill>
          <a:ln w="9525" algn="ctr">
            <a:solidFill>
              <a:schemeClr val="tx1"/>
            </a:solidFill>
            <a:round/>
            <a:headEnd/>
            <a:tailEnd/>
          </a:ln>
          <a:effectLst/>
        </p:spPr>
        <p:txBody>
          <a:bodyPr wrap="none" anchor="ctr"/>
          <a:lstStyle/>
          <a:p>
            <a:pPr algn="ctr"/>
            <a:endParaRPr lang="vi-VN" sz="1800">
              <a:solidFill>
                <a:srgbClr val="FF0000"/>
              </a:solidFill>
              <a:cs typeface="Arial" charset="0"/>
            </a:endParaRPr>
          </a:p>
        </p:txBody>
      </p:sp>
      <p:sp>
        <p:nvSpPr>
          <p:cNvPr id="89102" name="Text Box 14"/>
          <p:cNvSpPr txBox="1">
            <a:spLocks noChangeArrowheads="1"/>
          </p:cNvSpPr>
          <p:nvPr/>
        </p:nvSpPr>
        <p:spPr bwMode="auto">
          <a:xfrm>
            <a:off x="3962400" y="457200"/>
            <a:ext cx="1143000" cy="488950"/>
          </a:xfrm>
          <a:prstGeom prst="rect">
            <a:avLst/>
          </a:prstGeom>
          <a:noFill/>
          <a:ln w="9525">
            <a:noFill/>
            <a:miter lim="800000"/>
            <a:headEnd/>
            <a:tailEnd/>
          </a:ln>
          <a:effectLst/>
        </p:spPr>
        <p:txBody>
          <a:bodyPr>
            <a:spAutoFit/>
          </a:bodyPr>
          <a:lstStyle/>
          <a:p>
            <a:pPr>
              <a:spcBef>
                <a:spcPct val="50000"/>
              </a:spcBef>
            </a:pPr>
            <a:r>
              <a:rPr lang="en-US" sz="2600" b="1" u="sng">
                <a:latin typeface="Times New Roman" pitchFamily="18" charset="0"/>
              </a:rPr>
              <a:t>Địa lí</a:t>
            </a:r>
          </a:p>
        </p:txBody>
      </p:sp>
      <p:sp>
        <p:nvSpPr>
          <p:cNvPr id="89103" name="Text Box 15"/>
          <p:cNvSpPr txBox="1">
            <a:spLocks noChangeArrowheads="1"/>
          </p:cNvSpPr>
          <p:nvPr/>
        </p:nvSpPr>
        <p:spPr bwMode="auto">
          <a:xfrm>
            <a:off x="2514600" y="990600"/>
            <a:ext cx="4267200" cy="488950"/>
          </a:xfrm>
          <a:prstGeom prst="rect">
            <a:avLst/>
          </a:prstGeom>
          <a:noFill/>
          <a:ln w="9525">
            <a:noFill/>
            <a:miter lim="800000"/>
            <a:headEnd/>
            <a:tailEnd/>
          </a:ln>
          <a:effectLst/>
        </p:spPr>
        <p:txBody>
          <a:bodyPr>
            <a:spAutoFit/>
          </a:bodyPr>
          <a:lstStyle/>
          <a:p>
            <a:pPr algn="ctr">
              <a:spcBef>
                <a:spcPct val="50000"/>
              </a:spcBef>
            </a:pPr>
            <a:r>
              <a:rPr lang="en-US" sz="2600" b="1">
                <a:solidFill>
                  <a:srgbClr val="FF0000"/>
                </a:solidFill>
                <a:latin typeface="Times New Roman" pitchFamily="18" charset="0"/>
              </a:rPr>
              <a:t>Thương mại và du lịch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1" nodeType="clickEffect">
                                  <p:stCondLst>
                                    <p:cond delay="0"/>
                                  </p:stCondLst>
                                  <p:childTnLst>
                                    <p:set>
                                      <p:cBhvr>
                                        <p:cTn id="6" dur="1" fill="hold">
                                          <p:stCondLst>
                                            <p:cond delay="0"/>
                                          </p:stCondLst>
                                        </p:cTn>
                                        <p:tgtEl>
                                          <p:spTgt spid="201755"/>
                                        </p:tgtEl>
                                        <p:attrNameLst>
                                          <p:attrName>style.visibility</p:attrName>
                                        </p:attrNameLst>
                                      </p:cBhvr>
                                      <p:to>
                                        <p:strVal val="visible"/>
                                      </p:to>
                                    </p:set>
                                    <p:animEffect transition="in" filter="diamond(in)">
                                      <p:cBhvr>
                                        <p:cTn id="7" dur="2000"/>
                                        <p:tgtEl>
                                          <p:spTgt spid="201755"/>
                                        </p:tgtEl>
                                      </p:cBhvr>
                                    </p:animEffect>
                                  </p:childTnLst>
                                </p:cTn>
                              </p:par>
                              <p:par>
                                <p:cTn id="8" presetID="8" presetClass="entr" presetSubtype="16" fill="hold" nodeType="withEffect">
                                  <p:stCondLst>
                                    <p:cond delay="0"/>
                                  </p:stCondLst>
                                  <p:childTnLst>
                                    <p:set>
                                      <p:cBhvr>
                                        <p:cTn id="9" dur="1" fill="hold">
                                          <p:stCondLst>
                                            <p:cond delay="0"/>
                                          </p:stCondLst>
                                        </p:cTn>
                                        <p:tgtEl>
                                          <p:spTgt spid="201737"/>
                                        </p:tgtEl>
                                        <p:attrNameLst>
                                          <p:attrName>style.visibility</p:attrName>
                                        </p:attrNameLst>
                                      </p:cBhvr>
                                      <p:to>
                                        <p:strVal val="visible"/>
                                      </p:to>
                                    </p:set>
                                    <p:animEffect transition="in" filter="diamond(in)">
                                      <p:cBhvr>
                                        <p:cTn id="10" dur="2000"/>
                                        <p:tgtEl>
                                          <p:spTgt spid="201737"/>
                                        </p:tgtEl>
                                      </p:cBhvr>
                                    </p:animEffect>
                                  </p:childTnLst>
                                </p:cTn>
                              </p:par>
                              <p:par>
                                <p:cTn id="11" presetID="23" presetClass="emph" presetSubtype="0" repeatCount="indefinite" fill="hold" grpId="0" nodeType="withEffect">
                                  <p:stCondLst>
                                    <p:cond delay="0"/>
                                  </p:stCondLst>
                                  <p:childTnLst>
                                    <p:animClr clrSpc="hsl" dir="cw">
                                      <p:cBhvr override="childStyle">
                                        <p:cTn id="12" dur="500" fill="hold"/>
                                        <p:tgtEl>
                                          <p:spTgt spid="201755"/>
                                        </p:tgtEl>
                                        <p:attrNameLst>
                                          <p:attrName>style.color</p:attrName>
                                        </p:attrNameLst>
                                      </p:cBhvr>
                                      <p:by>
                                        <p:hsl h="10842353" s="0" l="0"/>
                                      </p:by>
                                    </p:animClr>
                                    <p:animClr clrSpc="hsl" dir="cw">
                                      <p:cBhvr>
                                        <p:cTn id="13" dur="500" fill="hold"/>
                                        <p:tgtEl>
                                          <p:spTgt spid="201755"/>
                                        </p:tgtEl>
                                        <p:attrNameLst>
                                          <p:attrName>fillcolor</p:attrName>
                                        </p:attrNameLst>
                                      </p:cBhvr>
                                      <p:by>
                                        <p:hsl h="10842353" s="0" l="0"/>
                                      </p:by>
                                    </p:animClr>
                                    <p:animClr clrSpc="hsl" dir="cw">
                                      <p:cBhvr>
                                        <p:cTn id="14" dur="500" fill="hold"/>
                                        <p:tgtEl>
                                          <p:spTgt spid="201755"/>
                                        </p:tgtEl>
                                        <p:attrNameLst>
                                          <p:attrName>stroke.color</p:attrName>
                                        </p:attrNameLst>
                                      </p:cBhvr>
                                      <p:by>
                                        <p:hsl h="10842353" s="0" l="0"/>
                                      </p:by>
                                    </p:animClr>
                                    <p:set>
                                      <p:cBhvr>
                                        <p:cTn id="15" dur="500" fill="hold"/>
                                        <p:tgtEl>
                                          <p:spTgt spid="2017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55" grpId="0" animBg="1"/>
      <p:bldP spid="201755"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3962400" y="457200"/>
            <a:ext cx="1143000" cy="488950"/>
          </a:xfrm>
          <a:prstGeom prst="rect">
            <a:avLst/>
          </a:prstGeom>
          <a:noFill/>
          <a:ln w="9525">
            <a:noFill/>
            <a:miter lim="800000"/>
            <a:headEnd/>
            <a:tailEnd/>
          </a:ln>
          <a:effectLst/>
        </p:spPr>
        <p:txBody>
          <a:bodyPr>
            <a:spAutoFit/>
          </a:bodyPr>
          <a:lstStyle/>
          <a:p>
            <a:pPr>
              <a:spcBef>
                <a:spcPct val="50000"/>
              </a:spcBef>
            </a:pPr>
            <a:r>
              <a:rPr lang="en-US" sz="2600" b="1" u="sng">
                <a:latin typeface="Times New Roman" pitchFamily="18" charset="0"/>
              </a:rPr>
              <a:t>Địa lí</a:t>
            </a:r>
          </a:p>
        </p:txBody>
      </p:sp>
      <p:sp>
        <p:nvSpPr>
          <p:cNvPr id="108548" name="Text Box 4"/>
          <p:cNvSpPr txBox="1">
            <a:spLocks noChangeArrowheads="1"/>
          </p:cNvSpPr>
          <p:nvPr/>
        </p:nvSpPr>
        <p:spPr bwMode="auto">
          <a:xfrm>
            <a:off x="2514600" y="990600"/>
            <a:ext cx="4267200" cy="488950"/>
          </a:xfrm>
          <a:prstGeom prst="rect">
            <a:avLst/>
          </a:prstGeom>
          <a:noFill/>
          <a:ln w="9525">
            <a:noFill/>
            <a:miter lim="800000"/>
            <a:headEnd/>
            <a:tailEnd/>
          </a:ln>
          <a:effectLst/>
        </p:spPr>
        <p:txBody>
          <a:bodyPr>
            <a:spAutoFit/>
          </a:bodyPr>
          <a:lstStyle/>
          <a:p>
            <a:pPr algn="ctr">
              <a:spcBef>
                <a:spcPct val="50000"/>
              </a:spcBef>
            </a:pPr>
            <a:r>
              <a:rPr lang="en-US" sz="2600" b="1">
                <a:solidFill>
                  <a:srgbClr val="FF0000"/>
                </a:solidFill>
                <a:latin typeface="Times New Roman" pitchFamily="18" charset="0"/>
              </a:rPr>
              <a:t>Thương mại và du lịch</a:t>
            </a:r>
          </a:p>
        </p:txBody>
      </p:sp>
      <p:sp>
        <p:nvSpPr>
          <p:cNvPr id="108549" name="Text Box 5"/>
          <p:cNvSpPr txBox="1">
            <a:spLocks noChangeArrowheads="1"/>
          </p:cNvSpPr>
          <p:nvPr/>
        </p:nvSpPr>
        <p:spPr bwMode="auto">
          <a:xfrm>
            <a:off x="457200" y="3048000"/>
            <a:ext cx="8382000" cy="488950"/>
          </a:xfrm>
          <a:prstGeom prst="rect">
            <a:avLst/>
          </a:prstGeom>
          <a:noFill/>
          <a:ln w="9525">
            <a:noFill/>
            <a:miter lim="800000"/>
            <a:headEnd/>
            <a:tailEnd/>
          </a:ln>
          <a:effectLst/>
        </p:spPr>
        <p:txBody>
          <a:bodyPr>
            <a:spAutoFit/>
          </a:bodyPr>
          <a:lstStyle/>
          <a:p>
            <a:pPr algn="ctr">
              <a:spcBef>
                <a:spcPct val="50000"/>
              </a:spcBef>
            </a:pPr>
            <a:r>
              <a:rPr lang="en-US" sz="2600" b="1">
                <a:latin typeface="Times New Roman" pitchFamily="18" charset="0"/>
              </a:rPr>
              <a:t>Tỉnh  em có những khu du lịch nào ?</a:t>
            </a:r>
          </a:p>
        </p:txBody>
      </p:sp>
      <p:sp>
        <p:nvSpPr>
          <p:cNvPr id="108552" name="Text Box 8"/>
          <p:cNvSpPr txBox="1">
            <a:spLocks noChangeArrowheads="1"/>
          </p:cNvSpPr>
          <p:nvPr/>
        </p:nvSpPr>
        <p:spPr bwMode="auto">
          <a:xfrm>
            <a:off x="838200" y="2286000"/>
            <a:ext cx="2895600" cy="488950"/>
          </a:xfrm>
          <a:prstGeom prst="rect">
            <a:avLst/>
          </a:prstGeom>
          <a:noFill/>
          <a:ln w="9525">
            <a:noFill/>
            <a:miter lim="800000"/>
            <a:headEnd/>
            <a:tailEnd/>
          </a:ln>
          <a:effectLst/>
        </p:spPr>
        <p:txBody>
          <a:bodyPr>
            <a:spAutoFit/>
          </a:bodyPr>
          <a:lstStyle/>
          <a:p>
            <a:pPr>
              <a:spcBef>
                <a:spcPct val="50000"/>
              </a:spcBef>
            </a:pPr>
            <a:r>
              <a:rPr lang="en-US" sz="2600" b="1">
                <a:latin typeface="Times New Roman" pitchFamily="18" charset="0"/>
              </a:rPr>
              <a:t>2. Ngành du lịch</a:t>
            </a:r>
          </a:p>
        </p:txBody>
      </p:sp>
      <p:sp>
        <p:nvSpPr>
          <p:cNvPr id="108553" name="Text Box 9"/>
          <p:cNvSpPr txBox="1">
            <a:spLocks noChangeArrowheads="1"/>
          </p:cNvSpPr>
          <p:nvPr/>
        </p:nvSpPr>
        <p:spPr bwMode="auto">
          <a:xfrm>
            <a:off x="838200" y="1600200"/>
            <a:ext cx="4191000" cy="488950"/>
          </a:xfrm>
          <a:prstGeom prst="rect">
            <a:avLst/>
          </a:prstGeom>
          <a:noFill/>
          <a:ln w="9525">
            <a:noFill/>
            <a:miter lim="800000"/>
            <a:headEnd/>
            <a:tailEnd/>
          </a:ln>
          <a:effectLst/>
        </p:spPr>
        <p:txBody>
          <a:bodyPr>
            <a:spAutoFit/>
          </a:bodyPr>
          <a:lstStyle/>
          <a:p>
            <a:pPr>
              <a:spcBef>
                <a:spcPct val="50000"/>
              </a:spcBef>
            </a:pPr>
            <a:r>
              <a:rPr lang="en-US" sz="2600" b="1">
                <a:latin typeface="Times New Roman" pitchFamily="18" charset="0"/>
              </a:rPr>
              <a:t>1. Hoạt động thương mại</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8"/>
          <p:cNvSpPr txBox="1">
            <a:spLocks noChangeArrowheads="1"/>
          </p:cNvSpPr>
          <p:nvPr/>
        </p:nvSpPr>
        <p:spPr bwMode="auto">
          <a:xfrm>
            <a:off x="0" y="1555750"/>
            <a:ext cx="3962400" cy="396875"/>
          </a:xfrm>
          <a:prstGeom prst="rect">
            <a:avLst/>
          </a:prstGeom>
          <a:noFill/>
          <a:ln w="9525" algn="ctr">
            <a:noFill/>
            <a:miter lim="800000"/>
            <a:headEnd/>
            <a:tailEnd/>
          </a:ln>
          <a:effectLst/>
        </p:spPr>
        <p:txBody>
          <a:bodyPr>
            <a:spAutoFit/>
          </a:bodyPr>
          <a:lstStyle/>
          <a:p>
            <a:pPr>
              <a:spcBef>
                <a:spcPct val="50000"/>
              </a:spcBef>
            </a:pPr>
            <a:r>
              <a:rPr lang="vi-VN" sz="2000" b="1">
                <a:solidFill>
                  <a:srgbClr val="FF0000"/>
                </a:solidFill>
                <a:cs typeface="Arial" charset="0"/>
              </a:rPr>
              <a:t>1. Ho</a:t>
            </a:r>
            <a:r>
              <a:rPr lang="vi-VN" sz="1800" b="1">
                <a:solidFill>
                  <a:srgbClr val="FF0000"/>
                </a:solidFill>
                <a:cs typeface="Arial" charset="0"/>
              </a:rPr>
              <a:t>ạt động t</a:t>
            </a:r>
            <a:r>
              <a:rPr lang="vi-VN" sz="2000" b="1">
                <a:solidFill>
                  <a:srgbClr val="FF0000"/>
                </a:solidFill>
                <a:cs typeface="Arial" charset="0"/>
              </a:rPr>
              <a:t>hương mại</a:t>
            </a:r>
          </a:p>
        </p:txBody>
      </p:sp>
      <p:sp>
        <p:nvSpPr>
          <p:cNvPr id="114691" name="Text Box 9"/>
          <p:cNvSpPr txBox="1">
            <a:spLocks noChangeArrowheads="1"/>
          </p:cNvSpPr>
          <p:nvPr/>
        </p:nvSpPr>
        <p:spPr bwMode="auto">
          <a:xfrm>
            <a:off x="0" y="1981200"/>
            <a:ext cx="3581400" cy="366713"/>
          </a:xfrm>
          <a:prstGeom prst="rect">
            <a:avLst/>
          </a:prstGeom>
          <a:noFill/>
          <a:ln w="9525" algn="ctr">
            <a:noFill/>
            <a:miter lim="800000"/>
            <a:headEnd/>
            <a:tailEnd/>
          </a:ln>
          <a:effectLst/>
        </p:spPr>
        <p:txBody>
          <a:bodyPr>
            <a:spAutoFit/>
          </a:bodyPr>
          <a:lstStyle/>
          <a:p>
            <a:pPr>
              <a:spcBef>
                <a:spcPct val="50000"/>
              </a:spcBef>
            </a:pPr>
            <a:r>
              <a:rPr lang="vi-VN" sz="1800" b="1">
                <a:solidFill>
                  <a:srgbClr val="FF0000"/>
                </a:solidFill>
                <a:cs typeface="Arial" charset="0"/>
              </a:rPr>
              <a:t>2. Ngành du lịch</a:t>
            </a:r>
          </a:p>
        </p:txBody>
      </p:sp>
      <p:sp>
        <p:nvSpPr>
          <p:cNvPr id="272397" name="Text Box 13"/>
          <p:cNvSpPr txBox="1">
            <a:spLocks noChangeArrowheads="1"/>
          </p:cNvSpPr>
          <p:nvPr/>
        </p:nvSpPr>
        <p:spPr bwMode="auto">
          <a:xfrm>
            <a:off x="0" y="2667000"/>
            <a:ext cx="8896350" cy="2227263"/>
          </a:xfrm>
          <a:prstGeom prst="rect">
            <a:avLst/>
          </a:prstGeom>
          <a:noFill/>
          <a:ln w="9525">
            <a:noFill/>
            <a:miter lim="800000"/>
            <a:headEnd/>
            <a:tailEnd/>
          </a:ln>
          <a:effectLst/>
        </p:spPr>
        <p:txBody>
          <a:bodyPr>
            <a:spAutoFit/>
          </a:bodyPr>
          <a:lstStyle/>
          <a:p>
            <a:pPr eaLnBrk="0" hangingPunct="0">
              <a:spcBef>
                <a:spcPct val="50000"/>
              </a:spcBef>
            </a:pPr>
            <a:r>
              <a:rPr lang="en-US" sz="2400" b="1">
                <a:solidFill>
                  <a:srgbClr val="00CC00"/>
                </a:solidFill>
                <a:latin typeface=".VnArial Narrow" pitchFamily="34" charset="0"/>
                <a:cs typeface="Arial" charset="0"/>
              </a:rPr>
              <a:t>        </a:t>
            </a:r>
            <a:r>
              <a:rPr lang="en-US" sz="2800" b="1">
                <a:latin typeface=".VnTime" pitchFamily="34" charset="0"/>
                <a:cs typeface="Arial" charset="0"/>
              </a:rPr>
              <a:t>Th­¬ng m¹i gåm c¸c ho¹t ®éng mua b¸n hµng ho¸ ë trong n­íc vµ víi n­íc ngoµi. N­íc ta chñ yÕu xuÊt khÈu c¸c kho¸ng s¶n ( dÇu má, than, … ), hµng tiªu dïng, n«ng s¶n vµ thuû s¶n; nhËp khÈu c¸c m¸y mãc, thiÕt bÞ, nguyªn liÖu, nhiªn liÖu vµ vËt liÖu.</a:t>
            </a:r>
          </a:p>
        </p:txBody>
      </p:sp>
      <p:sp>
        <p:nvSpPr>
          <p:cNvPr id="114694" name="Text Box 6"/>
          <p:cNvSpPr txBox="1">
            <a:spLocks noChangeArrowheads="1"/>
          </p:cNvSpPr>
          <p:nvPr/>
        </p:nvSpPr>
        <p:spPr bwMode="auto">
          <a:xfrm>
            <a:off x="3962400" y="457200"/>
            <a:ext cx="1143000" cy="488950"/>
          </a:xfrm>
          <a:prstGeom prst="rect">
            <a:avLst/>
          </a:prstGeom>
          <a:noFill/>
          <a:ln w="9525">
            <a:noFill/>
            <a:miter lim="800000"/>
            <a:headEnd/>
            <a:tailEnd/>
          </a:ln>
          <a:effectLst/>
        </p:spPr>
        <p:txBody>
          <a:bodyPr>
            <a:spAutoFit/>
          </a:bodyPr>
          <a:lstStyle/>
          <a:p>
            <a:pPr>
              <a:spcBef>
                <a:spcPct val="50000"/>
              </a:spcBef>
            </a:pPr>
            <a:r>
              <a:rPr lang="en-US" sz="2600" b="1" u="sng">
                <a:latin typeface="Times New Roman" pitchFamily="18" charset="0"/>
              </a:rPr>
              <a:t>Địa lí</a:t>
            </a:r>
          </a:p>
        </p:txBody>
      </p:sp>
      <p:sp>
        <p:nvSpPr>
          <p:cNvPr id="114695" name="Text Box 7"/>
          <p:cNvSpPr txBox="1">
            <a:spLocks noChangeArrowheads="1"/>
          </p:cNvSpPr>
          <p:nvPr/>
        </p:nvSpPr>
        <p:spPr bwMode="auto">
          <a:xfrm>
            <a:off x="2514600" y="838200"/>
            <a:ext cx="4267200" cy="488950"/>
          </a:xfrm>
          <a:prstGeom prst="rect">
            <a:avLst/>
          </a:prstGeom>
          <a:noFill/>
          <a:ln w="9525">
            <a:noFill/>
            <a:miter lim="800000"/>
            <a:headEnd/>
            <a:tailEnd/>
          </a:ln>
          <a:effectLst/>
        </p:spPr>
        <p:txBody>
          <a:bodyPr>
            <a:spAutoFit/>
          </a:bodyPr>
          <a:lstStyle/>
          <a:p>
            <a:pPr algn="ctr">
              <a:spcBef>
                <a:spcPct val="50000"/>
              </a:spcBef>
            </a:pPr>
            <a:r>
              <a:rPr lang="en-US" sz="2600" b="1">
                <a:solidFill>
                  <a:srgbClr val="FF0000"/>
                </a:solidFill>
                <a:latin typeface="Times New Roman" pitchFamily="18" charset="0"/>
              </a:rPr>
              <a:t>Thương mại và du lịch</a:t>
            </a:r>
          </a:p>
        </p:txBody>
      </p:sp>
      <p:sp>
        <p:nvSpPr>
          <p:cNvPr id="114696" name="Text Box 8"/>
          <p:cNvSpPr txBox="1">
            <a:spLocks noChangeArrowheads="1"/>
          </p:cNvSpPr>
          <p:nvPr/>
        </p:nvSpPr>
        <p:spPr bwMode="auto">
          <a:xfrm>
            <a:off x="457200" y="5181600"/>
            <a:ext cx="8305800" cy="885825"/>
          </a:xfrm>
          <a:prstGeom prst="rect">
            <a:avLst/>
          </a:prstGeom>
          <a:noFill/>
          <a:ln w="9525">
            <a:noFill/>
            <a:miter lim="800000"/>
            <a:headEnd/>
            <a:tailEnd/>
          </a:ln>
          <a:effectLst/>
        </p:spPr>
        <p:txBody>
          <a:bodyPr>
            <a:spAutoFit/>
          </a:bodyPr>
          <a:lstStyle/>
          <a:p>
            <a:pPr>
              <a:spcBef>
                <a:spcPct val="50000"/>
              </a:spcBef>
            </a:pPr>
            <a:r>
              <a:rPr lang="en-US" sz="2600" b="1">
                <a:latin typeface="Times New Roman" pitchFamily="18" charset="0"/>
              </a:rPr>
              <a:t>    Nhờ có điều kiện thuận lợi, ngành du lịch của nước ta ngày càng phát triển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Trochoi"/>
          <p:cNvPicPr>
            <a:picLocks noChangeAspect="1" noChangeArrowheads="1" noCrop="1"/>
          </p:cNvPicPr>
          <p:nvPr/>
        </p:nvPicPr>
        <p:blipFill>
          <a:blip r:embed="rId3"/>
          <a:srcRect/>
          <a:stretch>
            <a:fillRect/>
          </a:stretch>
        </p:blipFill>
        <p:spPr bwMode="auto">
          <a:xfrm>
            <a:off x="0" y="0"/>
            <a:ext cx="9144000" cy="1066800"/>
          </a:xfrm>
          <a:prstGeom prst="rect">
            <a:avLst/>
          </a:prstGeom>
          <a:noFill/>
          <a:ln w="9525">
            <a:noFill/>
            <a:miter lim="800000"/>
            <a:headEnd/>
            <a:tailEnd/>
          </a:ln>
        </p:spPr>
      </p:pic>
      <p:pic>
        <p:nvPicPr>
          <p:cNvPr id="66563" name="Picture 4" descr="!danc_cl"/>
          <p:cNvPicPr>
            <a:picLocks noChangeAspect="1" noChangeArrowheads="1" noCrop="1"/>
          </p:cNvPicPr>
          <p:nvPr/>
        </p:nvPicPr>
        <p:blipFill>
          <a:blip r:embed="rId4"/>
          <a:srcRect/>
          <a:stretch>
            <a:fillRect/>
          </a:stretch>
        </p:blipFill>
        <p:spPr bwMode="auto">
          <a:xfrm>
            <a:off x="4953000" y="2743200"/>
            <a:ext cx="2592388" cy="3657600"/>
          </a:xfrm>
          <a:prstGeom prst="rect">
            <a:avLst/>
          </a:prstGeom>
          <a:noFill/>
          <a:ln w="9525">
            <a:noFill/>
            <a:miter lim="800000"/>
            <a:headEnd/>
            <a:tailEnd/>
          </a:ln>
        </p:spPr>
      </p:pic>
      <p:pic>
        <p:nvPicPr>
          <p:cNvPr id="135173" name="Picture 5" descr="!danc_cl"/>
          <p:cNvPicPr>
            <a:picLocks noChangeAspect="1" noChangeArrowheads="1" noCrop="1"/>
          </p:cNvPicPr>
          <p:nvPr/>
        </p:nvPicPr>
        <p:blipFill>
          <a:blip r:embed="rId4"/>
          <a:srcRect/>
          <a:stretch>
            <a:fillRect/>
          </a:stretch>
        </p:blipFill>
        <p:spPr bwMode="auto">
          <a:xfrm>
            <a:off x="3124200" y="2438400"/>
            <a:ext cx="2592388" cy="3657600"/>
          </a:xfrm>
          <a:prstGeom prst="rect">
            <a:avLst/>
          </a:prstGeom>
          <a:noFill/>
          <a:ln w="9525">
            <a:noFill/>
            <a:miter lim="800000"/>
            <a:headEnd/>
            <a:tailEnd/>
          </a:ln>
        </p:spPr>
      </p:pic>
      <p:pic>
        <p:nvPicPr>
          <p:cNvPr id="135174" name="Picture 6" descr="!danc_cl"/>
          <p:cNvPicPr>
            <a:picLocks noChangeAspect="1" noChangeArrowheads="1" noCrop="1"/>
          </p:cNvPicPr>
          <p:nvPr/>
        </p:nvPicPr>
        <p:blipFill>
          <a:blip r:embed="rId4"/>
          <a:srcRect/>
          <a:stretch>
            <a:fillRect/>
          </a:stretch>
        </p:blipFill>
        <p:spPr bwMode="auto">
          <a:xfrm>
            <a:off x="6551613" y="3200400"/>
            <a:ext cx="2592387" cy="3657600"/>
          </a:xfrm>
          <a:prstGeom prst="rect">
            <a:avLst/>
          </a:prstGeom>
          <a:noFill/>
          <a:ln w="9525">
            <a:noFill/>
            <a:miter lim="800000"/>
            <a:headEnd/>
            <a:tailEnd/>
          </a:ln>
        </p:spPr>
      </p:pic>
      <p:pic>
        <p:nvPicPr>
          <p:cNvPr id="135175" name="Moi ban vui mua ca.wav">
            <a:hlinkClick r:id="" action="ppaction://media"/>
          </p:cNvPr>
          <p:cNvPicPr>
            <a:picLocks noRot="1" noChangeAspect="1" noChangeArrowheads="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
        <p:nvSpPr>
          <p:cNvPr id="66567" name="WordArt 9"/>
          <p:cNvSpPr>
            <a:spLocks noChangeArrowheads="1" noChangeShapeType="1" noTextEdit="1"/>
          </p:cNvSpPr>
          <p:nvPr/>
        </p:nvSpPr>
        <p:spPr bwMode="auto">
          <a:xfrm>
            <a:off x="1143000" y="1219200"/>
            <a:ext cx="6819900" cy="838200"/>
          </a:xfrm>
          <a:prstGeom prst="rect">
            <a:avLst/>
          </a:prstGeom>
        </p:spPr>
        <p:txBody>
          <a:bodyPr wrap="none" fromWordArt="1">
            <a:prstTxWarp prst="textPlain">
              <a:avLst>
                <a:gd name="adj" fmla="val 50000"/>
              </a:avLst>
            </a:prstTxWarp>
          </a:bodyPr>
          <a:lstStyle/>
          <a:p>
            <a:pPr algn="ctr"/>
            <a:r>
              <a:rPr lang="sv-SE" sz="3600" kern="10">
                <a:ln w="9525">
                  <a:noFill/>
                  <a:round/>
                  <a:headEnd/>
                  <a:tailEnd/>
                </a:ln>
                <a:solidFill>
                  <a:srgbClr val="FF0000"/>
                </a:solidFill>
                <a:effectLst>
                  <a:outerShdw dist="45791" dir="2021404" algn="ctr" rotWithShape="0">
                    <a:srgbClr val="B2B2B2">
                      <a:alpha val="79999"/>
                    </a:srgbClr>
                  </a:outerShdw>
                </a:effectLst>
                <a:latin typeface=".VnSouthernH"/>
              </a:rPr>
              <a:t>h­íng dÉn viªn du lÞch</a:t>
            </a:r>
            <a:endParaRPr lang="en-US" sz="3600" kern="10">
              <a:ln w="9525">
                <a:noFill/>
                <a:round/>
                <a:headEnd/>
                <a:tailEnd/>
              </a:ln>
              <a:solidFill>
                <a:srgbClr val="FF0000"/>
              </a:solidFill>
              <a:effectLst>
                <a:outerShdw dist="45791" dir="2021404" algn="ctr" rotWithShape="0">
                  <a:srgbClr val="B2B2B2">
                    <a:alpha val="79999"/>
                  </a:srgbClr>
                </a:outerShdw>
              </a:effectLst>
              <a:latin typeface=".VnSouthernH"/>
            </a:endParaRPr>
          </a:p>
        </p:txBody>
      </p:sp>
      <p:pic>
        <p:nvPicPr>
          <p:cNvPr id="135179" name="Picture 11" descr="JULMAND3"/>
          <p:cNvPicPr>
            <a:picLocks noChangeAspect="1" noChangeArrowheads="1" noCrop="1"/>
          </p:cNvPicPr>
          <p:nvPr/>
        </p:nvPicPr>
        <p:blipFill>
          <a:blip r:embed="rId6"/>
          <a:srcRect/>
          <a:stretch>
            <a:fillRect/>
          </a:stretch>
        </p:blipFill>
        <p:spPr bwMode="auto">
          <a:xfrm>
            <a:off x="381000" y="2971800"/>
            <a:ext cx="2819400" cy="3886200"/>
          </a:xfrm>
          <a:prstGeom prst="rect">
            <a:avLst/>
          </a:prstGeom>
          <a:noFill/>
          <a:ln w="9525">
            <a:noFill/>
            <a:miter lim="800000"/>
            <a:headEnd/>
            <a:tailEnd/>
          </a:ln>
        </p:spPr>
      </p:pic>
      <p:pic>
        <p:nvPicPr>
          <p:cNvPr id="135180" name="Picture 12" descr="!danc_cl"/>
          <p:cNvPicPr>
            <a:picLocks noChangeAspect="1" noChangeArrowheads="1" noCrop="1"/>
          </p:cNvPicPr>
          <p:nvPr/>
        </p:nvPicPr>
        <p:blipFill>
          <a:blip r:embed="rId4"/>
          <a:srcRect/>
          <a:stretch>
            <a:fillRect/>
          </a:stretch>
        </p:blipFill>
        <p:spPr bwMode="auto">
          <a:xfrm>
            <a:off x="3124200" y="2438400"/>
            <a:ext cx="2592388" cy="3657600"/>
          </a:xfrm>
          <a:prstGeom prst="rect">
            <a:avLst/>
          </a:prstGeom>
          <a:noFill/>
          <a:ln w="9525">
            <a:noFill/>
            <a:miter lim="800000"/>
            <a:headEnd/>
            <a:tailEnd/>
          </a:ln>
        </p:spPr>
      </p:pic>
      <p:pic>
        <p:nvPicPr>
          <p:cNvPr id="135181" name="Picture 13" descr="!danc_cl"/>
          <p:cNvPicPr>
            <a:picLocks noChangeAspect="1" noChangeArrowheads="1" noCrop="1"/>
          </p:cNvPicPr>
          <p:nvPr/>
        </p:nvPicPr>
        <p:blipFill>
          <a:blip r:embed="rId4"/>
          <a:srcRect/>
          <a:stretch>
            <a:fillRect/>
          </a:stretch>
        </p:blipFill>
        <p:spPr bwMode="auto">
          <a:xfrm>
            <a:off x="6551613" y="3200400"/>
            <a:ext cx="2592387"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5179"/>
                                        </p:tgtEl>
                                        <p:attrNameLst>
                                          <p:attrName>style.visibility</p:attrName>
                                        </p:attrNameLst>
                                      </p:cBhvr>
                                      <p:to>
                                        <p:strVal val="visible"/>
                                      </p:to>
                                    </p:set>
                                    <p:anim calcmode="lin" valueType="num">
                                      <p:cBhvr additive="base">
                                        <p:cTn id="7" dur="500" fill="hold"/>
                                        <p:tgtEl>
                                          <p:spTgt spid="135179"/>
                                        </p:tgtEl>
                                        <p:attrNameLst>
                                          <p:attrName>ppt_x</p:attrName>
                                        </p:attrNameLst>
                                      </p:cBhvr>
                                      <p:tavLst>
                                        <p:tav tm="0">
                                          <p:val>
                                            <p:strVal val="#ppt_x"/>
                                          </p:val>
                                        </p:tav>
                                        <p:tav tm="100000">
                                          <p:val>
                                            <p:strVal val="#ppt_x"/>
                                          </p:val>
                                        </p:tav>
                                      </p:tavLst>
                                    </p:anim>
                                    <p:anim calcmode="lin" valueType="num">
                                      <p:cBhvr additive="base">
                                        <p:cTn id="8" dur="500" fill="hold"/>
                                        <p:tgtEl>
                                          <p:spTgt spid="13517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8" presetClass="entr" presetSubtype="0" accel="100000" fill="hold" nodeType="afterEffect">
                                  <p:stCondLst>
                                    <p:cond delay="0"/>
                                  </p:stCondLst>
                                  <p:childTnLst>
                                    <p:set>
                                      <p:cBhvr>
                                        <p:cTn id="11" dur="1" fill="hold">
                                          <p:stCondLst>
                                            <p:cond delay="0"/>
                                          </p:stCondLst>
                                        </p:cTn>
                                        <p:tgtEl>
                                          <p:spTgt spid="135173"/>
                                        </p:tgtEl>
                                        <p:attrNameLst>
                                          <p:attrName>style.visibility</p:attrName>
                                        </p:attrNameLst>
                                      </p:cBhvr>
                                      <p:to>
                                        <p:strVal val="visible"/>
                                      </p:to>
                                    </p:set>
                                    <p:anim calcmode="lin" valueType="num">
                                      <p:cBhvr>
                                        <p:cTn id="12" dur="500" fill="hold"/>
                                        <p:tgtEl>
                                          <p:spTgt spid="135173"/>
                                        </p:tgtEl>
                                        <p:attrNameLst>
                                          <p:attrName>ppt_w</p:attrName>
                                        </p:attrNameLst>
                                      </p:cBhvr>
                                      <p:tavLst>
                                        <p:tav tm="0">
                                          <p:val>
                                            <p:strVal val="#ppt_w*2.5"/>
                                          </p:val>
                                        </p:tav>
                                        <p:tav tm="100000">
                                          <p:val>
                                            <p:strVal val="#ppt_w"/>
                                          </p:val>
                                        </p:tav>
                                      </p:tavLst>
                                    </p:anim>
                                    <p:anim calcmode="lin" valueType="num">
                                      <p:cBhvr>
                                        <p:cTn id="13" dur="500" fill="hold"/>
                                        <p:tgtEl>
                                          <p:spTgt spid="135173"/>
                                        </p:tgtEl>
                                        <p:attrNameLst>
                                          <p:attrName>ppt_h</p:attrName>
                                        </p:attrNameLst>
                                      </p:cBhvr>
                                      <p:tavLst>
                                        <p:tav tm="0">
                                          <p:val>
                                            <p:strVal val="#ppt_h*0.01"/>
                                          </p:val>
                                        </p:tav>
                                        <p:tav tm="100000">
                                          <p:val>
                                            <p:strVal val="#ppt_h"/>
                                          </p:val>
                                        </p:tav>
                                      </p:tavLst>
                                    </p:anim>
                                    <p:anim calcmode="lin" valueType="num">
                                      <p:cBhvr>
                                        <p:cTn id="14" dur="500" fill="hold"/>
                                        <p:tgtEl>
                                          <p:spTgt spid="135173"/>
                                        </p:tgtEl>
                                        <p:attrNameLst>
                                          <p:attrName>ppt_x</p:attrName>
                                        </p:attrNameLst>
                                      </p:cBhvr>
                                      <p:tavLst>
                                        <p:tav tm="0">
                                          <p:val>
                                            <p:strVal val="#ppt_x"/>
                                          </p:val>
                                        </p:tav>
                                        <p:tav tm="100000">
                                          <p:val>
                                            <p:strVal val="#ppt_x"/>
                                          </p:val>
                                        </p:tav>
                                      </p:tavLst>
                                    </p:anim>
                                    <p:anim calcmode="lin" valueType="num">
                                      <p:cBhvr>
                                        <p:cTn id="15" dur="500" fill="hold"/>
                                        <p:tgtEl>
                                          <p:spTgt spid="135173"/>
                                        </p:tgtEl>
                                        <p:attrNameLst>
                                          <p:attrName>ppt_y</p:attrName>
                                        </p:attrNameLst>
                                      </p:cBhvr>
                                      <p:tavLst>
                                        <p:tav tm="0">
                                          <p:val>
                                            <p:strVal val="#ppt_h+1"/>
                                          </p:val>
                                        </p:tav>
                                        <p:tav tm="100000">
                                          <p:val>
                                            <p:strVal val="#ppt_y"/>
                                          </p:val>
                                        </p:tav>
                                      </p:tavLst>
                                    </p:anim>
                                    <p:animEffect transition="in" filter="fade">
                                      <p:cBhvr>
                                        <p:cTn id="16" dur="500"/>
                                        <p:tgtEl>
                                          <p:spTgt spid="135173"/>
                                        </p:tgtEl>
                                      </p:cBhvr>
                                    </p:animEffect>
                                  </p:childTnLst>
                                </p:cTn>
                              </p:par>
                            </p:childTnLst>
                          </p:cTn>
                        </p:par>
                        <p:par>
                          <p:cTn id="17" fill="hold" nodeType="afterGroup">
                            <p:stCondLst>
                              <p:cond delay="1000"/>
                            </p:stCondLst>
                            <p:childTnLst>
                              <p:par>
                                <p:cTn id="18" presetID="28" presetClass="entr" presetSubtype="0" fill="hold" nodeType="afterEffect">
                                  <p:stCondLst>
                                    <p:cond delay="0"/>
                                  </p:stCondLst>
                                  <p:childTnLst>
                                    <p:set>
                                      <p:cBhvr>
                                        <p:cTn id="19" dur="1" fill="hold">
                                          <p:stCondLst>
                                            <p:cond delay="0"/>
                                          </p:stCondLst>
                                        </p:cTn>
                                        <p:tgtEl>
                                          <p:spTgt spid="135174"/>
                                        </p:tgtEl>
                                        <p:attrNameLst>
                                          <p:attrName>style.visibility</p:attrName>
                                        </p:attrNameLst>
                                      </p:cBhvr>
                                      <p:to>
                                        <p:strVal val="visible"/>
                                      </p:to>
                                    </p:set>
                                    <p:anim calcmode="lin" valueType="num">
                                      <p:cBhvr>
                                        <p:cTn id="20" dur="15000" fill="hold"/>
                                        <p:tgtEl>
                                          <p:spTgt spid="135174"/>
                                        </p:tgtEl>
                                        <p:attrNameLst>
                                          <p:attrName>ppt_x</p:attrName>
                                        </p:attrNameLst>
                                      </p:cBhvr>
                                      <p:tavLst>
                                        <p:tav tm="0">
                                          <p:val>
                                            <p:strVal val="#ppt_x"/>
                                          </p:val>
                                        </p:tav>
                                        <p:tav tm="100000">
                                          <p:val>
                                            <p:strVal val="#ppt_x"/>
                                          </p:val>
                                        </p:tav>
                                      </p:tavLst>
                                    </p:anim>
                                    <p:anim calcmode="lin" valueType="num">
                                      <p:cBhvr>
                                        <p:cTn id="21" dur="15000" fill="hold"/>
                                        <p:tgtEl>
                                          <p:spTgt spid="135174"/>
                                        </p:tgtEl>
                                        <p:attrNameLst>
                                          <p:attrName>ppt_y</p:attrName>
                                        </p:attrNameLst>
                                      </p:cBhvr>
                                      <p:tavLst>
                                        <p:tav tm="0">
                                          <p:val>
                                            <p:strVal val="#ppt_y+1"/>
                                          </p:val>
                                        </p:tav>
                                        <p:tav tm="100000">
                                          <p:val>
                                            <p:strVal val="#ppt_y-1"/>
                                          </p:val>
                                        </p:tav>
                                      </p:tavLst>
                                    </p:anim>
                                  </p:childTnLst>
                                </p:cTn>
                              </p:par>
                            </p:childTnLst>
                          </p:cTn>
                        </p:par>
                        <p:par>
                          <p:cTn id="22" fill="hold" nodeType="afterGroup">
                            <p:stCondLst>
                              <p:cond delay="16000"/>
                            </p:stCondLst>
                            <p:childTnLst>
                              <p:par>
                                <p:cTn id="23" presetID="2" presetClass="entr" presetSubtype="4" fill="hold" nodeType="afterEffect">
                                  <p:stCondLst>
                                    <p:cond delay="0"/>
                                  </p:stCondLst>
                                  <p:childTnLst>
                                    <p:set>
                                      <p:cBhvr>
                                        <p:cTn id="24" dur="1" fill="hold">
                                          <p:stCondLst>
                                            <p:cond delay="0"/>
                                          </p:stCondLst>
                                        </p:cTn>
                                        <p:tgtEl>
                                          <p:spTgt spid="135174"/>
                                        </p:tgtEl>
                                        <p:attrNameLst>
                                          <p:attrName>style.visibility</p:attrName>
                                        </p:attrNameLst>
                                      </p:cBhvr>
                                      <p:to>
                                        <p:strVal val="visible"/>
                                      </p:to>
                                    </p:set>
                                    <p:anim calcmode="lin" valueType="num">
                                      <p:cBhvr additive="base">
                                        <p:cTn id="25" dur="500" fill="hold"/>
                                        <p:tgtEl>
                                          <p:spTgt spid="135174"/>
                                        </p:tgtEl>
                                        <p:attrNameLst>
                                          <p:attrName>ppt_x</p:attrName>
                                        </p:attrNameLst>
                                      </p:cBhvr>
                                      <p:tavLst>
                                        <p:tav tm="0">
                                          <p:val>
                                            <p:strVal val="#ppt_x"/>
                                          </p:val>
                                        </p:tav>
                                        <p:tav tm="100000">
                                          <p:val>
                                            <p:strVal val="#ppt_x"/>
                                          </p:val>
                                        </p:tav>
                                      </p:tavLst>
                                    </p:anim>
                                    <p:anim calcmode="lin" valueType="num">
                                      <p:cBhvr additive="base">
                                        <p:cTn id="26" dur="500" fill="hold"/>
                                        <p:tgtEl>
                                          <p:spTgt spid="135174"/>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6500"/>
                            </p:stCondLst>
                            <p:childTnLst>
                              <p:par>
                                <p:cTn id="28" presetID="58" presetClass="entr" presetSubtype="0" accel="100000" fill="hold" nodeType="afterEffect">
                                  <p:stCondLst>
                                    <p:cond delay="0"/>
                                  </p:stCondLst>
                                  <p:childTnLst>
                                    <p:set>
                                      <p:cBhvr>
                                        <p:cTn id="29" dur="1" fill="hold">
                                          <p:stCondLst>
                                            <p:cond delay="0"/>
                                          </p:stCondLst>
                                        </p:cTn>
                                        <p:tgtEl>
                                          <p:spTgt spid="135180"/>
                                        </p:tgtEl>
                                        <p:attrNameLst>
                                          <p:attrName>style.visibility</p:attrName>
                                        </p:attrNameLst>
                                      </p:cBhvr>
                                      <p:to>
                                        <p:strVal val="visible"/>
                                      </p:to>
                                    </p:set>
                                    <p:anim calcmode="lin" valueType="num">
                                      <p:cBhvr>
                                        <p:cTn id="30" dur="500" fill="hold"/>
                                        <p:tgtEl>
                                          <p:spTgt spid="135180"/>
                                        </p:tgtEl>
                                        <p:attrNameLst>
                                          <p:attrName>ppt_w</p:attrName>
                                        </p:attrNameLst>
                                      </p:cBhvr>
                                      <p:tavLst>
                                        <p:tav tm="0">
                                          <p:val>
                                            <p:strVal val="#ppt_w*2.5"/>
                                          </p:val>
                                        </p:tav>
                                        <p:tav tm="100000">
                                          <p:val>
                                            <p:strVal val="#ppt_w"/>
                                          </p:val>
                                        </p:tav>
                                      </p:tavLst>
                                    </p:anim>
                                    <p:anim calcmode="lin" valueType="num">
                                      <p:cBhvr>
                                        <p:cTn id="31" dur="500" fill="hold"/>
                                        <p:tgtEl>
                                          <p:spTgt spid="135180"/>
                                        </p:tgtEl>
                                        <p:attrNameLst>
                                          <p:attrName>ppt_h</p:attrName>
                                        </p:attrNameLst>
                                      </p:cBhvr>
                                      <p:tavLst>
                                        <p:tav tm="0">
                                          <p:val>
                                            <p:strVal val="#ppt_h*0.01"/>
                                          </p:val>
                                        </p:tav>
                                        <p:tav tm="100000">
                                          <p:val>
                                            <p:strVal val="#ppt_h"/>
                                          </p:val>
                                        </p:tav>
                                      </p:tavLst>
                                    </p:anim>
                                    <p:anim calcmode="lin" valueType="num">
                                      <p:cBhvr>
                                        <p:cTn id="32" dur="500" fill="hold"/>
                                        <p:tgtEl>
                                          <p:spTgt spid="135180"/>
                                        </p:tgtEl>
                                        <p:attrNameLst>
                                          <p:attrName>ppt_x</p:attrName>
                                        </p:attrNameLst>
                                      </p:cBhvr>
                                      <p:tavLst>
                                        <p:tav tm="0">
                                          <p:val>
                                            <p:strVal val="#ppt_x"/>
                                          </p:val>
                                        </p:tav>
                                        <p:tav tm="100000">
                                          <p:val>
                                            <p:strVal val="#ppt_x"/>
                                          </p:val>
                                        </p:tav>
                                      </p:tavLst>
                                    </p:anim>
                                    <p:anim calcmode="lin" valueType="num">
                                      <p:cBhvr>
                                        <p:cTn id="33" dur="500" fill="hold"/>
                                        <p:tgtEl>
                                          <p:spTgt spid="135180"/>
                                        </p:tgtEl>
                                        <p:attrNameLst>
                                          <p:attrName>ppt_y</p:attrName>
                                        </p:attrNameLst>
                                      </p:cBhvr>
                                      <p:tavLst>
                                        <p:tav tm="0">
                                          <p:val>
                                            <p:strVal val="#ppt_h+1"/>
                                          </p:val>
                                        </p:tav>
                                        <p:tav tm="100000">
                                          <p:val>
                                            <p:strVal val="#ppt_y"/>
                                          </p:val>
                                        </p:tav>
                                      </p:tavLst>
                                    </p:anim>
                                    <p:animEffect transition="in" filter="fade">
                                      <p:cBhvr>
                                        <p:cTn id="34" dur="500"/>
                                        <p:tgtEl>
                                          <p:spTgt spid="135180"/>
                                        </p:tgtEl>
                                      </p:cBhvr>
                                    </p:animEffect>
                                  </p:childTnLst>
                                </p:cTn>
                              </p:par>
                            </p:childTnLst>
                          </p:cTn>
                        </p:par>
                        <p:par>
                          <p:cTn id="35" fill="hold" nodeType="afterGroup">
                            <p:stCondLst>
                              <p:cond delay="17000"/>
                            </p:stCondLst>
                            <p:childTnLst>
                              <p:par>
                                <p:cTn id="36" presetID="28" presetClass="entr" presetSubtype="0" fill="hold" nodeType="afterEffect">
                                  <p:stCondLst>
                                    <p:cond delay="0"/>
                                  </p:stCondLst>
                                  <p:childTnLst>
                                    <p:set>
                                      <p:cBhvr>
                                        <p:cTn id="37" dur="1" fill="hold">
                                          <p:stCondLst>
                                            <p:cond delay="0"/>
                                          </p:stCondLst>
                                        </p:cTn>
                                        <p:tgtEl>
                                          <p:spTgt spid="135181"/>
                                        </p:tgtEl>
                                        <p:attrNameLst>
                                          <p:attrName>style.visibility</p:attrName>
                                        </p:attrNameLst>
                                      </p:cBhvr>
                                      <p:to>
                                        <p:strVal val="visible"/>
                                      </p:to>
                                    </p:set>
                                    <p:anim calcmode="lin" valueType="num">
                                      <p:cBhvr>
                                        <p:cTn id="38" dur="15000" fill="hold"/>
                                        <p:tgtEl>
                                          <p:spTgt spid="135181"/>
                                        </p:tgtEl>
                                        <p:attrNameLst>
                                          <p:attrName>ppt_x</p:attrName>
                                        </p:attrNameLst>
                                      </p:cBhvr>
                                      <p:tavLst>
                                        <p:tav tm="0">
                                          <p:val>
                                            <p:strVal val="#ppt_x"/>
                                          </p:val>
                                        </p:tav>
                                        <p:tav tm="100000">
                                          <p:val>
                                            <p:strVal val="#ppt_x"/>
                                          </p:val>
                                        </p:tav>
                                      </p:tavLst>
                                    </p:anim>
                                    <p:anim calcmode="lin" valueType="num">
                                      <p:cBhvr>
                                        <p:cTn id="39" dur="15000" fill="hold"/>
                                        <p:tgtEl>
                                          <p:spTgt spid="135181"/>
                                        </p:tgtEl>
                                        <p:attrNameLst>
                                          <p:attrName>ppt_y</p:attrName>
                                        </p:attrNameLst>
                                      </p:cBhvr>
                                      <p:tavLst>
                                        <p:tav tm="0">
                                          <p:val>
                                            <p:strVal val="#ppt_y+1"/>
                                          </p:val>
                                        </p:tav>
                                        <p:tav tm="100000">
                                          <p:val>
                                            <p:strVal val="#ppt_y-1"/>
                                          </p:val>
                                        </p:tav>
                                      </p:tavLst>
                                    </p:anim>
                                  </p:childTnLst>
                                </p:cTn>
                              </p:par>
                            </p:childTnLst>
                          </p:cTn>
                        </p:par>
                        <p:par>
                          <p:cTn id="40" fill="hold" nodeType="afterGroup">
                            <p:stCondLst>
                              <p:cond delay="32000"/>
                            </p:stCondLst>
                            <p:childTnLst>
                              <p:par>
                                <p:cTn id="41" presetID="2" presetClass="entr" presetSubtype="4" fill="hold" nodeType="afterEffect">
                                  <p:stCondLst>
                                    <p:cond delay="0"/>
                                  </p:stCondLst>
                                  <p:childTnLst>
                                    <p:set>
                                      <p:cBhvr>
                                        <p:cTn id="42" dur="1" fill="hold">
                                          <p:stCondLst>
                                            <p:cond delay="0"/>
                                          </p:stCondLst>
                                        </p:cTn>
                                        <p:tgtEl>
                                          <p:spTgt spid="135181"/>
                                        </p:tgtEl>
                                        <p:attrNameLst>
                                          <p:attrName>style.visibility</p:attrName>
                                        </p:attrNameLst>
                                      </p:cBhvr>
                                      <p:to>
                                        <p:strVal val="visible"/>
                                      </p:to>
                                    </p:set>
                                    <p:anim calcmode="lin" valueType="num">
                                      <p:cBhvr additive="base">
                                        <p:cTn id="43" dur="500" fill="hold"/>
                                        <p:tgtEl>
                                          <p:spTgt spid="135181"/>
                                        </p:tgtEl>
                                        <p:attrNameLst>
                                          <p:attrName>ppt_x</p:attrName>
                                        </p:attrNameLst>
                                      </p:cBhvr>
                                      <p:tavLst>
                                        <p:tav tm="0">
                                          <p:val>
                                            <p:strVal val="#ppt_x"/>
                                          </p:val>
                                        </p:tav>
                                        <p:tav tm="100000">
                                          <p:val>
                                            <p:strVal val="#ppt_x"/>
                                          </p:val>
                                        </p:tav>
                                      </p:tavLst>
                                    </p:anim>
                                    <p:anim calcmode="lin" valueType="num">
                                      <p:cBhvr additive="base">
                                        <p:cTn id="44" dur="500" fill="hold"/>
                                        <p:tgtEl>
                                          <p:spTgt spid="1351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45" repeatCount="indefinite" fill="hold" display="0">
                  <p:stCondLst>
                    <p:cond delay="indefinite"/>
                  </p:stCondLst>
                  <p:endCondLst>
                    <p:cond evt="onPrev" delay="0">
                      <p:tgtEl>
                        <p:sldTgt/>
                      </p:tgtEl>
                    </p:cond>
                    <p:cond evt="onStopAudio" delay="0">
                      <p:tgtEl>
                        <p:sldTgt/>
                      </p:tgtEl>
                    </p:cond>
                  </p:endCondLst>
                </p:cTn>
                <p:tgtEl>
                  <p:spTgt spid="135175"/>
                </p:tgtEl>
              </p:cMediaNode>
            </p:audio>
            <p:seq concurrent="1" nextAc="seek">
              <p:cTn id="46" restart="whenNotActive" fill="hold" evtFilter="cancelBubble" nodeType="interactiveSeq">
                <p:stCondLst>
                  <p:cond evt="onClick" delay="0">
                    <p:tgtEl>
                      <p:spTgt spid="135175"/>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mediacall" presetSubtype="0" fill="hold" nodeType="afterEffect">
                                  <p:stCondLst>
                                    <p:cond delay="0"/>
                                  </p:stCondLst>
                                  <p:childTnLst>
                                    <p:cmd type="call" cmd="playFrom(0.0)">
                                      <p:cBhvr>
                                        <p:cTn id="50" dur="1" fill="hold"/>
                                        <p:tgtEl>
                                          <p:spTgt spid="135175"/>
                                        </p:tgtEl>
                                      </p:cBhvr>
                                    </p:cmd>
                                  </p:childTnLst>
                                </p:cTn>
                              </p:par>
                            </p:childTnLst>
                          </p:cTn>
                        </p:par>
                      </p:childTnLst>
                    </p:cTn>
                  </p:par>
                </p:childTnLst>
              </p:cTn>
              <p:nextCondLst>
                <p:cond evt="onClick" delay="0">
                  <p:tgtEl>
                    <p:spTgt spid="135175"/>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8"/>
          <p:cNvSpPr txBox="1">
            <a:spLocks noChangeArrowheads="1"/>
          </p:cNvSpPr>
          <p:nvPr/>
        </p:nvSpPr>
        <p:spPr bwMode="auto">
          <a:xfrm>
            <a:off x="0" y="1555750"/>
            <a:ext cx="3962400" cy="396875"/>
          </a:xfrm>
          <a:prstGeom prst="rect">
            <a:avLst/>
          </a:prstGeom>
          <a:noFill/>
          <a:ln w="9525" algn="ctr">
            <a:noFill/>
            <a:miter lim="800000"/>
            <a:headEnd/>
            <a:tailEnd/>
          </a:ln>
          <a:effectLst/>
        </p:spPr>
        <p:txBody>
          <a:bodyPr>
            <a:spAutoFit/>
          </a:bodyPr>
          <a:lstStyle/>
          <a:p>
            <a:pPr>
              <a:spcBef>
                <a:spcPct val="50000"/>
              </a:spcBef>
            </a:pPr>
            <a:r>
              <a:rPr lang="vi-VN" sz="2000" b="1">
                <a:solidFill>
                  <a:srgbClr val="FF0000"/>
                </a:solidFill>
                <a:cs typeface="Arial" charset="0"/>
              </a:rPr>
              <a:t>1. Ho</a:t>
            </a:r>
            <a:r>
              <a:rPr lang="vi-VN" sz="1800" b="1">
                <a:solidFill>
                  <a:srgbClr val="FF0000"/>
                </a:solidFill>
                <a:cs typeface="Arial" charset="0"/>
              </a:rPr>
              <a:t>ạt động t</a:t>
            </a:r>
            <a:r>
              <a:rPr lang="vi-VN" sz="2000" b="1">
                <a:solidFill>
                  <a:srgbClr val="FF0000"/>
                </a:solidFill>
                <a:cs typeface="Arial" charset="0"/>
              </a:rPr>
              <a:t>hương mại</a:t>
            </a:r>
          </a:p>
        </p:txBody>
      </p:sp>
      <p:sp>
        <p:nvSpPr>
          <p:cNvPr id="113667" name="Text Box 9"/>
          <p:cNvSpPr txBox="1">
            <a:spLocks noChangeArrowheads="1"/>
          </p:cNvSpPr>
          <p:nvPr/>
        </p:nvSpPr>
        <p:spPr bwMode="auto">
          <a:xfrm>
            <a:off x="0" y="1981200"/>
            <a:ext cx="3581400" cy="366713"/>
          </a:xfrm>
          <a:prstGeom prst="rect">
            <a:avLst/>
          </a:prstGeom>
          <a:noFill/>
          <a:ln w="9525" algn="ctr">
            <a:noFill/>
            <a:miter lim="800000"/>
            <a:headEnd/>
            <a:tailEnd/>
          </a:ln>
          <a:effectLst/>
        </p:spPr>
        <p:txBody>
          <a:bodyPr>
            <a:spAutoFit/>
          </a:bodyPr>
          <a:lstStyle/>
          <a:p>
            <a:pPr>
              <a:spcBef>
                <a:spcPct val="50000"/>
              </a:spcBef>
            </a:pPr>
            <a:r>
              <a:rPr lang="vi-VN" sz="1800" b="1">
                <a:solidFill>
                  <a:srgbClr val="FF0000"/>
                </a:solidFill>
                <a:cs typeface="Arial" charset="0"/>
              </a:rPr>
              <a:t>2. Ngành du lịch</a:t>
            </a:r>
          </a:p>
        </p:txBody>
      </p:sp>
      <p:sp>
        <p:nvSpPr>
          <p:cNvPr id="272397" name="Text Box 13"/>
          <p:cNvSpPr txBox="1">
            <a:spLocks noChangeArrowheads="1"/>
          </p:cNvSpPr>
          <p:nvPr/>
        </p:nvSpPr>
        <p:spPr bwMode="auto">
          <a:xfrm>
            <a:off x="0" y="2667000"/>
            <a:ext cx="8896350" cy="2227263"/>
          </a:xfrm>
          <a:prstGeom prst="rect">
            <a:avLst/>
          </a:prstGeom>
          <a:noFill/>
          <a:ln w="9525">
            <a:noFill/>
            <a:miter lim="800000"/>
            <a:headEnd/>
            <a:tailEnd/>
          </a:ln>
          <a:effectLst/>
        </p:spPr>
        <p:txBody>
          <a:bodyPr>
            <a:spAutoFit/>
          </a:bodyPr>
          <a:lstStyle/>
          <a:p>
            <a:pPr eaLnBrk="0" hangingPunct="0">
              <a:spcBef>
                <a:spcPct val="50000"/>
              </a:spcBef>
            </a:pPr>
            <a:r>
              <a:rPr lang="en-US" sz="2400" b="1">
                <a:solidFill>
                  <a:srgbClr val="00CC00"/>
                </a:solidFill>
                <a:latin typeface=".VnArial Narrow" pitchFamily="34" charset="0"/>
                <a:cs typeface="Arial" charset="0"/>
              </a:rPr>
              <a:t>        </a:t>
            </a:r>
            <a:r>
              <a:rPr lang="en-US" sz="2800" b="1">
                <a:latin typeface=".VnTime" pitchFamily="34" charset="0"/>
                <a:cs typeface="Arial" charset="0"/>
              </a:rPr>
              <a:t>Th­¬ng m¹i gåm c¸c ho¹t ®éng mua b¸n hµng ho¸ ë trong n­íc vµ víi n­íc ngoµi. N­íc ta chñ yÕu xuÊt khÈu c¸c kho¸ng s¶n ( dÇu má, than, … ), hµng tiªu dïng, n«ng s¶n vµ thuû s¶n; nhËp khÈu c¸c m¸y mãc, thiÕt bÞ, nguyªn liÖu, nhiªn liÖu vµ vËt liÖu.</a:t>
            </a:r>
          </a:p>
        </p:txBody>
      </p:sp>
      <p:sp>
        <p:nvSpPr>
          <p:cNvPr id="113671" name="Text Box 7"/>
          <p:cNvSpPr txBox="1">
            <a:spLocks noChangeArrowheads="1"/>
          </p:cNvSpPr>
          <p:nvPr/>
        </p:nvSpPr>
        <p:spPr bwMode="auto">
          <a:xfrm>
            <a:off x="3962400" y="457200"/>
            <a:ext cx="1143000" cy="488950"/>
          </a:xfrm>
          <a:prstGeom prst="rect">
            <a:avLst/>
          </a:prstGeom>
          <a:noFill/>
          <a:ln w="9525">
            <a:noFill/>
            <a:miter lim="800000"/>
            <a:headEnd/>
            <a:tailEnd/>
          </a:ln>
          <a:effectLst/>
        </p:spPr>
        <p:txBody>
          <a:bodyPr>
            <a:spAutoFit/>
          </a:bodyPr>
          <a:lstStyle/>
          <a:p>
            <a:pPr>
              <a:spcBef>
                <a:spcPct val="50000"/>
              </a:spcBef>
            </a:pPr>
            <a:r>
              <a:rPr lang="en-US" sz="2600" b="1" u="sng">
                <a:latin typeface="Times New Roman" pitchFamily="18" charset="0"/>
              </a:rPr>
              <a:t>Địa lí</a:t>
            </a:r>
          </a:p>
        </p:txBody>
      </p:sp>
      <p:sp>
        <p:nvSpPr>
          <p:cNvPr id="113672" name="Text Box 8"/>
          <p:cNvSpPr txBox="1">
            <a:spLocks noChangeArrowheads="1"/>
          </p:cNvSpPr>
          <p:nvPr/>
        </p:nvSpPr>
        <p:spPr bwMode="auto">
          <a:xfrm>
            <a:off x="2514600" y="838200"/>
            <a:ext cx="4267200" cy="488950"/>
          </a:xfrm>
          <a:prstGeom prst="rect">
            <a:avLst/>
          </a:prstGeom>
          <a:noFill/>
          <a:ln w="9525">
            <a:noFill/>
            <a:miter lim="800000"/>
            <a:headEnd/>
            <a:tailEnd/>
          </a:ln>
          <a:effectLst/>
        </p:spPr>
        <p:txBody>
          <a:bodyPr>
            <a:spAutoFit/>
          </a:bodyPr>
          <a:lstStyle/>
          <a:p>
            <a:pPr algn="ctr">
              <a:spcBef>
                <a:spcPct val="50000"/>
              </a:spcBef>
            </a:pPr>
            <a:r>
              <a:rPr lang="en-US" sz="2600" b="1">
                <a:solidFill>
                  <a:srgbClr val="FF0000"/>
                </a:solidFill>
                <a:latin typeface="Times New Roman" pitchFamily="18" charset="0"/>
              </a:rPr>
              <a:t>Thương mại và du lịch</a:t>
            </a:r>
          </a:p>
        </p:txBody>
      </p:sp>
      <p:sp>
        <p:nvSpPr>
          <p:cNvPr id="113673" name="Text Box 9"/>
          <p:cNvSpPr txBox="1">
            <a:spLocks noChangeArrowheads="1"/>
          </p:cNvSpPr>
          <p:nvPr/>
        </p:nvSpPr>
        <p:spPr bwMode="auto">
          <a:xfrm>
            <a:off x="457200" y="5181600"/>
            <a:ext cx="8305800" cy="885825"/>
          </a:xfrm>
          <a:prstGeom prst="rect">
            <a:avLst/>
          </a:prstGeom>
          <a:noFill/>
          <a:ln w="9525">
            <a:noFill/>
            <a:miter lim="800000"/>
            <a:headEnd/>
            <a:tailEnd/>
          </a:ln>
          <a:effectLst/>
        </p:spPr>
        <p:txBody>
          <a:bodyPr>
            <a:spAutoFit/>
          </a:bodyPr>
          <a:lstStyle/>
          <a:p>
            <a:pPr>
              <a:spcBef>
                <a:spcPct val="50000"/>
              </a:spcBef>
            </a:pPr>
            <a:r>
              <a:rPr lang="en-US" sz="2600" b="1">
                <a:latin typeface="Times New Roman" pitchFamily="18" charset="0"/>
              </a:rPr>
              <a:t>    Nhờ có điều kiện thuận lợi, ngành du lịch của nước ta ngày càng phát triển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3594" name="Group 10"/>
          <p:cNvGrpSpPr>
            <a:grpSpLocks/>
          </p:cNvGrpSpPr>
          <p:nvPr/>
        </p:nvGrpSpPr>
        <p:grpSpPr bwMode="auto">
          <a:xfrm>
            <a:off x="228600" y="228600"/>
            <a:ext cx="8763000" cy="6567488"/>
            <a:chOff x="144" y="144"/>
            <a:chExt cx="5520" cy="4137"/>
          </a:xfrm>
        </p:grpSpPr>
        <p:pic>
          <p:nvPicPr>
            <p:cNvPr id="68611" name="Picture 7" descr="nhãn2"/>
            <p:cNvPicPr>
              <a:picLocks noChangeAspect="1" noChangeArrowheads="1"/>
            </p:cNvPicPr>
            <p:nvPr/>
          </p:nvPicPr>
          <p:blipFill>
            <a:blip r:embed="rId2"/>
            <a:srcRect/>
            <a:stretch>
              <a:fillRect/>
            </a:stretch>
          </p:blipFill>
          <p:spPr bwMode="auto">
            <a:xfrm>
              <a:off x="144" y="192"/>
              <a:ext cx="3072" cy="2256"/>
            </a:xfrm>
            <a:prstGeom prst="rect">
              <a:avLst/>
            </a:prstGeom>
            <a:noFill/>
            <a:ln w="9525">
              <a:noFill/>
              <a:miter lim="800000"/>
              <a:headEnd/>
              <a:tailEnd/>
            </a:ln>
          </p:spPr>
        </p:pic>
        <p:pic>
          <p:nvPicPr>
            <p:cNvPr id="68612" name="Picture 6" descr="nhãn6"/>
            <p:cNvPicPr>
              <a:picLocks noChangeAspect="1" noChangeArrowheads="1"/>
            </p:cNvPicPr>
            <p:nvPr/>
          </p:nvPicPr>
          <p:blipFill>
            <a:blip r:embed="rId3"/>
            <a:srcRect/>
            <a:stretch>
              <a:fillRect/>
            </a:stretch>
          </p:blipFill>
          <p:spPr bwMode="auto">
            <a:xfrm>
              <a:off x="2640" y="144"/>
              <a:ext cx="3024" cy="2265"/>
            </a:xfrm>
            <a:prstGeom prst="rect">
              <a:avLst/>
            </a:prstGeom>
            <a:noFill/>
            <a:ln w="9525">
              <a:noFill/>
              <a:miter lim="800000"/>
              <a:headEnd/>
              <a:tailEnd/>
            </a:ln>
          </p:spPr>
        </p:pic>
        <p:pic>
          <p:nvPicPr>
            <p:cNvPr id="68613" name="Picture 8" descr="nhãn4"/>
            <p:cNvPicPr>
              <a:picLocks noChangeAspect="1" noChangeArrowheads="1"/>
            </p:cNvPicPr>
            <p:nvPr/>
          </p:nvPicPr>
          <p:blipFill>
            <a:blip r:embed="rId4"/>
            <a:srcRect/>
            <a:stretch>
              <a:fillRect/>
            </a:stretch>
          </p:blipFill>
          <p:spPr bwMode="auto">
            <a:xfrm>
              <a:off x="1584" y="2462"/>
              <a:ext cx="2496" cy="1819"/>
            </a:xfrm>
            <a:prstGeom prst="rect">
              <a:avLst/>
            </a:prstGeom>
            <a:noFill/>
            <a:ln w="9525">
              <a:noFill/>
              <a:miter lim="800000"/>
              <a:headEnd/>
              <a:tailEnd/>
            </a:ln>
          </p:spPr>
        </p:pic>
      </p:grpSp>
      <p:sp>
        <p:nvSpPr>
          <p:cNvPr id="10247" name="Text Box 7"/>
          <p:cNvSpPr txBox="1">
            <a:spLocks noChangeArrowheads="1"/>
          </p:cNvSpPr>
          <p:nvPr/>
        </p:nvSpPr>
        <p:spPr bwMode="auto">
          <a:xfrm>
            <a:off x="533400" y="381000"/>
            <a:ext cx="8229600" cy="3111500"/>
          </a:xfrm>
          <a:prstGeom prst="rect">
            <a:avLst/>
          </a:prstGeom>
          <a:noFill/>
          <a:ln w="9525">
            <a:noFill/>
            <a:miter lim="800000"/>
            <a:headEnd/>
            <a:tailEnd/>
          </a:ln>
          <a:effectLst/>
        </p:spPr>
        <p:txBody>
          <a:bodyPr lIns="63999" tIns="31999" rIns="63999" bIns="31999">
            <a:spAutoFit/>
          </a:bodyPr>
          <a:lstStyle/>
          <a:p>
            <a:pPr algn="ctr" defTabSz="639763">
              <a:spcBef>
                <a:spcPct val="50000"/>
              </a:spcBef>
            </a:pPr>
            <a:r>
              <a:rPr lang="en-US" sz="5000">
                <a:solidFill>
                  <a:srgbClr val="9900FF"/>
                </a:solidFill>
                <a:effectLst>
                  <a:outerShdw blurRad="38100" dist="38100" dir="2700000" algn="tl">
                    <a:srgbClr val="C0C0C0"/>
                  </a:outerShdw>
                </a:effectLst>
                <a:latin typeface="VNI-Commerce" pitchFamily="2" charset="0"/>
              </a:rPr>
              <a:t> Tieát hoïc ñaõ keát thuùc</a:t>
            </a:r>
          </a:p>
          <a:p>
            <a:pPr algn="ctr" defTabSz="639763">
              <a:spcBef>
                <a:spcPct val="50000"/>
              </a:spcBef>
            </a:pPr>
            <a:r>
              <a:rPr lang="en-US" sz="5000">
                <a:solidFill>
                  <a:srgbClr val="9900FF"/>
                </a:solidFill>
                <a:effectLst>
                  <a:outerShdw blurRad="38100" dist="38100" dir="2700000" algn="tl">
                    <a:srgbClr val="C0C0C0"/>
                  </a:outerShdw>
                </a:effectLst>
                <a:latin typeface="VNI-Commerce" pitchFamily="2" charset="0"/>
              </a:rPr>
              <a:t>Chuùng kính chuùc thaày, coâ </a:t>
            </a:r>
          </a:p>
          <a:p>
            <a:pPr algn="ctr" defTabSz="639763">
              <a:spcBef>
                <a:spcPct val="50000"/>
              </a:spcBef>
            </a:pPr>
            <a:r>
              <a:rPr lang="en-US" sz="5000">
                <a:solidFill>
                  <a:srgbClr val="9900FF"/>
                </a:solidFill>
                <a:effectLst>
                  <a:outerShdw blurRad="38100" dist="38100" dir="2700000" algn="tl">
                    <a:srgbClr val="C0C0C0"/>
                  </a:outerShdw>
                </a:effectLst>
                <a:latin typeface="VNI-Commerce" pitchFamily="2" charset="0"/>
              </a:rPr>
              <a:t>maïnh khoeû</a:t>
            </a:r>
            <a:endParaRPr lang="en-US" sz="2600">
              <a:solidFill>
                <a:srgbClr val="9900FF"/>
              </a:solidFill>
              <a:effectLst>
                <a:outerShdw blurRad="38100" dist="38100" dir="2700000" algn="tl">
                  <a:srgbClr val="C0C0C0"/>
                </a:outerShdw>
              </a:effectLst>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nodeType="withEffect">
                                  <p:stCondLst>
                                    <p:cond delay="0"/>
                                  </p:stCondLst>
                                  <p:childTnLst>
                                    <p:animClr clrSpc="hsl" dir="cw">
                                      <p:cBhvr override="childStyle">
                                        <p:cTn id="6" dur="500" fill="hold"/>
                                        <p:tgtEl>
                                          <p:spTgt spid="10247">
                                            <p:txEl>
                                              <p:pRg st="0" end="0"/>
                                            </p:txEl>
                                          </p:spTgt>
                                        </p:tgtEl>
                                        <p:attrNameLst>
                                          <p:attrName>style.color</p:attrName>
                                        </p:attrNameLst>
                                      </p:cBhvr>
                                      <p:by>
                                        <p:hsl h="-7200000" s="0" l="0"/>
                                      </p:by>
                                    </p:animClr>
                                    <p:animClr clrSpc="hsl" dir="cw">
                                      <p:cBhvr>
                                        <p:cTn id="7" dur="500" fill="hold"/>
                                        <p:tgtEl>
                                          <p:spTgt spid="10247">
                                            <p:txEl>
                                              <p:pRg st="0" end="0"/>
                                            </p:txEl>
                                          </p:spTgt>
                                        </p:tgtEl>
                                        <p:attrNameLst>
                                          <p:attrName>fillcolor</p:attrName>
                                        </p:attrNameLst>
                                      </p:cBhvr>
                                      <p:by>
                                        <p:hsl h="-7200000" s="0" l="0"/>
                                      </p:by>
                                    </p:animClr>
                                    <p:animClr clrSpc="hsl" dir="cw">
                                      <p:cBhvr>
                                        <p:cTn id="8" dur="500" fill="hold"/>
                                        <p:tgtEl>
                                          <p:spTgt spid="10247">
                                            <p:txEl>
                                              <p:pRg st="0" end="0"/>
                                            </p:txEl>
                                          </p:spTgt>
                                        </p:tgtEl>
                                        <p:attrNameLst>
                                          <p:attrName>stroke.color</p:attrName>
                                        </p:attrNameLst>
                                      </p:cBhvr>
                                      <p:by>
                                        <p:hsl h="-7200000" s="0" l="0"/>
                                      </p:by>
                                    </p:animClr>
                                    <p:set>
                                      <p:cBhvr>
                                        <p:cTn id="9" dur="500" fill="hold"/>
                                        <p:tgtEl>
                                          <p:spTgt spid="10247">
                                            <p:txEl>
                                              <p:pRg st="0" end="0"/>
                                            </p:txEl>
                                          </p:spTgt>
                                        </p:tgtEl>
                                        <p:attrNameLst>
                                          <p:attrName>fill.type</p:attrName>
                                        </p:attrNameLst>
                                      </p:cBhvr>
                                      <p:to>
                                        <p:strVal val="solid"/>
                                      </p:to>
                                    </p:set>
                                  </p:childTnLst>
                                </p:cTn>
                              </p:par>
                              <p:par>
                                <p:cTn id="10" presetID="22" presetClass="emph" presetSubtype="0" repeatCount="indefinite" fill="hold" nodeType="withEffect">
                                  <p:stCondLst>
                                    <p:cond delay="0"/>
                                  </p:stCondLst>
                                  <p:childTnLst>
                                    <p:animClr clrSpc="hsl" dir="cw">
                                      <p:cBhvr override="childStyle">
                                        <p:cTn id="11" dur="500" fill="hold"/>
                                        <p:tgtEl>
                                          <p:spTgt spid="10247">
                                            <p:txEl>
                                              <p:pRg st="1" end="1"/>
                                            </p:txEl>
                                          </p:spTgt>
                                        </p:tgtEl>
                                        <p:attrNameLst>
                                          <p:attrName>style.color</p:attrName>
                                        </p:attrNameLst>
                                      </p:cBhvr>
                                      <p:by>
                                        <p:hsl h="-7200000" s="0" l="0"/>
                                      </p:by>
                                    </p:animClr>
                                    <p:animClr clrSpc="hsl" dir="cw">
                                      <p:cBhvr>
                                        <p:cTn id="12" dur="500" fill="hold"/>
                                        <p:tgtEl>
                                          <p:spTgt spid="10247">
                                            <p:txEl>
                                              <p:pRg st="1" end="1"/>
                                            </p:txEl>
                                          </p:spTgt>
                                        </p:tgtEl>
                                        <p:attrNameLst>
                                          <p:attrName>fillcolor</p:attrName>
                                        </p:attrNameLst>
                                      </p:cBhvr>
                                      <p:by>
                                        <p:hsl h="-7200000" s="0" l="0"/>
                                      </p:by>
                                    </p:animClr>
                                    <p:animClr clrSpc="hsl" dir="cw">
                                      <p:cBhvr>
                                        <p:cTn id="13" dur="500" fill="hold"/>
                                        <p:tgtEl>
                                          <p:spTgt spid="10247">
                                            <p:txEl>
                                              <p:pRg st="1" end="1"/>
                                            </p:txEl>
                                          </p:spTgt>
                                        </p:tgtEl>
                                        <p:attrNameLst>
                                          <p:attrName>stroke.color</p:attrName>
                                        </p:attrNameLst>
                                      </p:cBhvr>
                                      <p:by>
                                        <p:hsl h="-7200000" s="0" l="0"/>
                                      </p:by>
                                    </p:animClr>
                                    <p:set>
                                      <p:cBhvr>
                                        <p:cTn id="14" dur="500" fill="hold"/>
                                        <p:tgtEl>
                                          <p:spTgt spid="10247">
                                            <p:txEl>
                                              <p:pRg st="1" end="1"/>
                                            </p:txEl>
                                          </p:spTgt>
                                        </p:tgtEl>
                                        <p:attrNameLst>
                                          <p:attrName>fill.type</p:attrName>
                                        </p:attrNameLst>
                                      </p:cBhvr>
                                      <p:to>
                                        <p:strVal val="solid"/>
                                      </p:to>
                                    </p:set>
                                  </p:childTnLst>
                                </p:cTn>
                              </p:par>
                              <p:par>
                                <p:cTn id="15" presetID="22" presetClass="emph" presetSubtype="0" repeatCount="indefinite" fill="hold" nodeType="withEffect">
                                  <p:stCondLst>
                                    <p:cond delay="0"/>
                                  </p:stCondLst>
                                  <p:childTnLst>
                                    <p:animClr clrSpc="hsl" dir="cw">
                                      <p:cBhvr override="childStyle">
                                        <p:cTn id="16" dur="500" fill="hold"/>
                                        <p:tgtEl>
                                          <p:spTgt spid="10247">
                                            <p:txEl>
                                              <p:pRg st="2" end="2"/>
                                            </p:txEl>
                                          </p:spTgt>
                                        </p:tgtEl>
                                        <p:attrNameLst>
                                          <p:attrName>style.color</p:attrName>
                                        </p:attrNameLst>
                                      </p:cBhvr>
                                      <p:by>
                                        <p:hsl h="-7200000" s="0" l="0"/>
                                      </p:by>
                                    </p:animClr>
                                    <p:animClr clrSpc="hsl" dir="cw">
                                      <p:cBhvr>
                                        <p:cTn id="17" dur="500" fill="hold"/>
                                        <p:tgtEl>
                                          <p:spTgt spid="10247">
                                            <p:txEl>
                                              <p:pRg st="2" end="2"/>
                                            </p:txEl>
                                          </p:spTgt>
                                        </p:tgtEl>
                                        <p:attrNameLst>
                                          <p:attrName>fillcolor</p:attrName>
                                        </p:attrNameLst>
                                      </p:cBhvr>
                                      <p:by>
                                        <p:hsl h="-7200000" s="0" l="0"/>
                                      </p:by>
                                    </p:animClr>
                                    <p:animClr clrSpc="hsl" dir="cw">
                                      <p:cBhvr>
                                        <p:cTn id="18" dur="500" fill="hold"/>
                                        <p:tgtEl>
                                          <p:spTgt spid="10247">
                                            <p:txEl>
                                              <p:pRg st="2" end="2"/>
                                            </p:txEl>
                                          </p:spTgt>
                                        </p:tgtEl>
                                        <p:attrNameLst>
                                          <p:attrName>stroke.color</p:attrName>
                                        </p:attrNameLst>
                                      </p:cBhvr>
                                      <p:by>
                                        <p:hsl h="-7200000" s="0" l="0"/>
                                      </p:by>
                                    </p:animClr>
                                    <p:set>
                                      <p:cBhvr>
                                        <p:cTn id="19" dur="500" fill="hold"/>
                                        <p:tgtEl>
                                          <p:spTgt spid="10247">
                                            <p:txEl>
                                              <p:pRg st="2" end="2"/>
                                            </p:txEl>
                                          </p:spTgt>
                                        </p:tgtEl>
                                        <p:attrNameLst>
                                          <p:attrName>fill.type</p:attrName>
                                        </p:attrNameLst>
                                      </p:cBhvr>
                                      <p:to>
                                        <p:strVal val="solid"/>
                                      </p:to>
                                    </p:set>
                                  </p:childTnLst>
                                </p:cTn>
                              </p:par>
                              <p:par>
                                <p:cTn id="20" presetID="21" presetClass="emph" presetSubtype="0" repeatCount="indefinite" fill="hold" nodeType="withEffect">
                                  <p:stCondLst>
                                    <p:cond delay="0"/>
                                  </p:stCondLst>
                                  <p:childTnLst>
                                    <p:animClr clrSpc="hsl" dir="cw">
                                      <p:cBhvr override="childStyle">
                                        <p:cTn id="21" dur="500" fill="hold"/>
                                        <p:tgtEl>
                                          <p:spTgt spid="10247">
                                            <p:txEl>
                                              <p:pRg st="0" end="0"/>
                                            </p:txEl>
                                          </p:spTgt>
                                        </p:tgtEl>
                                        <p:attrNameLst>
                                          <p:attrName>style.color</p:attrName>
                                        </p:attrNameLst>
                                      </p:cBhvr>
                                      <p:by>
                                        <p:hsl h="7200000" s="0" l="0"/>
                                      </p:by>
                                    </p:animClr>
                                    <p:animClr clrSpc="hsl" dir="cw">
                                      <p:cBhvr>
                                        <p:cTn id="22" dur="500" fill="hold"/>
                                        <p:tgtEl>
                                          <p:spTgt spid="10247">
                                            <p:txEl>
                                              <p:pRg st="0" end="0"/>
                                            </p:txEl>
                                          </p:spTgt>
                                        </p:tgtEl>
                                        <p:attrNameLst>
                                          <p:attrName>fillcolor</p:attrName>
                                        </p:attrNameLst>
                                      </p:cBhvr>
                                      <p:by>
                                        <p:hsl h="7200000" s="0" l="0"/>
                                      </p:by>
                                    </p:animClr>
                                    <p:animClr clrSpc="hsl" dir="cw">
                                      <p:cBhvr>
                                        <p:cTn id="23" dur="500" fill="hold"/>
                                        <p:tgtEl>
                                          <p:spTgt spid="10247">
                                            <p:txEl>
                                              <p:pRg st="0" end="0"/>
                                            </p:txEl>
                                          </p:spTgt>
                                        </p:tgtEl>
                                        <p:attrNameLst>
                                          <p:attrName>stroke.color</p:attrName>
                                        </p:attrNameLst>
                                      </p:cBhvr>
                                      <p:by>
                                        <p:hsl h="7200000" s="0" l="0"/>
                                      </p:by>
                                    </p:animClr>
                                    <p:set>
                                      <p:cBhvr>
                                        <p:cTn id="24" dur="500" fill="hold"/>
                                        <p:tgtEl>
                                          <p:spTgt spid="10247">
                                            <p:txEl>
                                              <p:pRg st="0" end="0"/>
                                            </p:txEl>
                                          </p:spTgt>
                                        </p:tgtEl>
                                        <p:attrNameLst>
                                          <p:attrName>fill.type</p:attrName>
                                        </p:attrNameLst>
                                      </p:cBhvr>
                                      <p:to>
                                        <p:strVal val="solid"/>
                                      </p:to>
                                    </p:set>
                                  </p:childTnLst>
                                </p:cTn>
                              </p:par>
                              <p:par>
                                <p:cTn id="25" presetID="21" presetClass="emph" presetSubtype="0" repeatCount="indefinite" fill="hold" nodeType="withEffect">
                                  <p:stCondLst>
                                    <p:cond delay="0"/>
                                  </p:stCondLst>
                                  <p:childTnLst>
                                    <p:animClr clrSpc="hsl" dir="cw">
                                      <p:cBhvr override="childStyle">
                                        <p:cTn id="26" dur="500" fill="hold"/>
                                        <p:tgtEl>
                                          <p:spTgt spid="10247">
                                            <p:txEl>
                                              <p:pRg st="1" end="1"/>
                                            </p:txEl>
                                          </p:spTgt>
                                        </p:tgtEl>
                                        <p:attrNameLst>
                                          <p:attrName>style.color</p:attrName>
                                        </p:attrNameLst>
                                      </p:cBhvr>
                                      <p:by>
                                        <p:hsl h="7200000" s="0" l="0"/>
                                      </p:by>
                                    </p:animClr>
                                    <p:animClr clrSpc="hsl" dir="cw">
                                      <p:cBhvr>
                                        <p:cTn id="27" dur="500" fill="hold"/>
                                        <p:tgtEl>
                                          <p:spTgt spid="10247">
                                            <p:txEl>
                                              <p:pRg st="1" end="1"/>
                                            </p:txEl>
                                          </p:spTgt>
                                        </p:tgtEl>
                                        <p:attrNameLst>
                                          <p:attrName>fillcolor</p:attrName>
                                        </p:attrNameLst>
                                      </p:cBhvr>
                                      <p:by>
                                        <p:hsl h="7200000" s="0" l="0"/>
                                      </p:by>
                                    </p:animClr>
                                    <p:animClr clrSpc="hsl" dir="cw">
                                      <p:cBhvr>
                                        <p:cTn id="28" dur="500" fill="hold"/>
                                        <p:tgtEl>
                                          <p:spTgt spid="10247">
                                            <p:txEl>
                                              <p:pRg st="1" end="1"/>
                                            </p:txEl>
                                          </p:spTgt>
                                        </p:tgtEl>
                                        <p:attrNameLst>
                                          <p:attrName>stroke.color</p:attrName>
                                        </p:attrNameLst>
                                      </p:cBhvr>
                                      <p:by>
                                        <p:hsl h="7200000" s="0" l="0"/>
                                      </p:by>
                                    </p:animClr>
                                    <p:set>
                                      <p:cBhvr>
                                        <p:cTn id="29" dur="500" fill="hold"/>
                                        <p:tgtEl>
                                          <p:spTgt spid="10247">
                                            <p:txEl>
                                              <p:pRg st="1" end="1"/>
                                            </p:txEl>
                                          </p:spTgt>
                                        </p:tgtEl>
                                        <p:attrNameLst>
                                          <p:attrName>fill.type</p:attrName>
                                        </p:attrNameLst>
                                      </p:cBhvr>
                                      <p:to>
                                        <p:strVal val="solid"/>
                                      </p:to>
                                    </p:set>
                                  </p:childTnLst>
                                </p:cTn>
                              </p:par>
                              <p:par>
                                <p:cTn id="30" presetID="21" presetClass="emph" presetSubtype="0" repeatCount="indefinite" fill="hold" nodeType="withEffect">
                                  <p:stCondLst>
                                    <p:cond delay="0"/>
                                  </p:stCondLst>
                                  <p:childTnLst>
                                    <p:animClr clrSpc="hsl" dir="cw">
                                      <p:cBhvr override="childStyle">
                                        <p:cTn id="31" dur="500" fill="hold"/>
                                        <p:tgtEl>
                                          <p:spTgt spid="10247">
                                            <p:txEl>
                                              <p:pRg st="2" end="2"/>
                                            </p:txEl>
                                          </p:spTgt>
                                        </p:tgtEl>
                                        <p:attrNameLst>
                                          <p:attrName>style.color</p:attrName>
                                        </p:attrNameLst>
                                      </p:cBhvr>
                                      <p:by>
                                        <p:hsl h="7200000" s="0" l="0"/>
                                      </p:by>
                                    </p:animClr>
                                    <p:animClr clrSpc="hsl" dir="cw">
                                      <p:cBhvr>
                                        <p:cTn id="32" dur="500" fill="hold"/>
                                        <p:tgtEl>
                                          <p:spTgt spid="10247">
                                            <p:txEl>
                                              <p:pRg st="2" end="2"/>
                                            </p:txEl>
                                          </p:spTgt>
                                        </p:tgtEl>
                                        <p:attrNameLst>
                                          <p:attrName>fillcolor</p:attrName>
                                        </p:attrNameLst>
                                      </p:cBhvr>
                                      <p:by>
                                        <p:hsl h="7200000" s="0" l="0"/>
                                      </p:by>
                                    </p:animClr>
                                    <p:animClr clrSpc="hsl" dir="cw">
                                      <p:cBhvr>
                                        <p:cTn id="33" dur="500" fill="hold"/>
                                        <p:tgtEl>
                                          <p:spTgt spid="10247">
                                            <p:txEl>
                                              <p:pRg st="2" end="2"/>
                                            </p:txEl>
                                          </p:spTgt>
                                        </p:tgtEl>
                                        <p:attrNameLst>
                                          <p:attrName>stroke.color</p:attrName>
                                        </p:attrNameLst>
                                      </p:cBhvr>
                                      <p:by>
                                        <p:hsl h="7200000" s="0" l="0"/>
                                      </p:by>
                                    </p:animClr>
                                    <p:set>
                                      <p:cBhvr>
                                        <p:cTn id="34" dur="500" fill="hold"/>
                                        <p:tgtEl>
                                          <p:spTgt spid="10247">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7623" name="Group 7"/>
          <p:cNvGrpSpPr>
            <a:grpSpLocks/>
          </p:cNvGrpSpPr>
          <p:nvPr/>
        </p:nvGrpSpPr>
        <p:grpSpPr bwMode="auto">
          <a:xfrm>
            <a:off x="0" y="-381000"/>
            <a:ext cx="9144000" cy="6845300"/>
            <a:chOff x="0" y="-240"/>
            <a:chExt cx="5760" cy="4312"/>
          </a:xfrm>
        </p:grpSpPr>
        <p:pic>
          <p:nvPicPr>
            <p:cNvPr id="67587" name="Picture 5" descr="48_big[1]"/>
            <p:cNvPicPr>
              <a:picLocks noChangeAspect="1" noChangeArrowheads="1"/>
            </p:cNvPicPr>
            <p:nvPr/>
          </p:nvPicPr>
          <p:blipFill>
            <a:blip r:embed="rId2"/>
            <a:srcRect/>
            <a:stretch>
              <a:fillRect/>
            </a:stretch>
          </p:blipFill>
          <p:spPr bwMode="auto">
            <a:xfrm>
              <a:off x="0" y="-240"/>
              <a:ext cx="5760" cy="4312"/>
            </a:xfrm>
            <a:prstGeom prst="rect">
              <a:avLst/>
            </a:prstGeom>
            <a:noFill/>
            <a:ln w="9525">
              <a:noFill/>
              <a:miter lim="800000"/>
              <a:headEnd/>
              <a:tailEnd/>
            </a:ln>
          </p:spPr>
        </p:pic>
        <p:sp>
          <p:nvSpPr>
            <p:cNvPr id="67588" name="Text Box 6"/>
            <p:cNvSpPr txBox="1">
              <a:spLocks noChangeArrowheads="1"/>
            </p:cNvSpPr>
            <p:nvPr/>
          </p:nvSpPr>
          <p:spPr bwMode="auto">
            <a:xfrm>
              <a:off x="1248" y="3744"/>
              <a:ext cx="2064" cy="256"/>
            </a:xfrm>
            <a:prstGeom prst="rect">
              <a:avLst/>
            </a:prstGeom>
            <a:solidFill>
              <a:schemeClr val="bg1"/>
            </a:solidFill>
            <a:ln w="9525" algn="ctr">
              <a:solidFill>
                <a:srgbClr val="008000"/>
              </a:solidFill>
              <a:miter lim="800000"/>
              <a:headEnd/>
              <a:tailEnd/>
            </a:ln>
            <a:effectLst/>
          </p:spPr>
          <p:txBody>
            <a:bodyPr>
              <a:spAutoFit/>
            </a:bodyPr>
            <a:lstStyle/>
            <a:p>
              <a:pPr>
                <a:spcBef>
                  <a:spcPct val="50000"/>
                </a:spcBef>
              </a:pPr>
              <a:r>
                <a:rPr lang="en-US" sz="2000" b="1">
                  <a:cs typeface="Arial" charset="0"/>
                </a:rPr>
                <a:t>    Thành phố Hưng Yên</a:t>
              </a:r>
            </a:p>
          </p:txBody>
        </p:sp>
      </p:grpSp>
      <p:sp>
        <p:nvSpPr>
          <p:cNvPr id="10247" name="Text Box 7"/>
          <p:cNvSpPr txBox="1">
            <a:spLocks noChangeArrowheads="1"/>
          </p:cNvSpPr>
          <p:nvPr/>
        </p:nvSpPr>
        <p:spPr bwMode="auto">
          <a:xfrm>
            <a:off x="533400" y="381000"/>
            <a:ext cx="8229600" cy="3111500"/>
          </a:xfrm>
          <a:prstGeom prst="rect">
            <a:avLst/>
          </a:prstGeom>
          <a:noFill/>
          <a:ln w="9525">
            <a:noFill/>
            <a:miter lim="800000"/>
            <a:headEnd/>
            <a:tailEnd/>
          </a:ln>
          <a:effectLst/>
        </p:spPr>
        <p:txBody>
          <a:bodyPr lIns="63999" tIns="31999" rIns="63999" bIns="31999">
            <a:spAutoFit/>
          </a:bodyPr>
          <a:lstStyle/>
          <a:p>
            <a:pPr algn="ctr" defTabSz="639763">
              <a:spcBef>
                <a:spcPct val="50000"/>
              </a:spcBef>
            </a:pPr>
            <a:r>
              <a:rPr lang="en-US" sz="5000">
                <a:solidFill>
                  <a:srgbClr val="9900FF"/>
                </a:solidFill>
                <a:effectLst>
                  <a:outerShdw blurRad="38100" dist="38100" dir="2700000" algn="tl">
                    <a:srgbClr val="C0C0C0"/>
                  </a:outerShdw>
                </a:effectLst>
                <a:latin typeface="VNI-Commerce" pitchFamily="2" charset="0"/>
              </a:rPr>
              <a:t> Tieát hoïc ñaõ keát thuùc</a:t>
            </a:r>
          </a:p>
          <a:p>
            <a:pPr algn="ctr" defTabSz="639763">
              <a:spcBef>
                <a:spcPct val="50000"/>
              </a:spcBef>
            </a:pPr>
            <a:r>
              <a:rPr lang="en-US" sz="5000">
                <a:solidFill>
                  <a:srgbClr val="9900FF"/>
                </a:solidFill>
                <a:effectLst>
                  <a:outerShdw blurRad="38100" dist="38100" dir="2700000" algn="tl">
                    <a:srgbClr val="C0C0C0"/>
                  </a:outerShdw>
                </a:effectLst>
                <a:latin typeface="VNI-Commerce" pitchFamily="2" charset="0"/>
              </a:rPr>
              <a:t>Chuùng kính chuùc thaày, coâ </a:t>
            </a:r>
          </a:p>
          <a:p>
            <a:pPr algn="ctr" defTabSz="639763">
              <a:spcBef>
                <a:spcPct val="50000"/>
              </a:spcBef>
            </a:pPr>
            <a:r>
              <a:rPr lang="en-US" sz="5000">
                <a:solidFill>
                  <a:srgbClr val="9900FF"/>
                </a:solidFill>
                <a:effectLst>
                  <a:outerShdw blurRad="38100" dist="38100" dir="2700000" algn="tl">
                    <a:srgbClr val="C0C0C0"/>
                  </a:outerShdw>
                </a:effectLst>
                <a:latin typeface="VNI-Commerce" pitchFamily="2" charset="0"/>
              </a:rPr>
              <a:t>maïnh khoeû</a:t>
            </a:r>
            <a:endParaRPr lang="en-US" sz="2600">
              <a:solidFill>
                <a:srgbClr val="9900FF"/>
              </a:solidFill>
              <a:effectLst>
                <a:outerShdw blurRad="38100" dist="38100" dir="2700000" algn="tl">
                  <a:srgbClr val="C0C0C0"/>
                </a:outerShdw>
              </a:effectLst>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nodeType="withEffect">
                                  <p:stCondLst>
                                    <p:cond delay="0"/>
                                  </p:stCondLst>
                                  <p:childTnLst>
                                    <p:animClr clrSpc="hsl" dir="cw">
                                      <p:cBhvr override="childStyle">
                                        <p:cTn id="6" dur="500" fill="hold"/>
                                        <p:tgtEl>
                                          <p:spTgt spid="10247">
                                            <p:txEl>
                                              <p:pRg st="0" end="0"/>
                                            </p:txEl>
                                          </p:spTgt>
                                        </p:tgtEl>
                                        <p:attrNameLst>
                                          <p:attrName>style.color</p:attrName>
                                        </p:attrNameLst>
                                      </p:cBhvr>
                                      <p:by>
                                        <p:hsl h="-7200000" s="0" l="0"/>
                                      </p:by>
                                    </p:animClr>
                                    <p:animClr clrSpc="hsl" dir="cw">
                                      <p:cBhvr>
                                        <p:cTn id="7" dur="500" fill="hold"/>
                                        <p:tgtEl>
                                          <p:spTgt spid="10247">
                                            <p:txEl>
                                              <p:pRg st="0" end="0"/>
                                            </p:txEl>
                                          </p:spTgt>
                                        </p:tgtEl>
                                        <p:attrNameLst>
                                          <p:attrName>fillcolor</p:attrName>
                                        </p:attrNameLst>
                                      </p:cBhvr>
                                      <p:by>
                                        <p:hsl h="-7200000" s="0" l="0"/>
                                      </p:by>
                                    </p:animClr>
                                    <p:animClr clrSpc="hsl" dir="cw">
                                      <p:cBhvr>
                                        <p:cTn id="8" dur="500" fill="hold"/>
                                        <p:tgtEl>
                                          <p:spTgt spid="10247">
                                            <p:txEl>
                                              <p:pRg st="0" end="0"/>
                                            </p:txEl>
                                          </p:spTgt>
                                        </p:tgtEl>
                                        <p:attrNameLst>
                                          <p:attrName>stroke.color</p:attrName>
                                        </p:attrNameLst>
                                      </p:cBhvr>
                                      <p:by>
                                        <p:hsl h="-7200000" s="0" l="0"/>
                                      </p:by>
                                    </p:animClr>
                                    <p:set>
                                      <p:cBhvr>
                                        <p:cTn id="9" dur="500" fill="hold"/>
                                        <p:tgtEl>
                                          <p:spTgt spid="10247">
                                            <p:txEl>
                                              <p:pRg st="0" end="0"/>
                                            </p:txEl>
                                          </p:spTgt>
                                        </p:tgtEl>
                                        <p:attrNameLst>
                                          <p:attrName>fill.type</p:attrName>
                                        </p:attrNameLst>
                                      </p:cBhvr>
                                      <p:to>
                                        <p:strVal val="solid"/>
                                      </p:to>
                                    </p:set>
                                  </p:childTnLst>
                                </p:cTn>
                              </p:par>
                              <p:par>
                                <p:cTn id="10" presetID="22" presetClass="emph" presetSubtype="0" repeatCount="indefinite" fill="hold" nodeType="withEffect">
                                  <p:stCondLst>
                                    <p:cond delay="0"/>
                                  </p:stCondLst>
                                  <p:childTnLst>
                                    <p:animClr clrSpc="hsl" dir="cw">
                                      <p:cBhvr override="childStyle">
                                        <p:cTn id="11" dur="500" fill="hold"/>
                                        <p:tgtEl>
                                          <p:spTgt spid="10247">
                                            <p:txEl>
                                              <p:pRg st="1" end="1"/>
                                            </p:txEl>
                                          </p:spTgt>
                                        </p:tgtEl>
                                        <p:attrNameLst>
                                          <p:attrName>style.color</p:attrName>
                                        </p:attrNameLst>
                                      </p:cBhvr>
                                      <p:by>
                                        <p:hsl h="-7200000" s="0" l="0"/>
                                      </p:by>
                                    </p:animClr>
                                    <p:animClr clrSpc="hsl" dir="cw">
                                      <p:cBhvr>
                                        <p:cTn id="12" dur="500" fill="hold"/>
                                        <p:tgtEl>
                                          <p:spTgt spid="10247">
                                            <p:txEl>
                                              <p:pRg st="1" end="1"/>
                                            </p:txEl>
                                          </p:spTgt>
                                        </p:tgtEl>
                                        <p:attrNameLst>
                                          <p:attrName>fillcolor</p:attrName>
                                        </p:attrNameLst>
                                      </p:cBhvr>
                                      <p:by>
                                        <p:hsl h="-7200000" s="0" l="0"/>
                                      </p:by>
                                    </p:animClr>
                                    <p:animClr clrSpc="hsl" dir="cw">
                                      <p:cBhvr>
                                        <p:cTn id="13" dur="500" fill="hold"/>
                                        <p:tgtEl>
                                          <p:spTgt spid="10247">
                                            <p:txEl>
                                              <p:pRg st="1" end="1"/>
                                            </p:txEl>
                                          </p:spTgt>
                                        </p:tgtEl>
                                        <p:attrNameLst>
                                          <p:attrName>stroke.color</p:attrName>
                                        </p:attrNameLst>
                                      </p:cBhvr>
                                      <p:by>
                                        <p:hsl h="-7200000" s="0" l="0"/>
                                      </p:by>
                                    </p:animClr>
                                    <p:set>
                                      <p:cBhvr>
                                        <p:cTn id="14" dur="500" fill="hold"/>
                                        <p:tgtEl>
                                          <p:spTgt spid="10247">
                                            <p:txEl>
                                              <p:pRg st="1" end="1"/>
                                            </p:txEl>
                                          </p:spTgt>
                                        </p:tgtEl>
                                        <p:attrNameLst>
                                          <p:attrName>fill.type</p:attrName>
                                        </p:attrNameLst>
                                      </p:cBhvr>
                                      <p:to>
                                        <p:strVal val="solid"/>
                                      </p:to>
                                    </p:set>
                                  </p:childTnLst>
                                </p:cTn>
                              </p:par>
                              <p:par>
                                <p:cTn id="15" presetID="22" presetClass="emph" presetSubtype="0" repeatCount="indefinite" fill="hold" nodeType="withEffect">
                                  <p:stCondLst>
                                    <p:cond delay="0"/>
                                  </p:stCondLst>
                                  <p:childTnLst>
                                    <p:animClr clrSpc="hsl" dir="cw">
                                      <p:cBhvr override="childStyle">
                                        <p:cTn id="16" dur="500" fill="hold"/>
                                        <p:tgtEl>
                                          <p:spTgt spid="10247">
                                            <p:txEl>
                                              <p:pRg st="2" end="2"/>
                                            </p:txEl>
                                          </p:spTgt>
                                        </p:tgtEl>
                                        <p:attrNameLst>
                                          <p:attrName>style.color</p:attrName>
                                        </p:attrNameLst>
                                      </p:cBhvr>
                                      <p:by>
                                        <p:hsl h="-7200000" s="0" l="0"/>
                                      </p:by>
                                    </p:animClr>
                                    <p:animClr clrSpc="hsl" dir="cw">
                                      <p:cBhvr>
                                        <p:cTn id="17" dur="500" fill="hold"/>
                                        <p:tgtEl>
                                          <p:spTgt spid="10247">
                                            <p:txEl>
                                              <p:pRg st="2" end="2"/>
                                            </p:txEl>
                                          </p:spTgt>
                                        </p:tgtEl>
                                        <p:attrNameLst>
                                          <p:attrName>fillcolor</p:attrName>
                                        </p:attrNameLst>
                                      </p:cBhvr>
                                      <p:by>
                                        <p:hsl h="-7200000" s="0" l="0"/>
                                      </p:by>
                                    </p:animClr>
                                    <p:animClr clrSpc="hsl" dir="cw">
                                      <p:cBhvr>
                                        <p:cTn id="18" dur="500" fill="hold"/>
                                        <p:tgtEl>
                                          <p:spTgt spid="10247">
                                            <p:txEl>
                                              <p:pRg st="2" end="2"/>
                                            </p:txEl>
                                          </p:spTgt>
                                        </p:tgtEl>
                                        <p:attrNameLst>
                                          <p:attrName>stroke.color</p:attrName>
                                        </p:attrNameLst>
                                      </p:cBhvr>
                                      <p:by>
                                        <p:hsl h="-7200000" s="0" l="0"/>
                                      </p:by>
                                    </p:animClr>
                                    <p:set>
                                      <p:cBhvr>
                                        <p:cTn id="19" dur="500" fill="hold"/>
                                        <p:tgtEl>
                                          <p:spTgt spid="10247">
                                            <p:txEl>
                                              <p:pRg st="2" end="2"/>
                                            </p:txEl>
                                          </p:spTgt>
                                        </p:tgtEl>
                                        <p:attrNameLst>
                                          <p:attrName>fill.type</p:attrName>
                                        </p:attrNameLst>
                                      </p:cBhvr>
                                      <p:to>
                                        <p:strVal val="solid"/>
                                      </p:to>
                                    </p:set>
                                  </p:childTnLst>
                                </p:cTn>
                              </p:par>
                              <p:par>
                                <p:cTn id="20" presetID="21" presetClass="emph" presetSubtype="0" repeatCount="indefinite" fill="hold" nodeType="withEffect">
                                  <p:stCondLst>
                                    <p:cond delay="0"/>
                                  </p:stCondLst>
                                  <p:childTnLst>
                                    <p:animClr clrSpc="hsl" dir="cw">
                                      <p:cBhvr override="childStyle">
                                        <p:cTn id="21" dur="500" fill="hold"/>
                                        <p:tgtEl>
                                          <p:spTgt spid="10247">
                                            <p:txEl>
                                              <p:pRg st="0" end="0"/>
                                            </p:txEl>
                                          </p:spTgt>
                                        </p:tgtEl>
                                        <p:attrNameLst>
                                          <p:attrName>style.color</p:attrName>
                                        </p:attrNameLst>
                                      </p:cBhvr>
                                      <p:by>
                                        <p:hsl h="7200000" s="0" l="0"/>
                                      </p:by>
                                    </p:animClr>
                                    <p:animClr clrSpc="hsl" dir="cw">
                                      <p:cBhvr>
                                        <p:cTn id="22" dur="500" fill="hold"/>
                                        <p:tgtEl>
                                          <p:spTgt spid="10247">
                                            <p:txEl>
                                              <p:pRg st="0" end="0"/>
                                            </p:txEl>
                                          </p:spTgt>
                                        </p:tgtEl>
                                        <p:attrNameLst>
                                          <p:attrName>fillcolor</p:attrName>
                                        </p:attrNameLst>
                                      </p:cBhvr>
                                      <p:by>
                                        <p:hsl h="7200000" s="0" l="0"/>
                                      </p:by>
                                    </p:animClr>
                                    <p:animClr clrSpc="hsl" dir="cw">
                                      <p:cBhvr>
                                        <p:cTn id="23" dur="500" fill="hold"/>
                                        <p:tgtEl>
                                          <p:spTgt spid="10247">
                                            <p:txEl>
                                              <p:pRg st="0" end="0"/>
                                            </p:txEl>
                                          </p:spTgt>
                                        </p:tgtEl>
                                        <p:attrNameLst>
                                          <p:attrName>stroke.color</p:attrName>
                                        </p:attrNameLst>
                                      </p:cBhvr>
                                      <p:by>
                                        <p:hsl h="7200000" s="0" l="0"/>
                                      </p:by>
                                    </p:animClr>
                                    <p:set>
                                      <p:cBhvr>
                                        <p:cTn id="24" dur="500" fill="hold"/>
                                        <p:tgtEl>
                                          <p:spTgt spid="10247">
                                            <p:txEl>
                                              <p:pRg st="0" end="0"/>
                                            </p:txEl>
                                          </p:spTgt>
                                        </p:tgtEl>
                                        <p:attrNameLst>
                                          <p:attrName>fill.type</p:attrName>
                                        </p:attrNameLst>
                                      </p:cBhvr>
                                      <p:to>
                                        <p:strVal val="solid"/>
                                      </p:to>
                                    </p:set>
                                  </p:childTnLst>
                                </p:cTn>
                              </p:par>
                              <p:par>
                                <p:cTn id="25" presetID="21" presetClass="emph" presetSubtype="0" repeatCount="indefinite" fill="hold" nodeType="withEffect">
                                  <p:stCondLst>
                                    <p:cond delay="0"/>
                                  </p:stCondLst>
                                  <p:childTnLst>
                                    <p:animClr clrSpc="hsl" dir="cw">
                                      <p:cBhvr override="childStyle">
                                        <p:cTn id="26" dur="500" fill="hold"/>
                                        <p:tgtEl>
                                          <p:spTgt spid="10247">
                                            <p:txEl>
                                              <p:pRg st="1" end="1"/>
                                            </p:txEl>
                                          </p:spTgt>
                                        </p:tgtEl>
                                        <p:attrNameLst>
                                          <p:attrName>style.color</p:attrName>
                                        </p:attrNameLst>
                                      </p:cBhvr>
                                      <p:by>
                                        <p:hsl h="7200000" s="0" l="0"/>
                                      </p:by>
                                    </p:animClr>
                                    <p:animClr clrSpc="hsl" dir="cw">
                                      <p:cBhvr>
                                        <p:cTn id="27" dur="500" fill="hold"/>
                                        <p:tgtEl>
                                          <p:spTgt spid="10247">
                                            <p:txEl>
                                              <p:pRg st="1" end="1"/>
                                            </p:txEl>
                                          </p:spTgt>
                                        </p:tgtEl>
                                        <p:attrNameLst>
                                          <p:attrName>fillcolor</p:attrName>
                                        </p:attrNameLst>
                                      </p:cBhvr>
                                      <p:by>
                                        <p:hsl h="7200000" s="0" l="0"/>
                                      </p:by>
                                    </p:animClr>
                                    <p:animClr clrSpc="hsl" dir="cw">
                                      <p:cBhvr>
                                        <p:cTn id="28" dur="500" fill="hold"/>
                                        <p:tgtEl>
                                          <p:spTgt spid="10247">
                                            <p:txEl>
                                              <p:pRg st="1" end="1"/>
                                            </p:txEl>
                                          </p:spTgt>
                                        </p:tgtEl>
                                        <p:attrNameLst>
                                          <p:attrName>stroke.color</p:attrName>
                                        </p:attrNameLst>
                                      </p:cBhvr>
                                      <p:by>
                                        <p:hsl h="7200000" s="0" l="0"/>
                                      </p:by>
                                    </p:animClr>
                                    <p:set>
                                      <p:cBhvr>
                                        <p:cTn id="29" dur="500" fill="hold"/>
                                        <p:tgtEl>
                                          <p:spTgt spid="10247">
                                            <p:txEl>
                                              <p:pRg st="1" end="1"/>
                                            </p:txEl>
                                          </p:spTgt>
                                        </p:tgtEl>
                                        <p:attrNameLst>
                                          <p:attrName>fill.type</p:attrName>
                                        </p:attrNameLst>
                                      </p:cBhvr>
                                      <p:to>
                                        <p:strVal val="solid"/>
                                      </p:to>
                                    </p:set>
                                  </p:childTnLst>
                                </p:cTn>
                              </p:par>
                              <p:par>
                                <p:cTn id="30" presetID="21" presetClass="emph" presetSubtype="0" repeatCount="indefinite" fill="hold" nodeType="withEffect">
                                  <p:stCondLst>
                                    <p:cond delay="0"/>
                                  </p:stCondLst>
                                  <p:childTnLst>
                                    <p:animClr clrSpc="hsl" dir="cw">
                                      <p:cBhvr override="childStyle">
                                        <p:cTn id="31" dur="500" fill="hold"/>
                                        <p:tgtEl>
                                          <p:spTgt spid="10247">
                                            <p:txEl>
                                              <p:pRg st="2" end="2"/>
                                            </p:txEl>
                                          </p:spTgt>
                                        </p:tgtEl>
                                        <p:attrNameLst>
                                          <p:attrName>style.color</p:attrName>
                                        </p:attrNameLst>
                                      </p:cBhvr>
                                      <p:by>
                                        <p:hsl h="7200000" s="0" l="0"/>
                                      </p:by>
                                    </p:animClr>
                                    <p:animClr clrSpc="hsl" dir="cw">
                                      <p:cBhvr>
                                        <p:cTn id="32" dur="500" fill="hold"/>
                                        <p:tgtEl>
                                          <p:spTgt spid="10247">
                                            <p:txEl>
                                              <p:pRg st="2" end="2"/>
                                            </p:txEl>
                                          </p:spTgt>
                                        </p:tgtEl>
                                        <p:attrNameLst>
                                          <p:attrName>fillcolor</p:attrName>
                                        </p:attrNameLst>
                                      </p:cBhvr>
                                      <p:by>
                                        <p:hsl h="7200000" s="0" l="0"/>
                                      </p:by>
                                    </p:animClr>
                                    <p:animClr clrSpc="hsl" dir="cw">
                                      <p:cBhvr>
                                        <p:cTn id="33" dur="500" fill="hold"/>
                                        <p:tgtEl>
                                          <p:spTgt spid="10247">
                                            <p:txEl>
                                              <p:pRg st="2" end="2"/>
                                            </p:txEl>
                                          </p:spTgt>
                                        </p:tgtEl>
                                        <p:attrNameLst>
                                          <p:attrName>stroke.color</p:attrName>
                                        </p:attrNameLst>
                                      </p:cBhvr>
                                      <p:by>
                                        <p:hsl h="7200000" s="0" l="0"/>
                                      </p:by>
                                    </p:animClr>
                                    <p:set>
                                      <p:cBhvr>
                                        <p:cTn id="34" dur="500" fill="hold"/>
                                        <p:tgtEl>
                                          <p:spTgt spid="10247">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8" name="Picture 4" descr="51_big[1]"/>
          <p:cNvPicPr>
            <a:picLocks noChangeAspect="1" noChangeArrowheads="1"/>
          </p:cNvPicPr>
          <p:nvPr/>
        </p:nvPicPr>
        <p:blipFill>
          <a:blip r:embed="rId2"/>
          <a:srcRect/>
          <a:stretch>
            <a:fillRect/>
          </a:stretch>
        </p:blipFill>
        <p:spPr bwMode="auto">
          <a:xfrm>
            <a:off x="533400" y="536575"/>
            <a:ext cx="8153400" cy="606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p:txBody>
          <a:bodyPr/>
          <a:lstStyle/>
          <a:p>
            <a:endParaRPr lang="vi-VN"/>
          </a:p>
        </p:txBody>
      </p:sp>
      <p:sp>
        <p:nvSpPr>
          <p:cNvPr id="70659" name="Rectangle 3"/>
          <p:cNvSpPr>
            <a:spLocks noGrp="1" noChangeArrowheads="1"/>
          </p:cNvSpPr>
          <p:nvPr>
            <p:ph type="body" idx="4294967295"/>
          </p:nvPr>
        </p:nvSpPr>
        <p:spPr/>
        <p:txBody>
          <a:bodyPr/>
          <a:lstStyle/>
          <a:p>
            <a:endParaRPr lang="vi-VN"/>
          </a:p>
        </p:txBody>
      </p:sp>
      <p:grpSp>
        <p:nvGrpSpPr>
          <p:cNvPr id="330759" name="Group 7"/>
          <p:cNvGrpSpPr>
            <a:grpSpLocks/>
          </p:cNvGrpSpPr>
          <p:nvPr/>
        </p:nvGrpSpPr>
        <p:grpSpPr bwMode="auto">
          <a:xfrm>
            <a:off x="381000" y="304800"/>
            <a:ext cx="8305800" cy="6223000"/>
            <a:chOff x="240" y="192"/>
            <a:chExt cx="5232" cy="3920"/>
          </a:xfrm>
        </p:grpSpPr>
        <p:pic>
          <p:nvPicPr>
            <p:cNvPr id="70661" name="Picture 5" descr="đền mẫu"/>
            <p:cNvPicPr>
              <a:picLocks noChangeAspect="1" noChangeArrowheads="1"/>
            </p:cNvPicPr>
            <p:nvPr/>
          </p:nvPicPr>
          <p:blipFill>
            <a:blip r:embed="rId2"/>
            <a:srcRect/>
            <a:stretch>
              <a:fillRect/>
            </a:stretch>
          </p:blipFill>
          <p:spPr bwMode="auto">
            <a:xfrm>
              <a:off x="240" y="192"/>
              <a:ext cx="5232" cy="3920"/>
            </a:xfrm>
            <a:prstGeom prst="rect">
              <a:avLst/>
            </a:prstGeom>
            <a:noFill/>
            <a:ln w="9525">
              <a:noFill/>
              <a:miter lim="800000"/>
              <a:headEnd/>
              <a:tailEnd/>
            </a:ln>
          </p:spPr>
        </p:pic>
        <p:sp>
          <p:nvSpPr>
            <p:cNvPr id="70662" name="Text Box 6"/>
            <p:cNvSpPr txBox="1">
              <a:spLocks noChangeArrowheads="1"/>
            </p:cNvSpPr>
            <p:nvPr/>
          </p:nvSpPr>
          <p:spPr bwMode="auto">
            <a:xfrm>
              <a:off x="2400" y="3792"/>
              <a:ext cx="864" cy="256"/>
            </a:xfrm>
            <a:prstGeom prst="rect">
              <a:avLst/>
            </a:prstGeom>
            <a:solidFill>
              <a:schemeClr val="bg1"/>
            </a:solidFill>
            <a:ln w="9525" algn="ctr">
              <a:solidFill>
                <a:srgbClr val="008000"/>
              </a:solidFill>
              <a:miter lim="800000"/>
              <a:headEnd/>
              <a:tailEnd/>
            </a:ln>
            <a:effectLst/>
          </p:spPr>
          <p:txBody>
            <a:bodyPr>
              <a:spAutoFit/>
            </a:bodyPr>
            <a:lstStyle/>
            <a:p>
              <a:pPr>
                <a:spcBef>
                  <a:spcPct val="50000"/>
                </a:spcBef>
              </a:pPr>
              <a:r>
                <a:rPr lang="en-US" sz="2000" b="1">
                  <a:cs typeface="Arial" charset="0"/>
                </a:rPr>
                <a:t>Đền Mẫu</a:t>
              </a:r>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3830" name="Group 6"/>
          <p:cNvGrpSpPr>
            <a:grpSpLocks/>
          </p:cNvGrpSpPr>
          <p:nvPr/>
        </p:nvGrpSpPr>
        <p:grpSpPr bwMode="auto">
          <a:xfrm>
            <a:off x="685800" y="609600"/>
            <a:ext cx="7772400" cy="5772150"/>
            <a:chOff x="432" y="396"/>
            <a:chExt cx="4896" cy="3636"/>
          </a:xfrm>
        </p:grpSpPr>
        <p:pic>
          <p:nvPicPr>
            <p:cNvPr id="71683" name="Picture 4" descr="73103_173037682711680_151951034820345_660942_1092995_n[1]"/>
            <p:cNvPicPr>
              <a:picLocks noChangeAspect="1" noChangeArrowheads="1"/>
            </p:cNvPicPr>
            <p:nvPr/>
          </p:nvPicPr>
          <p:blipFill>
            <a:blip r:embed="rId2"/>
            <a:srcRect/>
            <a:stretch>
              <a:fillRect/>
            </a:stretch>
          </p:blipFill>
          <p:spPr bwMode="auto">
            <a:xfrm>
              <a:off x="432" y="396"/>
              <a:ext cx="4896" cy="3636"/>
            </a:xfrm>
            <a:prstGeom prst="rect">
              <a:avLst/>
            </a:prstGeom>
            <a:noFill/>
            <a:ln w="9525">
              <a:noFill/>
              <a:miter lim="800000"/>
              <a:headEnd/>
              <a:tailEnd/>
            </a:ln>
          </p:spPr>
        </p:pic>
        <p:sp>
          <p:nvSpPr>
            <p:cNvPr id="71684" name="Text Box 5"/>
            <p:cNvSpPr txBox="1">
              <a:spLocks noChangeArrowheads="1"/>
            </p:cNvSpPr>
            <p:nvPr/>
          </p:nvSpPr>
          <p:spPr bwMode="auto">
            <a:xfrm>
              <a:off x="1632" y="3744"/>
              <a:ext cx="1392" cy="256"/>
            </a:xfrm>
            <a:prstGeom prst="rect">
              <a:avLst/>
            </a:prstGeom>
            <a:solidFill>
              <a:schemeClr val="bg1"/>
            </a:solidFill>
            <a:ln w="9525" algn="ctr">
              <a:solidFill>
                <a:srgbClr val="008000"/>
              </a:solidFill>
              <a:miter lim="800000"/>
              <a:headEnd/>
              <a:tailEnd/>
            </a:ln>
            <a:effectLst/>
          </p:spPr>
          <p:txBody>
            <a:bodyPr>
              <a:spAutoFit/>
            </a:bodyPr>
            <a:lstStyle/>
            <a:p>
              <a:pPr>
                <a:spcBef>
                  <a:spcPct val="50000"/>
                </a:spcBef>
              </a:pPr>
              <a:r>
                <a:rPr lang="en-US" sz="2000" b="1">
                  <a:cs typeface="Arial" charset="0"/>
                </a:rPr>
                <a:t>  Hồ Bán Nguyệt</a:t>
              </a:r>
            </a:p>
          </p:txBody>
        </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2" name="Picture 4" descr="2"/>
          <p:cNvPicPr>
            <a:picLocks noChangeAspect="1" noChangeArrowheads="1"/>
          </p:cNvPicPr>
          <p:nvPr/>
        </p:nvPicPr>
        <p:blipFill>
          <a:blip r:embed="rId2"/>
          <a:srcRect/>
          <a:stretch>
            <a:fillRect/>
          </a:stretch>
        </p:blipFill>
        <p:spPr bwMode="auto">
          <a:xfrm>
            <a:off x="355600" y="292100"/>
            <a:ext cx="8382000" cy="6284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4" descr="chợ Đồng Xuân Hà Nội"/>
          <p:cNvPicPr>
            <a:picLocks noChangeAspect="1" noChangeArrowheads="1"/>
          </p:cNvPicPr>
          <p:nvPr/>
        </p:nvPicPr>
        <p:blipFill>
          <a:blip r:embed="rId2"/>
          <a:srcRect/>
          <a:stretch>
            <a:fillRect/>
          </a:stretch>
        </p:blipFill>
        <p:spPr bwMode="auto">
          <a:xfrm>
            <a:off x="533400" y="533400"/>
            <a:ext cx="8305800" cy="5867400"/>
          </a:xfrm>
          <a:prstGeom prst="rect">
            <a:avLst/>
          </a:prstGeom>
          <a:noFill/>
        </p:spPr>
      </p:pic>
      <p:pic>
        <p:nvPicPr>
          <p:cNvPr id="91141" name="Picture 5" descr="TrangTien2"/>
          <p:cNvPicPr>
            <a:picLocks noChangeAspect="1" noChangeArrowheads="1"/>
          </p:cNvPicPr>
          <p:nvPr/>
        </p:nvPicPr>
        <p:blipFill>
          <a:blip r:embed="rId3"/>
          <a:srcRect/>
          <a:stretch>
            <a:fillRect/>
          </a:stretch>
        </p:blipFill>
        <p:spPr bwMode="auto">
          <a:xfrm>
            <a:off x="533400" y="609600"/>
            <a:ext cx="8305800" cy="579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box(in)">
                                      <p:cBhvr>
                                        <p:cTn id="7" dur="500"/>
                                        <p:tgtEl>
                                          <p:spTgt spid="9114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91140"/>
                                        </p:tgtEl>
                                      </p:cBhvr>
                                    </p:animEffect>
                                    <p:set>
                                      <p:cBhvr>
                                        <p:cTn id="12" dur="1" fill="hold">
                                          <p:stCondLst>
                                            <p:cond delay="499"/>
                                          </p:stCondLst>
                                        </p:cTn>
                                        <p:tgtEl>
                                          <p:spTgt spid="9114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1141"/>
                                        </p:tgtEl>
                                        <p:attrNameLst>
                                          <p:attrName>style.visibility</p:attrName>
                                        </p:attrNameLst>
                                      </p:cBhvr>
                                      <p:to>
                                        <p:strVal val="visible"/>
                                      </p:to>
                                    </p:set>
                                    <p:animEffect transition="in" filter="blinds(horizontal)">
                                      <p:cBhvr>
                                        <p:cTn id="17" dur="500"/>
                                        <p:tgtEl>
                                          <p:spTgt spid="91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4790" name="Group 6"/>
          <p:cNvGrpSpPr>
            <a:grpSpLocks/>
          </p:cNvGrpSpPr>
          <p:nvPr/>
        </p:nvGrpSpPr>
        <p:grpSpPr bwMode="auto">
          <a:xfrm>
            <a:off x="533400" y="228600"/>
            <a:ext cx="8305800" cy="6216650"/>
            <a:chOff x="336" y="144"/>
            <a:chExt cx="5232" cy="3916"/>
          </a:xfrm>
        </p:grpSpPr>
        <p:pic>
          <p:nvPicPr>
            <p:cNvPr id="73731" name="Picture 4" descr="thnàh phố cổ h"/>
            <p:cNvPicPr>
              <a:picLocks noChangeAspect="1" noChangeArrowheads="1"/>
            </p:cNvPicPr>
            <p:nvPr/>
          </p:nvPicPr>
          <p:blipFill>
            <a:blip r:embed="rId2"/>
            <a:srcRect/>
            <a:stretch>
              <a:fillRect/>
            </a:stretch>
          </p:blipFill>
          <p:spPr bwMode="auto">
            <a:xfrm>
              <a:off x="336" y="144"/>
              <a:ext cx="5232" cy="3916"/>
            </a:xfrm>
            <a:prstGeom prst="rect">
              <a:avLst/>
            </a:prstGeom>
            <a:noFill/>
            <a:ln w="9525">
              <a:noFill/>
              <a:miter lim="800000"/>
              <a:headEnd/>
              <a:tailEnd/>
            </a:ln>
          </p:spPr>
        </p:pic>
        <p:sp>
          <p:nvSpPr>
            <p:cNvPr id="73732" name="Text Box 5"/>
            <p:cNvSpPr txBox="1">
              <a:spLocks noChangeArrowheads="1"/>
            </p:cNvSpPr>
            <p:nvPr/>
          </p:nvSpPr>
          <p:spPr bwMode="auto">
            <a:xfrm>
              <a:off x="1056" y="3792"/>
              <a:ext cx="1392" cy="256"/>
            </a:xfrm>
            <a:prstGeom prst="rect">
              <a:avLst/>
            </a:prstGeom>
            <a:solidFill>
              <a:srgbClr val="FFFF00"/>
            </a:solidFill>
            <a:ln w="9525" algn="ctr">
              <a:solidFill>
                <a:srgbClr val="008000"/>
              </a:solidFill>
              <a:miter lim="800000"/>
              <a:headEnd/>
              <a:tailEnd/>
            </a:ln>
            <a:effectLst/>
          </p:spPr>
          <p:txBody>
            <a:bodyPr>
              <a:spAutoFit/>
            </a:bodyPr>
            <a:lstStyle/>
            <a:p>
              <a:pPr>
                <a:spcBef>
                  <a:spcPct val="50000"/>
                </a:spcBef>
              </a:pPr>
              <a:r>
                <a:rPr lang="en-US" sz="1800">
                  <a:latin typeface=".VnArial" pitchFamily="34" charset="0"/>
                  <a:cs typeface="Arial" charset="0"/>
                </a:rPr>
                <a:t>  </a:t>
              </a:r>
              <a:r>
                <a:rPr lang="en-US" sz="2000" b="1">
                  <a:latin typeface=".VnArial" pitchFamily="34" charset="0"/>
                  <a:cs typeface="Arial" charset="0"/>
                </a:rPr>
                <a:t>Chïa Chu«ng</a:t>
              </a:r>
            </a:p>
          </p:txBody>
        </p:sp>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4855" name="Group 7"/>
          <p:cNvGrpSpPr>
            <a:grpSpLocks/>
          </p:cNvGrpSpPr>
          <p:nvPr/>
        </p:nvGrpSpPr>
        <p:grpSpPr bwMode="auto">
          <a:xfrm>
            <a:off x="0" y="457200"/>
            <a:ext cx="9144000" cy="5257800"/>
            <a:chOff x="0" y="288"/>
            <a:chExt cx="5760" cy="3312"/>
          </a:xfrm>
        </p:grpSpPr>
        <p:pic>
          <p:nvPicPr>
            <p:cNvPr id="74755" name="Picture 4" descr="văn miếu xích đằng"/>
            <p:cNvPicPr>
              <a:picLocks noChangeAspect="1" noChangeArrowheads="1"/>
            </p:cNvPicPr>
            <p:nvPr/>
          </p:nvPicPr>
          <p:blipFill>
            <a:blip r:embed="rId2"/>
            <a:srcRect/>
            <a:stretch>
              <a:fillRect/>
            </a:stretch>
          </p:blipFill>
          <p:spPr bwMode="auto">
            <a:xfrm>
              <a:off x="2160" y="288"/>
              <a:ext cx="3600" cy="3312"/>
            </a:xfrm>
            <a:prstGeom prst="rect">
              <a:avLst/>
            </a:prstGeom>
            <a:noFill/>
            <a:ln w="9525">
              <a:noFill/>
              <a:miter lim="800000"/>
              <a:headEnd/>
              <a:tailEnd/>
            </a:ln>
          </p:spPr>
        </p:pic>
        <p:pic>
          <p:nvPicPr>
            <p:cNvPr id="74756" name="Picture 5" descr="văn miếu3"/>
            <p:cNvPicPr>
              <a:picLocks noChangeAspect="1" noChangeArrowheads="1"/>
            </p:cNvPicPr>
            <p:nvPr/>
          </p:nvPicPr>
          <p:blipFill>
            <a:blip r:embed="rId3"/>
            <a:srcRect/>
            <a:stretch>
              <a:fillRect/>
            </a:stretch>
          </p:blipFill>
          <p:spPr bwMode="auto">
            <a:xfrm>
              <a:off x="0" y="288"/>
              <a:ext cx="2245" cy="3312"/>
            </a:xfrm>
            <a:prstGeom prst="rect">
              <a:avLst/>
            </a:prstGeom>
            <a:noFill/>
            <a:ln w="9525">
              <a:noFill/>
              <a:miter lim="800000"/>
              <a:headEnd/>
              <a:tailEnd/>
            </a:ln>
          </p:spPr>
        </p:pic>
      </p:grpSp>
      <p:sp>
        <p:nvSpPr>
          <p:cNvPr id="334854" name="Text Box 6"/>
          <p:cNvSpPr txBox="1">
            <a:spLocks noChangeArrowheads="1"/>
          </p:cNvSpPr>
          <p:nvPr/>
        </p:nvSpPr>
        <p:spPr bwMode="auto">
          <a:xfrm>
            <a:off x="2895600" y="5715000"/>
            <a:ext cx="2743200" cy="396875"/>
          </a:xfrm>
          <a:prstGeom prst="rect">
            <a:avLst/>
          </a:prstGeom>
          <a:noFill/>
          <a:ln w="9525" algn="ctr">
            <a:noFill/>
            <a:miter lim="800000"/>
            <a:headEnd/>
            <a:tailEnd/>
          </a:ln>
          <a:effectLst/>
        </p:spPr>
        <p:txBody>
          <a:bodyPr>
            <a:spAutoFit/>
          </a:bodyPr>
          <a:lstStyle/>
          <a:p>
            <a:pPr>
              <a:spcBef>
                <a:spcPct val="50000"/>
              </a:spcBef>
            </a:pPr>
            <a:r>
              <a:rPr lang="en-US" sz="2000" b="1">
                <a:cs typeface="Arial" charset="0"/>
              </a:rPr>
              <a:t>Văn Miếu Xích Đằng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34854"/>
                                        </p:tgtEl>
                                        <p:attrNameLst>
                                          <p:attrName>style.visibility</p:attrName>
                                        </p:attrNameLst>
                                      </p:cBhvr>
                                      <p:to>
                                        <p:strVal val="visible"/>
                                      </p:to>
                                    </p:set>
                                    <p:animEffect transition="in" filter="slide(fromBottom)">
                                      <p:cBhvr>
                                        <p:cTn id="7" dur="500"/>
                                        <p:tgtEl>
                                          <p:spTgt spid="334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860" name="Picture 4" descr="DSC00984"/>
          <p:cNvPicPr>
            <a:picLocks noChangeAspect="1" noChangeArrowheads="1"/>
          </p:cNvPicPr>
          <p:nvPr/>
        </p:nvPicPr>
        <p:blipFill>
          <a:blip r:embed="rId2"/>
          <a:srcRect/>
          <a:stretch>
            <a:fillRect/>
          </a:stretch>
        </p:blipFill>
        <p:spPr bwMode="auto">
          <a:xfrm>
            <a:off x="0" y="44450"/>
            <a:ext cx="9144000" cy="681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84" name="Picture 4" descr="DSC0098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1718" name="Group 6"/>
          <p:cNvGrpSpPr>
            <a:grpSpLocks/>
          </p:cNvGrpSpPr>
          <p:nvPr/>
        </p:nvGrpSpPr>
        <p:grpSpPr bwMode="auto">
          <a:xfrm>
            <a:off x="0" y="12700"/>
            <a:ext cx="9144000" cy="6845300"/>
            <a:chOff x="0" y="-240"/>
            <a:chExt cx="5760" cy="4312"/>
          </a:xfrm>
        </p:grpSpPr>
        <p:pic>
          <p:nvPicPr>
            <p:cNvPr id="77827" name="Picture 3" descr="48_big[1]"/>
            <p:cNvPicPr>
              <a:picLocks noChangeAspect="1" noChangeArrowheads="1"/>
            </p:cNvPicPr>
            <p:nvPr/>
          </p:nvPicPr>
          <p:blipFill>
            <a:blip r:embed="rId2"/>
            <a:srcRect/>
            <a:stretch>
              <a:fillRect/>
            </a:stretch>
          </p:blipFill>
          <p:spPr bwMode="auto">
            <a:xfrm>
              <a:off x="0" y="-240"/>
              <a:ext cx="5760" cy="4312"/>
            </a:xfrm>
            <a:prstGeom prst="rect">
              <a:avLst/>
            </a:prstGeom>
            <a:noFill/>
            <a:ln w="9525">
              <a:noFill/>
              <a:miter lim="800000"/>
              <a:headEnd/>
              <a:tailEnd/>
            </a:ln>
          </p:spPr>
        </p:pic>
        <p:sp>
          <p:nvSpPr>
            <p:cNvPr id="77828" name="Text Box 5"/>
            <p:cNvSpPr txBox="1">
              <a:spLocks noChangeArrowheads="1"/>
            </p:cNvSpPr>
            <p:nvPr/>
          </p:nvSpPr>
          <p:spPr bwMode="auto">
            <a:xfrm>
              <a:off x="960" y="3744"/>
              <a:ext cx="2256" cy="256"/>
            </a:xfrm>
            <a:prstGeom prst="rect">
              <a:avLst/>
            </a:prstGeom>
            <a:solidFill>
              <a:schemeClr val="bg1"/>
            </a:solidFill>
            <a:ln w="9525" algn="ctr">
              <a:solidFill>
                <a:srgbClr val="008000"/>
              </a:solidFill>
              <a:miter lim="800000"/>
              <a:headEnd/>
              <a:tailEnd/>
            </a:ln>
            <a:effectLst/>
          </p:spPr>
          <p:txBody>
            <a:bodyPr>
              <a:spAutoFit/>
            </a:bodyPr>
            <a:lstStyle/>
            <a:p>
              <a:pPr>
                <a:spcBef>
                  <a:spcPct val="50000"/>
                </a:spcBef>
              </a:pPr>
              <a:r>
                <a:rPr lang="en-US" sz="2000" b="1">
                  <a:cs typeface="Arial" charset="0"/>
                </a:rPr>
                <a:t>  Hưng Yên - Thành phố trẻ</a:t>
              </a:r>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4550" name="Group 6"/>
          <p:cNvGrpSpPr>
            <a:grpSpLocks/>
          </p:cNvGrpSpPr>
          <p:nvPr/>
        </p:nvGrpSpPr>
        <p:grpSpPr bwMode="auto">
          <a:xfrm>
            <a:off x="533400" y="533400"/>
            <a:ext cx="8001000" cy="5324475"/>
            <a:chOff x="336" y="336"/>
            <a:chExt cx="5040" cy="3354"/>
          </a:xfrm>
        </p:grpSpPr>
        <p:pic>
          <p:nvPicPr>
            <p:cNvPr id="78851" name="Picture 4" descr="dòng song-ngô"/>
            <p:cNvPicPr>
              <a:picLocks noChangeAspect="1" noChangeArrowheads="1"/>
            </p:cNvPicPr>
            <p:nvPr/>
          </p:nvPicPr>
          <p:blipFill>
            <a:blip r:embed="rId2"/>
            <a:srcRect/>
            <a:stretch>
              <a:fillRect/>
            </a:stretch>
          </p:blipFill>
          <p:spPr bwMode="auto">
            <a:xfrm>
              <a:off x="336" y="336"/>
              <a:ext cx="5040" cy="3354"/>
            </a:xfrm>
            <a:prstGeom prst="rect">
              <a:avLst/>
            </a:prstGeom>
            <a:noFill/>
            <a:ln w="9525">
              <a:noFill/>
              <a:miter lim="800000"/>
              <a:headEnd/>
              <a:tailEnd/>
            </a:ln>
          </p:spPr>
        </p:pic>
        <p:sp>
          <p:nvSpPr>
            <p:cNvPr id="78852" name="Text Box 5"/>
            <p:cNvSpPr txBox="1">
              <a:spLocks noChangeArrowheads="1"/>
            </p:cNvSpPr>
            <p:nvPr/>
          </p:nvSpPr>
          <p:spPr bwMode="auto">
            <a:xfrm>
              <a:off x="768" y="3416"/>
              <a:ext cx="3744" cy="256"/>
            </a:xfrm>
            <a:prstGeom prst="rect">
              <a:avLst/>
            </a:prstGeom>
            <a:solidFill>
              <a:schemeClr val="bg1"/>
            </a:solidFill>
            <a:ln w="9525" algn="ctr">
              <a:solidFill>
                <a:srgbClr val="008000"/>
              </a:solidFill>
              <a:miter lim="800000"/>
              <a:headEnd/>
              <a:tailEnd/>
            </a:ln>
            <a:effectLst/>
          </p:spPr>
          <p:txBody>
            <a:bodyPr>
              <a:spAutoFit/>
            </a:bodyPr>
            <a:lstStyle/>
            <a:p>
              <a:pPr>
                <a:spcBef>
                  <a:spcPct val="50000"/>
                </a:spcBef>
              </a:pPr>
              <a:r>
                <a:rPr lang="en-US" sz="2000" b="1">
                  <a:cs typeface="Arial" charset="0"/>
                </a:rPr>
                <a:t>  Dòng sông với bãi lúa , nương ngô tươi tốt.</a:t>
              </a:r>
            </a:p>
          </p:txBody>
        </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4443" name="Group 11"/>
          <p:cNvGrpSpPr>
            <a:grpSpLocks/>
          </p:cNvGrpSpPr>
          <p:nvPr/>
        </p:nvGrpSpPr>
        <p:grpSpPr bwMode="auto">
          <a:xfrm>
            <a:off x="304800" y="304800"/>
            <a:ext cx="8305800" cy="5842000"/>
            <a:chOff x="192" y="192"/>
            <a:chExt cx="5232" cy="3680"/>
          </a:xfrm>
        </p:grpSpPr>
        <p:pic>
          <p:nvPicPr>
            <p:cNvPr id="79875" name="Picture 6" descr="0-cd296co2[1]"/>
            <p:cNvPicPr>
              <a:picLocks noChangeAspect="1" noChangeArrowheads="1"/>
            </p:cNvPicPr>
            <p:nvPr/>
          </p:nvPicPr>
          <p:blipFill>
            <a:blip r:embed="rId2"/>
            <a:srcRect/>
            <a:stretch>
              <a:fillRect/>
            </a:stretch>
          </p:blipFill>
          <p:spPr bwMode="auto">
            <a:xfrm>
              <a:off x="192" y="192"/>
              <a:ext cx="5232" cy="3680"/>
            </a:xfrm>
            <a:prstGeom prst="rect">
              <a:avLst/>
            </a:prstGeom>
            <a:noFill/>
            <a:ln w="9525">
              <a:noFill/>
              <a:miter lim="800000"/>
              <a:headEnd/>
              <a:tailEnd/>
            </a:ln>
          </p:spPr>
        </p:pic>
        <p:sp>
          <p:nvSpPr>
            <p:cNvPr id="79876" name="Text Box 10"/>
            <p:cNvSpPr txBox="1">
              <a:spLocks noChangeArrowheads="1"/>
            </p:cNvSpPr>
            <p:nvPr/>
          </p:nvSpPr>
          <p:spPr bwMode="auto">
            <a:xfrm>
              <a:off x="1680" y="3598"/>
              <a:ext cx="720" cy="256"/>
            </a:xfrm>
            <a:prstGeom prst="rect">
              <a:avLst/>
            </a:prstGeom>
            <a:solidFill>
              <a:schemeClr val="bg1"/>
            </a:solidFill>
            <a:ln w="9525" algn="ctr">
              <a:solidFill>
                <a:srgbClr val="008000"/>
              </a:solidFill>
              <a:miter lim="800000"/>
              <a:headEnd/>
              <a:tailEnd/>
            </a:ln>
            <a:effectLst/>
          </p:spPr>
          <p:txBody>
            <a:bodyPr>
              <a:spAutoFit/>
            </a:bodyPr>
            <a:lstStyle/>
            <a:p>
              <a:pPr>
                <a:spcBef>
                  <a:spcPct val="50000"/>
                </a:spcBef>
              </a:pPr>
              <a:r>
                <a:rPr lang="en-US" sz="2000" b="1">
                  <a:cs typeface="Arial" charset="0"/>
                </a:rPr>
                <a:t>Đảo Cò</a:t>
              </a:r>
            </a:p>
          </p:txBody>
        </p:sp>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1480" name="Group 8"/>
          <p:cNvGrpSpPr>
            <a:grpSpLocks/>
          </p:cNvGrpSpPr>
          <p:nvPr/>
        </p:nvGrpSpPr>
        <p:grpSpPr bwMode="auto">
          <a:xfrm>
            <a:off x="381000" y="381000"/>
            <a:ext cx="8382000" cy="5764213"/>
            <a:chOff x="240" y="240"/>
            <a:chExt cx="5280" cy="3631"/>
          </a:xfrm>
        </p:grpSpPr>
        <p:pic>
          <p:nvPicPr>
            <p:cNvPr id="80899" name="Picture 4" descr="cánh đồng lúa"/>
            <p:cNvPicPr>
              <a:picLocks noChangeAspect="1" noChangeArrowheads="1"/>
            </p:cNvPicPr>
            <p:nvPr/>
          </p:nvPicPr>
          <p:blipFill>
            <a:blip r:embed="rId2"/>
            <a:srcRect/>
            <a:stretch>
              <a:fillRect/>
            </a:stretch>
          </p:blipFill>
          <p:spPr bwMode="auto">
            <a:xfrm>
              <a:off x="240" y="240"/>
              <a:ext cx="5280" cy="3631"/>
            </a:xfrm>
            <a:prstGeom prst="rect">
              <a:avLst/>
            </a:prstGeom>
            <a:noFill/>
            <a:ln w="9525">
              <a:noFill/>
              <a:miter lim="800000"/>
              <a:headEnd/>
              <a:tailEnd/>
            </a:ln>
          </p:spPr>
        </p:pic>
        <p:sp>
          <p:nvSpPr>
            <p:cNvPr id="80900" name="Text Box 5"/>
            <p:cNvSpPr txBox="1">
              <a:spLocks noChangeArrowheads="1"/>
            </p:cNvSpPr>
            <p:nvPr/>
          </p:nvSpPr>
          <p:spPr bwMode="auto">
            <a:xfrm>
              <a:off x="912" y="3552"/>
              <a:ext cx="3360" cy="256"/>
            </a:xfrm>
            <a:prstGeom prst="rect">
              <a:avLst/>
            </a:prstGeom>
            <a:solidFill>
              <a:schemeClr val="bg1"/>
            </a:solidFill>
            <a:ln w="9525" algn="ctr">
              <a:solidFill>
                <a:srgbClr val="008000"/>
              </a:solidFill>
              <a:miter lim="800000"/>
              <a:headEnd/>
              <a:tailEnd/>
            </a:ln>
            <a:effectLst/>
          </p:spPr>
          <p:txBody>
            <a:bodyPr>
              <a:spAutoFit/>
            </a:bodyPr>
            <a:lstStyle/>
            <a:p>
              <a:pPr>
                <a:spcBef>
                  <a:spcPct val="50000"/>
                </a:spcBef>
              </a:pPr>
              <a:r>
                <a:rPr lang="en-US" sz="2000" b="1">
                  <a:cs typeface="Arial" charset="0"/>
                </a:rPr>
                <a:t>Cánh đồng lúa chín trải rộng mênh mông</a:t>
              </a:r>
            </a:p>
          </p:txBody>
        </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2506" name="Group 10"/>
          <p:cNvGrpSpPr>
            <a:grpSpLocks/>
          </p:cNvGrpSpPr>
          <p:nvPr/>
        </p:nvGrpSpPr>
        <p:grpSpPr bwMode="auto">
          <a:xfrm>
            <a:off x="457200" y="457200"/>
            <a:ext cx="8382000" cy="5715000"/>
            <a:chOff x="288" y="288"/>
            <a:chExt cx="5280" cy="3600"/>
          </a:xfrm>
        </p:grpSpPr>
        <p:pic>
          <p:nvPicPr>
            <p:cNvPr id="81923" name="Picture 4" descr="đồng lúa 5"/>
            <p:cNvPicPr>
              <a:picLocks noChangeAspect="1" noChangeArrowheads="1"/>
            </p:cNvPicPr>
            <p:nvPr/>
          </p:nvPicPr>
          <p:blipFill>
            <a:blip r:embed="rId2"/>
            <a:srcRect/>
            <a:stretch>
              <a:fillRect/>
            </a:stretch>
          </p:blipFill>
          <p:spPr bwMode="auto">
            <a:xfrm>
              <a:off x="288" y="288"/>
              <a:ext cx="5280" cy="3600"/>
            </a:xfrm>
            <a:prstGeom prst="rect">
              <a:avLst/>
            </a:prstGeom>
            <a:noFill/>
            <a:ln w="9525">
              <a:noFill/>
              <a:miter lim="800000"/>
              <a:headEnd/>
              <a:tailEnd/>
            </a:ln>
          </p:spPr>
        </p:pic>
        <p:sp>
          <p:nvSpPr>
            <p:cNvPr id="81924" name="Text Box 8"/>
            <p:cNvSpPr txBox="1">
              <a:spLocks noChangeArrowheads="1"/>
            </p:cNvSpPr>
            <p:nvPr/>
          </p:nvSpPr>
          <p:spPr bwMode="auto">
            <a:xfrm>
              <a:off x="1008" y="3600"/>
              <a:ext cx="4176" cy="256"/>
            </a:xfrm>
            <a:prstGeom prst="rect">
              <a:avLst/>
            </a:prstGeom>
            <a:solidFill>
              <a:schemeClr val="bg1"/>
            </a:solidFill>
            <a:ln w="9525" algn="ctr">
              <a:solidFill>
                <a:srgbClr val="008000"/>
              </a:solidFill>
              <a:miter lim="800000"/>
              <a:headEnd/>
              <a:tailEnd/>
            </a:ln>
            <a:effectLst/>
          </p:spPr>
          <p:txBody>
            <a:bodyPr>
              <a:spAutoFit/>
            </a:bodyPr>
            <a:lstStyle/>
            <a:p>
              <a:pPr>
                <a:spcBef>
                  <a:spcPct val="50000"/>
                </a:spcBef>
              </a:pPr>
              <a:r>
                <a:rPr lang="en-US" sz="2000" b="1">
                  <a:cs typeface="Arial" charset="0"/>
                </a:rPr>
                <a:t>Xa xa , có những đàn trâu đang thung thăng gặm cỏ. </a:t>
              </a:r>
            </a:p>
          </p:txBody>
        </p:sp>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3529" name="Group 9"/>
          <p:cNvGrpSpPr>
            <a:grpSpLocks/>
          </p:cNvGrpSpPr>
          <p:nvPr/>
        </p:nvGrpSpPr>
        <p:grpSpPr bwMode="auto">
          <a:xfrm>
            <a:off x="304800" y="685800"/>
            <a:ext cx="8458200" cy="5334000"/>
            <a:chOff x="192" y="432"/>
            <a:chExt cx="5328" cy="3360"/>
          </a:xfrm>
        </p:grpSpPr>
        <p:grpSp>
          <p:nvGrpSpPr>
            <p:cNvPr id="82947" name="Group 7"/>
            <p:cNvGrpSpPr>
              <a:grpSpLocks/>
            </p:cNvGrpSpPr>
            <p:nvPr/>
          </p:nvGrpSpPr>
          <p:grpSpPr bwMode="auto">
            <a:xfrm>
              <a:off x="192" y="432"/>
              <a:ext cx="5328" cy="3360"/>
              <a:chOff x="192" y="432"/>
              <a:chExt cx="5328" cy="3360"/>
            </a:xfrm>
          </p:grpSpPr>
          <p:pic>
            <p:nvPicPr>
              <p:cNvPr id="82948" name="Picture 4" descr="chùa cỏ2"/>
              <p:cNvPicPr>
                <a:picLocks noChangeAspect="1" noChangeArrowheads="1"/>
              </p:cNvPicPr>
              <p:nvPr/>
            </p:nvPicPr>
            <p:blipFill>
              <a:blip r:embed="rId2"/>
              <a:srcRect/>
              <a:stretch>
                <a:fillRect/>
              </a:stretch>
            </p:blipFill>
            <p:spPr bwMode="auto">
              <a:xfrm>
                <a:off x="2112" y="432"/>
                <a:ext cx="3408" cy="3360"/>
              </a:xfrm>
              <a:prstGeom prst="rect">
                <a:avLst/>
              </a:prstGeom>
              <a:noFill/>
              <a:ln w="9525">
                <a:noFill/>
                <a:miter lim="800000"/>
                <a:headEnd/>
                <a:tailEnd/>
              </a:ln>
            </p:spPr>
          </p:pic>
          <p:pic>
            <p:nvPicPr>
              <p:cNvPr id="82949" name="Picture 5" descr="cánh đồng lúa1"/>
              <p:cNvPicPr>
                <a:picLocks noChangeAspect="1" noChangeArrowheads="1"/>
              </p:cNvPicPr>
              <p:nvPr/>
            </p:nvPicPr>
            <p:blipFill>
              <a:blip r:embed="rId3"/>
              <a:srcRect/>
              <a:stretch>
                <a:fillRect/>
              </a:stretch>
            </p:blipFill>
            <p:spPr bwMode="auto">
              <a:xfrm>
                <a:off x="192" y="432"/>
                <a:ext cx="1920" cy="3360"/>
              </a:xfrm>
              <a:prstGeom prst="rect">
                <a:avLst/>
              </a:prstGeom>
              <a:noFill/>
              <a:ln w="9525">
                <a:noFill/>
                <a:miter lim="800000"/>
                <a:headEnd/>
                <a:tailEnd/>
              </a:ln>
            </p:spPr>
          </p:pic>
        </p:grpSp>
        <p:sp>
          <p:nvSpPr>
            <p:cNvPr id="82950" name="Text Box 8"/>
            <p:cNvSpPr txBox="1">
              <a:spLocks noChangeArrowheads="1"/>
            </p:cNvSpPr>
            <p:nvPr/>
          </p:nvSpPr>
          <p:spPr bwMode="auto">
            <a:xfrm>
              <a:off x="1488" y="3504"/>
              <a:ext cx="3456" cy="256"/>
            </a:xfrm>
            <a:prstGeom prst="rect">
              <a:avLst/>
            </a:prstGeom>
            <a:solidFill>
              <a:schemeClr val="bg1"/>
            </a:solidFill>
            <a:ln w="9525" algn="ctr">
              <a:solidFill>
                <a:srgbClr val="008000"/>
              </a:solidFill>
              <a:miter lim="800000"/>
              <a:headEnd/>
              <a:tailEnd/>
            </a:ln>
            <a:effectLst/>
          </p:spPr>
          <p:txBody>
            <a:bodyPr>
              <a:spAutoFit/>
            </a:bodyPr>
            <a:lstStyle/>
            <a:p>
              <a:pPr>
                <a:spcBef>
                  <a:spcPct val="50000"/>
                </a:spcBef>
              </a:pPr>
              <a:r>
                <a:rPr lang="en-US" sz="2000" b="1">
                  <a:cs typeface="Arial" charset="0"/>
                </a:rPr>
                <a:t>  Chùa Cỏ ở thôn Bích Tràng xã Tiền Phong</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descr="Siêu thị VINCOM Biên Hoà"/>
          <p:cNvPicPr>
            <a:picLocks noChangeAspect="1" noChangeArrowheads="1"/>
          </p:cNvPicPr>
          <p:nvPr/>
        </p:nvPicPr>
        <p:blipFill>
          <a:blip r:embed="rId2"/>
          <a:srcRect/>
          <a:stretch>
            <a:fillRect/>
          </a:stretch>
        </p:blipFill>
        <p:spPr bwMode="auto">
          <a:xfrm>
            <a:off x="533400" y="304800"/>
            <a:ext cx="8610600" cy="6172200"/>
          </a:xfrm>
          <a:prstGeom prst="rect">
            <a:avLst/>
          </a:prstGeom>
          <a:noFill/>
        </p:spPr>
      </p:pic>
      <p:pic>
        <p:nvPicPr>
          <p:cNvPr id="92165" name="Picture 5" descr="Thương mại Bình Dương"/>
          <p:cNvPicPr>
            <a:picLocks noChangeAspect="1" noChangeArrowheads="1"/>
          </p:cNvPicPr>
          <p:nvPr/>
        </p:nvPicPr>
        <p:blipFill>
          <a:blip r:embed="rId3"/>
          <a:srcRect/>
          <a:stretch>
            <a:fillRect/>
          </a:stretch>
        </p:blipFill>
        <p:spPr bwMode="auto">
          <a:xfrm>
            <a:off x="533400" y="457200"/>
            <a:ext cx="8610600" cy="594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blinds(horizontal)">
                                      <p:cBhvr>
                                        <p:cTn id="7" dur="500"/>
                                        <p:tgtEl>
                                          <p:spTgt spid="921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92164"/>
                                        </p:tgtEl>
                                      </p:cBhvr>
                                    </p:animEffect>
                                    <p:set>
                                      <p:cBhvr>
                                        <p:cTn id="12" dur="1" fill="hold">
                                          <p:stCondLst>
                                            <p:cond delay="499"/>
                                          </p:stCondLst>
                                        </p:cTn>
                                        <p:tgtEl>
                                          <p:spTgt spid="9216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2165"/>
                                        </p:tgtEl>
                                        <p:attrNameLst>
                                          <p:attrName>style.visibility</p:attrName>
                                        </p:attrNameLst>
                                      </p:cBhvr>
                                      <p:to>
                                        <p:strVal val="visible"/>
                                      </p:to>
                                    </p:set>
                                    <p:animEffect transition="in" filter="blinds(horizontal)">
                                      <p:cBhvr>
                                        <p:cTn id="17" dur="500"/>
                                        <p:tgtEl>
                                          <p:spTgt spid="92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9430" name="Group 6"/>
          <p:cNvGrpSpPr>
            <a:grpSpLocks/>
          </p:cNvGrpSpPr>
          <p:nvPr/>
        </p:nvGrpSpPr>
        <p:grpSpPr bwMode="auto">
          <a:xfrm>
            <a:off x="381000" y="533400"/>
            <a:ext cx="8458200" cy="5867400"/>
            <a:chOff x="240" y="336"/>
            <a:chExt cx="5328" cy="3696"/>
          </a:xfrm>
        </p:grpSpPr>
        <p:pic>
          <p:nvPicPr>
            <p:cNvPr id="83971" name="Picture 4" descr="VHVN9"/>
            <p:cNvPicPr>
              <a:picLocks noChangeAspect="1" noChangeArrowheads="1"/>
            </p:cNvPicPr>
            <p:nvPr/>
          </p:nvPicPr>
          <p:blipFill>
            <a:blip r:embed="rId2"/>
            <a:srcRect/>
            <a:stretch>
              <a:fillRect/>
            </a:stretch>
          </p:blipFill>
          <p:spPr bwMode="auto">
            <a:xfrm>
              <a:off x="240" y="336"/>
              <a:ext cx="5328" cy="3696"/>
            </a:xfrm>
            <a:prstGeom prst="rect">
              <a:avLst/>
            </a:prstGeom>
            <a:noFill/>
            <a:ln w="9525">
              <a:noFill/>
              <a:miter lim="800000"/>
              <a:headEnd/>
              <a:tailEnd/>
            </a:ln>
          </p:spPr>
        </p:pic>
        <p:sp>
          <p:nvSpPr>
            <p:cNvPr id="83972" name="Text Box 5"/>
            <p:cNvSpPr txBox="1">
              <a:spLocks noChangeArrowheads="1"/>
            </p:cNvSpPr>
            <p:nvPr/>
          </p:nvSpPr>
          <p:spPr bwMode="auto">
            <a:xfrm>
              <a:off x="1056" y="3744"/>
              <a:ext cx="3744" cy="237"/>
            </a:xfrm>
            <a:prstGeom prst="rect">
              <a:avLst/>
            </a:prstGeom>
            <a:solidFill>
              <a:schemeClr val="bg1"/>
            </a:solidFill>
            <a:ln w="9525" algn="ctr">
              <a:solidFill>
                <a:srgbClr val="008000"/>
              </a:solidFill>
              <a:miter lim="800000"/>
              <a:headEnd/>
              <a:tailEnd/>
            </a:ln>
            <a:effectLst/>
          </p:spPr>
          <p:txBody>
            <a:bodyPr>
              <a:spAutoFit/>
            </a:bodyPr>
            <a:lstStyle/>
            <a:p>
              <a:pPr>
                <a:spcBef>
                  <a:spcPct val="50000"/>
                </a:spcBef>
              </a:pPr>
              <a:r>
                <a:rPr lang="en-US" sz="1800" b="1">
                  <a:cs typeface="Arial" charset="0"/>
                </a:rPr>
                <a:t>Lễ hội Đền Ủng nơi thờ Tướng quân Phạm Ngũ Lão</a:t>
              </a:r>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Bãi biển Sầm Sơn - Thanh Hó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1507" name="Text Box 3"/>
          <p:cNvSpPr txBox="1">
            <a:spLocks noChangeArrowheads="1"/>
          </p:cNvSpPr>
          <p:nvPr/>
        </p:nvSpPr>
        <p:spPr bwMode="auto">
          <a:xfrm>
            <a:off x="2057400" y="6172200"/>
            <a:ext cx="3962400" cy="519113"/>
          </a:xfrm>
          <a:prstGeom prst="rect">
            <a:avLst/>
          </a:prstGeom>
          <a:noFill/>
          <a:ln w="9525" algn="ctr">
            <a:noFill/>
            <a:miter lim="800000"/>
            <a:headEnd/>
            <a:tailEnd/>
          </a:ln>
          <a:effectLst/>
        </p:spPr>
        <p:txBody>
          <a:bodyPr>
            <a:spAutoFit/>
          </a:bodyPr>
          <a:lstStyle/>
          <a:p>
            <a:pPr>
              <a:spcBef>
                <a:spcPct val="50000"/>
              </a:spcBef>
            </a:pPr>
            <a:r>
              <a:rPr lang="en-US" sz="2800">
                <a:solidFill>
                  <a:srgbClr val="FF3300"/>
                </a:solidFill>
                <a:latin typeface=".VnArial Narrow" pitchFamily="34" charset="0"/>
              </a:rPr>
              <a:t>B·I biÓn SÇm S¬n</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hanh nha ho"/>
          <p:cNvPicPr>
            <a:picLocks noChangeAspect="1" noChangeArrowheads="1"/>
          </p:cNvPicPr>
          <p:nvPr/>
        </p:nvPicPr>
        <p:blipFill>
          <a:blip r:embed="rId2"/>
          <a:srcRect/>
          <a:stretch>
            <a:fillRect/>
          </a:stretch>
        </p:blipFill>
        <p:spPr bwMode="auto">
          <a:xfrm>
            <a:off x="0" y="0"/>
            <a:ext cx="9144000" cy="5416550"/>
          </a:xfrm>
          <a:prstGeom prst="rect">
            <a:avLst/>
          </a:prstGeom>
          <a:noFill/>
        </p:spPr>
      </p:pic>
      <p:sp>
        <p:nvSpPr>
          <p:cNvPr id="22531" name="Text Box 3"/>
          <p:cNvSpPr txBox="1">
            <a:spLocks noChangeArrowheads="1"/>
          </p:cNvSpPr>
          <p:nvPr/>
        </p:nvSpPr>
        <p:spPr bwMode="auto">
          <a:xfrm>
            <a:off x="3429000" y="5562600"/>
            <a:ext cx="2743200" cy="579438"/>
          </a:xfrm>
          <a:prstGeom prst="rect">
            <a:avLst/>
          </a:prstGeom>
          <a:noFill/>
          <a:ln w="9525" algn="ctr">
            <a:noFill/>
            <a:miter lim="800000"/>
            <a:headEnd/>
            <a:tailEnd/>
          </a:ln>
          <a:effectLst/>
        </p:spPr>
        <p:txBody>
          <a:bodyPr>
            <a:spAutoFit/>
          </a:bodyPr>
          <a:lstStyle/>
          <a:p>
            <a:pPr>
              <a:spcBef>
                <a:spcPct val="50000"/>
              </a:spcBef>
            </a:pPr>
            <a:r>
              <a:rPr lang="en-US" sz="3200">
                <a:solidFill>
                  <a:srgbClr val="FF3300"/>
                </a:solidFill>
                <a:latin typeface=".VnArial Narrow" pitchFamily="34" charset="0"/>
              </a:rPr>
              <a:t>Thµnh nhµ Hå</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2057400" y="0"/>
            <a:ext cx="4981575" cy="6858000"/>
            <a:chOff x="1296" y="0"/>
            <a:chExt cx="3138" cy="4320"/>
          </a:xfrm>
        </p:grpSpPr>
        <p:grpSp>
          <p:nvGrpSpPr>
            <p:cNvPr id="24579" name="Group 3"/>
            <p:cNvGrpSpPr>
              <a:grpSpLocks/>
            </p:cNvGrpSpPr>
            <p:nvPr/>
          </p:nvGrpSpPr>
          <p:grpSpPr bwMode="auto">
            <a:xfrm>
              <a:off x="1296" y="0"/>
              <a:ext cx="3138" cy="4320"/>
              <a:chOff x="1296" y="0"/>
              <a:chExt cx="3138" cy="4320"/>
            </a:xfrm>
          </p:grpSpPr>
          <p:grpSp>
            <p:nvGrpSpPr>
              <p:cNvPr id="24580" name="Group 4"/>
              <p:cNvGrpSpPr>
                <a:grpSpLocks/>
              </p:cNvGrpSpPr>
              <p:nvPr/>
            </p:nvGrpSpPr>
            <p:grpSpPr bwMode="auto">
              <a:xfrm>
                <a:off x="1296" y="0"/>
                <a:ext cx="3138" cy="4320"/>
                <a:chOff x="1296" y="0"/>
                <a:chExt cx="3138" cy="4320"/>
              </a:xfrm>
            </p:grpSpPr>
            <p:grpSp>
              <p:nvGrpSpPr>
                <p:cNvPr id="24581" name="Group 5"/>
                <p:cNvGrpSpPr>
                  <a:grpSpLocks/>
                </p:cNvGrpSpPr>
                <p:nvPr/>
              </p:nvGrpSpPr>
              <p:grpSpPr bwMode="auto">
                <a:xfrm>
                  <a:off x="1296" y="0"/>
                  <a:ext cx="3138" cy="4320"/>
                  <a:chOff x="1344" y="0"/>
                  <a:chExt cx="3138" cy="4320"/>
                </a:xfrm>
              </p:grpSpPr>
              <p:grpSp>
                <p:nvGrpSpPr>
                  <p:cNvPr id="24582" name="Group 6"/>
                  <p:cNvGrpSpPr>
                    <a:grpSpLocks/>
                  </p:cNvGrpSpPr>
                  <p:nvPr/>
                </p:nvGrpSpPr>
                <p:grpSpPr bwMode="auto">
                  <a:xfrm>
                    <a:off x="1344" y="0"/>
                    <a:ext cx="3138" cy="4320"/>
                    <a:chOff x="1344" y="0"/>
                    <a:chExt cx="3138" cy="4320"/>
                  </a:xfrm>
                </p:grpSpPr>
                <p:grpSp>
                  <p:nvGrpSpPr>
                    <p:cNvPr id="24583" name="Group 7"/>
                    <p:cNvGrpSpPr>
                      <a:grpSpLocks/>
                    </p:cNvGrpSpPr>
                    <p:nvPr/>
                  </p:nvGrpSpPr>
                  <p:grpSpPr bwMode="auto">
                    <a:xfrm>
                      <a:off x="1344" y="0"/>
                      <a:ext cx="3138" cy="4320"/>
                      <a:chOff x="1311" y="0"/>
                      <a:chExt cx="3138" cy="4320"/>
                    </a:xfrm>
                  </p:grpSpPr>
                  <p:pic>
                    <p:nvPicPr>
                      <p:cNvPr id="24584" name="Picture 8" descr="Ban do du lich VN"/>
                      <p:cNvPicPr>
                        <a:picLocks noChangeAspect="1" noChangeArrowheads="1"/>
                      </p:cNvPicPr>
                      <p:nvPr/>
                    </p:nvPicPr>
                    <p:blipFill>
                      <a:blip r:embed="rId2"/>
                      <a:srcRect/>
                      <a:stretch>
                        <a:fillRect/>
                      </a:stretch>
                    </p:blipFill>
                    <p:spPr bwMode="auto">
                      <a:xfrm>
                        <a:off x="1311" y="0"/>
                        <a:ext cx="3138" cy="4320"/>
                      </a:xfrm>
                      <a:prstGeom prst="rect">
                        <a:avLst/>
                      </a:prstGeom>
                      <a:noFill/>
                    </p:spPr>
                  </p:pic>
                  <p:sp>
                    <p:nvSpPr>
                      <p:cNvPr id="24585" name="Oval 9"/>
                      <p:cNvSpPr>
                        <a:spLocks noChangeArrowheads="1"/>
                      </p:cNvSpPr>
                      <p:nvPr/>
                    </p:nvSpPr>
                    <p:spPr bwMode="auto">
                      <a:xfrm>
                        <a:off x="3009" y="663"/>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24586" name="Oval 10"/>
                      <p:cNvSpPr>
                        <a:spLocks noChangeArrowheads="1"/>
                      </p:cNvSpPr>
                      <p:nvPr/>
                    </p:nvSpPr>
                    <p:spPr bwMode="auto">
                      <a:xfrm>
                        <a:off x="2496" y="576"/>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24587" name="Oval 11"/>
                      <p:cNvSpPr>
                        <a:spLocks noChangeArrowheads="1"/>
                      </p:cNvSpPr>
                      <p:nvPr/>
                    </p:nvSpPr>
                    <p:spPr bwMode="auto">
                      <a:xfrm>
                        <a:off x="3216" y="1932"/>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24588" name="Oval 12"/>
                      <p:cNvSpPr>
                        <a:spLocks noChangeArrowheads="1"/>
                      </p:cNvSpPr>
                      <p:nvPr/>
                    </p:nvSpPr>
                    <p:spPr bwMode="auto">
                      <a:xfrm>
                        <a:off x="3489" y="2232"/>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24589" name="Oval 13"/>
                      <p:cNvSpPr>
                        <a:spLocks noChangeArrowheads="1"/>
                      </p:cNvSpPr>
                      <p:nvPr/>
                    </p:nvSpPr>
                    <p:spPr bwMode="auto">
                      <a:xfrm>
                        <a:off x="3129" y="3726"/>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24590" name="Oval 14"/>
                      <p:cNvSpPr>
                        <a:spLocks noChangeArrowheads="1"/>
                      </p:cNvSpPr>
                      <p:nvPr/>
                    </p:nvSpPr>
                    <p:spPr bwMode="auto">
                      <a:xfrm>
                        <a:off x="3024" y="3600"/>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grpSp>
                <p:sp>
                  <p:nvSpPr>
                    <p:cNvPr id="24591" name="Freeform 15"/>
                    <p:cNvSpPr>
                      <a:spLocks/>
                    </p:cNvSpPr>
                    <p:nvPr/>
                  </p:nvSpPr>
                  <p:spPr bwMode="auto">
                    <a:xfrm>
                      <a:off x="2615" y="600"/>
                      <a:ext cx="420" cy="113"/>
                    </a:xfrm>
                    <a:custGeom>
                      <a:avLst/>
                      <a:gdLst/>
                      <a:ahLst/>
                      <a:cxnLst>
                        <a:cxn ang="0">
                          <a:pos x="0" y="13"/>
                        </a:cxn>
                        <a:cxn ang="0">
                          <a:pos x="36" y="4"/>
                        </a:cxn>
                        <a:cxn ang="0">
                          <a:pos x="54" y="31"/>
                        </a:cxn>
                        <a:cxn ang="0">
                          <a:pos x="109" y="13"/>
                        </a:cxn>
                        <a:cxn ang="0">
                          <a:pos x="182" y="58"/>
                        </a:cxn>
                        <a:cxn ang="0">
                          <a:pos x="210" y="49"/>
                        </a:cxn>
                        <a:cxn ang="0">
                          <a:pos x="237" y="95"/>
                        </a:cxn>
                        <a:cxn ang="0">
                          <a:pos x="265" y="104"/>
                        </a:cxn>
                        <a:cxn ang="0">
                          <a:pos x="347" y="113"/>
                        </a:cxn>
                        <a:cxn ang="0">
                          <a:pos x="420" y="113"/>
                        </a:cxn>
                      </a:cxnLst>
                      <a:rect l="0" t="0" r="r" b="b"/>
                      <a:pathLst>
                        <a:path w="420" h="113">
                          <a:moveTo>
                            <a:pt x="0" y="13"/>
                          </a:moveTo>
                          <a:cubicBezTo>
                            <a:pt x="12" y="10"/>
                            <a:pt x="24" y="0"/>
                            <a:pt x="36" y="4"/>
                          </a:cubicBezTo>
                          <a:cubicBezTo>
                            <a:pt x="46" y="7"/>
                            <a:pt x="43" y="30"/>
                            <a:pt x="54" y="31"/>
                          </a:cubicBezTo>
                          <a:cubicBezTo>
                            <a:pt x="73" y="33"/>
                            <a:pt x="109" y="13"/>
                            <a:pt x="109" y="13"/>
                          </a:cubicBezTo>
                          <a:cubicBezTo>
                            <a:pt x="150" y="26"/>
                            <a:pt x="167" y="13"/>
                            <a:pt x="182" y="58"/>
                          </a:cubicBezTo>
                          <a:cubicBezTo>
                            <a:pt x="191" y="55"/>
                            <a:pt x="200" y="47"/>
                            <a:pt x="210" y="49"/>
                          </a:cubicBezTo>
                          <a:cubicBezTo>
                            <a:pt x="236" y="55"/>
                            <a:pt x="223" y="82"/>
                            <a:pt x="237" y="95"/>
                          </a:cubicBezTo>
                          <a:cubicBezTo>
                            <a:pt x="244" y="102"/>
                            <a:pt x="256" y="101"/>
                            <a:pt x="265" y="104"/>
                          </a:cubicBezTo>
                          <a:cubicBezTo>
                            <a:pt x="310" y="74"/>
                            <a:pt x="300" y="97"/>
                            <a:pt x="347" y="113"/>
                          </a:cubicBezTo>
                          <a:cubicBezTo>
                            <a:pt x="410" y="92"/>
                            <a:pt x="388" y="81"/>
                            <a:pt x="420" y="113"/>
                          </a:cubicBezTo>
                        </a:path>
                      </a:pathLst>
                    </a:custGeom>
                    <a:noFill/>
                    <a:ln w="28575" cap="flat" cmpd="sng">
                      <a:solidFill>
                        <a:srgbClr val="FF3300"/>
                      </a:solidFill>
                      <a:prstDash val="solid"/>
                      <a:round/>
                      <a:headEnd/>
                      <a:tailEnd/>
                    </a:ln>
                    <a:effectLst/>
                  </p:spPr>
                  <p:txBody>
                    <a:bodyPr/>
                    <a:lstStyle/>
                    <a:p>
                      <a:endParaRPr lang="en-US"/>
                    </a:p>
                  </p:txBody>
                </p:sp>
              </p:grpSp>
              <p:sp>
                <p:nvSpPr>
                  <p:cNvPr id="24592" name="AutoShape 16"/>
                  <p:cNvSpPr>
                    <a:spLocks noChangeArrowheads="1"/>
                  </p:cNvSpPr>
                  <p:nvPr/>
                </p:nvSpPr>
                <p:spPr bwMode="auto">
                  <a:xfrm>
                    <a:off x="2688" y="576"/>
                    <a:ext cx="144" cy="144"/>
                  </a:xfrm>
                  <a:prstGeom prst="star5">
                    <a:avLst/>
                  </a:prstGeom>
                  <a:solidFill>
                    <a:srgbClr val="FF3300"/>
                  </a:solidFill>
                  <a:ln w="9525" algn="ctr">
                    <a:solidFill>
                      <a:srgbClr val="0000FF"/>
                    </a:solidFill>
                    <a:miter lim="800000"/>
                    <a:headEnd/>
                    <a:tailEnd/>
                  </a:ln>
                  <a:effectLst/>
                </p:spPr>
                <p:txBody>
                  <a:bodyPr wrap="none" anchor="ctr"/>
                  <a:lstStyle/>
                  <a:p>
                    <a:endParaRPr lang="en-US"/>
                  </a:p>
                </p:txBody>
              </p:sp>
              <p:sp>
                <p:nvSpPr>
                  <p:cNvPr id="24593" name="Freeform 17"/>
                  <p:cNvSpPr>
                    <a:spLocks/>
                  </p:cNvSpPr>
                  <p:nvPr/>
                </p:nvSpPr>
                <p:spPr bwMode="auto">
                  <a:xfrm>
                    <a:off x="2615" y="640"/>
                    <a:ext cx="110" cy="48"/>
                  </a:xfrm>
                  <a:custGeom>
                    <a:avLst/>
                    <a:gdLst/>
                    <a:ahLst/>
                    <a:cxnLst>
                      <a:cxn ang="0">
                        <a:pos x="0" y="0"/>
                      </a:cxn>
                      <a:cxn ang="0">
                        <a:pos x="27" y="18"/>
                      </a:cxn>
                      <a:cxn ang="0">
                        <a:pos x="55" y="9"/>
                      </a:cxn>
                      <a:cxn ang="0">
                        <a:pos x="64" y="37"/>
                      </a:cxn>
                      <a:cxn ang="0">
                        <a:pos x="110" y="46"/>
                      </a:cxn>
                    </a:cxnLst>
                    <a:rect l="0" t="0" r="r" b="b"/>
                    <a:pathLst>
                      <a:path w="110" h="48">
                        <a:moveTo>
                          <a:pt x="0" y="0"/>
                        </a:moveTo>
                        <a:cubicBezTo>
                          <a:pt x="9" y="6"/>
                          <a:pt x="16" y="16"/>
                          <a:pt x="27" y="18"/>
                        </a:cubicBezTo>
                        <a:cubicBezTo>
                          <a:pt x="37" y="20"/>
                          <a:pt x="46" y="5"/>
                          <a:pt x="55" y="9"/>
                        </a:cubicBezTo>
                        <a:cubicBezTo>
                          <a:pt x="64" y="13"/>
                          <a:pt x="57" y="30"/>
                          <a:pt x="64" y="37"/>
                        </a:cubicBezTo>
                        <a:cubicBezTo>
                          <a:pt x="75" y="48"/>
                          <a:pt x="96" y="46"/>
                          <a:pt x="110" y="46"/>
                        </a:cubicBezTo>
                      </a:path>
                    </a:pathLst>
                  </a:custGeom>
                  <a:solidFill>
                    <a:srgbClr val="FF3300"/>
                  </a:solidFill>
                  <a:ln w="38100" cap="flat" cmpd="sng">
                    <a:solidFill>
                      <a:srgbClr val="0000FF"/>
                    </a:solidFill>
                    <a:prstDash val="solid"/>
                    <a:round/>
                    <a:headEnd/>
                    <a:tailEnd/>
                  </a:ln>
                  <a:effectLst/>
                </p:spPr>
                <p:txBody>
                  <a:bodyPr/>
                  <a:lstStyle/>
                  <a:p>
                    <a:endParaRPr lang="en-US"/>
                  </a:p>
                </p:txBody>
              </p:sp>
            </p:grpSp>
            <p:sp>
              <p:nvSpPr>
                <p:cNvPr id="24594" name="Freeform 18"/>
                <p:cNvSpPr>
                  <a:spLocks/>
                </p:cNvSpPr>
                <p:nvPr/>
              </p:nvSpPr>
              <p:spPr bwMode="auto">
                <a:xfrm>
                  <a:off x="2627" y="695"/>
                  <a:ext cx="601" cy="1289"/>
                </a:xfrm>
                <a:custGeom>
                  <a:avLst/>
                  <a:gdLst/>
                  <a:ahLst/>
                  <a:cxnLst>
                    <a:cxn ang="0">
                      <a:pos x="61" y="0"/>
                    </a:cxn>
                    <a:cxn ang="0">
                      <a:pos x="52" y="466"/>
                    </a:cxn>
                    <a:cxn ang="0">
                      <a:pos x="43" y="667"/>
                    </a:cxn>
                    <a:cxn ang="0">
                      <a:pos x="61" y="686"/>
                    </a:cxn>
                    <a:cxn ang="0">
                      <a:pos x="89" y="695"/>
                    </a:cxn>
                    <a:cxn ang="0">
                      <a:pos x="107" y="759"/>
                    </a:cxn>
                    <a:cxn ang="0">
                      <a:pos x="135" y="768"/>
                    </a:cxn>
                    <a:cxn ang="0">
                      <a:pos x="208" y="823"/>
                    </a:cxn>
                    <a:cxn ang="0">
                      <a:pos x="263" y="896"/>
                    </a:cxn>
                    <a:cxn ang="0">
                      <a:pos x="272" y="951"/>
                    </a:cxn>
                    <a:cxn ang="0">
                      <a:pos x="381" y="1042"/>
                    </a:cxn>
                    <a:cxn ang="0">
                      <a:pos x="436" y="1115"/>
                    </a:cxn>
                    <a:cxn ang="0">
                      <a:pos x="500" y="1170"/>
                    </a:cxn>
                    <a:cxn ang="0">
                      <a:pos x="564" y="1225"/>
                    </a:cxn>
                    <a:cxn ang="0">
                      <a:pos x="601" y="1289"/>
                    </a:cxn>
                  </a:cxnLst>
                  <a:rect l="0" t="0" r="r" b="b"/>
                  <a:pathLst>
                    <a:path w="601" h="1289">
                      <a:moveTo>
                        <a:pt x="61" y="0"/>
                      </a:moveTo>
                      <a:cubicBezTo>
                        <a:pt x="52" y="154"/>
                        <a:pt x="0" y="310"/>
                        <a:pt x="52" y="466"/>
                      </a:cubicBezTo>
                      <a:cubicBezTo>
                        <a:pt x="42" y="497"/>
                        <a:pt x="44" y="658"/>
                        <a:pt x="43" y="667"/>
                      </a:cubicBezTo>
                      <a:cubicBezTo>
                        <a:pt x="49" y="673"/>
                        <a:pt x="54" y="681"/>
                        <a:pt x="61" y="686"/>
                      </a:cubicBezTo>
                      <a:cubicBezTo>
                        <a:pt x="69" y="691"/>
                        <a:pt x="82" y="688"/>
                        <a:pt x="89" y="695"/>
                      </a:cubicBezTo>
                      <a:cubicBezTo>
                        <a:pt x="105" y="710"/>
                        <a:pt x="93" y="742"/>
                        <a:pt x="107" y="759"/>
                      </a:cubicBezTo>
                      <a:cubicBezTo>
                        <a:pt x="113" y="767"/>
                        <a:pt x="126" y="765"/>
                        <a:pt x="135" y="768"/>
                      </a:cubicBezTo>
                      <a:cubicBezTo>
                        <a:pt x="160" y="793"/>
                        <a:pt x="183" y="800"/>
                        <a:pt x="208" y="823"/>
                      </a:cubicBezTo>
                      <a:cubicBezTo>
                        <a:pt x="223" y="897"/>
                        <a:pt x="218" y="853"/>
                        <a:pt x="263" y="896"/>
                      </a:cubicBezTo>
                      <a:cubicBezTo>
                        <a:pt x="266" y="914"/>
                        <a:pt x="266" y="933"/>
                        <a:pt x="272" y="951"/>
                      </a:cubicBezTo>
                      <a:cubicBezTo>
                        <a:pt x="289" y="1004"/>
                        <a:pt x="344" y="1012"/>
                        <a:pt x="381" y="1042"/>
                      </a:cubicBezTo>
                      <a:cubicBezTo>
                        <a:pt x="405" y="1061"/>
                        <a:pt x="436" y="1115"/>
                        <a:pt x="436" y="1115"/>
                      </a:cubicBezTo>
                      <a:cubicBezTo>
                        <a:pt x="449" y="1156"/>
                        <a:pt x="458" y="1159"/>
                        <a:pt x="500" y="1170"/>
                      </a:cubicBezTo>
                      <a:cubicBezTo>
                        <a:pt x="524" y="1194"/>
                        <a:pt x="530" y="1214"/>
                        <a:pt x="564" y="1225"/>
                      </a:cubicBezTo>
                      <a:cubicBezTo>
                        <a:pt x="585" y="1245"/>
                        <a:pt x="588" y="1263"/>
                        <a:pt x="601" y="1289"/>
                      </a:cubicBezTo>
                    </a:path>
                  </a:pathLst>
                </a:custGeom>
                <a:noFill/>
                <a:ln w="38100" cap="flat" cmpd="sng">
                  <a:solidFill>
                    <a:srgbClr val="FF3300"/>
                  </a:solidFill>
                  <a:prstDash val="solid"/>
                  <a:round/>
                  <a:headEnd/>
                  <a:tailEnd/>
                </a:ln>
                <a:effectLst/>
              </p:spPr>
              <p:txBody>
                <a:bodyPr/>
                <a:lstStyle/>
                <a:p>
                  <a:endParaRPr lang="en-US"/>
                </a:p>
              </p:txBody>
            </p:sp>
          </p:grpSp>
          <p:sp>
            <p:nvSpPr>
              <p:cNvPr id="24595" name="Freeform 19"/>
              <p:cNvSpPr>
                <a:spLocks/>
              </p:cNvSpPr>
              <p:nvPr/>
            </p:nvSpPr>
            <p:spPr bwMode="auto">
              <a:xfrm>
                <a:off x="3274" y="2002"/>
                <a:ext cx="265" cy="293"/>
              </a:xfrm>
              <a:custGeom>
                <a:avLst/>
                <a:gdLst/>
                <a:ahLst/>
                <a:cxnLst>
                  <a:cxn ang="0">
                    <a:pos x="0" y="0"/>
                  </a:cxn>
                  <a:cxn ang="0">
                    <a:pos x="82" y="37"/>
                  </a:cxn>
                  <a:cxn ang="0">
                    <a:pos x="128" y="119"/>
                  </a:cxn>
                  <a:cxn ang="0">
                    <a:pos x="137" y="183"/>
                  </a:cxn>
                  <a:cxn ang="0">
                    <a:pos x="164" y="202"/>
                  </a:cxn>
                  <a:cxn ang="0">
                    <a:pos x="265" y="293"/>
                  </a:cxn>
                </a:cxnLst>
                <a:rect l="0" t="0" r="r" b="b"/>
                <a:pathLst>
                  <a:path w="265" h="293">
                    <a:moveTo>
                      <a:pt x="0" y="0"/>
                    </a:moveTo>
                    <a:cubicBezTo>
                      <a:pt x="29" y="11"/>
                      <a:pt x="52" y="27"/>
                      <a:pt x="82" y="37"/>
                    </a:cubicBezTo>
                    <a:cubicBezTo>
                      <a:pt x="102" y="67"/>
                      <a:pt x="102" y="95"/>
                      <a:pt x="128" y="119"/>
                    </a:cubicBezTo>
                    <a:cubicBezTo>
                      <a:pt x="131" y="140"/>
                      <a:pt x="128" y="163"/>
                      <a:pt x="137" y="183"/>
                    </a:cubicBezTo>
                    <a:cubicBezTo>
                      <a:pt x="141" y="193"/>
                      <a:pt x="158" y="193"/>
                      <a:pt x="164" y="202"/>
                    </a:cubicBezTo>
                    <a:cubicBezTo>
                      <a:pt x="198" y="256"/>
                      <a:pt x="169" y="293"/>
                      <a:pt x="265" y="293"/>
                    </a:cubicBezTo>
                  </a:path>
                </a:pathLst>
              </a:custGeom>
              <a:noFill/>
              <a:ln w="38100" cap="flat" cmpd="sng">
                <a:solidFill>
                  <a:srgbClr val="FF3300"/>
                </a:solidFill>
                <a:prstDash val="solid"/>
                <a:round/>
                <a:headEnd/>
                <a:tailEnd/>
              </a:ln>
              <a:effectLst/>
            </p:spPr>
            <p:txBody>
              <a:bodyPr/>
              <a:lstStyle/>
              <a:p>
                <a:endParaRPr lang="en-US"/>
              </a:p>
            </p:txBody>
          </p:sp>
        </p:grpSp>
        <p:sp>
          <p:nvSpPr>
            <p:cNvPr id="24596" name="Freeform 20"/>
            <p:cNvSpPr>
              <a:spLocks/>
            </p:cNvSpPr>
            <p:nvPr/>
          </p:nvSpPr>
          <p:spPr bwMode="auto">
            <a:xfrm>
              <a:off x="3155" y="2313"/>
              <a:ext cx="617" cy="1436"/>
            </a:xfrm>
            <a:custGeom>
              <a:avLst/>
              <a:gdLst/>
              <a:ahLst/>
              <a:cxnLst>
                <a:cxn ang="0">
                  <a:pos x="384" y="0"/>
                </a:cxn>
                <a:cxn ang="0">
                  <a:pos x="448" y="156"/>
                </a:cxn>
                <a:cxn ang="0">
                  <a:pos x="512" y="403"/>
                </a:cxn>
                <a:cxn ang="0">
                  <a:pos x="530" y="585"/>
                </a:cxn>
                <a:cxn ang="0">
                  <a:pos x="557" y="649"/>
                </a:cxn>
                <a:cxn ang="0">
                  <a:pos x="503" y="1006"/>
                </a:cxn>
                <a:cxn ang="0">
                  <a:pos x="466" y="1097"/>
                </a:cxn>
                <a:cxn ang="0">
                  <a:pos x="448" y="1116"/>
                </a:cxn>
                <a:cxn ang="0">
                  <a:pos x="393" y="1134"/>
                </a:cxn>
                <a:cxn ang="0">
                  <a:pos x="365" y="1143"/>
                </a:cxn>
                <a:cxn ang="0">
                  <a:pos x="338" y="1161"/>
                </a:cxn>
                <a:cxn ang="0">
                  <a:pos x="311" y="1216"/>
                </a:cxn>
                <a:cxn ang="0">
                  <a:pos x="256" y="1235"/>
                </a:cxn>
                <a:cxn ang="0">
                  <a:pos x="201" y="1253"/>
                </a:cxn>
                <a:cxn ang="0">
                  <a:pos x="73" y="1326"/>
                </a:cxn>
                <a:cxn ang="0">
                  <a:pos x="0" y="1436"/>
                </a:cxn>
              </a:cxnLst>
              <a:rect l="0" t="0" r="r" b="b"/>
              <a:pathLst>
                <a:path w="617" h="1436">
                  <a:moveTo>
                    <a:pt x="384" y="0"/>
                  </a:moveTo>
                  <a:cubicBezTo>
                    <a:pt x="437" y="56"/>
                    <a:pt x="375" y="133"/>
                    <a:pt x="448" y="156"/>
                  </a:cubicBezTo>
                  <a:cubicBezTo>
                    <a:pt x="470" y="222"/>
                    <a:pt x="459" y="350"/>
                    <a:pt x="512" y="403"/>
                  </a:cubicBezTo>
                  <a:cubicBezTo>
                    <a:pt x="542" y="492"/>
                    <a:pt x="497" y="350"/>
                    <a:pt x="530" y="585"/>
                  </a:cubicBezTo>
                  <a:cubicBezTo>
                    <a:pt x="533" y="608"/>
                    <a:pt x="550" y="627"/>
                    <a:pt x="557" y="649"/>
                  </a:cubicBezTo>
                  <a:cubicBezTo>
                    <a:pt x="573" y="771"/>
                    <a:pt x="617" y="930"/>
                    <a:pt x="503" y="1006"/>
                  </a:cubicBezTo>
                  <a:cubicBezTo>
                    <a:pt x="486" y="1146"/>
                    <a:pt x="521" y="1063"/>
                    <a:pt x="466" y="1097"/>
                  </a:cubicBezTo>
                  <a:cubicBezTo>
                    <a:pt x="459" y="1102"/>
                    <a:pt x="456" y="1112"/>
                    <a:pt x="448" y="1116"/>
                  </a:cubicBezTo>
                  <a:cubicBezTo>
                    <a:pt x="431" y="1125"/>
                    <a:pt x="411" y="1128"/>
                    <a:pt x="393" y="1134"/>
                  </a:cubicBezTo>
                  <a:cubicBezTo>
                    <a:pt x="384" y="1137"/>
                    <a:pt x="365" y="1143"/>
                    <a:pt x="365" y="1143"/>
                  </a:cubicBezTo>
                  <a:cubicBezTo>
                    <a:pt x="356" y="1149"/>
                    <a:pt x="345" y="1152"/>
                    <a:pt x="338" y="1161"/>
                  </a:cubicBezTo>
                  <a:cubicBezTo>
                    <a:pt x="311" y="1196"/>
                    <a:pt x="351" y="1185"/>
                    <a:pt x="311" y="1216"/>
                  </a:cubicBezTo>
                  <a:cubicBezTo>
                    <a:pt x="296" y="1228"/>
                    <a:pt x="274" y="1229"/>
                    <a:pt x="256" y="1235"/>
                  </a:cubicBezTo>
                  <a:cubicBezTo>
                    <a:pt x="238" y="1241"/>
                    <a:pt x="201" y="1253"/>
                    <a:pt x="201" y="1253"/>
                  </a:cubicBezTo>
                  <a:cubicBezTo>
                    <a:pt x="165" y="1308"/>
                    <a:pt x="133" y="1311"/>
                    <a:pt x="73" y="1326"/>
                  </a:cubicBezTo>
                  <a:cubicBezTo>
                    <a:pt x="22" y="1360"/>
                    <a:pt x="0" y="1372"/>
                    <a:pt x="0" y="1436"/>
                  </a:cubicBezTo>
                </a:path>
              </a:pathLst>
            </a:custGeom>
            <a:noFill/>
            <a:ln w="38100" cap="flat" cmpd="sng">
              <a:solidFill>
                <a:srgbClr val="FF3300"/>
              </a:solidFill>
              <a:prstDash val="solid"/>
              <a:round/>
              <a:headEnd/>
              <a:tailEnd/>
            </a:ln>
            <a:effectLst/>
          </p:spPr>
          <p:txBody>
            <a:bodyPr/>
            <a:lstStyle/>
            <a:p>
              <a:endParaRPr lang="en-US"/>
            </a:p>
          </p:txBody>
        </p:sp>
      </p:grpSp>
      <p:sp>
        <p:nvSpPr>
          <p:cNvPr id="24597" name="Freeform 21"/>
          <p:cNvSpPr>
            <a:spLocks/>
          </p:cNvSpPr>
          <p:nvPr/>
        </p:nvSpPr>
        <p:spPr bwMode="auto">
          <a:xfrm>
            <a:off x="4906963" y="5849938"/>
            <a:ext cx="42862" cy="130175"/>
          </a:xfrm>
          <a:custGeom>
            <a:avLst/>
            <a:gdLst/>
            <a:ahLst/>
            <a:cxnLst>
              <a:cxn ang="0">
                <a:pos x="27" y="82"/>
              </a:cxn>
              <a:cxn ang="0">
                <a:pos x="0" y="0"/>
              </a:cxn>
            </a:cxnLst>
            <a:rect l="0" t="0" r="r" b="b"/>
            <a:pathLst>
              <a:path w="27" h="82">
                <a:moveTo>
                  <a:pt x="27" y="82"/>
                </a:moveTo>
                <a:cubicBezTo>
                  <a:pt x="17" y="50"/>
                  <a:pt x="0" y="34"/>
                  <a:pt x="0" y="0"/>
                </a:cubicBezTo>
              </a:path>
            </a:pathLst>
          </a:custGeom>
          <a:noFill/>
          <a:ln w="38100" cap="flat" cmpd="sng">
            <a:solidFill>
              <a:srgbClr val="0000FF"/>
            </a:solidFill>
            <a:prstDash val="solid"/>
            <a:round/>
            <a:headEnd/>
            <a:tailEn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
                                          </p:val>
                                        </p:tav>
                                        <p:tav tm="100000">
                                          <p:val>
                                            <p:strVal val="#ppt_x"/>
                                          </p:val>
                                        </p:tav>
                                      </p:tavLst>
                                    </p:anim>
                                    <p:anim calcmode="lin" valueType="num">
                                      <p:cBhvr>
                                        <p:cTn id="9" dur="1000" fill="hold"/>
                                        <p:tgtEl>
                                          <p:spTgt spid="245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4597"/>
                                        </p:tgtEl>
                                        <p:attrNameLst>
                                          <p:attrName>style.visibility</p:attrName>
                                        </p:attrNameLst>
                                      </p:cBhvr>
                                      <p:to>
                                        <p:strVal val="visible"/>
                                      </p:to>
                                    </p:set>
                                    <p:animEffect transition="in" filter="wipe(down)">
                                      <p:cBhvr>
                                        <p:cTn id="14" dur="1000"/>
                                        <p:tgtEl>
                                          <p:spTgt spid="24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743200" y="2895600"/>
            <a:ext cx="3505200" cy="579438"/>
          </a:xfrm>
          <a:prstGeom prst="rect">
            <a:avLst/>
          </a:prstGeom>
          <a:noFill/>
          <a:ln w="9525" algn="ctr">
            <a:noFill/>
            <a:miter lim="800000"/>
            <a:headEnd/>
            <a:tailEnd/>
          </a:ln>
          <a:effectLst/>
        </p:spPr>
        <p:txBody>
          <a:bodyPr>
            <a:spAutoFit/>
          </a:bodyPr>
          <a:lstStyle/>
          <a:p>
            <a:pPr>
              <a:spcBef>
                <a:spcPct val="50000"/>
              </a:spcBef>
            </a:pPr>
            <a:r>
              <a:rPr lang="en-US" sz="3200" b="1">
                <a:solidFill>
                  <a:srgbClr val="0066FF"/>
                </a:solidFill>
                <a:latin typeface=".VnArial Narrow" pitchFamily="34" charset="0"/>
              </a:rPr>
              <a:t>DU LÞCH VI</a:t>
            </a:r>
            <a:r>
              <a:rPr lang="en-US" sz="3200" b="1">
                <a:solidFill>
                  <a:srgbClr val="0066FF"/>
                </a:solidFill>
                <a:latin typeface=".VnArial NarrowH" pitchFamily="34" charset="0"/>
              </a:rPr>
              <a:t>Ö</a:t>
            </a:r>
            <a:r>
              <a:rPr lang="en-US" sz="3200" b="1">
                <a:solidFill>
                  <a:srgbClr val="0066FF"/>
                </a:solidFill>
                <a:latin typeface=".VnArial Narrow" pitchFamily="34" charset="0"/>
              </a:rPr>
              <a:t>T NAM</a:t>
            </a:r>
          </a:p>
        </p:txBody>
      </p:sp>
      <p:grpSp>
        <p:nvGrpSpPr>
          <p:cNvPr id="18435" name="Group 3"/>
          <p:cNvGrpSpPr>
            <a:grpSpLocks/>
          </p:cNvGrpSpPr>
          <p:nvPr/>
        </p:nvGrpSpPr>
        <p:grpSpPr bwMode="auto">
          <a:xfrm>
            <a:off x="1924050" y="-14288"/>
            <a:ext cx="4978400" cy="6858001"/>
            <a:chOff x="1212" y="-9"/>
            <a:chExt cx="3136" cy="4320"/>
          </a:xfrm>
        </p:grpSpPr>
        <p:grpSp>
          <p:nvGrpSpPr>
            <p:cNvPr id="18436" name="Group 4"/>
            <p:cNvGrpSpPr>
              <a:grpSpLocks/>
            </p:cNvGrpSpPr>
            <p:nvPr/>
          </p:nvGrpSpPr>
          <p:grpSpPr bwMode="auto">
            <a:xfrm>
              <a:off x="1212" y="-9"/>
              <a:ext cx="3136" cy="4320"/>
              <a:chOff x="1312" y="0"/>
              <a:chExt cx="3136" cy="4320"/>
            </a:xfrm>
          </p:grpSpPr>
          <p:pic>
            <p:nvPicPr>
              <p:cNvPr id="18437" name="Picture 5"/>
              <p:cNvPicPr>
                <a:picLocks noChangeAspect="1" noChangeArrowheads="1"/>
              </p:cNvPicPr>
              <p:nvPr/>
            </p:nvPicPr>
            <p:blipFill>
              <a:blip r:embed="rId2"/>
              <a:srcRect l="6451" r="8064"/>
              <a:stretch>
                <a:fillRect/>
              </a:stretch>
            </p:blipFill>
            <p:spPr bwMode="auto">
              <a:xfrm>
                <a:off x="1536" y="36"/>
                <a:ext cx="2740" cy="4224"/>
              </a:xfrm>
              <a:prstGeom prst="rect">
                <a:avLst/>
              </a:prstGeom>
              <a:noFill/>
              <a:ln w="9525" algn="ctr">
                <a:noFill/>
                <a:miter lim="800000"/>
                <a:headEnd/>
                <a:tailEnd/>
              </a:ln>
              <a:effectLst/>
            </p:spPr>
          </p:pic>
          <p:grpSp>
            <p:nvGrpSpPr>
              <p:cNvPr id="18438" name="Group 6"/>
              <p:cNvGrpSpPr>
                <a:grpSpLocks/>
              </p:cNvGrpSpPr>
              <p:nvPr/>
            </p:nvGrpSpPr>
            <p:grpSpPr bwMode="auto">
              <a:xfrm>
                <a:off x="1312" y="0"/>
                <a:ext cx="3136" cy="4320"/>
                <a:chOff x="1312" y="0"/>
                <a:chExt cx="3136" cy="4320"/>
              </a:xfrm>
            </p:grpSpPr>
            <p:pic>
              <p:nvPicPr>
                <p:cNvPr id="18439" name="Picture 7" descr="2400206a2568c1ad168e1c72f85e9382-Vietnam-Country-Map-2005[1]"/>
                <p:cNvPicPr>
                  <a:picLocks noChangeAspect="1" noChangeArrowheads="1"/>
                </p:cNvPicPr>
                <p:nvPr/>
              </p:nvPicPr>
              <p:blipFill>
                <a:blip r:embed="rId3"/>
                <a:srcRect/>
                <a:stretch>
                  <a:fillRect/>
                </a:stretch>
              </p:blipFill>
              <p:spPr bwMode="auto">
                <a:xfrm>
                  <a:off x="1312" y="0"/>
                  <a:ext cx="3136" cy="4320"/>
                </a:xfrm>
                <a:prstGeom prst="rect">
                  <a:avLst/>
                </a:prstGeom>
                <a:noFill/>
              </p:spPr>
            </p:pic>
            <p:sp>
              <p:nvSpPr>
                <p:cNvPr id="18440" name="Rectangle 8"/>
                <p:cNvSpPr>
                  <a:spLocks noChangeArrowheads="1"/>
                </p:cNvSpPr>
                <p:nvPr/>
              </p:nvSpPr>
              <p:spPr bwMode="auto">
                <a:xfrm>
                  <a:off x="2016" y="2832"/>
                  <a:ext cx="816" cy="432"/>
                </a:xfrm>
                <a:prstGeom prst="rect">
                  <a:avLst/>
                </a:prstGeom>
                <a:solidFill>
                  <a:srgbClr val="FFFFFF"/>
                </a:solidFill>
                <a:ln w="9525" algn="ctr">
                  <a:noFill/>
                  <a:miter lim="800000"/>
                  <a:headEnd/>
                  <a:tailEnd/>
                </a:ln>
                <a:effectLst/>
              </p:spPr>
              <p:txBody>
                <a:bodyPr wrap="none" anchor="ctr"/>
                <a:lstStyle/>
                <a:p>
                  <a:endParaRPr lang="en-US"/>
                </a:p>
              </p:txBody>
            </p:sp>
            <p:sp>
              <p:nvSpPr>
                <p:cNvPr id="18441" name="Rectangle 9"/>
                <p:cNvSpPr>
                  <a:spLocks noChangeArrowheads="1"/>
                </p:cNvSpPr>
                <p:nvPr/>
              </p:nvSpPr>
              <p:spPr bwMode="auto">
                <a:xfrm>
                  <a:off x="1776" y="1872"/>
                  <a:ext cx="672" cy="480"/>
                </a:xfrm>
                <a:prstGeom prst="rect">
                  <a:avLst/>
                </a:prstGeom>
                <a:solidFill>
                  <a:srgbClr val="FFFFFF"/>
                </a:solidFill>
                <a:ln w="9525" algn="ctr">
                  <a:noFill/>
                  <a:miter lim="800000"/>
                  <a:headEnd/>
                  <a:tailEnd/>
                </a:ln>
                <a:effectLst/>
              </p:spPr>
              <p:txBody>
                <a:bodyPr wrap="none" anchor="ctr"/>
                <a:lstStyle/>
                <a:p>
                  <a:endParaRPr lang="en-US"/>
                </a:p>
              </p:txBody>
            </p:sp>
            <p:sp>
              <p:nvSpPr>
                <p:cNvPr id="18442" name="Rectangle 10"/>
                <p:cNvSpPr>
                  <a:spLocks noChangeArrowheads="1"/>
                </p:cNvSpPr>
                <p:nvPr/>
              </p:nvSpPr>
              <p:spPr bwMode="auto">
                <a:xfrm>
                  <a:off x="1728" y="816"/>
                  <a:ext cx="528" cy="384"/>
                </a:xfrm>
                <a:prstGeom prst="rect">
                  <a:avLst/>
                </a:prstGeom>
                <a:solidFill>
                  <a:srgbClr val="FFFFFF"/>
                </a:solidFill>
                <a:ln w="9525" algn="ctr">
                  <a:noFill/>
                  <a:miter lim="800000"/>
                  <a:headEnd/>
                  <a:tailEnd/>
                </a:ln>
                <a:effectLst/>
              </p:spPr>
              <p:txBody>
                <a:bodyPr wrap="none" anchor="ctr"/>
                <a:lstStyle/>
                <a:p>
                  <a:endParaRPr lang="en-US"/>
                </a:p>
              </p:txBody>
            </p:sp>
            <p:sp>
              <p:nvSpPr>
                <p:cNvPr id="18443" name="Rectangle 11"/>
                <p:cNvSpPr>
                  <a:spLocks noChangeArrowheads="1"/>
                </p:cNvSpPr>
                <p:nvPr/>
              </p:nvSpPr>
              <p:spPr bwMode="auto">
                <a:xfrm>
                  <a:off x="3600" y="1104"/>
                  <a:ext cx="384" cy="288"/>
                </a:xfrm>
                <a:prstGeom prst="rect">
                  <a:avLst/>
                </a:prstGeom>
                <a:solidFill>
                  <a:srgbClr val="FFFFFF"/>
                </a:solidFill>
                <a:ln w="9525" algn="ctr">
                  <a:noFill/>
                  <a:miter lim="800000"/>
                  <a:headEnd/>
                  <a:tailEnd/>
                </a:ln>
                <a:effectLst/>
              </p:spPr>
              <p:txBody>
                <a:bodyPr wrap="none" anchor="ctr"/>
                <a:lstStyle/>
                <a:p>
                  <a:endParaRPr lang="en-US"/>
                </a:p>
              </p:txBody>
            </p:sp>
            <p:sp>
              <p:nvSpPr>
                <p:cNvPr id="18444" name="Rectangle 12"/>
                <p:cNvSpPr>
                  <a:spLocks noChangeArrowheads="1"/>
                </p:cNvSpPr>
                <p:nvPr/>
              </p:nvSpPr>
              <p:spPr bwMode="auto">
                <a:xfrm>
                  <a:off x="3360" y="96"/>
                  <a:ext cx="480" cy="336"/>
                </a:xfrm>
                <a:prstGeom prst="rect">
                  <a:avLst/>
                </a:prstGeom>
                <a:solidFill>
                  <a:srgbClr val="FFFFFF"/>
                </a:solidFill>
                <a:ln w="9525" algn="ctr">
                  <a:noFill/>
                  <a:miter lim="800000"/>
                  <a:headEnd/>
                  <a:tailEnd/>
                </a:ln>
                <a:effectLst/>
              </p:spPr>
              <p:txBody>
                <a:bodyPr wrap="none" anchor="ctr"/>
                <a:lstStyle/>
                <a:p>
                  <a:endParaRPr lang="en-US"/>
                </a:p>
              </p:txBody>
            </p:sp>
          </p:grpSp>
          <p:sp>
            <p:nvSpPr>
              <p:cNvPr id="18445" name="Rectangle 13"/>
              <p:cNvSpPr>
                <a:spLocks noChangeArrowheads="1"/>
              </p:cNvSpPr>
              <p:nvPr/>
            </p:nvSpPr>
            <p:spPr bwMode="auto">
              <a:xfrm>
                <a:off x="2496" y="432"/>
                <a:ext cx="528" cy="144"/>
              </a:xfrm>
              <a:prstGeom prst="rect">
                <a:avLst/>
              </a:prstGeom>
              <a:solidFill>
                <a:srgbClr val="E2A700"/>
              </a:solidFill>
              <a:ln w="9525" algn="ctr">
                <a:noFill/>
                <a:miter lim="800000"/>
                <a:headEnd/>
                <a:tailEnd/>
              </a:ln>
              <a:effectLst/>
            </p:spPr>
            <p:txBody>
              <a:bodyPr wrap="none" anchor="ctr"/>
              <a:lstStyle/>
              <a:p>
                <a:endParaRPr lang="en-US"/>
              </a:p>
            </p:txBody>
          </p:sp>
          <p:sp>
            <p:nvSpPr>
              <p:cNvPr id="18446" name="Rectangle 14"/>
              <p:cNvSpPr>
                <a:spLocks noChangeArrowheads="1"/>
              </p:cNvSpPr>
              <p:nvPr/>
            </p:nvSpPr>
            <p:spPr bwMode="auto">
              <a:xfrm>
                <a:off x="2553" y="573"/>
                <a:ext cx="48" cy="48"/>
              </a:xfrm>
              <a:prstGeom prst="rect">
                <a:avLst/>
              </a:prstGeom>
              <a:solidFill>
                <a:schemeClr val="tx2"/>
              </a:solidFill>
              <a:ln w="9525" algn="ctr">
                <a:solidFill>
                  <a:schemeClr val="tx1"/>
                </a:solidFill>
                <a:miter lim="800000"/>
                <a:headEnd/>
                <a:tailEnd/>
              </a:ln>
              <a:effectLst/>
            </p:spPr>
            <p:txBody>
              <a:bodyPr wrap="none" anchor="ctr"/>
              <a:lstStyle/>
              <a:p>
                <a:endParaRPr lang="en-US"/>
              </a:p>
            </p:txBody>
          </p:sp>
          <p:sp>
            <p:nvSpPr>
              <p:cNvPr id="18447" name="Rectangle 15"/>
              <p:cNvSpPr>
                <a:spLocks noChangeArrowheads="1"/>
              </p:cNvSpPr>
              <p:nvPr/>
            </p:nvSpPr>
            <p:spPr bwMode="auto">
              <a:xfrm>
                <a:off x="3552" y="2274"/>
                <a:ext cx="48" cy="48"/>
              </a:xfrm>
              <a:prstGeom prst="rect">
                <a:avLst/>
              </a:prstGeom>
              <a:solidFill>
                <a:schemeClr val="tx1"/>
              </a:solidFill>
              <a:ln w="9525" algn="ctr">
                <a:solidFill>
                  <a:schemeClr val="tx1"/>
                </a:solidFill>
                <a:miter lim="800000"/>
                <a:headEnd/>
                <a:tailEnd/>
              </a:ln>
              <a:effectLst/>
            </p:spPr>
            <p:txBody>
              <a:bodyPr wrap="none" anchor="ctr"/>
              <a:lstStyle/>
              <a:p>
                <a:endParaRPr lang="en-US"/>
              </a:p>
            </p:txBody>
          </p:sp>
          <p:sp>
            <p:nvSpPr>
              <p:cNvPr id="18448" name="Text Box 16"/>
              <p:cNvSpPr txBox="1">
                <a:spLocks noChangeArrowheads="1"/>
              </p:cNvSpPr>
              <p:nvPr/>
            </p:nvSpPr>
            <p:spPr bwMode="auto">
              <a:xfrm>
                <a:off x="3591" y="2193"/>
                <a:ext cx="720" cy="173"/>
              </a:xfrm>
              <a:prstGeom prst="rect">
                <a:avLst/>
              </a:prstGeom>
              <a:noFill/>
              <a:ln w="9525" algn="ctr">
                <a:noFill/>
                <a:miter lim="800000"/>
                <a:headEnd/>
                <a:tailEnd/>
              </a:ln>
              <a:effectLst/>
            </p:spPr>
            <p:txBody>
              <a:bodyPr>
                <a:spAutoFit/>
              </a:bodyPr>
              <a:lstStyle/>
              <a:p>
                <a:pPr>
                  <a:spcBef>
                    <a:spcPct val="50000"/>
                  </a:spcBef>
                </a:pPr>
                <a:r>
                  <a:rPr lang="en-US" sz="1200" b="1">
                    <a:solidFill>
                      <a:srgbClr val="333333"/>
                    </a:solidFill>
                    <a:latin typeface=".VnArial" pitchFamily="34" charset="0"/>
                  </a:rPr>
                  <a:t>Quang Nam</a:t>
                </a:r>
              </a:p>
            </p:txBody>
          </p:sp>
          <p:sp>
            <p:nvSpPr>
              <p:cNvPr id="18449" name="Text Box 17"/>
              <p:cNvSpPr txBox="1">
                <a:spLocks noChangeArrowheads="1"/>
              </p:cNvSpPr>
              <p:nvPr/>
            </p:nvSpPr>
            <p:spPr bwMode="auto">
              <a:xfrm>
                <a:off x="2592" y="432"/>
                <a:ext cx="528" cy="173"/>
              </a:xfrm>
              <a:prstGeom prst="rect">
                <a:avLst/>
              </a:prstGeom>
              <a:noFill/>
              <a:ln w="9525" algn="ctr">
                <a:noFill/>
                <a:miter lim="800000"/>
                <a:headEnd/>
                <a:tailEnd/>
              </a:ln>
              <a:effectLst/>
            </p:spPr>
            <p:txBody>
              <a:bodyPr>
                <a:spAutoFit/>
              </a:bodyPr>
              <a:lstStyle/>
              <a:p>
                <a:pPr>
                  <a:spcBef>
                    <a:spcPct val="50000"/>
                  </a:spcBef>
                </a:pPr>
                <a:r>
                  <a:rPr lang="en-US" sz="1200" b="1">
                    <a:solidFill>
                      <a:srgbClr val="333333"/>
                    </a:solidFill>
                    <a:latin typeface=".VnArial" pitchFamily="34" charset="0"/>
                  </a:rPr>
                  <a:t>Phu Tho</a:t>
                </a:r>
              </a:p>
            </p:txBody>
          </p:sp>
          <p:sp>
            <p:nvSpPr>
              <p:cNvPr id="18450" name="Rectangle 18"/>
              <p:cNvSpPr>
                <a:spLocks noChangeArrowheads="1"/>
              </p:cNvSpPr>
              <p:nvPr/>
            </p:nvSpPr>
            <p:spPr bwMode="auto">
              <a:xfrm>
                <a:off x="3180" y="3714"/>
                <a:ext cx="48" cy="48"/>
              </a:xfrm>
              <a:prstGeom prst="rect">
                <a:avLst/>
              </a:prstGeom>
              <a:solidFill>
                <a:schemeClr val="tx2"/>
              </a:solidFill>
              <a:ln w="9525" algn="ctr">
                <a:solidFill>
                  <a:schemeClr val="tx1"/>
                </a:solidFill>
                <a:miter lim="800000"/>
                <a:headEnd/>
                <a:tailEnd/>
              </a:ln>
              <a:effectLst/>
            </p:spPr>
            <p:txBody>
              <a:bodyPr wrap="none" anchor="ctr"/>
              <a:lstStyle/>
              <a:p>
                <a:endParaRPr lang="en-US"/>
              </a:p>
            </p:txBody>
          </p:sp>
          <p:sp>
            <p:nvSpPr>
              <p:cNvPr id="18451" name="Text Box 19"/>
              <p:cNvSpPr txBox="1">
                <a:spLocks noChangeArrowheads="1"/>
              </p:cNvSpPr>
              <p:nvPr/>
            </p:nvSpPr>
            <p:spPr bwMode="auto">
              <a:xfrm>
                <a:off x="3183" y="3735"/>
                <a:ext cx="720" cy="173"/>
              </a:xfrm>
              <a:prstGeom prst="rect">
                <a:avLst/>
              </a:prstGeom>
              <a:noFill/>
              <a:ln w="9525" algn="ctr">
                <a:noFill/>
                <a:miter lim="800000"/>
                <a:headEnd/>
                <a:tailEnd/>
              </a:ln>
              <a:effectLst/>
            </p:spPr>
            <p:txBody>
              <a:bodyPr>
                <a:spAutoFit/>
              </a:bodyPr>
              <a:lstStyle/>
              <a:p>
                <a:pPr>
                  <a:spcBef>
                    <a:spcPct val="50000"/>
                  </a:spcBef>
                </a:pPr>
                <a:r>
                  <a:rPr lang="en-US" sz="1200" b="1">
                    <a:solidFill>
                      <a:srgbClr val="333333"/>
                    </a:solidFill>
                    <a:latin typeface=".VnArial" pitchFamily="34" charset="0"/>
                  </a:rPr>
                  <a:t>Vung Tau</a:t>
                </a:r>
              </a:p>
            </p:txBody>
          </p:sp>
        </p:grpSp>
        <p:sp>
          <p:nvSpPr>
            <p:cNvPr id="18452" name="Oval 20"/>
            <p:cNvSpPr>
              <a:spLocks noChangeArrowheads="1"/>
            </p:cNvSpPr>
            <p:nvPr/>
          </p:nvSpPr>
          <p:spPr bwMode="auto">
            <a:xfrm>
              <a:off x="2889" y="672"/>
              <a:ext cx="96" cy="96"/>
            </a:xfrm>
            <a:prstGeom prst="ellipse">
              <a:avLst/>
            </a:prstGeom>
            <a:solidFill>
              <a:srgbClr val="FF3300"/>
            </a:solidFill>
            <a:ln w="9525" algn="ctr">
              <a:solidFill>
                <a:srgbClr val="FF3300"/>
              </a:solidFill>
              <a:round/>
              <a:headEnd/>
              <a:tailEnd/>
            </a:ln>
            <a:effectLst/>
          </p:spPr>
          <p:txBody>
            <a:bodyPr wrap="none" anchor="ctr"/>
            <a:lstStyle/>
            <a:p>
              <a:endParaRPr lang="en-US"/>
            </a:p>
          </p:txBody>
        </p:sp>
        <p:sp>
          <p:nvSpPr>
            <p:cNvPr id="18453" name="Oval 21"/>
            <p:cNvSpPr>
              <a:spLocks noChangeArrowheads="1"/>
            </p:cNvSpPr>
            <p:nvPr/>
          </p:nvSpPr>
          <p:spPr bwMode="auto">
            <a:xfrm>
              <a:off x="2418" y="537"/>
              <a:ext cx="96" cy="96"/>
            </a:xfrm>
            <a:prstGeom prst="ellipse">
              <a:avLst/>
            </a:prstGeom>
            <a:solidFill>
              <a:srgbClr val="FF3300"/>
            </a:solidFill>
            <a:ln w="9525" algn="ctr">
              <a:solidFill>
                <a:srgbClr val="FF3300"/>
              </a:solidFill>
              <a:round/>
              <a:headEnd/>
              <a:tailEnd/>
            </a:ln>
            <a:effectLst/>
          </p:spPr>
          <p:txBody>
            <a:bodyPr wrap="none" anchor="ctr"/>
            <a:lstStyle/>
            <a:p>
              <a:endParaRPr lang="en-US"/>
            </a:p>
          </p:txBody>
        </p:sp>
        <p:sp>
          <p:nvSpPr>
            <p:cNvPr id="18454" name="AutoShape 22"/>
            <p:cNvSpPr>
              <a:spLocks noChangeArrowheads="1"/>
            </p:cNvSpPr>
            <p:nvPr/>
          </p:nvSpPr>
          <p:spPr bwMode="auto">
            <a:xfrm>
              <a:off x="2520" y="606"/>
              <a:ext cx="144" cy="144"/>
            </a:xfrm>
            <a:prstGeom prst="star5">
              <a:avLst/>
            </a:prstGeom>
            <a:solidFill>
              <a:srgbClr val="FF3300"/>
            </a:solidFill>
            <a:ln w="9525" algn="ctr">
              <a:solidFill>
                <a:srgbClr val="FF3300"/>
              </a:solidFill>
              <a:miter lim="800000"/>
              <a:headEnd/>
              <a:tailEnd/>
            </a:ln>
            <a:effectLst/>
          </p:spPr>
          <p:txBody>
            <a:bodyPr wrap="none" anchor="ctr"/>
            <a:lstStyle/>
            <a:p>
              <a:endParaRPr lang="en-US"/>
            </a:p>
          </p:txBody>
        </p:sp>
        <p:sp>
          <p:nvSpPr>
            <p:cNvPr id="18455" name="Oval 23"/>
            <p:cNvSpPr>
              <a:spLocks noChangeArrowheads="1"/>
            </p:cNvSpPr>
            <p:nvPr/>
          </p:nvSpPr>
          <p:spPr bwMode="auto">
            <a:xfrm>
              <a:off x="3120" y="1920"/>
              <a:ext cx="96" cy="96"/>
            </a:xfrm>
            <a:prstGeom prst="ellipse">
              <a:avLst/>
            </a:prstGeom>
            <a:solidFill>
              <a:srgbClr val="FF3300"/>
            </a:solidFill>
            <a:ln w="9525" algn="ctr">
              <a:solidFill>
                <a:srgbClr val="FF3300"/>
              </a:solidFill>
              <a:round/>
              <a:headEnd/>
              <a:tailEnd/>
            </a:ln>
            <a:effectLst/>
          </p:spPr>
          <p:txBody>
            <a:bodyPr wrap="none" anchor="ctr"/>
            <a:lstStyle/>
            <a:p>
              <a:endParaRPr lang="en-US"/>
            </a:p>
          </p:txBody>
        </p:sp>
        <p:sp>
          <p:nvSpPr>
            <p:cNvPr id="18456" name="Oval 24"/>
            <p:cNvSpPr>
              <a:spLocks noChangeArrowheads="1"/>
            </p:cNvSpPr>
            <p:nvPr/>
          </p:nvSpPr>
          <p:spPr bwMode="auto">
            <a:xfrm>
              <a:off x="3408" y="2229"/>
              <a:ext cx="96" cy="96"/>
            </a:xfrm>
            <a:prstGeom prst="ellipse">
              <a:avLst/>
            </a:prstGeom>
            <a:solidFill>
              <a:srgbClr val="FF3300"/>
            </a:solidFill>
            <a:ln w="9525" algn="ctr">
              <a:solidFill>
                <a:srgbClr val="FF3300"/>
              </a:solidFill>
              <a:round/>
              <a:headEnd/>
              <a:tailEnd/>
            </a:ln>
            <a:effectLst/>
          </p:spPr>
          <p:txBody>
            <a:bodyPr wrap="none" anchor="ctr"/>
            <a:lstStyle/>
            <a:p>
              <a:endParaRPr lang="en-US"/>
            </a:p>
          </p:txBody>
        </p:sp>
        <p:sp>
          <p:nvSpPr>
            <p:cNvPr id="18457" name="Oval 25"/>
            <p:cNvSpPr>
              <a:spLocks noChangeArrowheads="1"/>
            </p:cNvSpPr>
            <p:nvPr/>
          </p:nvSpPr>
          <p:spPr bwMode="auto">
            <a:xfrm>
              <a:off x="3024" y="3696"/>
              <a:ext cx="96" cy="96"/>
            </a:xfrm>
            <a:prstGeom prst="ellipse">
              <a:avLst/>
            </a:prstGeom>
            <a:solidFill>
              <a:srgbClr val="FF3300"/>
            </a:solidFill>
            <a:ln w="9525" algn="ctr">
              <a:solidFill>
                <a:srgbClr val="FF3300"/>
              </a:solidFill>
              <a:round/>
              <a:headEnd/>
              <a:tailEnd/>
            </a:ln>
            <a:effectLst/>
          </p:spPr>
          <p:txBody>
            <a:bodyPr wrap="none" anchor="ctr"/>
            <a:lstStyle/>
            <a:p>
              <a:endParaRPr lang="en-US"/>
            </a:p>
          </p:txBody>
        </p:sp>
        <p:sp>
          <p:nvSpPr>
            <p:cNvPr id="18458" name="Oval 26"/>
            <p:cNvSpPr>
              <a:spLocks noChangeArrowheads="1"/>
            </p:cNvSpPr>
            <p:nvPr/>
          </p:nvSpPr>
          <p:spPr bwMode="auto">
            <a:xfrm>
              <a:off x="2919" y="3591"/>
              <a:ext cx="96" cy="96"/>
            </a:xfrm>
            <a:prstGeom prst="ellipse">
              <a:avLst/>
            </a:prstGeom>
            <a:solidFill>
              <a:srgbClr val="FF3300"/>
            </a:solidFill>
            <a:ln w="9525" algn="ctr">
              <a:solidFill>
                <a:srgbClr val="FF3300"/>
              </a:solidFill>
              <a:round/>
              <a:headEnd/>
              <a:tailEnd/>
            </a:ln>
            <a:effectLst/>
          </p:spPr>
          <p:txBody>
            <a:bodyPr wrap="none" anchor="ctr"/>
            <a:lstStyle/>
            <a:p>
              <a:endParaRPr lang="en-US"/>
            </a:p>
          </p:txBody>
        </p:sp>
        <p:sp>
          <p:nvSpPr>
            <p:cNvPr id="18459" name="Rectangle 27"/>
            <p:cNvSpPr>
              <a:spLocks noChangeArrowheads="1"/>
            </p:cNvSpPr>
            <p:nvPr/>
          </p:nvSpPr>
          <p:spPr bwMode="auto">
            <a:xfrm>
              <a:off x="3234" y="672"/>
              <a:ext cx="192" cy="192"/>
            </a:xfrm>
            <a:prstGeom prst="rect">
              <a:avLst/>
            </a:prstGeom>
            <a:solidFill>
              <a:srgbClr val="FFFFFF"/>
            </a:solidFill>
            <a:ln w="9525" algn="ctr">
              <a:noFill/>
              <a:miter lim="800000"/>
              <a:headEnd/>
              <a:tailEnd/>
            </a:ln>
            <a:effectLst/>
          </p:spPr>
          <p:txBody>
            <a:bodyPr wrap="none" anchor="ctr"/>
            <a:lstStyle/>
            <a:p>
              <a:endParaRPr lang="en-US"/>
            </a:p>
          </p:txBody>
        </p:sp>
      </p:grpSp>
      <p:grpSp>
        <p:nvGrpSpPr>
          <p:cNvPr id="18460" name="Group 28"/>
          <p:cNvGrpSpPr>
            <a:grpSpLocks/>
          </p:cNvGrpSpPr>
          <p:nvPr/>
        </p:nvGrpSpPr>
        <p:grpSpPr bwMode="auto">
          <a:xfrm>
            <a:off x="0" y="0"/>
            <a:ext cx="9144000" cy="6858000"/>
            <a:chOff x="0" y="0"/>
            <a:chExt cx="5760" cy="4320"/>
          </a:xfrm>
        </p:grpSpPr>
        <p:pic>
          <p:nvPicPr>
            <p:cNvPr id="18461" name="Picture 29" descr="vhl%255B1%255D"/>
            <p:cNvPicPr>
              <a:picLocks noChangeAspect="1" noChangeArrowheads="1"/>
            </p:cNvPicPr>
            <p:nvPr/>
          </p:nvPicPr>
          <p:blipFill>
            <a:blip r:embed="rId4"/>
            <a:srcRect/>
            <a:stretch>
              <a:fillRect/>
            </a:stretch>
          </p:blipFill>
          <p:spPr bwMode="auto">
            <a:xfrm>
              <a:off x="0" y="0"/>
              <a:ext cx="5760" cy="4320"/>
            </a:xfrm>
            <a:prstGeom prst="rect">
              <a:avLst/>
            </a:prstGeom>
            <a:noFill/>
          </p:spPr>
        </p:pic>
        <p:sp>
          <p:nvSpPr>
            <p:cNvPr id="18462" name="Text Box 30"/>
            <p:cNvSpPr txBox="1">
              <a:spLocks noChangeArrowheads="1"/>
            </p:cNvSpPr>
            <p:nvPr/>
          </p:nvSpPr>
          <p:spPr bwMode="auto">
            <a:xfrm>
              <a:off x="2256" y="3936"/>
              <a:ext cx="1200" cy="288"/>
            </a:xfrm>
            <a:prstGeom prst="rect">
              <a:avLst/>
            </a:prstGeom>
            <a:noFill/>
            <a:ln w="9525" algn="ctr">
              <a:noFill/>
              <a:miter lim="800000"/>
              <a:headEnd/>
              <a:tailEnd/>
            </a:ln>
            <a:effectLst/>
          </p:spPr>
          <p:txBody>
            <a:bodyPr>
              <a:spAutoFit/>
            </a:bodyPr>
            <a:lstStyle/>
            <a:p>
              <a:pPr>
                <a:spcBef>
                  <a:spcPct val="50000"/>
                </a:spcBef>
              </a:pPr>
              <a:r>
                <a:rPr lang="en-US" sz="2400" b="1">
                  <a:solidFill>
                    <a:srgbClr val="FF3300"/>
                  </a:solidFill>
                  <a:latin typeface=".VnArial Narrow" pitchFamily="34" charset="0"/>
                </a:rPr>
                <a:t>VÞnh H¹ Long</a:t>
              </a:r>
            </a:p>
          </p:txBody>
        </p:sp>
      </p:grpSp>
      <p:grpSp>
        <p:nvGrpSpPr>
          <p:cNvPr id="18463" name="Group 31"/>
          <p:cNvGrpSpPr>
            <a:grpSpLocks/>
          </p:cNvGrpSpPr>
          <p:nvPr/>
        </p:nvGrpSpPr>
        <p:grpSpPr bwMode="auto">
          <a:xfrm>
            <a:off x="0" y="0"/>
            <a:ext cx="9144000" cy="6743700"/>
            <a:chOff x="0" y="0"/>
            <a:chExt cx="5760" cy="4248"/>
          </a:xfrm>
        </p:grpSpPr>
        <p:pic>
          <p:nvPicPr>
            <p:cNvPr id="18464" name="Picture 32" descr="HaLongBay_VietNam_007[1]"/>
            <p:cNvPicPr>
              <a:picLocks noChangeAspect="1" noChangeArrowheads="1"/>
            </p:cNvPicPr>
            <p:nvPr/>
          </p:nvPicPr>
          <p:blipFill>
            <a:blip r:embed="rId5"/>
            <a:srcRect/>
            <a:stretch>
              <a:fillRect/>
            </a:stretch>
          </p:blipFill>
          <p:spPr bwMode="auto">
            <a:xfrm>
              <a:off x="0" y="0"/>
              <a:ext cx="5760" cy="3826"/>
            </a:xfrm>
            <a:prstGeom prst="rect">
              <a:avLst/>
            </a:prstGeom>
            <a:noFill/>
          </p:spPr>
        </p:pic>
        <p:sp>
          <p:nvSpPr>
            <p:cNvPr id="18465" name="Text Box 33"/>
            <p:cNvSpPr txBox="1">
              <a:spLocks noChangeArrowheads="1"/>
            </p:cNvSpPr>
            <p:nvPr/>
          </p:nvSpPr>
          <p:spPr bwMode="auto">
            <a:xfrm>
              <a:off x="2004" y="3883"/>
              <a:ext cx="2016" cy="365"/>
            </a:xfrm>
            <a:prstGeom prst="rect">
              <a:avLst/>
            </a:prstGeom>
            <a:noFill/>
            <a:ln w="9525" algn="ctr">
              <a:noFill/>
              <a:miter lim="800000"/>
              <a:headEnd/>
              <a:tailEnd/>
            </a:ln>
            <a:effectLst/>
          </p:spPr>
          <p:txBody>
            <a:bodyPr>
              <a:spAutoFit/>
            </a:bodyPr>
            <a:lstStyle/>
            <a:p>
              <a:pPr>
                <a:spcBef>
                  <a:spcPct val="50000"/>
                </a:spcBef>
              </a:pPr>
              <a:r>
                <a:rPr lang="en-US" sz="3200" b="1">
                  <a:solidFill>
                    <a:srgbClr val="FF3300"/>
                  </a:solidFill>
                  <a:latin typeface=".VnArial Narrow" pitchFamily="34" charset="0"/>
                </a:rPr>
                <a:t>VÞnh H¹ Long</a:t>
              </a:r>
            </a:p>
          </p:txBody>
        </p:sp>
      </p:grpSp>
      <p:grpSp>
        <p:nvGrpSpPr>
          <p:cNvPr id="18466" name="Group 34"/>
          <p:cNvGrpSpPr>
            <a:grpSpLocks/>
          </p:cNvGrpSpPr>
          <p:nvPr/>
        </p:nvGrpSpPr>
        <p:grpSpPr bwMode="auto">
          <a:xfrm>
            <a:off x="0" y="0"/>
            <a:ext cx="9144000" cy="6858000"/>
            <a:chOff x="0" y="0"/>
            <a:chExt cx="5760" cy="4320"/>
          </a:xfrm>
        </p:grpSpPr>
        <p:pic>
          <p:nvPicPr>
            <p:cNvPr id="18467" name="Picture 35" descr="Vinh Ha Long"/>
            <p:cNvPicPr>
              <a:picLocks noChangeAspect="1" noChangeArrowheads="1"/>
            </p:cNvPicPr>
            <p:nvPr/>
          </p:nvPicPr>
          <p:blipFill>
            <a:blip r:embed="rId6"/>
            <a:srcRect/>
            <a:stretch>
              <a:fillRect/>
            </a:stretch>
          </p:blipFill>
          <p:spPr bwMode="auto">
            <a:xfrm>
              <a:off x="0" y="0"/>
              <a:ext cx="5760" cy="4320"/>
            </a:xfrm>
            <a:prstGeom prst="rect">
              <a:avLst/>
            </a:prstGeom>
            <a:noFill/>
          </p:spPr>
        </p:pic>
        <p:sp>
          <p:nvSpPr>
            <p:cNvPr id="18468" name="Text Box 36"/>
            <p:cNvSpPr txBox="1">
              <a:spLocks noChangeArrowheads="1"/>
            </p:cNvSpPr>
            <p:nvPr/>
          </p:nvSpPr>
          <p:spPr bwMode="auto">
            <a:xfrm>
              <a:off x="1776" y="3955"/>
              <a:ext cx="2016" cy="365"/>
            </a:xfrm>
            <a:prstGeom prst="rect">
              <a:avLst/>
            </a:prstGeom>
            <a:noFill/>
            <a:ln w="9525" algn="ctr">
              <a:noFill/>
              <a:miter lim="800000"/>
              <a:headEnd/>
              <a:tailEnd/>
            </a:ln>
            <a:effectLst/>
          </p:spPr>
          <p:txBody>
            <a:bodyPr>
              <a:spAutoFit/>
            </a:bodyPr>
            <a:lstStyle/>
            <a:p>
              <a:pPr>
                <a:spcBef>
                  <a:spcPct val="50000"/>
                </a:spcBef>
              </a:pPr>
              <a:r>
                <a:rPr lang="en-US" sz="3200" b="1">
                  <a:solidFill>
                    <a:srgbClr val="FF3300"/>
                  </a:solidFill>
                  <a:latin typeface=".VnArial Narrow" pitchFamily="34" charset="0"/>
                </a:rPr>
                <a:t>VÞnh H¹ Long</a:t>
              </a:r>
            </a:p>
          </p:txBody>
        </p:sp>
      </p:grpSp>
      <p:grpSp>
        <p:nvGrpSpPr>
          <p:cNvPr id="18469" name="Group 37"/>
          <p:cNvGrpSpPr>
            <a:grpSpLocks/>
          </p:cNvGrpSpPr>
          <p:nvPr/>
        </p:nvGrpSpPr>
        <p:grpSpPr bwMode="auto">
          <a:xfrm>
            <a:off x="3876675" y="523875"/>
            <a:ext cx="1752600" cy="5638800"/>
            <a:chOff x="2400" y="288"/>
            <a:chExt cx="1104" cy="3552"/>
          </a:xfrm>
        </p:grpSpPr>
        <p:sp>
          <p:nvSpPr>
            <p:cNvPr id="18470" name="Text Box 38"/>
            <p:cNvSpPr txBox="1">
              <a:spLocks noChangeArrowheads="1"/>
            </p:cNvSpPr>
            <p:nvPr/>
          </p:nvSpPr>
          <p:spPr bwMode="auto">
            <a:xfrm>
              <a:off x="2400" y="288"/>
              <a:ext cx="288" cy="288"/>
            </a:xfrm>
            <a:prstGeom prst="rect">
              <a:avLst/>
            </a:prstGeom>
            <a:noFill/>
            <a:ln w="9525" algn="ctr">
              <a:noFill/>
              <a:miter lim="800000"/>
              <a:headEnd/>
              <a:tailEnd/>
            </a:ln>
            <a:effectLst/>
          </p:spPr>
          <p:txBody>
            <a:bodyPr>
              <a:spAutoFit/>
            </a:bodyPr>
            <a:lstStyle/>
            <a:p>
              <a:pPr>
                <a:spcBef>
                  <a:spcPct val="50000"/>
                </a:spcBef>
              </a:pPr>
              <a:r>
                <a:rPr lang="en-US" sz="2400" b="1">
                  <a:solidFill>
                    <a:srgbClr val="0000FF"/>
                  </a:solidFill>
                  <a:latin typeface=".VnArial NarrowH" pitchFamily="34" charset="0"/>
                </a:rPr>
                <a:t>v</a:t>
              </a:r>
            </a:p>
          </p:txBody>
        </p:sp>
        <p:sp>
          <p:nvSpPr>
            <p:cNvPr id="18471" name="Text Box 39"/>
            <p:cNvSpPr txBox="1">
              <a:spLocks noChangeArrowheads="1"/>
            </p:cNvSpPr>
            <p:nvPr/>
          </p:nvSpPr>
          <p:spPr bwMode="auto">
            <a:xfrm>
              <a:off x="2448" y="870"/>
              <a:ext cx="192" cy="288"/>
            </a:xfrm>
            <a:prstGeom prst="rect">
              <a:avLst/>
            </a:prstGeom>
            <a:noFill/>
            <a:ln w="9525" algn="ctr">
              <a:noFill/>
              <a:miter lim="800000"/>
              <a:headEnd/>
              <a:tailEnd/>
            </a:ln>
            <a:effectLst/>
          </p:spPr>
          <p:txBody>
            <a:bodyPr>
              <a:spAutoFit/>
            </a:bodyPr>
            <a:lstStyle/>
            <a:p>
              <a:pPr>
                <a:spcBef>
                  <a:spcPct val="50000"/>
                </a:spcBef>
              </a:pPr>
              <a:r>
                <a:rPr lang="en-US" sz="2400" b="1">
                  <a:solidFill>
                    <a:srgbClr val="0000FF"/>
                  </a:solidFill>
                  <a:latin typeface=".VnArial NarrowH" pitchFamily="34" charset="0"/>
                </a:rPr>
                <a:t>I</a:t>
              </a:r>
            </a:p>
          </p:txBody>
        </p:sp>
        <p:sp>
          <p:nvSpPr>
            <p:cNvPr id="18472" name="Text Box 40"/>
            <p:cNvSpPr txBox="1">
              <a:spLocks noChangeArrowheads="1"/>
            </p:cNvSpPr>
            <p:nvPr/>
          </p:nvSpPr>
          <p:spPr bwMode="auto">
            <a:xfrm>
              <a:off x="2559" y="1380"/>
              <a:ext cx="336" cy="288"/>
            </a:xfrm>
            <a:prstGeom prst="rect">
              <a:avLst/>
            </a:prstGeom>
            <a:noFill/>
            <a:ln w="9525" algn="ctr">
              <a:noFill/>
              <a:miter lim="800000"/>
              <a:headEnd/>
              <a:tailEnd/>
            </a:ln>
            <a:effectLst/>
          </p:spPr>
          <p:txBody>
            <a:bodyPr>
              <a:spAutoFit/>
            </a:bodyPr>
            <a:lstStyle/>
            <a:p>
              <a:pPr>
                <a:spcBef>
                  <a:spcPct val="50000"/>
                </a:spcBef>
              </a:pPr>
              <a:r>
                <a:rPr lang="en-US" sz="2400" b="1">
                  <a:solidFill>
                    <a:srgbClr val="0000FF"/>
                  </a:solidFill>
                  <a:latin typeface=".VnArial NarrowH" pitchFamily="34" charset="0"/>
                </a:rPr>
                <a:t>Ö</a:t>
              </a:r>
            </a:p>
          </p:txBody>
        </p:sp>
        <p:sp>
          <p:nvSpPr>
            <p:cNvPr id="18473" name="Text Box 41"/>
            <p:cNvSpPr txBox="1">
              <a:spLocks noChangeArrowheads="1"/>
            </p:cNvSpPr>
            <p:nvPr/>
          </p:nvSpPr>
          <p:spPr bwMode="auto">
            <a:xfrm>
              <a:off x="3018" y="1860"/>
              <a:ext cx="288" cy="288"/>
            </a:xfrm>
            <a:prstGeom prst="rect">
              <a:avLst/>
            </a:prstGeom>
            <a:noFill/>
            <a:ln w="9525" algn="ctr">
              <a:noFill/>
              <a:miter lim="800000"/>
              <a:headEnd/>
              <a:tailEnd/>
            </a:ln>
            <a:effectLst/>
          </p:spPr>
          <p:txBody>
            <a:bodyPr>
              <a:spAutoFit/>
            </a:bodyPr>
            <a:lstStyle/>
            <a:p>
              <a:pPr>
                <a:spcBef>
                  <a:spcPct val="50000"/>
                </a:spcBef>
              </a:pPr>
              <a:r>
                <a:rPr lang="en-US" sz="2400" b="1">
                  <a:solidFill>
                    <a:srgbClr val="0000FF"/>
                  </a:solidFill>
                  <a:latin typeface=".VnArial NarrowH" pitchFamily="34" charset="0"/>
                </a:rPr>
                <a:t>T</a:t>
              </a:r>
            </a:p>
          </p:txBody>
        </p:sp>
        <p:sp>
          <p:nvSpPr>
            <p:cNvPr id="18474" name="Text Box 42"/>
            <p:cNvSpPr txBox="1">
              <a:spLocks noChangeArrowheads="1"/>
            </p:cNvSpPr>
            <p:nvPr/>
          </p:nvSpPr>
          <p:spPr bwMode="auto">
            <a:xfrm>
              <a:off x="3216" y="2688"/>
              <a:ext cx="288" cy="288"/>
            </a:xfrm>
            <a:prstGeom prst="rect">
              <a:avLst/>
            </a:prstGeom>
            <a:noFill/>
            <a:ln w="9525" algn="ctr">
              <a:noFill/>
              <a:miter lim="800000"/>
              <a:headEnd/>
              <a:tailEnd/>
            </a:ln>
            <a:effectLst/>
          </p:spPr>
          <p:txBody>
            <a:bodyPr>
              <a:spAutoFit/>
            </a:bodyPr>
            <a:lstStyle/>
            <a:p>
              <a:pPr>
                <a:spcBef>
                  <a:spcPct val="50000"/>
                </a:spcBef>
              </a:pPr>
              <a:r>
                <a:rPr lang="en-US" sz="2400" b="1">
                  <a:solidFill>
                    <a:srgbClr val="0000FF"/>
                  </a:solidFill>
                  <a:latin typeface=".VnArial NarrowH" pitchFamily="34" charset="0"/>
                </a:rPr>
                <a:t>n</a:t>
              </a:r>
            </a:p>
          </p:txBody>
        </p:sp>
        <p:sp>
          <p:nvSpPr>
            <p:cNvPr id="18475" name="Text Box 43"/>
            <p:cNvSpPr txBox="1">
              <a:spLocks noChangeArrowheads="1"/>
            </p:cNvSpPr>
            <p:nvPr/>
          </p:nvSpPr>
          <p:spPr bwMode="auto">
            <a:xfrm>
              <a:off x="3120" y="3216"/>
              <a:ext cx="288" cy="288"/>
            </a:xfrm>
            <a:prstGeom prst="rect">
              <a:avLst/>
            </a:prstGeom>
            <a:noFill/>
            <a:ln w="9525" algn="ctr">
              <a:noFill/>
              <a:miter lim="800000"/>
              <a:headEnd/>
              <a:tailEnd/>
            </a:ln>
            <a:effectLst/>
          </p:spPr>
          <p:txBody>
            <a:bodyPr>
              <a:spAutoFit/>
            </a:bodyPr>
            <a:lstStyle/>
            <a:p>
              <a:pPr>
                <a:spcBef>
                  <a:spcPct val="50000"/>
                </a:spcBef>
              </a:pPr>
              <a:r>
                <a:rPr lang="en-US" sz="2400" b="1">
                  <a:solidFill>
                    <a:srgbClr val="0000FF"/>
                  </a:solidFill>
                  <a:latin typeface=".VnArial NarrowH" pitchFamily="34" charset="0"/>
                </a:rPr>
                <a:t>A</a:t>
              </a:r>
            </a:p>
          </p:txBody>
        </p:sp>
        <p:sp>
          <p:nvSpPr>
            <p:cNvPr id="18476" name="Text Box 44"/>
            <p:cNvSpPr txBox="1">
              <a:spLocks noChangeArrowheads="1"/>
            </p:cNvSpPr>
            <p:nvPr/>
          </p:nvSpPr>
          <p:spPr bwMode="auto">
            <a:xfrm>
              <a:off x="2736" y="3552"/>
              <a:ext cx="288" cy="288"/>
            </a:xfrm>
            <a:prstGeom prst="rect">
              <a:avLst/>
            </a:prstGeom>
            <a:noFill/>
            <a:ln w="9525" algn="ctr">
              <a:noFill/>
              <a:miter lim="800000"/>
              <a:headEnd/>
              <a:tailEnd/>
            </a:ln>
            <a:effectLst/>
          </p:spPr>
          <p:txBody>
            <a:bodyPr>
              <a:spAutoFit/>
            </a:bodyPr>
            <a:lstStyle/>
            <a:p>
              <a:pPr>
                <a:spcBef>
                  <a:spcPct val="50000"/>
                </a:spcBef>
              </a:pPr>
              <a:r>
                <a:rPr lang="en-US" sz="2400" b="1">
                  <a:solidFill>
                    <a:srgbClr val="0000FF"/>
                  </a:solidFill>
                  <a:latin typeface=".VnArial NarrowH" pitchFamily="34" charset="0"/>
                </a:rPr>
                <a:t>m</a:t>
              </a:r>
            </a:p>
          </p:txBody>
        </p:sp>
      </p:grpSp>
      <p:grpSp>
        <p:nvGrpSpPr>
          <p:cNvPr id="18477" name="Group 45"/>
          <p:cNvGrpSpPr>
            <a:grpSpLocks/>
          </p:cNvGrpSpPr>
          <p:nvPr/>
        </p:nvGrpSpPr>
        <p:grpSpPr bwMode="auto">
          <a:xfrm>
            <a:off x="0" y="7938"/>
            <a:ext cx="9144000" cy="6850062"/>
            <a:chOff x="0" y="5"/>
            <a:chExt cx="5760" cy="4315"/>
          </a:xfrm>
        </p:grpSpPr>
        <p:pic>
          <p:nvPicPr>
            <p:cNvPr id="18478" name="Picture 46" descr="1"/>
            <p:cNvPicPr>
              <a:picLocks noChangeAspect="1" noChangeArrowheads="1"/>
            </p:cNvPicPr>
            <p:nvPr/>
          </p:nvPicPr>
          <p:blipFill>
            <a:blip r:embed="rId7"/>
            <a:srcRect/>
            <a:stretch>
              <a:fillRect/>
            </a:stretch>
          </p:blipFill>
          <p:spPr bwMode="auto">
            <a:xfrm>
              <a:off x="0" y="5"/>
              <a:ext cx="5760" cy="4310"/>
            </a:xfrm>
            <a:prstGeom prst="rect">
              <a:avLst/>
            </a:prstGeom>
            <a:noFill/>
          </p:spPr>
        </p:pic>
        <p:sp>
          <p:nvSpPr>
            <p:cNvPr id="18479" name="Text Box 47"/>
            <p:cNvSpPr txBox="1">
              <a:spLocks noChangeArrowheads="1"/>
            </p:cNvSpPr>
            <p:nvPr/>
          </p:nvSpPr>
          <p:spPr bwMode="auto">
            <a:xfrm>
              <a:off x="2064" y="3955"/>
              <a:ext cx="2016" cy="365"/>
            </a:xfrm>
            <a:prstGeom prst="rect">
              <a:avLst/>
            </a:prstGeom>
            <a:noFill/>
            <a:ln w="9525" algn="ctr">
              <a:noFill/>
              <a:miter lim="800000"/>
              <a:headEnd/>
              <a:tailEnd/>
            </a:ln>
            <a:effectLst/>
          </p:spPr>
          <p:txBody>
            <a:bodyPr>
              <a:spAutoFit/>
            </a:bodyPr>
            <a:lstStyle/>
            <a:p>
              <a:pPr>
                <a:spcBef>
                  <a:spcPct val="50000"/>
                </a:spcBef>
              </a:pPr>
              <a:r>
                <a:rPr lang="en-US" sz="3200" b="1">
                  <a:solidFill>
                    <a:srgbClr val="FF3300"/>
                  </a:solidFill>
                  <a:latin typeface=".VnArial Narrow" pitchFamily="34" charset="0"/>
                </a:rPr>
                <a:t>§Òn Hïng</a:t>
              </a:r>
            </a:p>
          </p:txBody>
        </p:sp>
      </p:grpSp>
      <p:grpSp>
        <p:nvGrpSpPr>
          <p:cNvPr id="18480" name="Group 48"/>
          <p:cNvGrpSpPr>
            <a:grpSpLocks/>
          </p:cNvGrpSpPr>
          <p:nvPr/>
        </p:nvGrpSpPr>
        <p:grpSpPr bwMode="auto">
          <a:xfrm>
            <a:off x="0" y="0"/>
            <a:ext cx="9144000" cy="6675438"/>
            <a:chOff x="240" y="-576"/>
            <a:chExt cx="5760" cy="4205"/>
          </a:xfrm>
        </p:grpSpPr>
        <p:pic>
          <p:nvPicPr>
            <p:cNvPr id="18481" name="Picture 49" descr="den_hung(1)[1]"/>
            <p:cNvPicPr>
              <a:picLocks noChangeAspect="1" noChangeArrowheads="1"/>
            </p:cNvPicPr>
            <p:nvPr/>
          </p:nvPicPr>
          <p:blipFill>
            <a:blip r:embed="rId8"/>
            <a:srcRect/>
            <a:stretch>
              <a:fillRect/>
            </a:stretch>
          </p:blipFill>
          <p:spPr bwMode="auto">
            <a:xfrm>
              <a:off x="240" y="-576"/>
              <a:ext cx="5760" cy="3820"/>
            </a:xfrm>
            <a:prstGeom prst="rect">
              <a:avLst/>
            </a:prstGeom>
            <a:noFill/>
          </p:spPr>
        </p:pic>
        <p:sp>
          <p:nvSpPr>
            <p:cNvPr id="18482" name="Text Box 50"/>
            <p:cNvSpPr txBox="1">
              <a:spLocks noChangeArrowheads="1"/>
            </p:cNvSpPr>
            <p:nvPr/>
          </p:nvSpPr>
          <p:spPr bwMode="auto">
            <a:xfrm>
              <a:off x="2112" y="3264"/>
              <a:ext cx="2016" cy="365"/>
            </a:xfrm>
            <a:prstGeom prst="rect">
              <a:avLst/>
            </a:prstGeom>
            <a:noFill/>
            <a:ln w="9525" algn="ctr">
              <a:noFill/>
              <a:miter lim="800000"/>
              <a:headEnd/>
              <a:tailEnd/>
            </a:ln>
            <a:effectLst/>
          </p:spPr>
          <p:txBody>
            <a:bodyPr>
              <a:spAutoFit/>
            </a:bodyPr>
            <a:lstStyle/>
            <a:p>
              <a:pPr>
                <a:spcBef>
                  <a:spcPct val="50000"/>
                </a:spcBef>
              </a:pPr>
              <a:r>
                <a:rPr lang="en-US" sz="3200" b="1">
                  <a:solidFill>
                    <a:srgbClr val="FF3300"/>
                  </a:solidFill>
                  <a:latin typeface=".VnArial Narrow" pitchFamily="34" charset="0"/>
                </a:rPr>
                <a:t>§Òn Hïng</a:t>
              </a:r>
            </a:p>
          </p:txBody>
        </p:sp>
      </p:grpSp>
      <p:grpSp>
        <p:nvGrpSpPr>
          <p:cNvPr id="18483" name="Group 51"/>
          <p:cNvGrpSpPr>
            <a:grpSpLocks/>
          </p:cNvGrpSpPr>
          <p:nvPr/>
        </p:nvGrpSpPr>
        <p:grpSpPr bwMode="auto">
          <a:xfrm>
            <a:off x="0" y="0"/>
            <a:ext cx="9144000" cy="6858000"/>
            <a:chOff x="0" y="0"/>
            <a:chExt cx="5760" cy="4320"/>
          </a:xfrm>
        </p:grpSpPr>
        <p:pic>
          <p:nvPicPr>
            <p:cNvPr id="18484" name="Picture 52" descr="Den%20Hung2[1]"/>
            <p:cNvPicPr>
              <a:picLocks noChangeAspect="1" noChangeArrowheads="1"/>
            </p:cNvPicPr>
            <p:nvPr/>
          </p:nvPicPr>
          <p:blipFill>
            <a:blip r:embed="rId9"/>
            <a:srcRect/>
            <a:stretch>
              <a:fillRect/>
            </a:stretch>
          </p:blipFill>
          <p:spPr bwMode="auto">
            <a:xfrm>
              <a:off x="0" y="0"/>
              <a:ext cx="5760" cy="4320"/>
            </a:xfrm>
            <a:prstGeom prst="rect">
              <a:avLst/>
            </a:prstGeom>
            <a:noFill/>
          </p:spPr>
        </p:pic>
        <p:sp>
          <p:nvSpPr>
            <p:cNvPr id="18485" name="Text Box 53"/>
            <p:cNvSpPr txBox="1">
              <a:spLocks noChangeArrowheads="1"/>
            </p:cNvSpPr>
            <p:nvPr/>
          </p:nvSpPr>
          <p:spPr bwMode="auto">
            <a:xfrm>
              <a:off x="1680" y="3955"/>
              <a:ext cx="2016" cy="365"/>
            </a:xfrm>
            <a:prstGeom prst="rect">
              <a:avLst/>
            </a:prstGeom>
            <a:noFill/>
            <a:ln w="9525" algn="ctr">
              <a:noFill/>
              <a:miter lim="800000"/>
              <a:headEnd/>
              <a:tailEnd/>
            </a:ln>
            <a:effectLst/>
          </p:spPr>
          <p:txBody>
            <a:bodyPr>
              <a:spAutoFit/>
            </a:bodyPr>
            <a:lstStyle/>
            <a:p>
              <a:pPr>
                <a:spcBef>
                  <a:spcPct val="50000"/>
                </a:spcBef>
              </a:pPr>
              <a:r>
                <a:rPr lang="en-US" sz="3200" b="1">
                  <a:solidFill>
                    <a:srgbClr val="0000FF"/>
                  </a:solidFill>
                  <a:latin typeface=".VnArial Narrow" pitchFamily="34" charset="0"/>
                </a:rPr>
                <a:t>§Òn Hïng</a:t>
              </a:r>
            </a:p>
          </p:txBody>
        </p:sp>
      </p:grpSp>
      <p:pic>
        <p:nvPicPr>
          <p:cNvPr id="18486" name="Picture 54" descr="45253036-lang-bac-1"/>
          <p:cNvPicPr>
            <a:picLocks noChangeAspect="1" noChangeArrowheads="1"/>
          </p:cNvPicPr>
          <p:nvPr/>
        </p:nvPicPr>
        <p:blipFill>
          <a:blip r:embed="rId10"/>
          <a:srcRect/>
          <a:stretch>
            <a:fillRect/>
          </a:stretch>
        </p:blipFill>
        <p:spPr bwMode="auto">
          <a:xfrm>
            <a:off x="0" y="0"/>
            <a:ext cx="9144000" cy="6858000"/>
          </a:xfrm>
          <a:prstGeom prst="rect">
            <a:avLst/>
          </a:prstGeom>
          <a:noFill/>
        </p:spPr>
      </p:pic>
      <p:pic>
        <p:nvPicPr>
          <p:cNvPr id="18487" name="Picture 55"/>
          <p:cNvPicPr>
            <a:picLocks noChangeAspect="1" noChangeArrowheads="1"/>
          </p:cNvPicPr>
          <p:nvPr/>
        </p:nvPicPr>
        <p:blipFill>
          <a:blip r:embed="rId11"/>
          <a:srcRect/>
          <a:stretch>
            <a:fillRect/>
          </a:stretch>
        </p:blipFill>
        <p:spPr bwMode="auto">
          <a:xfrm>
            <a:off x="0" y="0"/>
            <a:ext cx="9144000" cy="6858000"/>
          </a:xfrm>
          <a:prstGeom prst="rect">
            <a:avLst/>
          </a:prstGeom>
          <a:noFill/>
          <a:ln w="9525" algn="ctr">
            <a:noFill/>
            <a:miter lim="800000"/>
            <a:headEnd/>
            <a:tailEnd/>
          </a:ln>
          <a:effectLst/>
        </p:spPr>
      </p:pic>
      <p:pic>
        <p:nvPicPr>
          <p:cNvPr id="18488" name="Picture 56" descr="45253036-IMG_0097"/>
          <p:cNvPicPr>
            <a:picLocks noChangeAspect="1" noChangeArrowheads="1"/>
          </p:cNvPicPr>
          <p:nvPr/>
        </p:nvPicPr>
        <p:blipFill>
          <a:blip r:embed="rId12"/>
          <a:srcRect/>
          <a:stretch>
            <a:fillRect/>
          </a:stretch>
        </p:blipFill>
        <p:spPr bwMode="auto">
          <a:xfrm>
            <a:off x="0" y="0"/>
            <a:ext cx="9144000" cy="6858000"/>
          </a:xfrm>
          <a:prstGeom prst="rect">
            <a:avLst/>
          </a:prstGeom>
          <a:noFill/>
        </p:spPr>
      </p:pic>
      <p:grpSp>
        <p:nvGrpSpPr>
          <p:cNvPr id="18489" name="Group 57"/>
          <p:cNvGrpSpPr>
            <a:grpSpLocks/>
          </p:cNvGrpSpPr>
          <p:nvPr/>
        </p:nvGrpSpPr>
        <p:grpSpPr bwMode="auto">
          <a:xfrm>
            <a:off x="0" y="0"/>
            <a:ext cx="9144000" cy="6858000"/>
            <a:chOff x="0" y="18"/>
            <a:chExt cx="5760" cy="4320"/>
          </a:xfrm>
        </p:grpSpPr>
        <p:pic>
          <p:nvPicPr>
            <p:cNvPr id="18490" name="Picture 58" descr="4"/>
            <p:cNvPicPr>
              <a:picLocks noChangeAspect="1" noChangeArrowheads="1"/>
            </p:cNvPicPr>
            <p:nvPr/>
          </p:nvPicPr>
          <p:blipFill>
            <a:blip r:embed="rId13"/>
            <a:srcRect/>
            <a:stretch>
              <a:fillRect/>
            </a:stretch>
          </p:blipFill>
          <p:spPr bwMode="auto">
            <a:xfrm>
              <a:off x="0" y="18"/>
              <a:ext cx="5760" cy="4320"/>
            </a:xfrm>
            <a:prstGeom prst="rect">
              <a:avLst/>
            </a:prstGeom>
            <a:noFill/>
          </p:spPr>
        </p:pic>
        <p:sp>
          <p:nvSpPr>
            <p:cNvPr id="18491" name="Text Box 59"/>
            <p:cNvSpPr txBox="1">
              <a:spLocks noChangeArrowheads="1"/>
            </p:cNvSpPr>
            <p:nvPr/>
          </p:nvSpPr>
          <p:spPr bwMode="auto">
            <a:xfrm>
              <a:off x="1440" y="3955"/>
              <a:ext cx="2592" cy="365"/>
            </a:xfrm>
            <a:prstGeom prst="rect">
              <a:avLst/>
            </a:prstGeom>
            <a:noFill/>
            <a:ln w="9525" algn="ctr">
              <a:noFill/>
              <a:miter lim="800000"/>
              <a:headEnd/>
              <a:tailEnd/>
            </a:ln>
            <a:effectLst/>
          </p:spPr>
          <p:txBody>
            <a:bodyPr>
              <a:spAutoFit/>
            </a:bodyPr>
            <a:lstStyle/>
            <a:p>
              <a:pPr>
                <a:spcBef>
                  <a:spcPct val="50000"/>
                </a:spcBef>
              </a:pPr>
              <a:r>
                <a:rPr lang="en-US" sz="3200" b="1">
                  <a:solidFill>
                    <a:srgbClr val="0000FF"/>
                  </a:solidFill>
                  <a:latin typeface=".VnArial Narrow" pitchFamily="34" charset="0"/>
                </a:rPr>
                <a:t>Nh· nh¹c cung ®×nh HuÕ</a:t>
              </a:r>
            </a:p>
          </p:txBody>
        </p:sp>
      </p:grpSp>
      <p:grpSp>
        <p:nvGrpSpPr>
          <p:cNvPr id="18492" name="Group 60"/>
          <p:cNvGrpSpPr>
            <a:grpSpLocks/>
          </p:cNvGrpSpPr>
          <p:nvPr/>
        </p:nvGrpSpPr>
        <p:grpSpPr bwMode="auto">
          <a:xfrm>
            <a:off x="0" y="0"/>
            <a:ext cx="9144000" cy="6858000"/>
            <a:chOff x="0" y="0"/>
            <a:chExt cx="5760" cy="4320"/>
          </a:xfrm>
        </p:grpSpPr>
        <p:pic>
          <p:nvPicPr>
            <p:cNvPr id="18493" name="Picture 61" descr="2"/>
            <p:cNvPicPr>
              <a:picLocks noChangeAspect="1" noChangeArrowheads="1"/>
            </p:cNvPicPr>
            <p:nvPr/>
          </p:nvPicPr>
          <p:blipFill>
            <a:blip r:embed="rId14"/>
            <a:srcRect/>
            <a:stretch>
              <a:fillRect/>
            </a:stretch>
          </p:blipFill>
          <p:spPr bwMode="auto">
            <a:xfrm>
              <a:off x="0" y="0"/>
              <a:ext cx="5760" cy="4281"/>
            </a:xfrm>
            <a:prstGeom prst="rect">
              <a:avLst/>
            </a:prstGeom>
            <a:noFill/>
          </p:spPr>
        </p:pic>
        <p:sp>
          <p:nvSpPr>
            <p:cNvPr id="18494" name="Text Box 62"/>
            <p:cNvSpPr txBox="1">
              <a:spLocks noChangeArrowheads="1"/>
            </p:cNvSpPr>
            <p:nvPr/>
          </p:nvSpPr>
          <p:spPr bwMode="auto">
            <a:xfrm>
              <a:off x="1584" y="3955"/>
              <a:ext cx="2016" cy="365"/>
            </a:xfrm>
            <a:prstGeom prst="rect">
              <a:avLst/>
            </a:prstGeom>
            <a:noFill/>
            <a:ln w="9525" algn="ctr">
              <a:noFill/>
              <a:miter lim="800000"/>
              <a:headEnd/>
              <a:tailEnd/>
            </a:ln>
            <a:effectLst/>
          </p:spPr>
          <p:txBody>
            <a:bodyPr>
              <a:spAutoFit/>
            </a:bodyPr>
            <a:lstStyle/>
            <a:p>
              <a:pPr>
                <a:spcBef>
                  <a:spcPct val="50000"/>
                </a:spcBef>
              </a:pPr>
              <a:r>
                <a:rPr lang="en-US" sz="3200" b="1">
                  <a:solidFill>
                    <a:srgbClr val="FF3300"/>
                  </a:solidFill>
                  <a:latin typeface=".VnArial Narrow" pitchFamily="34" charset="0"/>
                </a:rPr>
                <a:t>Di tÝch Mü S¬n</a:t>
              </a:r>
            </a:p>
          </p:txBody>
        </p:sp>
      </p:grpSp>
      <p:grpSp>
        <p:nvGrpSpPr>
          <p:cNvPr id="18495" name="Group 63"/>
          <p:cNvGrpSpPr>
            <a:grpSpLocks/>
          </p:cNvGrpSpPr>
          <p:nvPr/>
        </p:nvGrpSpPr>
        <p:grpSpPr bwMode="auto">
          <a:xfrm>
            <a:off x="0" y="0"/>
            <a:ext cx="9144000" cy="6523038"/>
            <a:chOff x="0" y="0"/>
            <a:chExt cx="5760" cy="4109"/>
          </a:xfrm>
        </p:grpSpPr>
        <p:pic>
          <p:nvPicPr>
            <p:cNvPr id="18496" name="Picture 64" descr="my%20son"/>
            <p:cNvPicPr>
              <a:picLocks noChangeAspect="1" noChangeArrowheads="1"/>
            </p:cNvPicPr>
            <p:nvPr/>
          </p:nvPicPr>
          <p:blipFill>
            <a:blip r:embed="rId15"/>
            <a:srcRect/>
            <a:stretch>
              <a:fillRect/>
            </a:stretch>
          </p:blipFill>
          <p:spPr bwMode="auto">
            <a:xfrm>
              <a:off x="0" y="0"/>
              <a:ext cx="5760" cy="3750"/>
            </a:xfrm>
            <a:prstGeom prst="rect">
              <a:avLst/>
            </a:prstGeom>
            <a:noFill/>
          </p:spPr>
        </p:pic>
        <p:sp>
          <p:nvSpPr>
            <p:cNvPr id="18497" name="Text Box 65"/>
            <p:cNvSpPr txBox="1">
              <a:spLocks noChangeArrowheads="1"/>
            </p:cNvSpPr>
            <p:nvPr/>
          </p:nvSpPr>
          <p:spPr bwMode="auto">
            <a:xfrm>
              <a:off x="2112" y="3744"/>
              <a:ext cx="2016" cy="365"/>
            </a:xfrm>
            <a:prstGeom prst="rect">
              <a:avLst/>
            </a:prstGeom>
            <a:noFill/>
            <a:ln w="9525" algn="ctr">
              <a:noFill/>
              <a:miter lim="800000"/>
              <a:headEnd/>
              <a:tailEnd/>
            </a:ln>
            <a:effectLst/>
          </p:spPr>
          <p:txBody>
            <a:bodyPr>
              <a:spAutoFit/>
            </a:bodyPr>
            <a:lstStyle/>
            <a:p>
              <a:pPr>
                <a:spcBef>
                  <a:spcPct val="50000"/>
                </a:spcBef>
              </a:pPr>
              <a:r>
                <a:rPr lang="en-US" sz="3200" b="1">
                  <a:solidFill>
                    <a:srgbClr val="0000FF"/>
                  </a:solidFill>
                  <a:latin typeface=".VnArial Narrow" pitchFamily="34" charset="0"/>
                </a:rPr>
                <a:t>Di tÝch Mü S¬n</a:t>
              </a:r>
            </a:p>
          </p:txBody>
        </p:sp>
      </p:grpSp>
      <p:grpSp>
        <p:nvGrpSpPr>
          <p:cNvPr id="18498" name="Group 66"/>
          <p:cNvGrpSpPr>
            <a:grpSpLocks/>
          </p:cNvGrpSpPr>
          <p:nvPr/>
        </p:nvGrpSpPr>
        <p:grpSpPr bwMode="auto">
          <a:xfrm>
            <a:off x="0" y="39688"/>
            <a:ext cx="9144000" cy="6704012"/>
            <a:chOff x="0" y="25"/>
            <a:chExt cx="5760" cy="4223"/>
          </a:xfrm>
        </p:grpSpPr>
        <p:pic>
          <p:nvPicPr>
            <p:cNvPr id="18499" name="Picture 67" descr="myson"/>
            <p:cNvPicPr>
              <a:picLocks noChangeAspect="1" noChangeArrowheads="1"/>
            </p:cNvPicPr>
            <p:nvPr/>
          </p:nvPicPr>
          <p:blipFill>
            <a:blip r:embed="rId16"/>
            <a:srcRect/>
            <a:stretch>
              <a:fillRect/>
            </a:stretch>
          </p:blipFill>
          <p:spPr bwMode="auto">
            <a:xfrm>
              <a:off x="0" y="25"/>
              <a:ext cx="5760" cy="3824"/>
            </a:xfrm>
            <a:prstGeom prst="rect">
              <a:avLst/>
            </a:prstGeom>
            <a:noFill/>
          </p:spPr>
        </p:pic>
        <p:sp>
          <p:nvSpPr>
            <p:cNvPr id="18500" name="Text Box 68"/>
            <p:cNvSpPr txBox="1">
              <a:spLocks noChangeArrowheads="1"/>
            </p:cNvSpPr>
            <p:nvPr/>
          </p:nvSpPr>
          <p:spPr bwMode="auto">
            <a:xfrm>
              <a:off x="2016" y="3883"/>
              <a:ext cx="2016" cy="365"/>
            </a:xfrm>
            <a:prstGeom prst="rect">
              <a:avLst/>
            </a:prstGeom>
            <a:noFill/>
            <a:ln w="9525" algn="ctr">
              <a:noFill/>
              <a:miter lim="800000"/>
              <a:headEnd/>
              <a:tailEnd/>
            </a:ln>
            <a:effectLst/>
          </p:spPr>
          <p:txBody>
            <a:bodyPr>
              <a:spAutoFit/>
            </a:bodyPr>
            <a:lstStyle/>
            <a:p>
              <a:pPr>
                <a:spcBef>
                  <a:spcPct val="50000"/>
                </a:spcBef>
              </a:pPr>
              <a:r>
                <a:rPr lang="en-US" sz="3200" b="1">
                  <a:latin typeface=".VnArial Narrow" pitchFamily="34" charset="0"/>
                </a:rPr>
                <a:t>Di tÝch Mü S¬n</a:t>
              </a:r>
            </a:p>
          </p:txBody>
        </p:sp>
      </p:grpSp>
      <p:grpSp>
        <p:nvGrpSpPr>
          <p:cNvPr id="18501" name="Group 69"/>
          <p:cNvGrpSpPr>
            <a:grpSpLocks/>
          </p:cNvGrpSpPr>
          <p:nvPr/>
        </p:nvGrpSpPr>
        <p:grpSpPr bwMode="auto">
          <a:xfrm>
            <a:off x="0" y="173038"/>
            <a:ext cx="9144000" cy="6684962"/>
            <a:chOff x="0" y="0"/>
            <a:chExt cx="5760" cy="4211"/>
          </a:xfrm>
        </p:grpSpPr>
        <p:pic>
          <p:nvPicPr>
            <p:cNvPr id="18502" name="Picture 70" descr="3"/>
            <p:cNvPicPr>
              <a:picLocks noChangeAspect="1" noChangeArrowheads="1"/>
            </p:cNvPicPr>
            <p:nvPr/>
          </p:nvPicPr>
          <p:blipFill>
            <a:blip r:embed="rId17"/>
            <a:srcRect/>
            <a:stretch>
              <a:fillRect/>
            </a:stretch>
          </p:blipFill>
          <p:spPr bwMode="auto">
            <a:xfrm>
              <a:off x="0" y="0"/>
              <a:ext cx="5760" cy="4211"/>
            </a:xfrm>
            <a:prstGeom prst="rect">
              <a:avLst/>
            </a:prstGeom>
            <a:noFill/>
          </p:spPr>
        </p:pic>
        <p:sp>
          <p:nvSpPr>
            <p:cNvPr id="18503" name="Text Box 71"/>
            <p:cNvSpPr txBox="1">
              <a:spLocks noChangeArrowheads="1"/>
            </p:cNvSpPr>
            <p:nvPr/>
          </p:nvSpPr>
          <p:spPr bwMode="auto">
            <a:xfrm>
              <a:off x="2928" y="3792"/>
              <a:ext cx="2016" cy="365"/>
            </a:xfrm>
            <a:prstGeom prst="rect">
              <a:avLst/>
            </a:prstGeom>
            <a:noFill/>
            <a:ln w="9525" algn="ctr">
              <a:noFill/>
              <a:miter lim="800000"/>
              <a:headEnd/>
              <a:tailEnd/>
            </a:ln>
            <a:effectLst/>
          </p:spPr>
          <p:txBody>
            <a:bodyPr>
              <a:spAutoFit/>
            </a:bodyPr>
            <a:lstStyle/>
            <a:p>
              <a:pPr>
                <a:spcBef>
                  <a:spcPct val="50000"/>
                </a:spcBef>
              </a:pPr>
              <a:r>
                <a:rPr lang="en-US" sz="3200" b="1">
                  <a:solidFill>
                    <a:srgbClr val="FF3300"/>
                  </a:solidFill>
                  <a:latin typeface=".VnArial Narrow" pitchFamily="34" charset="0"/>
                </a:rPr>
                <a:t>B·i biÓn Vòng Tµu</a:t>
              </a:r>
            </a:p>
          </p:txBody>
        </p:sp>
      </p:grpSp>
      <p:grpSp>
        <p:nvGrpSpPr>
          <p:cNvPr id="18504" name="Group 72"/>
          <p:cNvGrpSpPr>
            <a:grpSpLocks/>
          </p:cNvGrpSpPr>
          <p:nvPr/>
        </p:nvGrpSpPr>
        <p:grpSpPr bwMode="auto">
          <a:xfrm>
            <a:off x="28575" y="220663"/>
            <a:ext cx="9144000" cy="6523037"/>
            <a:chOff x="0" y="0"/>
            <a:chExt cx="5760" cy="4109"/>
          </a:xfrm>
        </p:grpSpPr>
        <p:pic>
          <p:nvPicPr>
            <p:cNvPr id="18505" name="Picture 73" descr="vung%20tau"/>
            <p:cNvPicPr>
              <a:picLocks noChangeAspect="1" noChangeArrowheads="1"/>
            </p:cNvPicPr>
            <p:nvPr/>
          </p:nvPicPr>
          <p:blipFill>
            <a:blip r:embed="rId18"/>
            <a:srcRect/>
            <a:stretch>
              <a:fillRect/>
            </a:stretch>
          </p:blipFill>
          <p:spPr bwMode="auto">
            <a:xfrm>
              <a:off x="0" y="0"/>
              <a:ext cx="5760" cy="3696"/>
            </a:xfrm>
            <a:prstGeom prst="rect">
              <a:avLst/>
            </a:prstGeom>
            <a:noFill/>
          </p:spPr>
        </p:pic>
        <p:sp>
          <p:nvSpPr>
            <p:cNvPr id="18506" name="Text Box 74"/>
            <p:cNvSpPr txBox="1">
              <a:spLocks noChangeArrowheads="1"/>
            </p:cNvSpPr>
            <p:nvPr/>
          </p:nvSpPr>
          <p:spPr bwMode="auto">
            <a:xfrm>
              <a:off x="1644" y="3744"/>
              <a:ext cx="2016" cy="365"/>
            </a:xfrm>
            <a:prstGeom prst="rect">
              <a:avLst/>
            </a:prstGeom>
            <a:noFill/>
            <a:ln w="9525" algn="ctr">
              <a:noFill/>
              <a:miter lim="800000"/>
              <a:headEnd/>
              <a:tailEnd/>
            </a:ln>
            <a:effectLst/>
          </p:spPr>
          <p:txBody>
            <a:bodyPr>
              <a:spAutoFit/>
            </a:bodyPr>
            <a:lstStyle/>
            <a:p>
              <a:pPr>
                <a:spcBef>
                  <a:spcPct val="50000"/>
                </a:spcBef>
              </a:pPr>
              <a:r>
                <a:rPr lang="en-US" sz="3200" b="1">
                  <a:solidFill>
                    <a:srgbClr val="FF3300"/>
                  </a:solidFill>
                  <a:latin typeface=".VnArial Narrow" pitchFamily="34" charset="0"/>
                </a:rPr>
                <a:t>BÜa biÓn Vòng Tµu</a:t>
              </a:r>
            </a:p>
          </p:txBody>
        </p:sp>
      </p:grpSp>
      <p:grpSp>
        <p:nvGrpSpPr>
          <p:cNvPr id="18507" name="Group 75"/>
          <p:cNvGrpSpPr>
            <a:grpSpLocks/>
          </p:cNvGrpSpPr>
          <p:nvPr/>
        </p:nvGrpSpPr>
        <p:grpSpPr bwMode="auto">
          <a:xfrm>
            <a:off x="0" y="0"/>
            <a:ext cx="9144000" cy="6858000"/>
            <a:chOff x="0" y="0"/>
            <a:chExt cx="5760" cy="4320"/>
          </a:xfrm>
        </p:grpSpPr>
        <p:pic>
          <p:nvPicPr>
            <p:cNvPr id="18508" name="Picture 76" descr="1Ben+nha+ROng%5b1%5d"/>
            <p:cNvPicPr>
              <a:picLocks noChangeAspect="1" noChangeArrowheads="1"/>
            </p:cNvPicPr>
            <p:nvPr/>
          </p:nvPicPr>
          <p:blipFill>
            <a:blip r:embed="rId19"/>
            <a:srcRect/>
            <a:stretch>
              <a:fillRect/>
            </a:stretch>
          </p:blipFill>
          <p:spPr bwMode="auto">
            <a:xfrm>
              <a:off x="0" y="0"/>
              <a:ext cx="5760" cy="4320"/>
            </a:xfrm>
            <a:prstGeom prst="rect">
              <a:avLst/>
            </a:prstGeom>
            <a:noFill/>
          </p:spPr>
        </p:pic>
        <p:sp>
          <p:nvSpPr>
            <p:cNvPr id="18509" name="Text Box 77"/>
            <p:cNvSpPr txBox="1">
              <a:spLocks noChangeArrowheads="1"/>
            </p:cNvSpPr>
            <p:nvPr/>
          </p:nvSpPr>
          <p:spPr bwMode="auto">
            <a:xfrm>
              <a:off x="3216" y="3955"/>
              <a:ext cx="2544" cy="365"/>
            </a:xfrm>
            <a:prstGeom prst="rect">
              <a:avLst/>
            </a:prstGeom>
            <a:noFill/>
            <a:ln w="9525" algn="ctr">
              <a:noFill/>
              <a:miter lim="800000"/>
              <a:headEnd/>
              <a:tailEnd/>
            </a:ln>
            <a:effectLst/>
          </p:spPr>
          <p:txBody>
            <a:bodyPr>
              <a:spAutoFit/>
            </a:bodyPr>
            <a:lstStyle/>
            <a:p>
              <a:pPr>
                <a:spcBef>
                  <a:spcPct val="50000"/>
                </a:spcBef>
              </a:pPr>
              <a:r>
                <a:rPr lang="en-US" sz="3200" b="1">
                  <a:solidFill>
                    <a:srgbClr val="FF3300"/>
                  </a:solidFill>
                  <a:latin typeface=".VnArial Narrow" pitchFamily="34" charset="0"/>
                </a:rPr>
                <a:t>BÕn Nhµ Rång</a:t>
              </a:r>
            </a:p>
          </p:txBody>
        </p:sp>
      </p:grpSp>
      <p:grpSp>
        <p:nvGrpSpPr>
          <p:cNvPr id="18510" name="Group 78"/>
          <p:cNvGrpSpPr>
            <a:grpSpLocks/>
          </p:cNvGrpSpPr>
          <p:nvPr/>
        </p:nvGrpSpPr>
        <p:grpSpPr bwMode="auto">
          <a:xfrm>
            <a:off x="0" y="0"/>
            <a:ext cx="9144000" cy="6858000"/>
            <a:chOff x="0" y="0"/>
            <a:chExt cx="5760" cy="4320"/>
          </a:xfrm>
        </p:grpSpPr>
        <p:pic>
          <p:nvPicPr>
            <p:cNvPr id="18511" name="Picture 79" descr="HU%E1%BA%BE"/>
            <p:cNvPicPr>
              <a:picLocks noChangeAspect="1" noChangeArrowheads="1"/>
            </p:cNvPicPr>
            <p:nvPr/>
          </p:nvPicPr>
          <p:blipFill>
            <a:blip r:embed="rId20"/>
            <a:srcRect/>
            <a:stretch>
              <a:fillRect/>
            </a:stretch>
          </p:blipFill>
          <p:spPr bwMode="auto">
            <a:xfrm>
              <a:off x="0" y="0"/>
              <a:ext cx="5760" cy="4320"/>
            </a:xfrm>
            <a:prstGeom prst="rect">
              <a:avLst/>
            </a:prstGeom>
            <a:noFill/>
          </p:spPr>
        </p:pic>
        <p:sp>
          <p:nvSpPr>
            <p:cNvPr id="18512" name="Text Box 80"/>
            <p:cNvSpPr txBox="1">
              <a:spLocks noChangeArrowheads="1"/>
            </p:cNvSpPr>
            <p:nvPr/>
          </p:nvSpPr>
          <p:spPr bwMode="auto">
            <a:xfrm>
              <a:off x="1536" y="3955"/>
              <a:ext cx="3648" cy="365"/>
            </a:xfrm>
            <a:prstGeom prst="rect">
              <a:avLst/>
            </a:prstGeom>
            <a:noFill/>
            <a:ln w="9525" algn="ctr">
              <a:noFill/>
              <a:miter lim="800000"/>
              <a:headEnd/>
              <a:tailEnd/>
            </a:ln>
            <a:effectLst/>
          </p:spPr>
          <p:txBody>
            <a:bodyPr>
              <a:spAutoFit/>
            </a:bodyPr>
            <a:lstStyle/>
            <a:p>
              <a:pPr>
                <a:spcBef>
                  <a:spcPct val="50000"/>
                </a:spcBef>
              </a:pPr>
              <a:r>
                <a:rPr lang="en-US" sz="3200" b="1">
                  <a:solidFill>
                    <a:srgbClr val="FF3300"/>
                  </a:solidFill>
                  <a:latin typeface=".VnArial Narrow" pitchFamily="34" charset="0"/>
                </a:rPr>
                <a:t>CÇu Tr­êng TiÒn – HuÕ</a:t>
              </a:r>
            </a:p>
          </p:txBody>
        </p:sp>
      </p:grpSp>
      <p:grpSp>
        <p:nvGrpSpPr>
          <p:cNvPr id="18513" name="Group 81"/>
          <p:cNvGrpSpPr>
            <a:grpSpLocks/>
          </p:cNvGrpSpPr>
          <p:nvPr/>
        </p:nvGrpSpPr>
        <p:grpSpPr bwMode="auto">
          <a:xfrm>
            <a:off x="28575" y="3175"/>
            <a:ext cx="9144000" cy="6883400"/>
            <a:chOff x="0" y="-16"/>
            <a:chExt cx="5760" cy="4336"/>
          </a:xfrm>
        </p:grpSpPr>
        <p:pic>
          <p:nvPicPr>
            <p:cNvPr id="18514" name="Picture 82" descr="b6"/>
            <p:cNvPicPr>
              <a:picLocks noChangeAspect="1" noChangeArrowheads="1"/>
            </p:cNvPicPr>
            <p:nvPr/>
          </p:nvPicPr>
          <p:blipFill>
            <a:blip r:embed="rId21"/>
            <a:srcRect/>
            <a:stretch>
              <a:fillRect/>
            </a:stretch>
          </p:blipFill>
          <p:spPr bwMode="auto">
            <a:xfrm>
              <a:off x="0" y="-16"/>
              <a:ext cx="5760" cy="4336"/>
            </a:xfrm>
            <a:prstGeom prst="rect">
              <a:avLst/>
            </a:prstGeom>
            <a:noFill/>
          </p:spPr>
        </p:pic>
        <p:sp>
          <p:nvSpPr>
            <p:cNvPr id="18515" name="Text Box 83"/>
            <p:cNvSpPr txBox="1">
              <a:spLocks noChangeArrowheads="1"/>
            </p:cNvSpPr>
            <p:nvPr/>
          </p:nvSpPr>
          <p:spPr bwMode="auto">
            <a:xfrm>
              <a:off x="1512" y="3912"/>
              <a:ext cx="3168" cy="365"/>
            </a:xfrm>
            <a:prstGeom prst="rect">
              <a:avLst/>
            </a:prstGeom>
            <a:noFill/>
            <a:ln w="9525" algn="ctr">
              <a:noFill/>
              <a:miter lim="800000"/>
              <a:headEnd/>
              <a:tailEnd/>
            </a:ln>
            <a:effectLst/>
          </p:spPr>
          <p:txBody>
            <a:bodyPr>
              <a:spAutoFit/>
            </a:bodyPr>
            <a:lstStyle/>
            <a:p>
              <a:pPr>
                <a:spcBef>
                  <a:spcPct val="50000"/>
                </a:spcBef>
              </a:pPr>
              <a:r>
                <a:rPr lang="en-US" sz="3200" b="1">
                  <a:solidFill>
                    <a:srgbClr val="FF3300"/>
                  </a:solidFill>
                  <a:latin typeface=".VnArial Narrow" pitchFamily="34" charset="0"/>
                </a:rPr>
                <a:t>Thµnh phè Hå ChÝ Minh</a:t>
              </a:r>
            </a:p>
          </p:txBody>
        </p:sp>
      </p:grpSp>
      <p:grpSp>
        <p:nvGrpSpPr>
          <p:cNvPr id="18516" name="Group 84"/>
          <p:cNvGrpSpPr>
            <a:grpSpLocks/>
          </p:cNvGrpSpPr>
          <p:nvPr/>
        </p:nvGrpSpPr>
        <p:grpSpPr bwMode="auto">
          <a:xfrm>
            <a:off x="2286000" y="-4763"/>
            <a:ext cx="4981575" cy="6858001"/>
            <a:chOff x="1311" y="0"/>
            <a:chExt cx="3138" cy="4320"/>
          </a:xfrm>
        </p:grpSpPr>
        <p:pic>
          <p:nvPicPr>
            <p:cNvPr id="18517" name="Picture 85" descr="Ban do du lich VN"/>
            <p:cNvPicPr>
              <a:picLocks noChangeAspect="1" noChangeArrowheads="1"/>
            </p:cNvPicPr>
            <p:nvPr/>
          </p:nvPicPr>
          <p:blipFill>
            <a:blip r:embed="rId22"/>
            <a:srcRect/>
            <a:stretch>
              <a:fillRect/>
            </a:stretch>
          </p:blipFill>
          <p:spPr bwMode="auto">
            <a:xfrm>
              <a:off x="1311" y="0"/>
              <a:ext cx="3138" cy="4320"/>
            </a:xfrm>
            <a:prstGeom prst="rect">
              <a:avLst/>
            </a:prstGeom>
            <a:noFill/>
          </p:spPr>
        </p:pic>
        <p:sp>
          <p:nvSpPr>
            <p:cNvPr id="18518" name="Oval 86"/>
            <p:cNvSpPr>
              <a:spLocks noChangeArrowheads="1"/>
            </p:cNvSpPr>
            <p:nvPr/>
          </p:nvSpPr>
          <p:spPr bwMode="auto">
            <a:xfrm>
              <a:off x="3009" y="663"/>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19" name="Oval 87"/>
            <p:cNvSpPr>
              <a:spLocks noChangeArrowheads="1"/>
            </p:cNvSpPr>
            <p:nvPr/>
          </p:nvSpPr>
          <p:spPr bwMode="auto">
            <a:xfrm>
              <a:off x="2496" y="576"/>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20" name="Oval 88"/>
            <p:cNvSpPr>
              <a:spLocks noChangeArrowheads="1"/>
            </p:cNvSpPr>
            <p:nvPr/>
          </p:nvSpPr>
          <p:spPr bwMode="auto">
            <a:xfrm>
              <a:off x="3216" y="1932"/>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21" name="Oval 89"/>
            <p:cNvSpPr>
              <a:spLocks noChangeArrowheads="1"/>
            </p:cNvSpPr>
            <p:nvPr/>
          </p:nvSpPr>
          <p:spPr bwMode="auto">
            <a:xfrm>
              <a:off x="3489" y="2232"/>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22" name="Oval 90"/>
            <p:cNvSpPr>
              <a:spLocks noChangeArrowheads="1"/>
            </p:cNvSpPr>
            <p:nvPr/>
          </p:nvSpPr>
          <p:spPr bwMode="auto">
            <a:xfrm>
              <a:off x="3129" y="3726"/>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23" name="Oval 91"/>
            <p:cNvSpPr>
              <a:spLocks noChangeArrowheads="1"/>
            </p:cNvSpPr>
            <p:nvPr/>
          </p:nvSpPr>
          <p:spPr bwMode="auto">
            <a:xfrm>
              <a:off x="3024" y="3600"/>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grpSp>
      <p:sp>
        <p:nvSpPr>
          <p:cNvPr id="18524" name="AutoShape 92"/>
          <p:cNvSpPr>
            <a:spLocks noChangeArrowheads="1"/>
          </p:cNvSpPr>
          <p:nvPr/>
        </p:nvSpPr>
        <p:spPr bwMode="auto">
          <a:xfrm>
            <a:off x="4419600" y="909638"/>
            <a:ext cx="228600" cy="228600"/>
          </a:xfrm>
          <a:prstGeom prst="star5">
            <a:avLst/>
          </a:prstGeom>
          <a:solidFill>
            <a:srgbClr val="FF3300"/>
          </a:solidFill>
          <a:ln w="9525" algn="ctr">
            <a:solidFill>
              <a:srgbClr val="0000FF"/>
            </a:solidFill>
            <a:miter lim="800000"/>
            <a:headEnd/>
            <a:tailEnd/>
          </a:ln>
          <a:effectLst/>
        </p:spPr>
        <p:txBody>
          <a:bodyPr wrap="none" anchor="ctr"/>
          <a:lstStyle/>
          <a:p>
            <a:endParaRPr lang="en-US"/>
          </a:p>
        </p:txBody>
      </p:sp>
      <p:sp>
        <p:nvSpPr>
          <p:cNvPr id="18525" name="Oval 93"/>
          <p:cNvSpPr>
            <a:spLocks noChangeArrowheads="1"/>
          </p:cNvSpPr>
          <p:nvPr/>
        </p:nvSpPr>
        <p:spPr bwMode="auto">
          <a:xfrm>
            <a:off x="4957763" y="985838"/>
            <a:ext cx="228600" cy="228600"/>
          </a:xfrm>
          <a:prstGeom prst="ellipse">
            <a:avLst/>
          </a:prstGeom>
          <a:solidFill>
            <a:srgbClr val="FF3300"/>
          </a:solidFill>
          <a:ln w="9525" algn="ctr">
            <a:solidFill>
              <a:srgbClr val="0000FF"/>
            </a:solidFill>
            <a:round/>
            <a:headEnd/>
            <a:tailEnd/>
          </a:ln>
          <a:effectLst/>
        </p:spPr>
        <p:txBody>
          <a:bodyPr wrap="none" anchor="ctr"/>
          <a:lstStyle/>
          <a:p>
            <a:endParaRPr lang="en-US"/>
          </a:p>
        </p:txBody>
      </p:sp>
      <p:grpSp>
        <p:nvGrpSpPr>
          <p:cNvPr id="18526" name="Group 94"/>
          <p:cNvGrpSpPr>
            <a:grpSpLocks/>
          </p:cNvGrpSpPr>
          <p:nvPr/>
        </p:nvGrpSpPr>
        <p:grpSpPr bwMode="auto">
          <a:xfrm>
            <a:off x="2286000" y="-19050"/>
            <a:ext cx="4981575" cy="6858000"/>
            <a:chOff x="1311" y="0"/>
            <a:chExt cx="3138" cy="4320"/>
          </a:xfrm>
        </p:grpSpPr>
        <p:pic>
          <p:nvPicPr>
            <p:cNvPr id="18527" name="Picture 95" descr="Ban do du lich VN"/>
            <p:cNvPicPr>
              <a:picLocks noChangeAspect="1" noChangeArrowheads="1"/>
            </p:cNvPicPr>
            <p:nvPr/>
          </p:nvPicPr>
          <p:blipFill>
            <a:blip r:embed="rId22"/>
            <a:srcRect/>
            <a:stretch>
              <a:fillRect/>
            </a:stretch>
          </p:blipFill>
          <p:spPr bwMode="auto">
            <a:xfrm>
              <a:off x="1311" y="0"/>
              <a:ext cx="3138" cy="4320"/>
            </a:xfrm>
            <a:prstGeom prst="rect">
              <a:avLst/>
            </a:prstGeom>
            <a:noFill/>
          </p:spPr>
        </p:pic>
        <p:sp>
          <p:nvSpPr>
            <p:cNvPr id="18528" name="Oval 96"/>
            <p:cNvSpPr>
              <a:spLocks noChangeArrowheads="1"/>
            </p:cNvSpPr>
            <p:nvPr/>
          </p:nvSpPr>
          <p:spPr bwMode="auto">
            <a:xfrm>
              <a:off x="3009" y="663"/>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29" name="Oval 97"/>
            <p:cNvSpPr>
              <a:spLocks noChangeArrowheads="1"/>
            </p:cNvSpPr>
            <p:nvPr/>
          </p:nvSpPr>
          <p:spPr bwMode="auto">
            <a:xfrm>
              <a:off x="2496" y="576"/>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30" name="Oval 98"/>
            <p:cNvSpPr>
              <a:spLocks noChangeArrowheads="1"/>
            </p:cNvSpPr>
            <p:nvPr/>
          </p:nvSpPr>
          <p:spPr bwMode="auto">
            <a:xfrm>
              <a:off x="3216" y="1932"/>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31" name="Oval 99"/>
            <p:cNvSpPr>
              <a:spLocks noChangeArrowheads="1"/>
            </p:cNvSpPr>
            <p:nvPr/>
          </p:nvSpPr>
          <p:spPr bwMode="auto">
            <a:xfrm>
              <a:off x="3489" y="2232"/>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32" name="Oval 100"/>
            <p:cNvSpPr>
              <a:spLocks noChangeArrowheads="1"/>
            </p:cNvSpPr>
            <p:nvPr/>
          </p:nvSpPr>
          <p:spPr bwMode="auto">
            <a:xfrm>
              <a:off x="3129" y="3726"/>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33" name="Oval 101"/>
            <p:cNvSpPr>
              <a:spLocks noChangeArrowheads="1"/>
            </p:cNvSpPr>
            <p:nvPr/>
          </p:nvSpPr>
          <p:spPr bwMode="auto">
            <a:xfrm>
              <a:off x="3024" y="3600"/>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grpSp>
      <p:sp>
        <p:nvSpPr>
          <p:cNvPr id="18534" name="Freeform 102"/>
          <p:cNvSpPr>
            <a:spLocks/>
          </p:cNvSpPr>
          <p:nvPr/>
        </p:nvSpPr>
        <p:spPr bwMode="auto">
          <a:xfrm>
            <a:off x="4303713" y="933450"/>
            <a:ext cx="666750" cy="179388"/>
          </a:xfrm>
          <a:custGeom>
            <a:avLst/>
            <a:gdLst/>
            <a:ahLst/>
            <a:cxnLst>
              <a:cxn ang="0">
                <a:pos x="0" y="13"/>
              </a:cxn>
              <a:cxn ang="0">
                <a:pos x="36" y="4"/>
              </a:cxn>
              <a:cxn ang="0">
                <a:pos x="54" y="31"/>
              </a:cxn>
              <a:cxn ang="0">
                <a:pos x="109" y="13"/>
              </a:cxn>
              <a:cxn ang="0">
                <a:pos x="182" y="58"/>
              </a:cxn>
              <a:cxn ang="0">
                <a:pos x="210" y="49"/>
              </a:cxn>
              <a:cxn ang="0">
                <a:pos x="237" y="95"/>
              </a:cxn>
              <a:cxn ang="0">
                <a:pos x="265" y="104"/>
              </a:cxn>
              <a:cxn ang="0">
                <a:pos x="347" y="113"/>
              </a:cxn>
              <a:cxn ang="0">
                <a:pos x="420" y="113"/>
              </a:cxn>
            </a:cxnLst>
            <a:rect l="0" t="0" r="r" b="b"/>
            <a:pathLst>
              <a:path w="420" h="113">
                <a:moveTo>
                  <a:pt x="0" y="13"/>
                </a:moveTo>
                <a:cubicBezTo>
                  <a:pt x="12" y="10"/>
                  <a:pt x="24" y="0"/>
                  <a:pt x="36" y="4"/>
                </a:cubicBezTo>
                <a:cubicBezTo>
                  <a:pt x="46" y="7"/>
                  <a:pt x="43" y="30"/>
                  <a:pt x="54" y="31"/>
                </a:cubicBezTo>
                <a:cubicBezTo>
                  <a:pt x="73" y="33"/>
                  <a:pt x="109" y="13"/>
                  <a:pt x="109" y="13"/>
                </a:cubicBezTo>
                <a:cubicBezTo>
                  <a:pt x="150" y="26"/>
                  <a:pt x="167" y="13"/>
                  <a:pt x="182" y="58"/>
                </a:cubicBezTo>
                <a:cubicBezTo>
                  <a:pt x="191" y="55"/>
                  <a:pt x="200" y="47"/>
                  <a:pt x="210" y="49"/>
                </a:cubicBezTo>
                <a:cubicBezTo>
                  <a:pt x="236" y="55"/>
                  <a:pt x="223" y="82"/>
                  <a:pt x="237" y="95"/>
                </a:cubicBezTo>
                <a:cubicBezTo>
                  <a:pt x="244" y="102"/>
                  <a:pt x="256" y="101"/>
                  <a:pt x="265" y="104"/>
                </a:cubicBezTo>
                <a:cubicBezTo>
                  <a:pt x="310" y="74"/>
                  <a:pt x="300" y="97"/>
                  <a:pt x="347" y="113"/>
                </a:cubicBezTo>
                <a:cubicBezTo>
                  <a:pt x="410" y="92"/>
                  <a:pt x="388" y="81"/>
                  <a:pt x="420" y="113"/>
                </a:cubicBezTo>
              </a:path>
            </a:pathLst>
          </a:custGeom>
          <a:noFill/>
          <a:ln w="28575" cap="flat" cmpd="sng">
            <a:solidFill>
              <a:srgbClr val="FF3300"/>
            </a:solidFill>
            <a:prstDash val="solid"/>
            <a:round/>
            <a:headEnd/>
            <a:tailEnd/>
          </a:ln>
          <a:effectLst/>
        </p:spPr>
        <p:txBody>
          <a:bodyPr/>
          <a:lstStyle/>
          <a:p>
            <a:endParaRPr lang="en-US"/>
          </a:p>
        </p:txBody>
      </p:sp>
      <p:sp>
        <p:nvSpPr>
          <p:cNvPr id="18535" name="AutoShape 103"/>
          <p:cNvSpPr>
            <a:spLocks noChangeArrowheads="1"/>
          </p:cNvSpPr>
          <p:nvPr/>
        </p:nvSpPr>
        <p:spPr bwMode="auto">
          <a:xfrm>
            <a:off x="4419600" y="895350"/>
            <a:ext cx="228600" cy="228600"/>
          </a:xfrm>
          <a:prstGeom prst="star5">
            <a:avLst/>
          </a:prstGeom>
          <a:solidFill>
            <a:srgbClr val="FF3300"/>
          </a:solidFill>
          <a:ln w="9525" algn="ctr">
            <a:solidFill>
              <a:srgbClr val="0000FF"/>
            </a:solidFill>
            <a:miter lim="800000"/>
            <a:headEnd/>
            <a:tailEnd/>
          </a:ln>
          <a:effectLst/>
        </p:spPr>
        <p:txBody>
          <a:bodyPr wrap="none" anchor="ctr"/>
          <a:lstStyle/>
          <a:p>
            <a:endParaRPr lang="en-US"/>
          </a:p>
        </p:txBody>
      </p:sp>
      <p:grpSp>
        <p:nvGrpSpPr>
          <p:cNvPr id="18536" name="Group 104"/>
          <p:cNvGrpSpPr>
            <a:grpSpLocks/>
          </p:cNvGrpSpPr>
          <p:nvPr/>
        </p:nvGrpSpPr>
        <p:grpSpPr bwMode="auto">
          <a:xfrm>
            <a:off x="2286000" y="-19050"/>
            <a:ext cx="4981575" cy="6858000"/>
            <a:chOff x="1344" y="0"/>
            <a:chExt cx="3138" cy="4320"/>
          </a:xfrm>
        </p:grpSpPr>
        <p:grpSp>
          <p:nvGrpSpPr>
            <p:cNvPr id="18537" name="Group 105"/>
            <p:cNvGrpSpPr>
              <a:grpSpLocks/>
            </p:cNvGrpSpPr>
            <p:nvPr/>
          </p:nvGrpSpPr>
          <p:grpSpPr bwMode="auto">
            <a:xfrm>
              <a:off x="1344" y="0"/>
              <a:ext cx="3138" cy="4320"/>
              <a:chOff x="1311" y="0"/>
              <a:chExt cx="3138" cy="4320"/>
            </a:xfrm>
          </p:grpSpPr>
          <p:pic>
            <p:nvPicPr>
              <p:cNvPr id="18538" name="Picture 106" descr="Ban do du lich VN"/>
              <p:cNvPicPr>
                <a:picLocks noChangeAspect="1" noChangeArrowheads="1"/>
              </p:cNvPicPr>
              <p:nvPr/>
            </p:nvPicPr>
            <p:blipFill>
              <a:blip r:embed="rId22"/>
              <a:srcRect/>
              <a:stretch>
                <a:fillRect/>
              </a:stretch>
            </p:blipFill>
            <p:spPr bwMode="auto">
              <a:xfrm>
                <a:off x="1311" y="0"/>
                <a:ext cx="3138" cy="4320"/>
              </a:xfrm>
              <a:prstGeom prst="rect">
                <a:avLst/>
              </a:prstGeom>
              <a:noFill/>
            </p:spPr>
          </p:pic>
          <p:sp>
            <p:nvSpPr>
              <p:cNvPr id="18539" name="Oval 107"/>
              <p:cNvSpPr>
                <a:spLocks noChangeArrowheads="1"/>
              </p:cNvSpPr>
              <p:nvPr/>
            </p:nvSpPr>
            <p:spPr bwMode="auto">
              <a:xfrm>
                <a:off x="3009" y="663"/>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40" name="Oval 108"/>
              <p:cNvSpPr>
                <a:spLocks noChangeArrowheads="1"/>
              </p:cNvSpPr>
              <p:nvPr/>
            </p:nvSpPr>
            <p:spPr bwMode="auto">
              <a:xfrm>
                <a:off x="2496" y="576"/>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41" name="Oval 109"/>
              <p:cNvSpPr>
                <a:spLocks noChangeArrowheads="1"/>
              </p:cNvSpPr>
              <p:nvPr/>
            </p:nvSpPr>
            <p:spPr bwMode="auto">
              <a:xfrm>
                <a:off x="3216" y="1932"/>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42" name="Oval 110"/>
              <p:cNvSpPr>
                <a:spLocks noChangeArrowheads="1"/>
              </p:cNvSpPr>
              <p:nvPr/>
            </p:nvSpPr>
            <p:spPr bwMode="auto">
              <a:xfrm>
                <a:off x="3489" y="2232"/>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43" name="Oval 111"/>
              <p:cNvSpPr>
                <a:spLocks noChangeArrowheads="1"/>
              </p:cNvSpPr>
              <p:nvPr/>
            </p:nvSpPr>
            <p:spPr bwMode="auto">
              <a:xfrm>
                <a:off x="3129" y="3726"/>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44" name="Oval 112"/>
              <p:cNvSpPr>
                <a:spLocks noChangeArrowheads="1"/>
              </p:cNvSpPr>
              <p:nvPr/>
            </p:nvSpPr>
            <p:spPr bwMode="auto">
              <a:xfrm>
                <a:off x="3024" y="3600"/>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grpSp>
        <p:sp>
          <p:nvSpPr>
            <p:cNvPr id="18545" name="Freeform 113"/>
            <p:cNvSpPr>
              <a:spLocks/>
            </p:cNvSpPr>
            <p:nvPr/>
          </p:nvSpPr>
          <p:spPr bwMode="auto">
            <a:xfrm>
              <a:off x="2615" y="600"/>
              <a:ext cx="420" cy="113"/>
            </a:xfrm>
            <a:custGeom>
              <a:avLst/>
              <a:gdLst/>
              <a:ahLst/>
              <a:cxnLst>
                <a:cxn ang="0">
                  <a:pos x="0" y="13"/>
                </a:cxn>
                <a:cxn ang="0">
                  <a:pos x="36" y="4"/>
                </a:cxn>
                <a:cxn ang="0">
                  <a:pos x="54" y="31"/>
                </a:cxn>
                <a:cxn ang="0">
                  <a:pos x="109" y="13"/>
                </a:cxn>
                <a:cxn ang="0">
                  <a:pos x="182" y="58"/>
                </a:cxn>
                <a:cxn ang="0">
                  <a:pos x="210" y="49"/>
                </a:cxn>
                <a:cxn ang="0">
                  <a:pos x="237" y="95"/>
                </a:cxn>
                <a:cxn ang="0">
                  <a:pos x="265" y="104"/>
                </a:cxn>
                <a:cxn ang="0">
                  <a:pos x="347" y="113"/>
                </a:cxn>
                <a:cxn ang="0">
                  <a:pos x="420" y="113"/>
                </a:cxn>
              </a:cxnLst>
              <a:rect l="0" t="0" r="r" b="b"/>
              <a:pathLst>
                <a:path w="420" h="113">
                  <a:moveTo>
                    <a:pt x="0" y="13"/>
                  </a:moveTo>
                  <a:cubicBezTo>
                    <a:pt x="12" y="10"/>
                    <a:pt x="24" y="0"/>
                    <a:pt x="36" y="4"/>
                  </a:cubicBezTo>
                  <a:cubicBezTo>
                    <a:pt x="46" y="7"/>
                    <a:pt x="43" y="30"/>
                    <a:pt x="54" y="31"/>
                  </a:cubicBezTo>
                  <a:cubicBezTo>
                    <a:pt x="73" y="33"/>
                    <a:pt x="109" y="13"/>
                    <a:pt x="109" y="13"/>
                  </a:cubicBezTo>
                  <a:cubicBezTo>
                    <a:pt x="150" y="26"/>
                    <a:pt x="167" y="13"/>
                    <a:pt x="182" y="58"/>
                  </a:cubicBezTo>
                  <a:cubicBezTo>
                    <a:pt x="191" y="55"/>
                    <a:pt x="200" y="47"/>
                    <a:pt x="210" y="49"/>
                  </a:cubicBezTo>
                  <a:cubicBezTo>
                    <a:pt x="236" y="55"/>
                    <a:pt x="223" y="82"/>
                    <a:pt x="237" y="95"/>
                  </a:cubicBezTo>
                  <a:cubicBezTo>
                    <a:pt x="244" y="102"/>
                    <a:pt x="256" y="101"/>
                    <a:pt x="265" y="104"/>
                  </a:cubicBezTo>
                  <a:cubicBezTo>
                    <a:pt x="310" y="74"/>
                    <a:pt x="300" y="97"/>
                    <a:pt x="347" y="113"/>
                  </a:cubicBezTo>
                  <a:cubicBezTo>
                    <a:pt x="410" y="92"/>
                    <a:pt x="388" y="81"/>
                    <a:pt x="420" y="113"/>
                  </a:cubicBezTo>
                </a:path>
              </a:pathLst>
            </a:custGeom>
            <a:noFill/>
            <a:ln w="28575" cap="flat" cmpd="sng">
              <a:solidFill>
                <a:srgbClr val="FF3300"/>
              </a:solidFill>
              <a:prstDash val="solid"/>
              <a:round/>
              <a:headEnd/>
              <a:tailEnd/>
            </a:ln>
            <a:effectLst/>
          </p:spPr>
          <p:txBody>
            <a:bodyPr/>
            <a:lstStyle/>
            <a:p>
              <a:endParaRPr lang="en-US"/>
            </a:p>
          </p:txBody>
        </p:sp>
      </p:grpSp>
      <p:sp>
        <p:nvSpPr>
          <p:cNvPr id="18546" name="AutoShape 114"/>
          <p:cNvSpPr>
            <a:spLocks noChangeArrowheads="1"/>
          </p:cNvSpPr>
          <p:nvPr/>
        </p:nvSpPr>
        <p:spPr bwMode="auto">
          <a:xfrm>
            <a:off x="4419600" y="895350"/>
            <a:ext cx="228600" cy="228600"/>
          </a:xfrm>
          <a:prstGeom prst="star5">
            <a:avLst/>
          </a:prstGeom>
          <a:solidFill>
            <a:srgbClr val="FF3300"/>
          </a:solidFill>
          <a:ln w="9525" algn="ctr">
            <a:solidFill>
              <a:srgbClr val="0000FF"/>
            </a:solidFill>
            <a:miter lim="800000"/>
            <a:headEnd/>
            <a:tailEnd/>
          </a:ln>
          <a:effectLst/>
        </p:spPr>
        <p:txBody>
          <a:bodyPr wrap="none" anchor="ctr"/>
          <a:lstStyle/>
          <a:p>
            <a:endParaRPr lang="en-US"/>
          </a:p>
        </p:txBody>
      </p:sp>
      <p:sp>
        <p:nvSpPr>
          <p:cNvPr id="18547" name="Freeform 115"/>
          <p:cNvSpPr>
            <a:spLocks/>
          </p:cNvSpPr>
          <p:nvPr/>
        </p:nvSpPr>
        <p:spPr bwMode="auto">
          <a:xfrm>
            <a:off x="4303713" y="996950"/>
            <a:ext cx="174625" cy="76200"/>
          </a:xfrm>
          <a:custGeom>
            <a:avLst/>
            <a:gdLst/>
            <a:ahLst/>
            <a:cxnLst>
              <a:cxn ang="0">
                <a:pos x="0" y="0"/>
              </a:cxn>
              <a:cxn ang="0">
                <a:pos x="27" y="18"/>
              </a:cxn>
              <a:cxn ang="0">
                <a:pos x="55" y="9"/>
              </a:cxn>
              <a:cxn ang="0">
                <a:pos x="64" y="37"/>
              </a:cxn>
              <a:cxn ang="0">
                <a:pos x="110" y="46"/>
              </a:cxn>
            </a:cxnLst>
            <a:rect l="0" t="0" r="r" b="b"/>
            <a:pathLst>
              <a:path w="110" h="48">
                <a:moveTo>
                  <a:pt x="0" y="0"/>
                </a:moveTo>
                <a:cubicBezTo>
                  <a:pt x="9" y="6"/>
                  <a:pt x="16" y="16"/>
                  <a:pt x="27" y="18"/>
                </a:cubicBezTo>
                <a:cubicBezTo>
                  <a:pt x="37" y="20"/>
                  <a:pt x="46" y="5"/>
                  <a:pt x="55" y="9"/>
                </a:cubicBezTo>
                <a:cubicBezTo>
                  <a:pt x="64" y="13"/>
                  <a:pt x="57" y="30"/>
                  <a:pt x="64" y="37"/>
                </a:cubicBezTo>
                <a:cubicBezTo>
                  <a:pt x="75" y="48"/>
                  <a:pt x="96" y="46"/>
                  <a:pt x="110" y="46"/>
                </a:cubicBezTo>
              </a:path>
            </a:pathLst>
          </a:custGeom>
          <a:solidFill>
            <a:srgbClr val="FF3300"/>
          </a:solidFill>
          <a:ln w="38100" cap="flat" cmpd="sng">
            <a:solidFill>
              <a:srgbClr val="0000FF"/>
            </a:solidFill>
            <a:prstDash val="solid"/>
            <a:round/>
            <a:headEnd/>
            <a:tailEnd/>
          </a:ln>
          <a:effectLst/>
        </p:spPr>
        <p:txBody>
          <a:bodyPr/>
          <a:lstStyle/>
          <a:p>
            <a:endParaRPr lang="en-US"/>
          </a:p>
        </p:txBody>
      </p:sp>
      <p:grpSp>
        <p:nvGrpSpPr>
          <p:cNvPr id="18548" name="Group 116"/>
          <p:cNvGrpSpPr>
            <a:grpSpLocks/>
          </p:cNvGrpSpPr>
          <p:nvPr/>
        </p:nvGrpSpPr>
        <p:grpSpPr bwMode="auto">
          <a:xfrm>
            <a:off x="2295525" y="-4763"/>
            <a:ext cx="4981575" cy="6858001"/>
            <a:chOff x="1344" y="0"/>
            <a:chExt cx="3138" cy="4320"/>
          </a:xfrm>
        </p:grpSpPr>
        <p:grpSp>
          <p:nvGrpSpPr>
            <p:cNvPr id="18549" name="Group 117"/>
            <p:cNvGrpSpPr>
              <a:grpSpLocks/>
            </p:cNvGrpSpPr>
            <p:nvPr/>
          </p:nvGrpSpPr>
          <p:grpSpPr bwMode="auto">
            <a:xfrm>
              <a:off x="1344" y="0"/>
              <a:ext cx="3138" cy="4320"/>
              <a:chOff x="1344" y="0"/>
              <a:chExt cx="3138" cy="4320"/>
            </a:xfrm>
          </p:grpSpPr>
          <p:grpSp>
            <p:nvGrpSpPr>
              <p:cNvPr id="18550" name="Group 118"/>
              <p:cNvGrpSpPr>
                <a:grpSpLocks/>
              </p:cNvGrpSpPr>
              <p:nvPr/>
            </p:nvGrpSpPr>
            <p:grpSpPr bwMode="auto">
              <a:xfrm>
                <a:off x="1344" y="0"/>
                <a:ext cx="3138" cy="4320"/>
                <a:chOff x="1311" y="0"/>
                <a:chExt cx="3138" cy="4320"/>
              </a:xfrm>
            </p:grpSpPr>
            <p:pic>
              <p:nvPicPr>
                <p:cNvPr id="18551" name="Picture 119" descr="Ban do du lich VN"/>
                <p:cNvPicPr>
                  <a:picLocks noChangeAspect="1" noChangeArrowheads="1"/>
                </p:cNvPicPr>
                <p:nvPr/>
              </p:nvPicPr>
              <p:blipFill>
                <a:blip r:embed="rId22"/>
                <a:srcRect/>
                <a:stretch>
                  <a:fillRect/>
                </a:stretch>
              </p:blipFill>
              <p:spPr bwMode="auto">
                <a:xfrm>
                  <a:off x="1311" y="0"/>
                  <a:ext cx="3138" cy="4320"/>
                </a:xfrm>
                <a:prstGeom prst="rect">
                  <a:avLst/>
                </a:prstGeom>
                <a:noFill/>
              </p:spPr>
            </p:pic>
            <p:sp>
              <p:nvSpPr>
                <p:cNvPr id="18552" name="Oval 120"/>
                <p:cNvSpPr>
                  <a:spLocks noChangeArrowheads="1"/>
                </p:cNvSpPr>
                <p:nvPr/>
              </p:nvSpPr>
              <p:spPr bwMode="auto">
                <a:xfrm>
                  <a:off x="3009" y="663"/>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53" name="Oval 121"/>
                <p:cNvSpPr>
                  <a:spLocks noChangeArrowheads="1"/>
                </p:cNvSpPr>
                <p:nvPr/>
              </p:nvSpPr>
              <p:spPr bwMode="auto">
                <a:xfrm>
                  <a:off x="2496" y="576"/>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54" name="Oval 122"/>
                <p:cNvSpPr>
                  <a:spLocks noChangeArrowheads="1"/>
                </p:cNvSpPr>
                <p:nvPr/>
              </p:nvSpPr>
              <p:spPr bwMode="auto">
                <a:xfrm>
                  <a:off x="3216" y="1932"/>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55" name="Oval 123"/>
                <p:cNvSpPr>
                  <a:spLocks noChangeArrowheads="1"/>
                </p:cNvSpPr>
                <p:nvPr/>
              </p:nvSpPr>
              <p:spPr bwMode="auto">
                <a:xfrm>
                  <a:off x="3489" y="2232"/>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56" name="Oval 124"/>
                <p:cNvSpPr>
                  <a:spLocks noChangeArrowheads="1"/>
                </p:cNvSpPr>
                <p:nvPr/>
              </p:nvSpPr>
              <p:spPr bwMode="auto">
                <a:xfrm>
                  <a:off x="3129" y="3726"/>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57" name="Oval 125"/>
                <p:cNvSpPr>
                  <a:spLocks noChangeArrowheads="1"/>
                </p:cNvSpPr>
                <p:nvPr/>
              </p:nvSpPr>
              <p:spPr bwMode="auto">
                <a:xfrm>
                  <a:off x="3024" y="3600"/>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grpSp>
          <p:sp>
            <p:nvSpPr>
              <p:cNvPr id="18558" name="Freeform 126"/>
              <p:cNvSpPr>
                <a:spLocks/>
              </p:cNvSpPr>
              <p:nvPr/>
            </p:nvSpPr>
            <p:spPr bwMode="auto">
              <a:xfrm>
                <a:off x="2615" y="600"/>
                <a:ext cx="420" cy="113"/>
              </a:xfrm>
              <a:custGeom>
                <a:avLst/>
                <a:gdLst/>
                <a:ahLst/>
                <a:cxnLst>
                  <a:cxn ang="0">
                    <a:pos x="0" y="13"/>
                  </a:cxn>
                  <a:cxn ang="0">
                    <a:pos x="36" y="4"/>
                  </a:cxn>
                  <a:cxn ang="0">
                    <a:pos x="54" y="31"/>
                  </a:cxn>
                  <a:cxn ang="0">
                    <a:pos x="109" y="13"/>
                  </a:cxn>
                  <a:cxn ang="0">
                    <a:pos x="182" y="58"/>
                  </a:cxn>
                  <a:cxn ang="0">
                    <a:pos x="210" y="49"/>
                  </a:cxn>
                  <a:cxn ang="0">
                    <a:pos x="237" y="95"/>
                  </a:cxn>
                  <a:cxn ang="0">
                    <a:pos x="265" y="104"/>
                  </a:cxn>
                  <a:cxn ang="0">
                    <a:pos x="347" y="113"/>
                  </a:cxn>
                  <a:cxn ang="0">
                    <a:pos x="420" y="113"/>
                  </a:cxn>
                </a:cxnLst>
                <a:rect l="0" t="0" r="r" b="b"/>
                <a:pathLst>
                  <a:path w="420" h="113">
                    <a:moveTo>
                      <a:pt x="0" y="13"/>
                    </a:moveTo>
                    <a:cubicBezTo>
                      <a:pt x="12" y="10"/>
                      <a:pt x="24" y="0"/>
                      <a:pt x="36" y="4"/>
                    </a:cubicBezTo>
                    <a:cubicBezTo>
                      <a:pt x="46" y="7"/>
                      <a:pt x="43" y="30"/>
                      <a:pt x="54" y="31"/>
                    </a:cubicBezTo>
                    <a:cubicBezTo>
                      <a:pt x="73" y="33"/>
                      <a:pt x="109" y="13"/>
                      <a:pt x="109" y="13"/>
                    </a:cubicBezTo>
                    <a:cubicBezTo>
                      <a:pt x="150" y="26"/>
                      <a:pt x="167" y="13"/>
                      <a:pt x="182" y="58"/>
                    </a:cubicBezTo>
                    <a:cubicBezTo>
                      <a:pt x="191" y="55"/>
                      <a:pt x="200" y="47"/>
                      <a:pt x="210" y="49"/>
                    </a:cubicBezTo>
                    <a:cubicBezTo>
                      <a:pt x="236" y="55"/>
                      <a:pt x="223" y="82"/>
                      <a:pt x="237" y="95"/>
                    </a:cubicBezTo>
                    <a:cubicBezTo>
                      <a:pt x="244" y="102"/>
                      <a:pt x="256" y="101"/>
                      <a:pt x="265" y="104"/>
                    </a:cubicBezTo>
                    <a:cubicBezTo>
                      <a:pt x="310" y="74"/>
                      <a:pt x="300" y="97"/>
                      <a:pt x="347" y="113"/>
                    </a:cubicBezTo>
                    <a:cubicBezTo>
                      <a:pt x="410" y="92"/>
                      <a:pt x="388" y="81"/>
                      <a:pt x="420" y="113"/>
                    </a:cubicBezTo>
                  </a:path>
                </a:pathLst>
              </a:custGeom>
              <a:noFill/>
              <a:ln w="28575" cap="flat" cmpd="sng">
                <a:solidFill>
                  <a:srgbClr val="FF3300"/>
                </a:solidFill>
                <a:prstDash val="solid"/>
                <a:round/>
                <a:headEnd/>
                <a:tailEnd/>
              </a:ln>
              <a:effectLst/>
            </p:spPr>
            <p:txBody>
              <a:bodyPr/>
              <a:lstStyle/>
              <a:p>
                <a:endParaRPr lang="en-US"/>
              </a:p>
            </p:txBody>
          </p:sp>
        </p:grpSp>
        <p:sp>
          <p:nvSpPr>
            <p:cNvPr id="18559" name="AutoShape 127"/>
            <p:cNvSpPr>
              <a:spLocks noChangeArrowheads="1"/>
            </p:cNvSpPr>
            <p:nvPr/>
          </p:nvSpPr>
          <p:spPr bwMode="auto">
            <a:xfrm>
              <a:off x="2688" y="576"/>
              <a:ext cx="144" cy="144"/>
            </a:xfrm>
            <a:prstGeom prst="star5">
              <a:avLst/>
            </a:prstGeom>
            <a:solidFill>
              <a:srgbClr val="FF3300"/>
            </a:solidFill>
            <a:ln w="9525" algn="ctr">
              <a:solidFill>
                <a:srgbClr val="0000FF"/>
              </a:solidFill>
              <a:miter lim="800000"/>
              <a:headEnd/>
              <a:tailEnd/>
            </a:ln>
            <a:effectLst/>
          </p:spPr>
          <p:txBody>
            <a:bodyPr wrap="none" anchor="ctr"/>
            <a:lstStyle/>
            <a:p>
              <a:endParaRPr lang="en-US"/>
            </a:p>
          </p:txBody>
        </p:sp>
        <p:sp>
          <p:nvSpPr>
            <p:cNvPr id="18560" name="Freeform 128"/>
            <p:cNvSpPr>
              <a:spLocks/>
            </p:cNvSpPr>
            <p:nvPr/>
          </p:nvSpPr>
          <p:spPr bwMode="auto">
            <a:xfrm>
              <a:off x="2615" y="640"/>
              <a:ext cx="110" cy="48"/>
            </a:xfrm>
            <a:custGeom>
              <a:avLst/>
              <a:gdLst/>
              <a:ahLst/>
              <a:cxnLst>
                <a:cxn ang="0">
                  <a:pos x="0" y="0"/>
                </a:cxn>
                <a:cxn ang="0">
                  <a:pos x="27" y="18"/>
                </a:cxn>
                <a:cxn ang="0">
                  <a:pos x="55" y="9"/>
                </a:cxn>
                <a:cxn ang="0">
                  <a:pos x="64" y="37"/>
                </a:cxn>
                <a:cxn ang="0">
                  <a:pos x="110" y="46"/>
                </a:cxn>
              </a:cxnLst>
              <a:rect l="0" t="0" r="r" b="b"/>
              <a:pathLst>
                <a:path w="110" h="48">
                  <a:moveTo>
                    <a:pt x="0" y="0"/>
                  </a:moveTo>
                  <a:cubicBezTo>
                    <a:pt x="9" y="6"/>
                    <a:pt x="16" y="16"/>
                    <a:pt x="27" y="18"/>
                  </a:cubicBezTo>
                  <a:cubicBezTo>
                    <a:pt x="37" y="20"/>
                    <a:pt x="46" y="5"/>
                    <a:pt x="55" y="9"/>
                  </a:cubicBezTo>
                  <a:cubicBezTo>
                    <a:pt x="64" y="13"/>
                    <a:pt x="57" y="30"/>
                    <a:pt x="64" y="37"/>
                  </a:cubicBezTo>
                  <a:cubicBezTo>
                    <a:pt x="75" y="48"/>
                    <a:pt x="96" y="46"/>
                    <a:pt x="110" y="46"/>
                  </a:cubicBezTo>
                </a:path>
              </a:pathLst>
            </a:custGeom>
            <a:solidFill>
              <a:srgbClr val="FF3300"/>
            </a:solidFill>
            <a:ln w="38100" cap="flat" cmpd="sng">
              <a:solidFill>
                <a:srgbClr val="0000FF"/>
              </a:solidFill>
              <a:prstDash val="solid"/>
              <a:round/>
              <a:headEnd/>
              <a:tailEnd/>
            </a:ln>
            <a:effectLst/>
          </p:spPr>
          <p:txBody>
            <a:bodyPr/>
            <a:lstStyle/>
            <a:p>
              <a:endParaRPr lang="en-US"/>
            </a:p>
          </p:txBody>
        </p:sp>
      </p:grpSp>
      <p:sp>
        <p:nvSpPr>
          <p:cNvPr id="18561" name="Freeform 129"/>
          <p:cNvSpPr>
            <a:spLocks/>
          </p:cNvSpPr>
          <p:nvPr/>
        </p:nvSpPr>
        <p:spPr bwMode="auto">
          <a:xfrm>
            <a:off x="4408488" y="1098550"/>
            <a:ext cx="954087" cy="2046288"/>
          </a:xfrm>
          <a:custGeom>
            <a:avLst/>
            <a:gdLst/>
            <a:ahLst/>
            <a:cxnLst>
              <a:cxn ang="0">
                <a:pos x="61" y="0"/>
              </a:cxn>
              <a:cxn ang="0">
                <a:pos x="52" y="466"/>
              </a:cxn>
              <a:cxn ang="0">
                <a:pos x="43" y="667"/>
              </a:cxn>
              <a:cxn ang="0">
                <a:pos x="61" y="686"/>
              </a:cxn>
              <a:cxn ang="0">
                <a:pos x="89" y="695"/>
              </a:cxn>
              <a:cxn ang="0">
                <a:pos x="107" y="759"/>
              </a:cxn>
              <a:cxn ang="0">
                <a:pos x="135" y="768"/>
              </a:cxn>
              <a:cxn ang="0">
                <a:pos x="208" y="823"/>
              </a:cxn>
              <a:cxn ang="0">
                <a:pos x="263" y="896"/>
              </a:cxn>
              <a:cxn ang="0">
                <a:pos x="272" y="951"/>
              </a:cxn>
              <a:cxn ang="0">
                <a:pos x="381" y="1042"/>
              </a:cxn>
              <a:cxn ang="0">
                <a:pos x="436" y="1115"/>
              </a:cxn>
              <a:cxn ang="0">
                <a:pos x="500" y="1170"/>
              </a:cxn>
              <a:cxn ang="0">
                <a:pos x="564" y="1225"/>
              </a:cxn>
              <a:cxn ang="0">
                <a:pos x="601" y="1289"/>
              </a:cxn>
            </a:cxnLst>
            <a:rect l="0" t="0" r="r" b="b"/>
            <a:pathLst>
              <a:path w="601" h="1289">
                <a:moveTo>
                  <a:pt x="61" y="0"/>
                </a:moveTo>
                <a:cubicBezTo>
                  <a:pt x="52" y="154"/>
                  <a:pt x="0" y="310"/>
                  <a:pt x="52" y="466"/>
                </a:cubicBezTo>
                <a:cubicBezTo>
                  <a:pt x="42" y="497"/>
                  <a:pt x="44" y="658"/>
                  <a:pt x="43" y="667"/>
                </a:cubicBezTo>
                <a:cubicBezTo>
                  <a:pt x="49" y="673"/>
                  <a:pt x="54" y="681"/>
                  <a:pt x="61" y="686"/>
                </a:cubicBezTo>
                <a:cubicBezTo>
                  <a:pt x="69" y="691"/>
                  <a:pt x="82" y="688"/>
                  <a:pt x="89" y="695"/>
                </a:cubicBezTo>
                <a:cubicBezTo>
                  <a:pt x="105" y="710"/>
                  <a:pt x="93" y="742"/>
                  <a:pt x="107" y="759"/>
                </a:cubicBezTo>
                <a:cubicBezTo>
                  <a:pt x="113" y="767"/>
                  <a:pt x="126" y="765"/>
                  <a:pt x="135" y="768"/>
                </a:cubicBezTo>
                <a:cubicBezTo>
                  <a:pt x="160" y="793"/>
                  <a:pt x="183" y="800"/>
                  <a:pt x="208" y="823"/>
                </a:cubicBezTo>
                <a:cubicBezTo>
                  <a:pt x="223" y="897"/>
                  <a:pt x="218" y="853"/>
                  <a:pt x="263" y="896"/>
                </a:cubicBezTo>
                <a:cubicBezTo>
                  <a:pt x="266" y="914"/>
                  <a:pt x="266" y="933"/>
                  <a:pt x="272" y="951"/>
                </a:cubicBezTo>
                <a:cubicBezTo>
                  <a:pt x="289" y="1004"/>
                  <a:pt x="344" y="1012"/>
                  <a:pt x="381" y="1042"/>
                </a:cubicBezTo>
                <a:cubicBezTo>
                  <a:pt x="405" y="1061"/>
                  <a:pt x="436" y="1115"/>
                  <a:pt x="436" y="1115"/>
                </a:cubicBezTo>
                <a:cubicBezTo>
                  <a:pt x="449" y="1156"/>
                  <a:pt x="458" y="1159"/>
                  <a:pt x="500" y="1170"/>
                </a:cubicBezTo>
                <a:cubicBezTo>
                  <a:pt x="524" y="1194"/>
                  <a:pt x="530" y="1214"/>
                  <a:pt x="564" y="1225"/>
                </a:cubicBezTo>
                <a:cubicBezTo>
                  <a:pt x="585" y="1245"/>
                  <a:pt x="588" y="1263"/>
                  <a:pt x="601" y="1289"/>
                </a:cubicBezTo>
              </a:path>
            </a:pathLst>
          </a:custGeom>
          <a:noFill/>
          <a:ln w="38100" cap="flat" cmpd="sng">
            <a:solidFill>
              <a:srgbClr val="FF3300"/>
            </a:solidFill>
            <a:prstDash val="solid"/>
            <a:round/>
            <a:headEnd/>
            <a:tailEnd/>
          </a:ln>
          <a:effectLst/>
        </p:spPr>
        <p:txBody>
          <a:bodyPr/>
          <a:lstStyle/>
          <a:p>
            <a:endParaRPr lang="en-US"/>
          </a:p>
        </p:txBody>
      </p:sp>
      <p:grpSp>
        <p:nvGrpSpPr>
          <p:cNvPr id="18562" name="Group 130"/>
          <p:cNvGrpSpPr>
            <a:grpSpLocks/>
          </p:cNvGrpSpPr>
          <p:nvPr/>
        </p:nvGrpSpPr>
        <p:grpSpPr bwMode="auto">
          <a:xfrm>
            <a:off x="2295525" y="-19050"/>
            <a:ext cx="4981575" cy="6858000"/>
            <a:chOff x="1296" y="0"/>
            <a:chExt cx="3138" cy="4320"/>
          </a:xfrm>
        </p:grpSpPr>
        <p:grpSp>
          <p:nvGrpSpPr>
            <p:cNvPr id="18563" name="Group 131"/>
            <p:cNvGrpSpPr>
              <a:grpSpLocks/>
            </p:cNvGrpSpPr>
            <p:nvPr/>
          </p:nvGrpSpPr>
          <p:grpSpPr bwMode="auto">
            <a:xfrm>
              <a:off x="1296" y="0"/>
              <a:ext cx="3138" cy="4320"/>
              <a:chOff x="1344" y="0"/>
              <a:chExt cx="3138" cy="4320"/>
            </a:xfrm>
          </p:grpSpPr>
          <p:grpSp>
            <p:nvGrpSpPr>
              <p:cNvPr id="18564" name="Group 132"/>
              <p:cNvGrpSpPr>
                <a:grpSpLocks/>
              </p:cNvGrpSpPr>
              <p:nvPr/>
            </p:nvGrpSpPr>
            <p:grpSpPr bwMode="auto">
              <a:xfrm>
                <a:off x="1344" y="0"/>
                <a:ext cx="3138" cy="4320"/>
                <a:chOff x="1344" y="0"/>
                <a:chExt cx="3138" cy="4320"/>
              </a:xfrm>
            </p:grpSpPr>
            <p:grpSp>
              <p:nvGrpSpPr>
                <p:cNvPr id="18565" name="Group 133"/>
                <p:cNvGrpSpPr>
                  <a:grpSpLocks/>
                </p:cNvGrpSpPr>
                <p:nvPr/>
              </p:nvGrpSpPr>
              <p:grpSpPr bwMode="auto">
                <a:xfrm>
                  <a:off x="1344" y="0"/>
                  <a:ext cx="3138" cy="4320"/>
                  <a:chOff x="1311" y="0"/>
                  <a:chExt cx="3138" cy="4320"/>
                </a:xfrm>
              </p:grpSpPr>
              <p:pic>
                <p:nvPicPr>
                  <p:cNvPr id="18566" name="Picture 134" descr="Ban do du lich VN"/>
                  <p:cNvPicPr>
                    <a:picLocks noChangeAspect="1" noChangeArrowheads="1"/>
                  </p:cNvPicPr>
                  <p:nvPr/>
                </p:nvPicPr>
                <p:blipFill>
                  <a:blip r:embed="rId22"/>
                  <a:srcRect/>
                  <a:stretch>
                    <a:fillRect/>
                  </a:stretch>
                </p:blipFill>
                <p:spPr bwMode="auto">
                  <a:xfrm>
                    <a:off x="1311" y="0"/>
                    <a:ext cx="3138" cy="4320"/>
                  </a:xfrm>
                  <a:prstGeom prst="rect">
                    <a:avLst/>
                  </a:prstGeom>
                  <a:noFill/>
                </p:spPr>
              </p:pic>
              <p:sp>
                <p:nvSpPr>
                  <p:cNvPr id="18567" name="Oval 135"/>
                  <p:cNvSpPr>
                    <a:spLocks noChangeArrowheads="1"/>
                  </p:cNvSpPr>
                  <p:nvPr/>
                </p:nvSpPr>
                <p:spPr bwMode="auto">
                  <a:xfrm>
                    <a:off x="3009" y="663"/>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68" name="Oval 136"/>
                  <p:cNvSpPr>
                    <a:spLocks noChangeArrowheads="1"/>
                  </p:cNvSpPr>
                  <p:nvPr/>
                </p:nvSpPr>
                <p:spPr bwMode="auto">
                  <a:xfrm>
                    <a:off x="2496" y="576"/>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69" name="Oval 137"/>
                  <p:cNvSpPr>
                    <a:spLocks noChangeArrowheads="1"/>
                  </p:cNvSpPr>
                  <p:nvPr/>
                </p:nvSpPr>
                <p:spPr bwMode="auto">
                  <a:xfrm>
                    <a:off x="3216" y="1932"/>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70" name="Oval 138"/>
                  <p:cNvSpPr>
                    <a:spLocks noChangeArrowheads="1"/>
                  </p:cNvSpPr>
                  <p:nvPr/>
                </p:nvSpPr>
                <p:spPr bwMode="auto">
                  <a:xfrm>
                    <a:off x="3489" y="2232"/>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71" name="Oval 139"/>
                  <p:cNvSpPr>
                    <a:spLocks noChangeArrowheads="1"/>
                  </p:cNvSpPr>
                  <p:nvPr/>
                </p:nvSpPr>
                <p:spPr bwMode="auto">
                  <a:xfrm>
                    <a:off x="3129" y="3726"/>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72" name="Oval 140"/>
                  <p:cNvSpPr>
                    <a:spLocks noChangeArrowheads="1"/>
                  </p:cNvSpPr>
                  <p:nvPr/>
                </p:nvSpPr>
                <p:spPr bwMode="auto">
                  <a:xfrm>
                    <a:off x="3024" y="3600"/>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grpSp>
            <p:sp>
              <p:nvSpPr>
                <p:cNvPr id="18573" name="Freeform 141"/>
                <p:cNvSpPr>
                  <a:spLocks/>
                </p:cNvSpPr>
                <p:nvPr/>
              </p:nvSpPr>
              <p:spPr bwMode="auto">
                <a:xfrm>
                  <a:off x="2615" y="600"/>
                  <a:ext cx="420" cy="113"/>
                </a:xfrm>
                <a:custGeom>
                  <a:avLst/>
                  <a:gdLst/>
                  <a:ahLst/>
                  <a:cxnLst>
                    <a:cxn ang="0">
                      <a:pos x="0" y="13"/>
                    </a:cxn>
                    <a:cxn ang="0">
                      <a:pos x="36" y="4"/>
                    </a:cxn>
                    <a:cxn ang="0">
                      <a:pos x="54" y="31"/>
                    </a:cxn>
                    <a:cxn ang="0">
                      <a:pos x="109" y="13"/>
                    </a:cxn>
                    <a:cxn ang="0">
                      <a:pos x="182" y="58"/>
                    </a:cxn>
                    <a:cxn ang="0">
                      <a:pos x="210" y="49"/>
                    </a:cxn>
                    <a:cxn ang="0">
                      <a:pos x="237" y="95"/>
                    </a:cxn>
                    <a:cxn ang="0">
                      <a:pos x="265" y="104"/>
                    </a:cxn>
                    <a:cxn ang="0">
                      <a:pos x="347" y="113"/>
                    </a:cxn>
                    <a:cxn ang="0">
                      <a:pos x="420" y="113"/>
                    </a:cxn>
                  </a:cxnLst>
                  <a:rect l="0" t="0" r="r" b="b"/>
                  <a:pathLst>
                    <a:path w="420" h="113">
                      <a:moveTo>
                        <a:pt x="0" y="13"/>
                      </a:moveTo>
                      <a:cubicBezTo>
                        <a:pt x="12" y="10"/>
                        <a:pt x="24" y="0"/>
                        <a:pt x="36" y="4"/>
                      </a:cubicBezTo>
                      <a:cubicBezTo>
                        <a:pt x="46" y="7"/>
                        <a:pt x="43" y="30"/>
                        <a:pt x="54" y="31"/>
                      </a:cubicBezTo>
                      <a:cubicBezTo>
                        <a:pt x="73" y="33"/>
                        <a:pt x="109" y="13"/>
                        <a:pt x="109" y="13"/>
                      </a:cubicBezTo>
                      <a:cubicBezTo>
                        <a:pt x="150" y="26"/>
                        <a:pt x="167" y="13"/>
                        <a:pt x="182" y="58"/>
                      </a:cubicBezTo>
                      <a:cubicBezTo>
                        <a:pt x="191" y="55"/>
                        <a:pt x="200" y="47"/>
                        <a:pt x="210" y="49"/>
                      </a:cubicBezTo>
                      <a:cubicBezTo>
                        <a:pt x="236" y="55"/>
                        <a:pt x="223" y="82"/>
                        <a:pt x="237" y="95"/>
                      </a:cubicBezTo>
                      <a:cubicBezTo>
                        <a:pt x="244" y="102"/>
                        <a:pt x="256" y="101"/>
                        <a:pt x="265" y="104"/>
                      </a:cubicBezTo>
                      <a:cubicBezTo>
                        <a:pt x="310" y="74"/>
                        <a:pt x="300" y="97"/>
                        <a:pt x="347" y="113"/>
                      </a:cubicBezTo>
                      <a:cubicBezTo>
                        <a:pt x="410" y="92"/>
                        <a:pt x="388" y="81"/>
                        <a:pt x="420" y="113"/>
                      </a:cubicBezTo>
                    </a:path>
                  </a:pathLst>
                </a:custGeom>
                <a:noFill/>
                <a:ln w="28575" cap="flat" cmpd="sng">
                  <a:solidFill>
                    <a:srgbClr val="FF3300"/>
                  </a:solidFill>
                  <a:prstDash val="solid"/>
                  <a:round/>
                  <a:headEnd/>
                  <a:tailEnd/>
                </a:ln>
                <a:effectLst/>
              </p:spPr>
              <p:txBody>
                <a:bodyPr/>
                <a:lstStyle/>
                <a:p>
                  <a:endParaRPr lang="en-US"/>
                </a:p>
              </p:txBody>
            </p:sp>
          </p:grpSp>
          <p:sp>
            <p:nvSpPr>
              <p:cNvPr id="18574" name="AutoShape 142"/>
              <p:cNvSpPr>
                <a:spLocks noChangeArrowheads="1"/>
              </p:cNvSpPr>
              <p:nvPr/>
            </p:nvSpPr>
            <p:spPr bwMode="auto">
              <a:xfrm>
                <a:off x="2688" y="576"/>
                <a:ext cx="144" cy="144"/>
              </a:xfrm>
              <a:prstGeom prst="star5">
                <a:avLst/>
              </a:prstGeom>
              <a:solidFill>
                <a:srgbClr val="FF3300"/>
              </a:solidFill>
              <a:ln w="9525" algn="ctr">
                <a:solidFill>
                  <a:srgbClr val="0000FF"/>
                </a:solidFill>
                <a:miter lim="800000"/>
                <a:headEnd/>
                <a:tailEnd/>
              </a:ln>
              <a:effectLst/>
            </p:spPr>
            <p:txBody>
              <a:bodyPr wrap="none" anchor="ctr"/>
              <a:lstStyle/>
              <a:p>
                <a:endParaRPr lang="en-US"/>
              </a:p>
            </p:txBody>
          </p:sp>
          <p:sp>
            <p:nvSpPr>
              <p:cNvPr id="18575" name="Freeform 143"/>
              <p:cNvSpPr>
                <a:spLocks/>
              </p:cNvSpPr>
              <p:nvPr/>
            </p:nvSpPr>
            <p:spPr bwMode="auto">
              <a:xfrm>
                <a:off x="2615" y="640"/>
                <a:ext cx="110" cy="48"/>
              </a:xfrm>
              <a:custGeom>
                <a:avLst/>
                <a:gdLst/>
                <a:ahLst/>
                <a:cxnLst>
                  <a:cxn ang="0">
                    <a:pos x="0" y="0"/>
                  </a:cxn>
                  <a:cxn ang="0">
                    <a:pos x="27" y="18"/>
                  </a:cxn>
                  <a:cxn ang="0">
                    <a:pos x="55" y="9"/>
                  </a:cxn>
                  <a:cxn ang="0">
                    <a:pos x="64" y="37"/>
                  </a:cxn>
                  <a:cxn ang="0">
                    <a:pos x="110" y="46"/>
                  </a:cxn>
                </a:cxnLst>
                <a:rect l="0" t="0" r="r" b="b"/>
                <a:pathLst>
                  <a:path w="110" h="48">
                    <a:moveTo>
                      <a:pt x="0" y="0"/>
                    </a:moveTo>
                    <a:cubicBezTo>
                      <a:pt x="9" y="6"/>
                      <a:pt x="16" y="16"/>
                      <a:pt x="27" y="18"/>
                    </a:cubicBezTo>
                    <a:cubicBezTo>
                      <a:pt x="37" y="20"/>
                      <a:pt x="46" y="5"/>
                      <a:pt x="55" y="9"/>
                    </a:cubicBezTo>
                    <a:cubicBezTo>
                      <a:pt x="64" y="13"/>
                      <a:pt x="57" y="30"/>
                      <a:pt x="64" y="37"/>
                    </a:cubicBezTo>
                    <a:cubicBezTo>
                      <a:pt x="75" y="48"/>
                      <a:pt x="96" y="46"/>
                      <a:pt x="110" y="46"/>
                    </a:cubicBezTo>
                  </a:path>
                </a:pathLst>
              </a:custGeom>
              <a:solidFill>
                <a:srgbClr val="FF3300"/>
              </a:solidFill>
              <a:ln w="38100" cap="flat" cmpd="sng">
                <a:solidFill>
                  <a:srgbClr val="0000FF"/>
                </a:solidFill>
                <a:prstDash val="solid"/>
                <a:round/>
                <a:headEnd/>
                <a:tailEnd/>
              </a:ln>
              <a:effectLst/>
            </p:spPr>
            <p:txBody>
              <a:bodyPr/>
              <a:lstStyle/>
              <a:p>
                <a:endParaRPr lang="en-US"/>
              </a:p>
            </p:txBody>
          </p:sp>
        </p:grpSp>
        <p:sp>
          <p:nvSpPr>
            <p:cNvPr id="18576" name="Freeform 144"/>
            <p:cNvSpPr>
              <a:spLocks/>
            </p:cNvSpPr>
            <p:nvPr/>
          </p:nvSpPr>
          <p:spPr bwMode="auto">
            <a:xfrm>
              <a:off x="2627" y="695"/>
              <a:ext cx="601" cy="1289"/>
            </a:xfrm>
            <a:custGeom>
              <a:avLst/>
              <a:gdLst/>
              <a:ahLst/>
              <a:cxnLst>
                <a:cxn ang="0">
                  <a:pos x="61" y="0"/>
                </a:cxn>
                <a:cxn ang="0">
                  <a:pos x="52" y="466"/>
                </a:cxn>
                <a:cxn ang="0">
                  <a:pos x="43" y="667"/>
                </a:cxn>
                <a:cxn ang="0">
                  <a:pos x="61" y="686"/>
                </a:cxn>
                <a:cxn ang="0">
                  <a:pos x="89" y="695"/>
                </a:cxn>
                <a:cxn ang="0">
                  <a:pos x="107" y="759"/>
                </a:cxn>
                <a:cxn ang="0">
                  <a:pos x="135" y="768"/>
                </a:cxn>
                <a:cxn ang="0">
                  <a:pos x="208" y="823"/>
                </a:cxn>
                <a:cxn ang="0">
                  <a:pos x="263" y="896"/>
                </a:cxn>
                <a:cxn ang="0">
                  <a:pos x="272" y="951"/>
                </a:cxn>
                <a:cxn ang="0">
                  <a:pos x="381" y="1042"/>
                </a:cxn>
                <a:cxn ang="0">
                  <a:pos x="436" y="1115"/>
                </a:cxn>
                <a:cxn ang="0">
                  <a:pos x="500" y="1170"/>
                </a:cxn>
                <a:cxn ang="0">
                  <a:pos x="564" y="1225"/>
                </a:cxn>
                <a:cxn ang="0">
                  <a:pos x="601" y="1289"/>
                </a:cxn>
              </a:cxnLst>
              <a:rect l="0" t="0" r="r" b="b"/>
              <a:pathLst>
                <a:path w="601" h="1289">
                  <a:moveTo>
                    <a:pt x="61" y="0"/>
                  </a:moveTo>
                  <a:cubicBezTo>
                    <a:pt x="52" y="154"/>
                    <a:pt x="0" y="310"/>
                    <a:pt x="52" y="466"/>
                  </a:cubicBezTo>
                  <a:cubicBezTo>
                    <a:pt x="42" y="497"/>
                    <a:pt x="44" y="658"/>
                    <a:pt x="43" y="667"/>
                  </a:cubicBezTo>
                  <a:cubicBezTo>
                    <a:pt x="49" y="673"/>
                    <a:pt x="54" y="681"/>
                    <a:pt x="61" y="686"/>
                  </a:cubicBezTo>
                  <a:cubicBezTo>
                    <a:pt x="69" y="691"/>
                    <a:pt x="82" y="688"/>
                    <a:pt x="89" y="695"/>
                  </a:cubicBezTo>
                  <a:cubicBezTo>
                    <a:pt x="105" y="710"/>
                    <a:pt x="93" y="742"/>
                    <a:pt x="107" y="759"/>
                  </a:cubicBezTo>
                  <a:cubicBezTo>
                    <a:pt x="113" y="767"/>
                    <a:pt x="126" y="765"/>
                    <a:pt x="135" y="768"/>
                  </a:cubicBezTo>
                  <a:cubicBezTo>
                    <a:pt x="160" y="793"/>
                    <a:pt x="183" y="800"/>
                    <a:pt x="208" y="823"/>
                  </a:cubicBezTo>
                  <a:cubicBezTo>
                    <a:pt x="223" y="897"/>
                    <a:pt x="218" y="853"/>
                    <a:pt x="263" y="896"/>
                  </a:cubicBezTo>
                  <a:cubicBezTo>
                    <a:pt x="266" y="914"/>
                    <a:pt x="266" y="933"/>
                    <a:pt x="272" y="951"/>
                  </a:cubicBezTo>
                  <a:cubicBezTo>
                    <a:pt x="289" y="1004"/>
                    <a:pt x="344" y="1012"/>
                    <a:pt x="381" y="1042"/>
                  </a:cubicBezTo>
                  <a:cubicBezTo>
                    <a:pt x="405" y="1061"/>
                    <a:pt x="436" y="1115"/>
                    <a:pt x="436" y="1115"/>
                  </a:cubicBezTo>
                  <a:cubicBezTo>
                    <a:pt x="449" y="1156"/>
                    <a:pt x="458" y="1159"/>
                    <a:pt x="500" y="1170"/>
                  </a:cubicBezTo>
                  <a:cubicBezTo>
                    <a:pt x="524" y="1194"/>
                    <a:pt x="530" y="1214"/>
                    <a:pt x="564" y="1225"/>
                  </a:cubicBezTo>
                  <a:cubicBezTo>
                    <a:pt x="585" y="1245"/>
                    <a:pt x="588" y="1263"/>
                    <a:pt x="601" y="1289"/>
                  </a:cubicBezTo>
                </a:path>
              </a:pathLst>
            </a:custGeom>
            <a:noFill/>
            <a:ln w="38100" cap="flat" cmpd="sng">
              <a:solidFill>
                <a:srgbClr val="FF3300"/>
              </a:solidFill>
              <a:prstDash val="solid"/>
              <a:round/>
              <a:headEnd/>
              <a:tailEnd/>
            </a:ln>
            <a:effectLst/>
          </p:spPr>
          <p:txBody>
            <a:bodyPr/>
            <a:lstStyle/>
            <a:p>
              <a:endParaRPr lang="en-US"/>
            </a:p>
          </p:txBody>
        </p:sp>
      </p:grpSp>
      <p:sp>
        <p:nvSpPr>
          <p:cNvPr id="18577" name="Freeform 145"/>
          <p:cNvSpPr>
            <a:spLocks/>
          </p:cNvSpPr>
          <p:nvPr/>
        </p:nvSpPr>
        <p:spPr bwMode="auto">
          <a:xfrm>
            <a:off x="5435600" y="3159125"/>
            <a:ext cx="420688" cy="465138"/>
          </a:xfrm>
          <a:custGeom>
            <a:avLst/>
            <a:gdLst/>
            <a:ahLst/>
            <a:cxnLst>
              <a:cxn ang="0">
                <a:pos x="0" y="0"/>
              </a:cxn>
              <a:cxn ang="0">
                <a:pos x="82" y="37"/>
              </a:cxn>
              <a:cxn ang="0">
                <a:pos x="128" y="119"/>
              </a:cxn>
              <a:cxn ang="0">
                <a:pos x="137" y="183"/>
              </a:cxn>
              <a:cxn ang="0">
                <a:pos x="164" y="202"/>
              </a:cxn>
              <a:cxn ang="0">
                <a:pos x="265" y="293"/>
              </a:cxn>
            </a:cxnLst>
            <a:rect l="0" t="0" r="r" b="b"/>
            <a:pathLst>
              <a:path w="265" h="293">
                <a:moveTo>
                  <a:pt x="0" y="0"/>
                </a:moveTo>
                <a:cubicBezTo>
                  <a:pt x="29" y="11"/>
                  <a:pt x="52" y="27"/>
                  <a:pt x="82" y="37"/>
                </a:cubicBezTo>
                <a:cubicBezTo>
                  <a:pt x="102" y="67"/>
                  <a:pt x="102" y="95"/>
                  <a:pt x="128" y="119"/>
                </a:cubicBezTo>
                <a:cubicBezTo>
                  <a:pt x="131" y="140"/>
                  <a:pt x="128" y="163"/>
                  <a:pt x="137" y="183"/>
                </a:cubicBezTo>
                <a:cubicBezTo>
                  <a:pt x="141" y="193"/>
                  <a:pt x="158" y="193"/>
                  <a:pt x="164" y="202"/>
                </a:cubicBezTo>
                <a:cubicBezTo>
                  <a:pt x="198" y="256"/>
                  <a:pt x="169" y="293"/>
                  <a:pt x="265" y="293"/>
                </a:cubicBezTo>
              </a:path>
            </a:pathLst>
          </a:custGeom>
          <a:noFill/>
          <a:ln w="38100" cap="flat" cmpd="sng">
            <a:solidFill>
              <a:srgbClr val="FF3300"/>
            </a:solidFill>
            <a:prstDash val="solid"/>
            <a:round/>
            <a:headEnd/>
            <a:tailEnd/>
          </a:ln>
          <a:effectLst/>
        </p:spPr>
        <p:txBody>
          <a:bodyPr/>
          <a:lstStyle/>
          <a:p>
            <a:endParaRPr lang="en-US"/>
          </a:p>
        </p:txBody>
      </p:sp>
      <p:grpSp>
        <p:nvGrpSpPr>
          <p:cNvPr id="18578" name="Group 146"/>
          <p:cNvGrpSpPr>
            <a:grpSpLocks/>
          </p:cNvGrpSpPr>
          <p:nvPr/>
        </p:nvGrpSpPr>
        <p:grpSpPr bwMode="auto">
          <a:xfrm>
            <a:off x="2281238" y="-4763"/>
            <a:ext cx="4981575" cy="6858001"/>
            <a:chOff x="1296" y="0"/>
            <a:chExt cx="3138" cy="4320"/>
          </a:xfrm>
        </p:grpSpPr>
        <p:grpSp>
          <p:nvGrpSpPr>
            <p:cNvPr id="18579" name="Group 147"/>
            <p:cNvGrpSpPr>
              <a:grpSpLocks/>
            </p:cNvGrpSpPr>
            <p:nvPr/>
          </p:nvGrpSpPr>
          <p:grpSpPr bwMode="auto">
            <a:xfrm>
              <a:off x="1296" y="0"/>
              <a:ext cx="3138" cy="4320"/>
              <a:chOff x="1296" y="0"/>
              <a:chExt cx="3138" cy="4320"/>
            </a:xfrm>
          </p:grpSpPr>
          <p:grpSp>
            <p:nvGrpSpPr>
              <p:cNvPr id="18580" name="Group 148"/>
              <p:cNvGrpSpPr>
                <a:grpSpLocks/>
              </p:cNvGrpSpPr>
              <p:nvPr/>
            </p:nvGrpSpPr>
            <p:grpSpPr bwMode="auto">
              <a:xfrm>
                <a:off x="1296" y="0"/>
                <a:ext cx="3138" cy="4320"/>
                <a:chOff x="1344" y="0"/>
                <a:chExt cx="3138" cy="4320"/>
              </a:xfrm>
            </p:grpSpPr>
            <p:grpSp>
              <p:nvGrpSpPr>
                <p:cNvPr id="18581" name="Group 149"/>
                <p:cNvGrpSpPr>
                  <a:grpSpLocks/>
                </p:cNvGrpSpPr>
                <p:nvPr/>
              </p:nvGrpSpPr>
              <p:grpSpPr bwMode="auto">
                <a:xfrm>
                  <a:off x="1344" y="0"/>
                  <a:ext cx="3138" cy="4320"/>
                  <a:chOff x="1344" y="0"/>
                  <a:chExt cx="3138" cy="4320"/>
                </a:xfrm>
              </p:grpSpPr>
              <p:grpSp>
                <p:nvGrpSpPr>
                  <p:cNvPr id="18582" name="Group 150"/>
                  <p:cNvGrpSpPr>
                    <a:grpSpLocks/>
                  </p:cNvGrpSpPr>
                  <p:nvPr/>
                </p:nvGrpSpPr>
                <p:grpSpPr bwMode="auto">
                  <a:xfrm>
                    <a:off x="1344" y="0"/>
                    <a:ext cx="3138" cy="4320"/>
                    <a:chOff x="1311" y="0"/>
                    <a:chExt cx="3138" cy="4320"/>
                  </a:xfrm>
                </p:grpSpPr>
                <p:pic>
                  <p:nvPicPr>
                    <p:cNvPr id="18583" name="Picture 151" descr="Ban do du lich VN"/>
                    <p:cNvPicPr>
                      <a:picLocks noChangeAspect="1" noChangeArrowheads="1"/>
                    </p:cNvPicPr>
                    <p:nvPr/>
                  </p:nvPicPr>
                  <p:blipFill>
                    <a:blip r:embed="rId22"/>
                    <a:srcRect/>
                    <a:stretch>
                      <a:fillRect/>
                    </a:stretch>
                  </p:blipFill>
                  <p:spPr bwMode="auto">
                    <a:xfrm>
                      <a:off x="1311" y="0"/>
                      <a:ext cx="3138" cy="4320"/>
                    </a:xfrm>
                    <a:prstGeom prst="rect">
                      <a:avLst/>
                    </a:prstGeom>
                    <a:noFill/>
                  </p:spPr>
                </p:pic>
                <p:sp>
                  <p:nvSpPr>
                    <p:cNvPr id="18584" name="Oval 152"/>
                    <p:cNvSpPr>
                      <a:spLocks noChangeArrowheads="1"/>
                    </p:cNvSpPr>
                    <p:nvPr/>
                  </p:nvSpPr>
                  <p:spPr bwMode="auto">
                    <a:xfrm>
                      <a:off x="3009" y="663"/>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85" name="Oval 153"/>
                    <p:cNvSpPr>
                      <a:spLocks noChangeArrowheads="1"/>
                    </p:cNvSpPr>
                    <p:nvPr/>
                  </p:nvSpPr>
                  <p:spPr bwMode="auto">
                    <a:xfrm>
                      <a:off x="2496" y="576"/>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86" name="Oval 154"/>
                    <p:cNvSpPr>
                      <a:spLocks noChangeArrowheads="1"/>
                    </p:cNvSpPr>
                    <p:nvPr/>
                  </p:nvSpPr>
                  <p:spPr bwMode="auto">
                    <a:xfrm>
                      <a:off x="3216" y="1932"/>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87" name="Oval 155"/>
                    <p:cNvSpPr>
                      <a:spLocks noChangeArrowheads="1"/>
                    </p:cNvSpPr>
                    <p:nvPr/>
                  </p:nvSpPr>
                  <p:spPr bwMode="auto">
                    <a:xfrm>
                      <a:off x="3489" y="2232"/>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88" name="Oval 156"/>
                    <p:cNvSpPr>
                      <a:spLocks noChangeArrowheads="1"/>
                    </p:cNvSpPr>
                    <p:nvPr/>
                  </p:nvSpPr>
                  <p:spPr bwMode="auto">
                    <a:xfrm>
                      <a:off x="3129" y="3726"/>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589" name="Oval 157"/>
                    <p:cNvSpPr>
                      <a:spLocks noChangeArrowheads="1"/>
                    </p:cNvSpPr>
                    <p:nvPr/>
                  </p:nvSpPr>
                  <p:spPr bwMode="auto">
                    <a:xfrm>
                      <a:off x="3024" y="3600"/>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grpSp>
              <p:sp>
                <p:nvSpPr>
                  <p:cNvPr id="18590" name="Freeform 158"/>
                  <p:cNvSpPr>
                    <a:spLocks/>
                  </p:cNvSpPr>
                  <p:nvPr/>
                </p:nvSpPr>
                <p:spPr bwMode="auto">
                  <a:xfrm>
                    <a:off x="2615" y="600"/>
                    <a:ext cx="420" cy="113"/>
                  </a:xfrm>
                  <a:custGeom>
                    <a:avLst/>
                    <a:gdLst/>
                    <a:ahLst/>
                    <a:cxnLst>
                      <a:cxn ang="0">
                        <a:pos x="0" y="13"/>
                      </a:cxn>
                      <a:cxn ang="0">
                        <a:pos x="36" y="4"/>
                      </a:cxn>
                      <a:cxn ang="0">
                        <a:pos x="54" y="31"/>
                      </a:cxn>
                      <a:cxn ang="0">
                        <a:pos x="109" y="13"/>
                      </a:cxn>
                      <a:cxn ang="0">
                        <a:pos x="182" y="58"/>
                      </a:cxn>
                      <a:cxn ang="0">
                        <a:pos x="210" y="49"/>
                      </a:cxn>
                      <a:cxn ang="0">
                        <a:pos x="237" y="95"/>
                      </a:cxn>
                      <a:cxn ang="0">
                        <a:pos x="265" y="104"/>
                      </a:cxn>
                      <a:cxn ang="0">
                        <a:pos x="347" y="113"/>
                      </a:cxn>
                      <a:cxn ang="0">
                        <a:pos x="420" y="113"/>
                      </a:cxn>
                    </a:cxnLst>
                    <a:rect l="0" t="0" r="r" b="b"/>
                    <a:pathLst>
                      <a:path w="420" h="113">
                        <a:moveTo>
                          <a:pt x="0" y="13"/>
                        </a:moveTo>
                        <a:cubicBezTo>
                          <a:pt x="12" y="10"/>
                          <a:pt x="24" y="0"/>
                          <a:pt x="36" y="4"/>
                        </a:cubicBezTo>
                        <a:cubicBezTo>
                          <a:pt x="46" y="7"/>
                          <a:pt x="43" y="30"/>
                          <a:pt x="54" y="31"/>
                        </a:cubicBezTo>
                        <a:cubicBezTo>
                          <a:pt x="73" y="33"/>
                          <a:pt x="109" y="13"/>
                          <a:pt x="109" y="13"/>
                        </a:cubicBezTo>
                        <a:cubicBezTo>
                          <a:pt x="150" y="26"/>
                          <a:pt x="167" y="13"/>
                          <a:pt x="182" y="58"/>
                        </a:cubicBezTo>
                        <a:cubicBezTo>
                          <a:pt x="191" y="55"/>
                          <a:pt x="200" y="47"/>
                          <a:pt x="210" y="49"/>
                        </a:cubicBezTo>
                        <a:cubicBezTo>
                          <a:pt x="236" y="55"/>
                          <a:pt x="223" y="82"/>
                          <a:pt x="237" y="95"/>
                        </a:cubicBezTo>
                        <a:cubicBezTo>
                          <a:pt x="244" y="102"/>
                          <a:pt x="256" y="101"/>
                          <a:pt x="265" y="104"/>
                        </a:cubicBezTo>
                        <a:cubicBezTo>
                          <a:pt x="310" y="74"/>
                          <a:pt x="300" y="97"/>
                          <a:pt x="347" y="113"/>
                        </a:cubicBezTo>
                        <a:cubicBezTo>
                          <a:pt x="410" y="92"/>
                          <a:pt x="388" y="81"/>
                          <a:pt x="420" y="113"/>
                        </a:cubicBezTo>
                      </a:path>
                    </a:pathLst>
                  </a:custGeom>
                  <a:noFill/>
                  <a:ln w="28575" cap="flat" cmpd="sng">
                    <a:solidFill>
                      <a:srgbClr val="FF3300"/>
                    </a:solidFill>
                    <a:prstDash val="solid"/>
                    <a:round/>
                    <a:headEnd/>
                    <a:tailEnd/>
                  </a:ln>
                  <a:effectLst/>
                </p:spPr>
                <p:txBody>
                  <a:bodyPr/>
                  <a:lstStyle/>
                  <a:p>
                    <a:endParaRPr lang="en-US"/>
                  </a:p>
                </p:txBody>
              </p:sp>
            </p:grpSp>
            <p:sp>
              <p:nvSpPr>
                <p:cNvPr id="18591" name="AutoShape 159"/>
                <p:cNvSpPr>
                  <a:spLocks noChangeArrowheads="1"/>
                </p:cNvSpPr>
                <p:nvPr/>
              </p:nvSpPr>
              <p:spPr bwMode="auto">
                <a:xfrm>
                  <a:off x="2688" y="576"/>
                  <a:ext cx="144" cy="144"/>
                </a:xfrm>
                <a:prstGeom prst="star5">
                  <a:avLst/>
                </a:prstGeom>
                <a:solidFill>
                  <a:srgbClr val="FF3300"/>
                </a:solidFill>
                <a:ln w="9525" algn="ctr">
                  <a:solidFill>
                    <a:srgbClr val="0000FF"/>
                  </a:solidFill>
                  <a:miter lim="800000"/>
                  <a:headEnd/>
                  <a:tailEnd/>
                </a:ln>
                <a:effectLst/>
              </p:spPr>
              <p:txBody>
                <a:bodyPr wrap="none" anchor="ctr"/>
                <a:lstStyle/>
                <a:p>
                  <a:endParaRPr lang="en-US"/>
                </a:p>
              </p:txBody>
            </p:sp>
            <p:sp>
              <p:nvSpPr>
                <p:cNvPr id="18592" name="Freeform 160"/>
                <p:cNvSpPr>
                  <a:spLocks/>
                </p:cNvSpPr>
                <p:nvPr/>
              </p:nvSpPr>
              <p:spPr bwMode="auto">
                <a:xfrm>
                  <a:off x="2615" y="640"/>
                  <a:ext cx="110" cy="48"/>
                </a:xfrm>
                <a:custGeom>
                  <a:avLst/>
                  <a:gdLst/>
                  <a:ahLst/>
                  <a:cxnLst>
                    <a:cxn ang="0">
                      <a:pos x="0" y="0"/>
                    </a:cxn>
                    <a:cxn ang="0">
                      <a:pos x="27" y="18"/>
                    </a:cxn>
                    <a:cxn ang="0">
                      <a:pos x="55" y="9"/>
                    </a:cxn>
                    <a:cxn ang="0">
                      <a:pos x="64" y="37"/>
                    </a:cxn>
                    <a:cxn ang="0">
                      <a:pos x="110" y="46"/>
                    </a:cxn>
                  </a:cxnLst>
                  <a:rect l="0" t="0" r="r" b="b"/>
                  <a:pathLst>
                    <a:path w="110" h="48">
                      <a:moveTo>
                        <a:pt x="0" y="0"/>
                      </a:moveTo>
                      <a:cubicBezTo>
                        <a:pt x="9" y="6"/>
                        <a:pt x="16" y="16"/>
                        <a:pt x="27" y="18"/>
                      </a:cubicBezTo>
                      <a:cubicBezTo>
                        <a:pt x="37" y="20"/>
                        <a:pt x="46" y="5"/>
                        <a:pt x="55" y="9"/>
                      </a:cubicBezTo>
                      <a:cubicBezTo>
                        <a:pt x="64" y="13"/>
                        <a:pt x="57" y="30"/>
                        <a:pt x="64" y="37"/>
                      </a:cubicBezTo>
                      <a:cubicBezTo>
                        <a:pt x="75" y="48"/>
                        <a:pt x="96" y="46"/>
                        <a:pt x="110" y="46"/>
                      </a:cubicBezTo>
                    </a:path>
                  </a:pathLst>
                </a:custGeom>
                <a:solidFill>
                  <a:srgbClr val="FF3300"/>
                </a:solidFill>
                <a:ln w="38100" cap="flat" cmpd="sng">
                  <a:solidFill>
                    <a:srgbClr val="0000FF"/>
                  </a:solidFill>
                  <a:prstDash val="solid"/>
                  <a:round/>
                  <a:headEnd/>
                  <a:tailEnd/>
                </a:ln>
                <a:effectLst/>
              </p:spPr>
              <p:txBody>
                <a:bodyPr/>
                <a:lstStyle/>
                <a:p>
                  <a:endParaRPr lang="en-US"/>
                </a:p>
              </p:txBody>
            </p:sp>
          </p:grpSp>
          <p:sp>
            <p:nvSpPr>
              <p:cNvPr id="18593" name="Freeform 161"/>
              <p:cNvSpPr>
                <a:spLocks/>
              </p:cNvSpPr>
              <p:nvPr/>
            </p:nvSpPr>
            <p:spPr bwMode="auto">
              <a:xfrm>
                <a:off x="2627" y="695"/>
                <a:ext cx="601" cy="1289"/>
              </a:xfrm>
              <a:custGeom>
                <a:avLst/>
                <a:gdLst/>
                <a:ahLst/>
                <a:cxnLst>
                  <a:cxn ang="0">
                    <a:pos x="61" y="0"/>
                  </a:cxn>
                  <a:cxn ang="0">
                    <a:pos x="52" y="466"/>
                  </a:cxn>
                  <a:cxn ang="0">
                    <a:pos x="43" y="667"/>
                  </a:cxn>
                  <a:cxn ang="0">
                    <a:pos x="61" y="686"/>
                  </a:cxn>
                  <a:cxn ang="0">
                    <a:pos x="89" y="695"/>
                  </a:cxn>
                  <a:cxn ang="0">
                    <a:pos x="107" y="759"/>
                  </a:cxn>
                  <a:cxn ang="0">
                    <a:pos x="135" y="768"/>
                  </a:cxn>
                  <a:cxn ang="0">
                    <a:pos x="208" y="823"/>
                  </a:cxn>
                  <a:cxn ang="0">
                    <a:pos x="263" y="896"/>
                  </a:cxn>
                  <a:cxn ang="0">
                    <a:pos x="272" y="951"/>
                  </a:cxn>
                  <a:cxn ang="0">
                    <a:pos x="381" y="1042"/>
                  </a:cxn>
                  <a:cxn ang="0">
                    <a:pos x="436" y="1115"/>
                  </a:cxn>
                  <a:cxn ang="0">
                    <a:pos x="500" y="1170"/>
                  </a:cxn>
                  <a:cxn ang="0">
                    <a:pos x="564" y="1225"/>
                  </a:cxn>
                  <a:cxn ang="0">
                    <a:pos x="601" y="1289"/>
                  </a:cxn>
                </a:cxnLst>
                <a:rect l="0" t="0" r="r" b="b"/>
                <a:pathLst>
                  <a:path w="601" h="1289">
                    <a:moveTo>
                      <a:pt x="61" y="0"/>
                    </a:moveTo>
                    <a:cubicBezTo>
                      <a:pt x="52" y="154"/>
                      <a:pt x="0" y="310"/>
                      <a:pt x="52" y="466"/>
                    </a:cubicBezTo>
                    <a:cubicBezTo>
                      <a:pt x="42" y="497"/>
                      <a:pt x="44" y="658"/>
                      <a:pt x="43" y="667"/>
                    </a:cubicBezTo>
                    <a:cubicBezTo>
                      <a:pt x="49" y="673"/>
                      <a:pt x="54" y="681"/>
                      <a:pt x="61" y="686"/>
                    </a:cubicBezTo>
                    <a:cubicBezTo>
                      <a:pt x="69" y="691"/>
                      <a:pt x="82" y="688"/>
                      <a:pt x="89" y="695"/>
                    </a:cubicBezTo>
                    <a:cubicBezTo>
                      <a:pt x="105" y="710"/>
                      <a:pt x="93" y="742"/>
                      <a:pt x="107" y="759"/>
                    </a:cubicBezTo>
                    <a:cubicBezTo>
                      <a:pt x="113" y="767"/>
                      <a:pt x="126" y="765"/>
                      <a:pt x="135" y="768"/>
                    </a:cubicBezTo>
                    <a:cubicBezTo>
                      <a:pt x="160" y="793"/>
                      <a:pt x="183" y="800"/>
                      <a:pt x="208" y="823"/>
                    </a:cubicBezTo>
                    <a:cubicBezTo>
                      <a:pt x="223" y="897"/>
                      <a:pt x="218" y="853"/>
                      <a:pt x="263" y="896"/>
                    </a:cubicBezTo>
                    <a:cubicBezTo>
                      <a:pt x="266" y="914"/>
                      <a:pt x="266" y="933"/>
                      <a:pt x="272" y="951"/>
                    </a:cubicBezTo>
                    <a:cubicBezTo>
                      <a:pt x="289" y="1004"/>
                      <a:pt x="344" y="1012"/>
                      <a:pt x="381" y="1042"/>
                    </a:cubicBezTo>
                    <a:cubicBezTo>
                      <a:pt x="405" y="1061"/>
                      <a:pt x="436" y="1115"/>
                      <a:pt x="436" y="1115"/>
                    </a:cubicBezTo>
                    <a:cubicBezTo>
                      <a:pt x="449" y="1156"/>
                      <a:pt x="458" y="1159"/>
                      <a:pt x="500" y="1170"/>
                    </a:cubicBezTo>
                    <a:cubicBezTo>
                      <a:pt x="524" y="1194"/>
                      <a:pt x="530" y="1214"/>
                      <a:pt x="564" y="1225"/>
                    </a:cubicBezTo>
                    <a:cubicBezTo>
                      <a:pt x="585" y="1245"/>
                      <a:pt x="588" y="1263"/>
                      <a:pt x="601" y="1289"/>
                    </a:cubicBezTo>
                  </a:path>
                </a:pathLst>
              </a:custGeom>
              <a:noFill/>
              <a:ln w="38100" cap="flat" cmpd="sng">
                <a:solidFill>
                  <a:srgbClr val="FF3300"/>
                </a:solidFill>
                <a:prstDash val="solid"/>
                <a:round/>
                <a:headEnd/>
                <a:tailEnd/>
              </a:ln>
              <a:effectLst/>
            </p:spPr>
            <p:txBody>
              <a:bodyPr/>
              <a:lstStyle/>
              <a:p>
                <a:endParaRPr lang="en-US"/>
              </a:p>
            </p:txBody>
          </p:sp>
        </p:grpSp>
        <p:sp>
          <p:nvSpPr>
            <p:cNvPr id="18594" name="Freeform 162"/>
            <p:cNvSpPr>
              <a:spLocks/>
            </p:cNvSpPr>
            <p:nvPr/>
          </p:nvSpPr>
          <p:spPr bwMode="auto">
            <a:xfrm>
              <a:off x="3274" y="2002"/>
              <a:ext cx="265" cy="293"/>
            </a:xfrm>
            <a:custGeom>
              <a:avLst/>
              <a:gdLst/>
              <a:ahLst/>
              <a:cxnLst>
                <a:cxn ang="0">
                  <a:pos x="0" y="0"/>
                </a:cxn>
                <a:cxn ang="0">
                  <a:pos x="82" y="37"/>
                </a:cxn>
                <a:cxn ang="0">
                  <a:pos x="128" y="119"/>
                </a:cxn>
                <a:cxn ang="0">
                  <a:pos x="137" y="183"/>
                </a:cxn>
                <a:cxn ang="0">
                  <a:pos x="164" y="202"/>
                </a:cxn>
                <a:cxn ang="0">
                  <a:pos x="265" y="293"/>
                </a:cxn>
              </a:cxnLst>
              <a:rect l="0" t="0" r="r" b="b"/>
              <a:pathLst>
                <a:path w="265" h="293">
                  <a:moveTo>
                    <a:pt x="0" y="0"/>
                  </a:moveTo>
                  <a:cubicBezTo>
                    <a:pt x="29" y="11"/>
                    <a:pt x="52" y="27"/>
                    <a:pt x="82" y="37"/>
                  </a:cubicBezTo>
                  <a:cubicBezTo>
                    <a:pt x="102" y="67"/>
                    <a:pt x="102" y="95"/>
                    <a:pt x="128" y="119"/>
                  </a:cubicBezTo>
                  <a:cubicBezTo>
                    <a:pt x="131" y="140"/>
                    <a:pt x="128" y="163"/>
                    <a:pt x="137" y="183"/>
                  </a:cubicBezTo>
                  <a:cubicBezTo>
                    <a:pt x="141" y="193"/>
                    <a:pt x="158" y="193"/>
                    <a:pt x="164" y="202"/>
                  </a:cubicBezTo>
                  <a:cubicBezTo>
                    <a:pt x="198" y="256"/>
                    <a:pt x="169" y="293"/>
                    <a:pt x="265" y="293"/>
                  </a:cubicBezTo>
                </a:path>
              </a:pathLst>
            </a:custGeom>
            <a:noFill/>
            <a:ln w="38100" cap="flat" cmpd="sng">
              <a:solidFill>
                <a:srgbClr val="FF3300"/>
              </a:solidFill>
              <a:prstDash val="solid"/>
              <a:round/>
              <a:headEnd/>
              <a:tailEnd/>
            </a:ln>
            <a:effectLst/>
          </p:spPr>
          <p:txBody>
            <a:bodyPr/>
            <a:lstStyle/>
            <a:p>
              <a:endParaRPr lang="en-US"/>
            </a:p>
          </p:txBody>
        </p:sp>
      </p:grpSp>
      <p:sp>
        <p:nvSpPr>
          <p:cNvPr id="18595" name="Freeform 163"/>
          <p:cNvSpPr>
            <a:spLocks/>
          </p:cNvSpPr>
          <p:nvPr/>
        </p:nvSpPr>
        <p:spPr bwMode="auto">
          <a:xfrm>
            <a:off x="5232400" y="3667125"/>
            <a:ext cx="979488" cy="2279650"/>
          </a:xfrm>
          <a:custGeom>
            <a:avLst/>
            <a:gdLst/>
            <a:ahLst/>
            <a:cxnLst>
              <a:cxn ang="0">
                <a:pos x="384" y="0"/>
              </a:cxn>
              <a:cxn ang="0">
                <a:pos x="448" y="156"/>
              </a:cxn>
              <a:cxn ang="0">
                <a:pos x="512" y="403"/>
              </a:cxn>
              <a:cxn ang="0">
                <a:pos x="530" y="585"/>
              </a:cxn>
              <a:cxn ang="0">
                <a:pos x="557" y="649"/>
              </a:cxn>
              <a:cxn ang="0">
                <a:pos x="503" y="1006"/>
              </a:cxn>
              <a:cxn ang="0">
                <a:pos x="466" y="1097"/>
              </a:cxn>
              <a:cxn ang="0">
                <a:pos x="448" y="1116"/>
              </a:cxn>
              <a:cxn ang="0">
                <a:pos x="393" y="1134"/>
              </a:cxn>
              <a:cxn ang="0">
                <a:pos x="365" y="1143"/>
              </a:cxn>
              <a:cxn ang="0">
                <a:pos x="338" y="1161"/>
              </a:cxn>
              <a:cxn ang="0">
                <a:pos x="311" y="1216"/>
              </a:cxn>
              <a:cxn ang="0">
                <a:pos x="256" y="1235"/>
              </a:cxn>
              <a:cxn ang="0">
                <a:pos x="201" y="1253"/>
              </a:cxn>
              <a:cxn ang="0">
                <a:pos x="73" y="1326"/>
              </a:cxn>
              <a:cxn ang="0">
                <a:pos x="0" y="1436"/>
              </a:cxn>
            </a:cxnLst>
            <a:rect l="0" t="0" r="r" b="b"/>
            <a:pathLst>
              <a:path w="617" h="1436">
                <a:moveTo>
                  <a:pt x="384" y="0"/>
                </a:moveTo>
                <a:cubicBezTo>
                  <a:pt x="437" y="56"/>
                  <a:pt x="375" y="133"/>
                  <a:pt x="448" y="156"/>
                </a:cubicBezTo>
                <a:cubicBezTo>
                  <a:pt x="470" y="222"/>
                  <a:pt x="459" y="350"/>
                  <a:pt x="512" y="403"/>
                </a:cubicBezTo>
                <a:cubicBezTo>
                  <a:pt x="542" y="492"/>
                  <a:pt x="497" y="350"/>
                  <a:pt x="530" y="585"/>
                </a:cubicBezTo>
                <a:cubicBezTo>
                  <a:pt x="533" y="608"/>
                  <a:pt x="550" y="627"/>
                  <a:pt x="557" y="649"/>
                </a:cubicBezTo>
                <a:cubicBezTo>
                  <a:pt x="573" y="771"/>
                  <a:pt x="617" y="930"/>
                  <a:pt x="503" y="1006"/>
                </a:cubicBezTo>
                <a:cubicBezTo>
                  <a:pt x="486" y="1146"/>
                  <a:pt x="521" y="1063"/>
                  <a:pt x="466" y="1097"/>
                </a:cubicBezTo>
                <a:cubicBezTo>
                  <a:pt x="459" y="1102"/>
                  <a:pt x="456" y="1112"/>
                  <a:pt x="448" y="1116"/>
                </a:cubicBezTo>
                <a:cubicBezTo>
                  <a:pt x="431" y="1125"/>
                  <a:pt x="411" y="1128"/>
                  <a:pt x="393" y="1134"/>
                </a:cubicBezTo>
                <a:cubicBezTo>
                  <a:pt x="384" y="1137"/>
                  <a:pt x="365" y="1143"/>
                  <a:pt x="365" y="1143"/>
                </a:cubicBezTo>
                <a:cubicBezTo>
                  <a:pt x="356" y="1149"/>
                  <a:pt x="345" y="1152"/>
                  <a:pt x="338" y="1161"/>
                </a:cubicBezTo>
                <a:cubicBezTo>
                  <a:pt x="311" y="1196"/>
                  <a:pt x="351" y="1185"/>
                  <a:pt x="311" y="1216"/>
                </a:cubicBezTo>
                <a:cubicBezTo>
                  <a:pt x="296" y="1228"/>
                  <a:pt x="274" y="1229"/>
                  <a:pt x="256" y="1235"/>
                </a:cubicBezTo>
                <a:cubicBezTo>
                  <a:pt x="238" y="1241"/>
                  <a:pt x="201" y="1253"/>
                  <a:pt x="201" y="1253"/>
                </a:cubicBezTo>
                <a:cubicBezTo>
                  <a:pt x="165" y="1308"/>
                  <a:pt x="133" y="1311"/>
                  <a:pt x="73" y="1326"/>
                </a:cubicBezTo>
                <a:cubicBezTo>
                  <a:pt x="22" y="1360"/>
                  <a:pt x="0" y="1372"/>
                  <a:pt x="0" y="1436"/>
                </a:cubicBezTo>
              </a:path>
            </a:pathLst>
          </a:custGeom>
          <a:noFill/>
          <a:ln w="38100" cap="flat" cmpd="sng">
            <a:solidFill>
              <a:srgbClr val="FF3300"/>
            </a:solidFill>
            <a:prstDash val="solid"/>
            <a:round/>
            <a:headEnd/>
            <a:tailEnd/>
          </a:ln>
          <a:effectLst/>
        </p:spPr>
        <p:txBody>
          <a:bodyPr/>
          <a:lstStyle/>
          <a:p>
            <a:endParaRPr lang="en-US"/>
          </a:p>
        </p:txBody>
      </p:sp>
      <p:grpSp>
        <p:nvGrpSpPr>
          <p:cNvPr id="18596" name="Group 164"/>
          <p:cNvGrpSpPr>
            <a:grpSpLocks/>
          </p:cNvGrpSpPr>
          <p:nvPr/>
        </p:nvGrpSpPr>
        <p:grpSpPr bwMode="auto">
          <a:xfrm>
            <a:off x="2281238" y="9525"/>
            <a:ext cx="4981575" cy="6858000"/>
            <a:chOff x="1296" y="0"/>
            <a:chExt cx="3138" cy="4320"/>
          </a:xfrm>
        </p:grpSpPr>
        <p:grpSp>
          <p:nvGrpSpPr>
            <p:cNvPr id="18597" name="Group 165"/>
            <p:cNvGrpSpPr>
              <a:grpSpLocks/>
            </p:cNvGrpSpPr>
            <p:nvPr/>
          </p:nvGrpSpPr>
          <p:grpSpPr bwMode="auto">
            <a:xfrm>
              <a:off x="1296" y="0"/>
              <a:ext cx="3138" cy="4320"/>
              <a:chOff x="1296" y="0"/>
              <a:chExt cx="3138" cy="4320"/>
            </a:xfrm>
          </p:grpSpPr>
          <p:grpSp>
            <p:nvGrpSpPr>
              <p:cNvPr id="18598" name="Group 166"/>
              <p:cNvGrpSpPr>
                <a:grpSpLocks/>
              </p:cNvGrpSpPr>
              <p:nvPr/>
            </p:nvGrpSpPr>
            <p:grpSpPr bwMode="auto">
              <a:xfrm>
                <a:off x="1296" y="0"/>
                <a:ext cx="3138" cy="4320"/>
                <a:chOff x="1296" y="0"/>
                <a:chExt cx="3138" cy="4320"/>
              </a:xfrm>
            </p:grpSpPr>
            <p:grpSp>
              <p:nvGrpSpPr>
                <p:cNvPr id="18599" name="Group 167"/>
                <p:cNvGrpSpPr>
                  <a:grpSpLocks/>
                </p:cNvGrpSpPr>
                <p:nvPr/>
              </p:nvGrpSpPr>
              <p:grpSpPr bwMode="auto">
                <a:xfrm>
                  <a:off x="1296" y="0"/>
                  <a:ext cx="3138" cy="4320"/>
                  <a:chOff x="1344" y="0"/>
                  <a:chExt cx="3138" cy="4320"/>
                </a:xfrm>
              </p:grpSpPr>
              <p:grpSp>
                <p:nvGrpSpPr>
                  <p:cNvPr id="18600" name="Group 168"/>
                  <p:cNvGrpSpPr>
                    <a:grpSpLocks/>
                  </p:cNvGrpSpPr>
                  <p:nvPr/>
                </p:nvGrpSpPr>
                <p:grpSpPr bwMode="auto">
                  <a:xfrm>
                    <a:off x="1344" y="0"/>
                    <a:ext cx="3138" cy="4320"/>
                    <a:chOff x="1344" y="0"/>
                    <a:chExt cx="3138" cy="4320"/>
                  </a:xfrm>
                </p:grpSpPr>
                <p:grpSp>
                  <p:nvGrpSpPr>
                    <p:cNvPr id="18601" name="Group 169"/>
                    <p:cNvGrpSpPr>
                      <a:grpSpLocks/>
                    </p:cNvGrpSpPr>
                    <p:nvPr/>
                  </p:nvGrpSpPr>
                  <p:grpSpPr bwMode="auto">
                    <a:xfrm>
                      <a:off x="1344" y="0"/>
                      <a:ext cx="3138" cy="4320"/>
                      <a:chOff x="1311" y="0"/>
                      <a:chExt cx="3138" cy="4320"/>
                    </a:xfrm>
                  </p:grpSpPr>
                  <p:pic>
                    <p:nvPicPr>
                      <p:cNvPr id="18602" name="Picture 170" descr="Ban do du lich VN"/>
                      <p:cNvPicPr>
                        <a:picLocks noChangeAspect="1" noChangeArrowheads="1"/>
                      </p:cNvPicPr>
                      <p:nvPr/>
                    </p:nvPicPr>
                    <p:blipFill>
                      <a:blip r:embed="rId22"/>
                      <a:srcRect/>
                      <a:stretch>
                        <a:fillRect/>
                      </a:stretch>
                    </p:blipFill>
                    <p:spPr bwMode="auto">
                      <a:xfrm>
                        <a:off x="1311" y="0"/>
                        <a:ext cx="3138" cy="4320"/>
                      </a:xfrm>
                      <a:prstGeom prst="rect">
                        <a:avLst/>
                      </a:prstGeom>
                      <a:noFill/>
                    </p:spPr>
                  </p:pic>
                  <p:sp>
                    <p:nvSpPr>
                      <p:cNvPr id="18603" name="Oval 171"/>
                      <p:cNvSpPr>
                        <a:spLocks noChangeArrowheads="1"/>
                      </p:cNvSpPr>
                      <p:nvPr/>
                    </p:nvSpPr>
                    <p:spPr bwMode="auto">
                      <a:xfrm>
                        <a:off x="3009" y="663"/>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604" name="Oval 172"/>
                      <p:cNvSpPr>
                        <a:spLocks noChangeArrowheads="1"/>
                      </p:cNvSpPr>
                      <p:nvPr/>
                    </p:nvSpPr>
                    <p:spPr bwMode="auto">
                      <a:xfrm>
                        <a:off x="2496" y="576"/>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605" name="Oval 173"/>
                      <p:cNvSpPr>
                        <a:spLocks noChangeArrowheads="1"/>
                      </p:cNvSpPr>
                      <p:nvPr/>
                    </p:nvSpPr>
                    <p:spPr bwMode="auto">
                      <a:xfrm>
                        <a:off x="3216" y="1932"/>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606" name="Oval 174"/>
                      <p:cNvSpPr>
                        <a:spLocks noChangeArrowheads="1"/>
                      </p:cNvSpPr>
                      <p:nvPr/>
                    </p:nvSpPr>
                    <p:spPr bwMode="auto">
                      <a:xfrm>
                        <a:off x="3489" y="2232"/>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607" name="Oval 175"/>
                      <p:cNvSpPr>
                        <a:spLocks noChangeArrowheads="1"/>
                      </p:cNvSpPr>
                      <p:nvPr/>
                    </p:nvSpPr>
                    <p:spPr bwMode="auto">
                      <a:xfrm>
                        <a:off x="3129" y="3726"/>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sp>
                    <p:nvSpPr>
                      <p:cNvPr id="18608" name="Oval 176"/>
                      <p:cNvSpPr>
                        <a:spLocks noChangeArrowheads="1"/>
                      </p:cNvSpPr>
                      <p:nvPr/>
                    </p:nvSpPr>
                    <p:spPr bwMode="auto">
                      <a:xfrm>
                        <a:off x="3024" y="3600"/>
                        <a:ext cx="96" cy="96"/>
                      </a:xfrm>
                      <a:prstGeom prst="ellipse">
                        <a:avLst/>
                      </a:prstGeom>
                      <a:solidFill>
                        <a:srgbClr val="FF3300"/>
                      </a:solidFill>
                      <a:ln w="9525" algn="ctr">
                        <a:solidFill>
                          <a:srgbClr val="0000FF"/>
                        </a:solidFill>
                        <a:round/>
                        <a:headEnd/>
                        <a:tailEnd/>
                      </a:ln>
                      <a:effectLst/>
                    </p:spPr>
                    <p:txBody>
                      <a:bodyPr wrap="none" anchor="ctr"/>
                      <a:lstStyle/>
                      <a:p>
                        <a:pPr algn="ctr"/>
                        <a:endParaRPr lang="en-US" sz="1400">
                          <a:solidFill>
                            <a:srgbClr val="FF3300"/>
                          </a:solidFill>
                          <a:latin typeface=".VnArial Narrow" pitchFamily="34" charset="0"/>
                        </a:endParaRPr>
                      </a:p>
                    </p:txBody>
                  </p:sp>
                </p:grpSp>
                <p:sp>
                  <p:nvSpPr>
                    <p:cNvPr id="18609" name="Freeform 177"/>
                    <p:cNvSpPr>
                      <a:spLocks/>
                    </p:cNvSpPr>
                    <p:nvPr/>
                  </p:nvSpPr>
                  <p:spPr bwMode="auto">
                    <a:xfrm>
                      <a:off x="2615" y="600"/>
                      <a:ext cx="420" cy="113"/>
                    </a:xfrm>
                    <a:custGeom>
                      <a:avLst/>
                      <a:gdLst/>
                      <a:ahLst/>
                      <a:cxnLst>
                        <a:cxn ang="0">
                          <a:pos x="0" y="13"/>
                        </a:cxn>
                        <a:cxn ang="0">
                          <a:pos x="36" y="4"/>
                        </a:cxn>
                        <a:cxn ang="0">
                          <a:pos x="54" y="31"/>
                        </a:cxn>
                        <a:cxn ang="0">
                          <a:pos x="109" y="13"/>
                        </a:cxn>
                        <a:cxn ang="0">
                          <a:pos x="182" y="58"/>
                        </a:cxn>
                        <a:cxn ang="0">
                          <a:pos x="210" y="49"/>
                        </a:cxn>
                        <a:cxn ang="0">
                          <a:pos x="237" y="95"/>
                        </a:cxn>
                        <a:cxn ang="0">
                          <a:pos x="265" y="104"/>
                        </a:cxn>
                        <a:cxn ang="0">
                          <a:pos x="347" y="113"/>
                        </a:cxn>
                        <a:cxn ang="0">
                          <a:pos x="420" y="113"/>
                        </a:cxn>
                      </a:cxnLst>
                      <a:rect l="0" t="0" r="r" b="b"/>
                      <a:pathLst>
                        <a:path w="420" h="113">
                          <a:moveTo>
                            <a:pt x="0" y="13"/>
                          </a:moveTo>
                          <a:cubicBezTo>
                            <a:pt x="12" y="10"/>
                            <a:pt x="24" y="0"/>
                            <a:pt x="36" y="4"/>
                          </a:cubicBezTo>
                          <a:cubicBezTo>
                            <a:pt x="46" y="7"/>
                            <a:pt x="43" y="30"/>
                            <a:pt x="54" y="31"/>
                          </a:cubicBezTo>
                          <a:cubicBezTo>
                            <a:pt x="73" y="33"/>
                            <a:pt x="109" y="13"/>
                            <a:pt x="109" y="13"/>
                          </a:cubicBezTo>
                          <a:cubicBezTo>
                            <a:pt x="150" y="26"/>
                            <a:pt x="167" y="13"/>
                            <a:pt x="182" y="58"/>
                          </a:cubicBezTo>
                          <a:cubicBezTo>
                            <a:pt x="191" y="55"/>
                            <a:pt x="200" y="47"/>
                            <a:pt x="210" y="49"/>
                          </a:cubicBezTo>
                          <a:cubicBezTo>
                            <a:pt x="236" y="55"/>
                            <a:pt x="223" y="82"/>
                            <a:pt x="237" y="95"/>
                          </a:cubicBezTo>
                          <a:cubicBezTo>
                            <a:pt x="244" y="102"/>
                            <a:pt x="256" y="101"/>
                            <a:pt x="265" y="104"/>
                          </a:cubicBezTo>
                          <a:cubicBezTo>
                            <a:pt x="310" y="74"/>
                            <a:pt x="300" y="97"/>
                            <a:pt x="347" y="113"/>
                          </a:cubicBezTo>
                          <a:cubicBezTo>
                            <a:pt x="410" y="92"/>
                            <a:pt x="388" y="81"/>
                            <a:pt x="420" y="113"/>
                          </a:cubicBezTo>
                        </a:path>
                      </a:pathLst>
                    </a:custGeom>
                    <a:noFill/>
                    <a:ln w="28575" cap="flat" cmpd="sng">
                      <a:solidFill>
                        <a:srgbClr val="FF3300"/>
                      </a:solidFill>
                      <a:prstDash val="solid"/>
                      <a:round/>
                      <a:headEnd/>
                      <a:tailEnd/>
                    </a:ln>
                    <a:effectLst/>
                  </p:spPr>
                  <p:txBody>
                    <a:bodyPr/>
                    <a:lstStyle/>
                    <a:p>
                      <a:endParaRPr lang="en-US"/>
                    </a:p>
                  </p:txBody>
                </p:sp>
              </p:grpSp>
              <p:sp>
                <p:nvSpPr>
                  <p:cNvPr id="18610" name="AutoShape 178"/>
                  <p:cNvSpPr>
                    <a:spLocks noChangeArrowheads="1"/>
                  </p:cNvSpPr>
                  <p:nvPr/>
                </p:nvSpPr>
                <p:spPr bwMode="auto">
                  <a:xfrm>
                    <a:off x="2688" y="576"/>
                    <a:ext cx="144" cy="144"/>
                  </a:xfrm>
                  <a:prstGeom prst="star5">
                    <a:avLst/>
                  </a:prstGeom>
                  <a:solidFill>
                    <a:srgbClr val="FF3300"/>
                  </a:solidFill>
                  <a:ln w="9525" algn="ctr">
                    <a:solidFill>
                      <a:srgbClr val="0000FF"/>
                    </a:solidFill>
                    <a:miter lim="800000"/>
                    <a:headEnd/>
                    <a:tailEnd/>
                  </a:ln>
                  <a:effectLst/>
                </p:spPr>
                <p:txBody>
                  <a:bodyPr wrap="none" anchor="ctr"/>
                  <a:lstStyle/>
                  <a:p>
                    <a:endParaRPr lang="en-US"/>
                  </a:p>
                </p:txBody>
              </p:sp>
              <p:sp>
                <p:nvSpPr>
                  <p:cNvPr id="18611" name="Freeform 179"/>
                  <p:cNvSpPr>
                    <a:spLocks/>
                  </p:cNvSpPr>
                  <p:nvPr/>
                </p:nvSpPr>
                <p:spPr bwMode="auto">
                  <a:xfrm>
                    <a:off x="2615" y="640"/>
                    <a:ext cx="110" cy="48"/>
                  </a:xfrm>
                  <a:custGeom>
                    <a:avLst/>
                    <a:gdLst/>
                    <a:ahLst/>
                    <a:cxnLst>
                      <a:cxn ang="0">
                        <a:pos x="0" y="0"/>
                      </a:cxn>
                      <a:cxn ang="0">
                        <a:pos x="27" y="18"/>
                      </a:cxn>
                      <a:cxn ang="0">
                        <a:pos x="55" y="9"/>
                      </a:cxn>
                      <a:cxn ang="0">
                        <a:pos x="64" y="37"/>
                      </a:cxn>
                      <a:cxn ang="0">
                        <a:pos x="110" y="46"/>
                      </a:cxn>
                    </a:cxnLst>
                    <a:rect l="0" t="0" r="r" b="b"/>
                    <a:pathLst>
                      <a:path w="110" h="48">
                        <a:moveTo>
                          <a:pt x="0" y="0"/>
                        </a:moveTo>
                        <a:cubicBezTo>
                          <a:pt x="9" y="6"/>
                          <a:pt x="16" y="16"/>
                          <a:pt x="27" y="18"/>
                        </a:cubicBezTo>
                        <a:cubicBezTo>
                          <a:pt x="37" y="20"/>
                          <a:pt x="46" y="5"/>
                          <a:pt x="55" y="9"/>
                        </a:cubicBezTo>
                        <a:cubicBezTo>
                          <a:pt x="64" y="13"/>
                          <a:pt x="57" y="30"/>
                          <a:pt x="64" y="37"/>
                        </a:cubicBezTo>
                        <a:cubicBezTo>
                          <a:pt x="75" y="48"/>
                          <a:pt x="96" y="46"/>
                          <a:pt x="110" y="46"/>
                        </a:cubicBezTo>
                      </a:path>
                    </a:pathLst>
                  </a:custGeom>
                  <a:solidFill>
                    <a:srgbClr val="FF3300"/>
                  </a:solidFill>
                  <a:ln w="38100" cap="flat" cmpd="sng">
                    <a:solidFill>
                      <a:srgbClr val="0000FF"/>
                    </a:solidFill>
                    <a:prstDash val="solid"/>
                    <a:round/>
                    <a:headEnd/>
                    <a:tailEnd/>
                  </a:ln>
                  <a:effectLst/>
                </p:spPr>
                <p:txBody>
                  <a:bodyPr/>
                  <a:lstStyle/>
                  <a:p>
                    <a:endParaRPr lang="en-US"/>
                  </a:p>
                </p:txBody>
              </p:sp>
            </p:grpSp>
            <p:sp>
              <p:nvSpPr>
                <p:cNvPr id="18612" name="Freeform 180"/>
                <p:cNvSpPr>
                  <a:spLocks/>
                </p:cNvSpPr>
                <p:nvPr/>
              </p:nvSpPr>
              <p:spPr bwMode="auto">
                <a:xfrm>
                  <a:off x="2627" y="695"/>
                  <a:ext cx="601" cy="1289"/>
                </a:xfrm>
                <a:custGeom>
                  <a:avLst/>
                  <a:gdLst/>
                  <a:ahLst/>
                  <a:cxnLst>
                    <a:cxn ang="0">
                      <a:pos x="61" y="0"/>
                    </a:cxn>
                    <a:cxn ang="0">
                      <a:pos x="52" y="466"/>
                    </a:cxn>
                    <a:cxn ang="0">
                      <a:pos x="43" y="667"/>
                    </a:cxn>
                    <a:cxn ang="0">
                      <a:pos x="61" y="686"/>
                    </a:cxn>
                    <a:cxn ang="0">
                      <a:pos x="89" y="695"/>
                    </a:cxn>
                    <a:cxn ang="0">
                      <a:pos x="107" y="759"/>
                    </a:cxn>
                    <a:cxn ang="0">
                      <a:pos x="135" y="768"/>
                    </a:cxn>
                    <a:cxn ang="0">
                      <a:pos x="208" y="823"/>
                    </a:cxn>
                    <a:cxn ang="0">
                      <a:pos x="263" y="896"/>
                    </a:cxn>
                    <a:cxn ang="0">
                      <a:pos x="272" y="951"/>
                    </a:cxn>
                    <a:cxn ang="0">
                      <a:pos x="381" y="1042"/>
                    </a:cxn>
                    <a:cxn ang="0">
                      <a:pos x="436" y="1115"/>
                    </a:cxn>
                    <a:cxn ang="0">
                      <a:pos x="500" y="1170"/>
                    </a:cxn>
                    <a:cxn ang="0">
                      <a:pos x="564" y="1225"/>
                    </a:cxn>
                    <a:cxn ang="0">
                      <a:pos x="601" y="1289"/>
                    </a:cxn>
                  </a:cxnLst>
                  <a:rect l="0" t="0" r="r" b="b"/>
                  <a:pathLst>
                    <a:path w="601" h="1289">
                      <a:moveTo>
                        <a:pt x="61" y="0"/>
                      </a:moveTo>
                      <a:cubicBezTo>
                        <a:pt x="52" y="154"/>
                        <a:pt x="0" y="310"/>
                        <a:pt x="52" y="466"/>
                      </a:cubicBezTo>
                      <a:cubicBezTo>
                        <a:pt x="42" y="497"/>
                        <a:pt x="44" y="658"/>
                        <a:pt x="43" y="667"/>
                      </a:cubicBezTo>
                      <a:cubicBezTo>
                        <a:pt x="49" y="673"/>
                        <a:pt x="54" y="681"/>
                        <a:pt x="61" y="686"/>
                      </a:cubicBezTo>
                      <a:cubicBezTo>
                        <a:pt x="69" y="691"/>
                        <a:pt x="82" y="688"/>
                        <a:pt x="89" y="695"/>
                      </a:cubicBezTo>
                      <a:cubicBezTo>
                        <a:pt x="105" y="710"/>
                        <a:pt x="93" y="742"/>
                        <a:pt x="107" y="759"/>
                      </a:cubicBezTo>
                      <a:cubicBezTo>
                        <a:pt x="113" y="767"/>
                        <a:pt x="126" y="765"/>
                        <a:pt x="135" y="768"/>
                      </a:cubicBezTo>
                      <a:cubicBezTo>
                        <a:pt x="160" y="793"/>
                        <a:pt x="183" y="800"/>
                        <a:pt x="208" y="823"/>
                      </a:cubicBezTo>
                      <a:cubicBezTo>
                        <a:pt x="223" y="897"/>
                        <a:pt x="218" y="853"/>
                        <a:pt x="263" y="896"/>
                      </a:cubicBezTo>
                      <a:cubicBezTo>
                        <a:pt x="266" y="914"/>
                        <a:pt x="266" y="933"/>
                        <a:pt x="272" y="951"/>
                      </a:cubicBezTo>
                      <a:cubicBezTo>
                        <a:pt x="289" y="1004"/>
                        <a:pt x="344" y="1012"/>
                        <a:pt x="381" y="1042"/>
                      </a:cubicBezTo>
                      <a:cubicBezTo>
                        <a:pt x="405" y="1061"/>
                        <a:pt x="436" y="1115"/>
                        <a:pt x="436" y="1115"/>
                      </a:cubicBezTo>
                      <a:cubicBezTo>
                        <a:pt x="449" y="1156"/>
                        <a:pt x="458" y="1159"/>
                        <a:pt x="500" y="1170"/>
                      </a:cubicBezTo>
                      <a:cubicBezTo>
                        <a:pt x="524" y="1194"/>
                        <a:pt x="530" y="1214"/>
                        <a:pt x="564" y="1225"/>
                      </a:cubicBezTo>
                      <a:cubicBezTo>
                        <a:pt x="585" y="1245"/>
                        <a:pt x="588" y="1263"/>
                        <a:pt x="601" y="1289"/>
                      </a:cubicBezTo>
                    </a:path>
                  </a:pathLst>
                </a:custGeom>
                <a:noFill/>
                <a:ln w="38100" cap="flat" cmpd="sng">
                  <a:solidFill>
                    <a:srgbClr val="FF3300"/>
                  </a:solidFill>
                  <a:prstDash val="solid"/>
                  <a:round/>
                  <a:headEnd/>
                  <a:tailEnd/>
                </a:ln>
                <a:effectLst/>
              </p:spPr>
              <p:txBody>
                <a:bodyPr/>
                <a:lstStyle/>
                <a:p>
                  <a:endParaRPr lang="en-US"/>
                </a:p>
              </p:txBody>
            </p:sp>
          </p:grpSp>
          <p:sp>
            <p:nvSpPr>
              <p:cNvPr id="18613" name="Freeform 181"/>
              <p:cNvSpPr>
                <a:spLocks/>
              </p:cNvSpPr>
              <p:nvPr/>
            </p:nvSpPr>
            <p:spPr bwMode="auto">
              <a:xfrm>
                <a:off x="3274" y="2002"/>
                <a:ext cx="265" cy="293"/>
              </a:xfrm>
              <a:custGeom>
                <a:avLst/>
                <a:gdLst/>
                <a:ahLst/>
                <a:cxnLst>
                  <a:cxn ang="0">
                    <a:pos x="0" y="0"/>
                  </a:cxn>
                  <a:cxn ang="0">
                    <a:pos x="82" y="37"/>
                  </a:cxn>
                  <a:cxn ang="0">
                    <a:pos x="128" y="119"/>
                  </a:cxn>
                  <a:cxn ang="0">
                    <a:pos x="137" y="183"/>
                  </a:cxn>
                  <a:cxn ang="0">
                    <a:pos x="164" y="202"/>
                  </a:cxn>
                  <a:cxn ang="0">
                    <a:pos x="265" y="293"/>
                  </a:cxn>
                </a:cxnLst>
                <a:rect l="0" t="0" r="r" b="b"/>
                <a:pathLst>
                  <a:path w="265" h="293">
                    <a:moveTo>
                      <a:pt x="0" y="0"/>
                    </a:moveTo>
                    <a:cubicBezTo>
                      <a:pt x="29" y="11"/>
                      <a:pt x="52" y="27"/>
                      <a:pt x="82" y="37"/>
                    </a:cubicBezTo>
                    <a:cubicBezTo>
                      <a:pt x="102" y="67"/>
                      <a:pt x="102" y="95"/>
                      <a:pt x="128" y="119"/>
                    </a:cubicBezTo>
                    <a:cubicBezTo>
                      <a:pt x="131" y="140"/>
                      <a:pt x="128" y="163"/>
                      <a:pt x="137" y="183"/>
                    </a:cubicBezTo>
                    <a:cubicBezTo>
                      <a:pt x="141" y="193"/>
                      <a:pt x="158" y="193"/>
                      <a:pt x="164" y="202"/>
                    </a:cubicBezTo>
                    <a:cubicBezTo>
                      <a:pt x="198" y="256"/>
                      <a:pt x="169" y="293"/>
                      <a:pt x="265" y="293"/>
                    </a:cubicBezTo>
                  </a:path>
                </a:pathLst>
              </a:custGeom>
              <a:noFill/>
              <a:ln w="38100" cap="flat" cmpd="sng">
                <a:solidFill>
                  <a:srgbClr val="FF3300"/>
                </a:solidFill>
                <a:prstDash val="solid"/>
                <a:round/>
                <a:headEnd/>
                <a:tailEnd/>
              </a:ln>
              <a:effectLst/>
            </p:spPr>
            <p:txBody>
              <a:bodyPr/>
              <a:lstStyle/>
              <a:p>
                <a:endParaRPr lang="en-US"/>
              </a:p>
            </p:txBody>
          </p:sp>
        </p:grpSp>
        <p:sp>
          <p:nvSpPr>
            <p:cNvPr id="18614" name="Freeform 182"/>
            <p:cNvSpPr>
              <a:spLocks/>
            </p:cNvSpPr>
            <p:nvPr/>
          </p:nvSpPr>
          <p:spPr bwMode="auto">
            <a:xfrm>
              <a:off x="3155" y="2313"/>
              <a:ext cx="617" cy="1436"/>
            </a:xfrm>
            <a:custGeom>
              <a:avLst/>
              <a:gdLst/>
              <a:ahLst/>
              <a:cxnLst>
                <a:cxn ang="0">
                  <a:pos x="384" y="0"/>
                </a:cxn>
                <a:cxn ang="0">
                  <a:pos x="448" y="156"/>
                </a:cxn>
                <a:cxn ang="0">
                  <a:pos x="512" y="403"/>
                </a:cxn>
                <a:cxn ang="0">
                  <a:pos x="530" y="585"/>
                </a:cxn>
                <a:cxn ang="0">
                  <a:pos x="557" y="649"/>
                </a:cxn>
                <a:cxn ang="0">
                  <a:pos x="503" y="1006"/>
                </a:cxn>
                <a:cxn ang="0">
                  <a:pos x="466" y="1097"/>
                </a:cxn>
                <a:cxn ang="0">
                  <a:pos x="448" y="1116"/>
                </a:cxn>
                <a:cxn ang="0">
                  <a:pos x="393" y="1134"/>
                </a:cxn>
                <a:cxn ang="0">
                  <a:pos x="365" y="1143"/>
                </a:cxn>
                <a:cxn ang="0">
                  <a:pos x="338" y="1161"/>
                </a:cxn>
                <a:cxn ang="0">
                  <a:pos x="311" y="1216"/>
                </a:cxn>
                <a:cxn ang="0">
                  <a:pos x="256" y="1235"/>
                </a:cxn>
                <a:cxn ang="0">
                  <a:pos x="201" y="1253"/>
                </a:cxn>
                <a:cxn ang="0">
                  <a:pos x="73" y="1326"/>
                </a:cxn>
                <a:cxn ang="0">
                  <a:pos x="0" y="1436"/>
                </a:cxn>
              </a:cxnLst>
              <a:rect l="0" t="0" r="r" b="b"/>
              <a:pathLst>
                <a:path w="617" h="1436">
                  <a:moveTo>
                    <a:pt x="384" y="0"/>
                  </a:moveTo>
                  <a:cubicBezTo>
                    <a:pt x="437" y="56"/>
                    <a:pt x="375" y="133"/>
                    <a:pt x="448" y="156"/>
                  </a:cubicBezTo>
                  <a:cubicBezTo>
                    <a:pt x="470" y="222"/>
                    <a:pt x="459" y="350"/>
                    <a:pt x="512" y="403"/>
                  </a:cubicBezTo>
                  <a:cubicBezTo>
                    <a:pt x="542" y="492"/>
                    <a:pt x="497" y="350"/>
                    <a:pt x="530" y="585"/>
                  </a:cubicBezTo>
                  <a:cubicBezTo>
                    <a:pt x="533" y="608"/>
                    <a:pt x="550" y="627"/>
                    <a:pt x="557" y="649"/>
                  </a:cubicBezTo>
                  <a:cubicBezTo>
                    <a:pt x="573" y="771"/>
                    <a:pt x="617" y="930"/>
                    <a:pt x="503" y="1006"/>
                  </a:cubicBezTo>
                  <a:cubicBezTo>
                    <a:pt x="486" y="1146"/>
                    <a:pt x="521" y="1063"/>
                    <a:pt x="466" y="1097"/>
                  </a:cubicBezTo>
                  <a:cubicBezTo>
                    <a:pt x="459" y="1102"/>
                    <a:pt x="456" y="1112"/>
                    <a:pt x="448" y="1116"/>
                  </a:cubicBezTo>
                  <a:cubicBezTo>
                    <a:pt x="431" y="1125"/>
                    <a:pt x="411" y="1128"/>
                    <a:pt x="393" y="1134"/>
                  </a:cubicBezTo>
                  <a:cubicBezTo>
                    <a:pt x="384" y="1137"/>
                    <a:pt x="365" y="1143"/>
                    <a:pt x="365" y="1143"/>
                  </a:cubicBezTo>
                  <a:cubicBezTo>
                    <a:pt x="356" y="1149"/>
                    <a:pt x="345" y="1152"/>
                    <a:pt x="338" y="1161"/>
                  </a:cubicBezTo>
                  <a:cubicBezTo>
                    <a:pt x="311" y="1196"/>
                    <a:pt x="351" y="1185"/>
                    <a:pt x="311" y="1216"/>
                  </a:cubicBezTo>
                  <a:cubicBezTo>
                    <a:pt x="296" y="1228"/>
                    <a:pt x="274" y="1229"/>
                    <a:pt x="256" y="1235"/>
                  </a:cubicBezTo>
                  <a:cubicBezTo>
                    <a:pt x="238" y="1241"/>
                    <a:pt x="201" y="1253"/>
                    <a:pt x="201" y="1253"/>
                  </a:cubicBezTo>
                  <a:cubicBezTo>
                    <a:pt x="165" y="1308"/>
                    <a:pt x="133" y="1311"/>
                    <a:pt x="73" y="1326"/>
                  </a:cubicBezTo>
                  <a:cubicBezTo>
                    <a:pt x="22" y="1360"/>
                    <a:pt x="0" y="1372"/>
                    <a:pt x="0" y="1436"/>
                  </a:cubicBezTo>
                </a:path>
              </a:pathLst>
            </a:custGeom>
            <a:noFill/>
            <a:ln w="38100" cap="flat" cmpd="sng">
              <a:solidFill>
                <a:srgbClr val="FF3300"/>
              </a:solidFill>
              <a:prstDash val="solid"/>
              <a:round/>
              <a:headEnd/>
              <a:tailEnd/>
            </a:ln>
            <a:effectLst/>
          </p:spPr>
          <p:txBody>
            <a:bodyPr/>
            <a:lstStyle/>
            <a:p>
              <a:endParaRPr lang="en-US"/>
            </a:p>
          </p:txBody>
        </p:sp>
      </p:grpSp>
      <p:sp>
        <p:nvSpPr>
          <p:cNvPr id="18615" name="Freeform 183"/>
          <p:cNvSpPr>
            <a:spLocks/>
          </p:cNvSpPr>
          <p:nvPr/>
        </p:nvSpPr>
        <p:spPr bwMode="auto">
          <a:xfrm>
            <a:off x="5130800" y="5859463"/>
            <a:ext cx="42863" cy="130175"/>
          </a:xfrm>
          <a:custGeom>
            <a:avLst/>
            <a:gdLst/>
            <a:ahLst/>
            <a:cxnLst>
              <a:cxn ang="0">
                <a:pos x="27" y="82"/>
              </a:cxn>
              <a:cxn ang="0">
                <a:pos x="0" y="0"/>
              </a:cxn>
            </a:cxnLst>
            <a:rect l="0" t="0" r="r" b="b"/>
            <a:pathLst>
              <a:path w="27" h="82">
                <a:moveTo>
                  <a:pt x="27" y="82"/>
                </a:moveTo>
                <a:cubicBezTo>
                  <a:pt x="17" y="50"/>
                  <a:pt x="0" y="34"/>
                  <a:pt x="0" y="0"/>
                </a:cubicBezTo>
              </a:path>
            </a:pathLst>
          </a:custGeom>
          <a:noFill/>
          <a:ln w="38100" cap="flat" cmpd="sng">
            <a:solidFill>
              <a:srgbClr val="0000FF"/>
            </a:solidFill>
            <a:prstDash val="solid"/>
            <a:round/>
            <a:headEnd/>
            <a:tailEn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300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diamond(in)">
                                      <p:cBhvr>
                                        <p:cTn id="7" dur="20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fade">
                                      <p:cBhvr>
                                        <p:cTn id="12" dur="1000"/>
                                        <p:tgtEl>
                                          <p:spTgt spid="18435"/>
                                        </p:tgtEl>
                                      </p:cBhvr>
                                    </p:animEffect>
                                    <p:anim calcmode="lin" valueType="num">
                                      <p:cBhvr>
                                        <p:cTn id="13" dur="1000" fill="hold"/>
                                        <p:tgtEl>
                                          <p:spTgt spid="18435"/>
                                        </p:tgtEl>
                                        <p:attrNameLst>
                                          <p:attrName>ppt_x</p:attrName>
                                        </p:attrNameLst>
                                      </p:cBhvr>
                                      <p:tavLst>
                                        <p:tav tm="0">
                                          <p:val>
                                            <p:strVal val="#ppt_x"/>
                                          </p:val>
                                        </p:tav>
                                        <p:tav tm="100000">
                                          <p:val>
                                            <p:strVal val="#ppt_x"/>
                                          </p:val>
                                        </p:tav>
                                      </p:tavLst>
                                    </p:anim>
                                    <p:anim calcmode="lin" valueType="num">
                                      <p:cBhvr>
                                        <p:cTn id="14" dur="1000" fill="hold"/>
                                        <p:tgtEl>
                                          <p:spTgt spid="18435"/>
                                        </p:tgtEl>
                                        <p:attrNameLst>
                                          <p:attrName>ppt_y</p:attrName>
                                        </p:attrNameLst>
                                      </p:cBhvr>
                                      <p:tavLst>
                                        <p:tav tm="0">
                                          <p:val>
                                            <p:strVal val="#ppt_y-.1"/>
                                          </p:val>
                                        </p:tav>
                                        <p:tav tm="100000">
                                          <p:val>
                                            <p:strVal val="#ppt_y"/>
                                          </p:val>
                                        </p:tav>
                                      </p:tavLst>
                                    </p:anim>
                                  </p:childTnLst>
                                </p:cTn>
                              </p:par>
                              <p:par>
                                <p:cTn id="15" presetID="8" presetClass="entr" presetSubtype="16" repeatCount="5000" fill="hold" nodeType="withEffect">
                                  <p:stCondLst>
                                    <p:cond delay="0"/>
                                  </p:stCondLst>
                                  <p:childTnLst>
                                    <p:set>
                                      <p:cBhvr>
                                        <p:cTn id="16" dur="1" fill="hold">
                                          <p:stCondLst>
                                            <p:cond delay="0"/>
                                          </p:stCondLst>
                                        </p:cTn>
                                        <p:tgtEl>
                                          <p:spTgt spid="18469"/>
                                        </p:tgtEl>
                                        <p:attrNameLst>
                                          <p:attrName>style.visibility</p:attrName>
                                        </p:attrNameLst>
                                      </p:cBhvr>
                                      <p:to>
                                        <p:strVal val="visible"/>
                                      </p:to>
                                    </p:set>
                                    <p:animEffect transition="in" filter="diamond(in)">
                                      <p:cBhvr>
                                        <p:cTn id="17" dur="3000"/>
                                        <p:tgtEl>
                                          <p:spTgt spid="18469"/>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8516"/>
                                        </p:tgtEl>
                                        <p:attrNameLst>
                                          <p:attrName>style.visibility</p:attrName>
                                        </p:attrNameLst>
                                      </p:cBhvr>
                                      <p:to>
                                        <p:strVal val="visible"/>
                                      </p:to>
                                    </p:set>
                                    <p:animEffect transition="in" filter="fade">
                                      <p:cBhvr>
                                        <p:cTn id="22" dur="1000"/>
                                        <p:tgtEl>
                                          <p:spTgt spid="18516"/>
                                        </p:tgtEl>
                                      </p:cBhvr>
                                    </p:animEffect>
                                    <p:anim calcmode="lin" valueType="num">
                                      <p:cBhvr>
                                        <p:cTn id="23" dur="1000" fill="hold"/>
                                        <p:tgtEl>
                                          <p:spTgt spid="18516"/>
                                        </p:tgtEl>
                                        <p:attrNameLst>
                                          <p:attrName>ppt_x</p:attrName>
                                        </p:attrNameLst>
                                      </p:cBhvr>
                                      <p:tavLst>
                                        <p:tav tm="0">
                                          <p:val>
                                            <p:strVal val="#ppt_x"/>
                                          </p:val>
                                        </p:tav>
                                        <p:tav tm="100000">
                                          <p:val>
                                            <p:strVal val="#ppt_x"/>
                                          </p:val>
                                        </p:tav>
                                      </p:tavLst>
                                    </p:anim>
                                    <p:anim calcmode="lin" valueType="num">
                                      <p:cBhvr>
                                        <p:cTn id="24" dur="1000" fill="hold"/>
                                        <p:tgtEl>
                                          <p:spTgt spid="1851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8524"/>
                                        </p:tgtEl>
                                        <p:attrNameLst>
                                          <p:attrName>style.visibility</p:attrName>
                                        </p:attrNameLst>
                                      </p:cBhvr>
                                      <p:to>
                                        <p:strVal val="visible"/>
                                      </p:to>
                                    </p:set>
                                    <p:animEffect transition="in" filter="fade">
                                      <p:cBhvr>
                                        <p:cTn id="27" dur="1000"/>
                                        <p:tgtEl>
                                          <p:spTgt spid="18524"/>
                                        </p:tgtEl>
                                      </p:cBhvr>
                                    </p:animEffect>
                                    <p:anim calcmode="lin" valueType="num">
                                      <p:cBhvr>
                                        <p:cTn id="28" dur="1000" fill="hold"/>
                                        <p:tgtEl>
                                          <p:spTgt spid="18524"/>
                                        </p:tgtEl>
                                        <p:attrNameLst>
                                          <p:attrName>ppt_x</p:attrName>
                                        </p:attrNameLst>
                                      </p:cBhvr>
                                      <p:tavLst>
                                        <p:tav tm="0">
                                          <p:val>
                                            <p:strVal val="#ppt_x"/>
                                          </p:val>
                                        </p:tav>
                                        <p:tav tm="100000">
                                          <p:val>
                                            <p:strVal val="#ppt_x"/>
                                          </p:val>
                                        </p:tav>
                                      </p:tavLst>
                                    </p:anim>
                                    <p:anim calcmode="lin" valueType="num">
                                      <p:cBhvr>
                                        <p:cTn id="29" dur="1000" fill="hold"/>
                                        <p:tgtEl>
                                          <p:spTgt spid="18524"/>
                                        </p:tgtEl>
                                        <p:attrNameLst>
                                          <p:attrName>ppt_y</p:attrName>
                                        </p:attrNameLst>
                                      </p:cBhvr>
                                      <p:tavLst>
                                        <p:tav tm="0">
                                          <p:val>
                                            <p:strVal val="#ppt_y-.1"/>
                                          </p:val>
                                        </p:tav>
                                        <p:tav tm="100000">
                                          <p:val>
                                            <p:strVal val="#ppt_y"/>
                                          </p:val>
                                        </p:tav>
                                      </p:tavLst>
                                    </p:anim>
                                  </p:childTnLst>
                                </p:cTn>
                              </p:par>
                              <p:par>
                                <p:cTn id="30" presetID="5" presetClass="exit" presetSubtype="10" fill="hold" nodeType="withEffect">
                                  <p:stCondLst>
                                    <p:cond delay="0"/>
                                  </p:stCondLst>
                                  <p:childTnLst>
                                    <p:animEffect transition="out" filter="checkerboard(across)">
                                      <p:cBhvr>
                                        <p:cTn id="31" dur="500"/>
                                        <p:tgtEl>
                                          <p:spTgt spid="18435"/>
                                        </p:tgtEl>
                                      </p:cBhvr>
                                    </p:animEffect>
                                    <p:set>
                                      <p:cBhvr>
                                        <p:cTn id="32" dur="1" fill="hold">
                                          <p:stCondLst>
                                            <p:cond delay="499"/>
                                          </p:stCondLst>
                                        </p:cTn>
                                        <p:tgtEl>
                                          <p:spTgt spid="18435"/>
                                        </p:tgtEl>
                                        <p:attrNameLst>
                                          <p:attrName>style.visibility</p:attrName>
                                        </p:attrNameLst>
                                      </p:cBhvr>
                                      <p:to>
                                        <p:strVal val="hidden"/>
                                      </p:to>
                                    </p:set>
                                  </p:childTnLst>
                                </p:cTn>
                              </p:par>
                              <p:par>
                                <p:cTn id="33" presetID="5" presetClass="exit" presetSubtype="10" fill="hold" nodeType="withEffect">
                                  <p:stCondLst>
                                    <p:cond delay="0"/>
                                  </p:stCondLst>
                                  <p:childTnLst>
                                    <p:animEffect transition="out" filter="checkerboard(across)">
                                      <p:cBhvr>
                                        <p:cTn id="34" dur="500"/>
                                        <p:tgtEl>
                                          <p:spTgt spid="18469"/>
                                        </p:tgtEl>
                                      </p:cBhvr>
                                    </p:animEffect>
                                    <p:set>
                                      <p:cBhvr>
                                        <p:cTn id="35" dur="1" fill="hold">
                                          <p:stCondLst>
                                            <p:cond delay="499"/>
                                          </p:stCondLst>
                                        </p:cTn>
                                        <p:tgtEl>
                                          <p:spTgt spid="1846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0" repeatCount="3000" fill="hold" grpId="0" nodeType="clickEffect">
                                  <p:stCondLst>
                                    <p:cond delay="0"/>
                                  </p:stCondLst>
                                  <p:childTnLst>
                                    <p:set>
                                      <p:cBhvr>
                                        <p:cTn id="39" dur="1" fill="hold">
                                          <p:stCondLst>
                                            <p:cond delay="0"/>
                                          </p:stCondLst>
                                        </p:cTn>
                                        <p:tgtEl>
                                          <p:spTgt spid="18525"/>
                                        </p:tgtEl>
                                        <p:attrNameLst>
                                          <p:attrName>style.visibility</p:attrName>
                                        </p:attrNameLst>
                                      </p:cBhvr>
                                      <p:to>
                                        <p:strVal val="visible"/>
                                      </p:to>
                                    </p:set>
                                    <p:anim calcmode="lin" valueType="num">
                                      <p:cBhvr>
                                        <p:cTn id="40" dur="500" fill="hold"/>
                                        <p:tgtEl>
                                          <p:spTgt spid="18525"/>
                                        </p:tgtEl>
                                        <p:attrNameLst>
                                          <p:attrName>ppt_w</p:attrName>
                                        </p:attrNameLst>
                                      </p:cBhvr>
                                      <p:tavLst>
                                        <p:tav tm="0">
                                          <p:val>
                                            <p:fltVal val="0"/>
                                          </p:val>
                                        </p:tav>
                                        <p:tav tm="100000">
                                          <p:val>
                                            <p:strVal val="#ppt_w"/>
                                          </p:val>
                                        </p:tav>
                                      </p:tavLst>
                                    </p:anim>
                                    <p:anim calcmode="lin" valueType="num">
                                      <p:cBhvr>
                                        <p:cTn id="41" dur="500" fill="hold"/>
                                        <p:tgtEl>
                                          <p:spTgt spid="18525"/>
                                        </p:tgtEl>
                                        <p:attrNameLst>
                                          <p:attrName>ppt_h</p:attrName>
                                        </p:attrNameLst>
                                      </p:cBhvr>
                                      <p:tavLst>
                                        <p:tav tm="0">
                                          <p:val>
                                            <p:fltVal val="0"/>
                                          </p:val>
                                        </p:tav>
                                        <p:tav tm="100000">
                                          <p:val>
                                            <p:strVal val="#ppt_h"/>
                                          </p:val>
                                        </p:tav>
                                      </p:tavLst>
                                    </p:anim>
                                    <p:animEffect transition="in" filter="fade">
                                      <p:cBhvr>
                                        <p:cTn id="42" dur="500"/>
                                        <p:tgtEl>
                                          <p:spTgt spid="18525"/>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8460"/>
                                        </p:tgtEl>
                                        <p:attrNameLst>
                                          <p:attrName>style.visibility</p:attrName>
                                        </p:attrNameLst>
                                      </p:cBhvr>
                                      <p:to>
                                        <p:strVal val="visible"/>
                                      </p:to>
                                    </p:set>
                                    <p:animEffect transition="in" filter="fade">
                                      <p:cBhvr>
                                        <p:cTn id="47" dur="1000"/>
                                        <p:tgtEl>
                                          <p:spTgt spid="18460"/>
                                        </p:tgtEl>
                                      </p:cBhvr>
                                    </p:animEffect>
                                    <p:anim calcmode="lin" valueType="num">
                                      <p:cBhvr>
                                        <p:cTn id="48" dur="1000" fill="hold"/>
                                        <p:tgtEl>
                                          <p:spTgt spid="18460"/>
                                        </p:tgtEl>
                                        <p:attrNameLst>
                                          <p:attrName>ppt_x</p:attrName>
                                        </p:attrNameLst>
                                      </p:cBhvr>
                                      <p:tavLst>
                                        <p:tav tm="0">
                                          <p:val>
                                            <p:strVal val="#ppt_x"/>
                                          </p:val>
                                        </p:tav>
                                        <p:tav tm="100000">
                                          <p:val>
                                            <p:strVal val="#ppt_x"/>
                                          </p:val>
                                        </p:tav>
                                      </p:tavLst>
                                    </p:anim>
                                    <p:anim calcmode="lin" valueType="num">
                                      <p:cBhvr>
                                        <p:cTn id="49" dur="1000" fill="hold"/>
                                        <p:tgtEl>
                                          <p:spTgt spid="18460"/>
                                        </p:tgtEl>
                                        <p:attrNameLst>
                                          <p:attrName>ppt_y</p:attrName>
                                        </p:attrNameLst>
                                      </p:cBhvr>
                                      <p:tavLst>
                                        <p:tav tm="0">
                                          <p:val>
                                            <p:strVal val="#ppt_y-.1"/>
                                          </p:val>
                                        </p:tav>
                                        <p:tav tm="100000">
                                          <p:val>
                                            <p:strVal val="#ppt_y"/>
                                          </p:val>
                                        </p:tav>
                                      </p:tavLst>
                                    </p:anim>
                                  </p:childTnLst>
                                </p:cTn>
                              </p:par>
                              <p:par>
                                <p:cTn id="50" presetID="4" presetClass="exit" presetSubtype="16" fill="hold" grpId="1" nodeType="withEffect">
                                  <p:stCondLst>
                                    <p:cond delay="0"/>
                                  </p:stCondLst>
                                  <p:childTnLst>
                                    <p:animEffect transition="out" filter="box(in)">
                                      <p:cBhvr>
                                        <p:cTn id="51" dur="500"/>
                                        <p:tgtEl>
                                          <p:spTgt spid="18525"/>
                                        </p:tgtEl>
                                      </p:cBhvr>
                                    </p:animEffect>
                                    <p:set>
                                      <p:cBhvr>
                                        <p:cTn id="52" dur="1" fill="hold">
                                          <p:stCondLst>
                                            <p:cond delay="499"/>
                                          </p:stCondLst>
                                        </p:cTn>
                                        <p:tgtEl>
                                          <p:spTgt spid="18525"/>
                                        </p:tgtEl>
                                        <p:attrNameLst>
                                          <p:attrName>style.visibility</p:attrName>
                                        </p:attrNameLst>
                                      </p:cBhvr>
                                      <p:to>
                                        <p:strVal val="hidden"/>
                                      </p:to>
                                    </p:set>
                                  </p:childTnLst>
                                </p:cTn>
                              </p:par>
                              <p:par>
                                <p:cTn id="53" presetID="4" presetClass="exit" presetSubtype="16" fill="hold" grpId="1" nodeType="withEffect">
                                  <p:stCondLst>
                                    <p:cond delay="0"/>
                                  </p:stCondLst>
                                  <p:childTnLst>
                                    <p:animEffect transition="out" filter="box(in)">
                                      <p:cBhvr>
                                        <p:cTn id="54" dur="500"/>
                                        <p:tgtEl>
                                          <p:spTgt spid="18524"/>
                                        </p:tgtEl>
                                      </p:cBhvr>
                                    </p:animEffect>
                                    <p:set>
                                      <p:cBhvr>
                                        <p:cTn id="55" dur="1" fill="hold">
                                          <p:stCondLst>
                                            <p:cond delay="499"/>
                                          </p:stCondLst>
                                        </p:cTn>
                                        <p:tgtEl>
                                          <p:spTgt spid="18524"/>
                                        </p:tgtEl>
                                        <p:attrNameLst>
                                          <p:attrName>style.visibility</p:attrName>
                                        </p:attrNameLst>
                                      </p:cBhvr>
                                      <p:to>
                                        <p:strVal val="hidden"/>
                                      </p:to>
                                    </p:set>
                                  </p:childTnLst>
                                </p:cTn>
                              </p:par>
                              <p:par>
                                <p:cTn id="56" presetID="4" presetClass="exit" presetSubtype="16" fill="hold" nodeType="withEffect">
                                  <p:stCondLst>
                                    <p:cond delay="0"/>
                                  </p:stCondLst>
                                  <p:childTnLst>
                                    <p:animEffect transition="out" filter="box(in)">
                                      <p:cBhvr>
                                        <p:cTn id="57" dur="500"/>
                                        <p:tgtEl>
                                          <p:spTgt spid="18516"/>
                                        </p:tgtEl>
                                      </p:cBhvr>
                                    </p:animEffect>
                                    <p:set>
                                      <p:cBhvr>
                                        <p:cTn id="58" dur="1" fill="hold">
                                          <p:stCondLst>
                                            <p:cond delay="499"/>
                                          </p:stCondLst>
                                        </p:cTn>
                                        <p:tgtEl>
                                          <p:spTgt spid="18516"/>
                                        </p:tgtEl>
                                        <p:attrNameLst>
                                          <p:attrName>style.visibility</p:attrName>
                                        </p:attrNameLst>
                                      </p:cBhvr>
                                      <p:to>
                                        <p:strVal val="hidden"/>
                                      </p:to>
                                    </p:set>
                                  </p:childTnLst>
                                </p:cTn>
                              </p:par>
                            </p:childTnLst>
                          </p:cTn>
                        </p:par>
                        <p:par>
                          <p:cTn id="59" fill="hold">
                            <p:stCondLst>
                              <p:cond delay="1000"/>
                            </p:stCondLst>
                            <p:childTnLst>
                              <p:par>
                                <p:cTn id="60" presetID="47" presetClass="entr" presetSubtype="0" fill="hold" nodeType="afterEffect">
                                  <p:stCondLst>
                                    <p:cond delay="5000"/>
                                  </p:stCondLst>
                                  <p:childTnLst>
                                    <p:set>
                                      <p:cBhvr>
                                        <p:cTn id="61" dur="1" fill="hold">
                                          <p:stCondLst>
                                            <p:cond delay="0"/>
                                          </p:stCondLst>
                                        </p:cTn>
                                        <p:tgtEl>
                                          <p:spTgt spid="18463"/>
                                        </p:tgtEl>
                                        <p:attrNameLst>
                                          <p:attrName>style.visibility</p:attrName>
                                        </p:attrNameLst>
                                      </p:cBhvr>
                                      <p:to>
                                        <p:strVal val="visible"/>
                                      </p:to>
                                    </p:set>
                                    <p:animEffect transition="in" filter="fade">
                                      <p:cBhvr>
                                        <p:cTn id="62" dur="5000"/>
                                        <p:tgtEl>
                                          <p:spTgt spid="18463"/>
                                        </p:tgtEl>
                                      </p:cBhvr>
                                    </p:animEffect>
                                    <p:anim calcmode="lin" valueType="num">
                                      <p:cBhvr>
                                        <p:cTn id="63" dur="5000" fill="hold"/>
                                        <p:tgtEl>
                                          <p:spTgt spid="18463"/>
                                        </p:tgtEl>
                                        <p:attrNameLst>
                                          <p:attrName>ppt_x</p:attrName>
                                        </p:attrNameLst>
                                      </p:cBhvr>
                                      <p:tavLst>
                                        <p:tav tm="0">
                                          <p:val>
                                            <p:strVal val="#ppt_x"/>
                                          </p:val>
                                        </p:tav>
                                        <p:tav tm="100000">
                                          <p:val>
                                            <p:strVal val="#ppt_x"/>
                                          </p:val>
                                        </p:tav>
                                      </p:tavLst>
                                    </p:anim>
                                    <p:anim calcmode="lin" valueType="num">
                                      <p:cBhvr>
                                        <p:cTn id="64" dur="5000" fill="hold"/>
                                        <p:tgtEl>
                                          <p:spTgt spid="18463"/>
                                        </p:tgtEl>
                                        <p:attrNameLst>
                                          <p:attrName>ppt_y</p:attrName>
                                        </p:attrNameLst>
                                      </p:cBhvr>
                                      <p:tavLst>
                                        <p:tav tm="0">
                                          <p:val>
                                            <p:strVal val="#ppt_y-.1"/>
                                          </p:val>
                                        </p:tav>
                                        <p:tav tm="100000">
                                          <p:val>
                                            <p:strVal val="#ppt_y"/>
                                          </p:val>
                                        </p:tav>
                                      </p:tavLst>
                                    </p:anim>
                                  </p:childTnLst>
                                </p:cTn>
                              </p:par>
                              <p:par>
                                <p:cTn id="65" presetID="5" presetClass="exit" presetSubtype="10" fill="hold" nodeType="withEffect">
                                  <p:stCondLst>
                                    <p:cond delay="5000"/>
                                  </p:stCondLst>
                                  <p:childTnLst>
                                    <p:animEffect transition="out" filter="checkerboard(across)">
                                      <p:cBhvr>
                                        <p:cTn id="66" dur="5000"/>
                                        <p:tgtEl>
                                          <p:spTgt spid="18460"/>
                                        </p:tgtEl>
                                      </p:cBhvr>
                                    </p:animEffect>
                                    <p:set>
                                      <p:cBhvr>
                                        <p:cTn id="67" dur="1" fill="hold">
                                          <p:stCondLst>
                                            <p:cond delay="4999"/>
                                          </p:stCondLst>
                                        </p:cTn>
                                        <p:tgtEl>
                                          <p:spTgt spid="18460"/>
                                        </p:tgtEl>
                                        <p:attrNameLst>
                                          <p:attrName>style.visibility</p:attrName>
                                        </p:attrNameLst>
                                      </p:cBhvr>
                                      <p:to>
                                        <p:strVal val="hidden"/>
                                      </p:to>
                                    </p:set>
                                  </p:childTnLst>
                                </p:cTn>
                              </p:par>
                            </p:childTnLst>
                          </p:cTn>
                        </p:par>
                        <p:par>
                          <p:cTn id="68" fill="hold">
                            <p:stCondLst>
                              <p:cond delay="11000"/>
                            </p:stCondLst>
                            <p:childTnLst>
                              <p:par>
                                <p:cTn id="69" presetID="47" presetClass="entr" presetSubtype="0" fill="hold" nodeType="afterEffect">
                                  <p:stCondLst>
                                    <p:cond delay="3000"/>
                                  </p:stCondLst>
                                  <p:childTnLst>
                                    <p:set>
                                      <p:cBhvr>
                                        <p:cTn id="70" dur="1" fill="hold">
                                          <p:stCondLst>
                                            <p:cond delay="0"/>
                                          </p:stCondLst>
                                        </p:cTn>
                                        <p:tgtEl>
                                          <p:spTgt spid="18466"/>
                                        </p:tgtEl>
                                        <p:attrNameLst>
                                          <p:attrName>style.visibility</p:attrName>
                                        </p:attrNameLst>
                                      </p:cBhvr>
                                      <p:to>
                                        <p:strVal val="visible"/>
                                      </p:to>
                                    </p:set>
                                    <p:animEffect transition="in" filter="fade">
                                      <p:cBhvr>
                                        <p:cTn id="71" dur="3000"/>
                                        <p:tgtEl>
                                          <p:spTgt spid="18466"/>
                                        </p:tgtEl>
                                      </p:cBhvr>
                                    </p:animEffect>
                                    <p:anim calcmode="lin" valueType="num">
                                      <p:cBhvr>
                                        <p:cTn id="72" dur="3000" fill="hold"/>
                                        <p:tgtEl>
                                          <p:spTgt spid="18466"/>
                                        </p:tgtEl>
                                        <p:attrNameLst>
                                          <p:attrName>ppt_x</p:attrName>
                                        </p:attrNameLst>
                                      </p:cBhvr>
                                      <p:tavLst>
                                        <p:tav tm="0">
                                          <p:val>
                                            <p:strVal val="#ppt_x"/>
                                          </p:val>
                                        </p:tav>
                                        <p:tav tm="100000">
                                          <p:val>
                                            <p:strVal val="#ppt_x"/>
                                          </p:val>
                                        </p:tav>
                                      </p:tavLst>
                                    </p:anim>
                                    <p:anim calcmode="lin" valueType="num">
                                      <p:cBhvr>
                                        <p:cTn id="73" dur="3000" fill="hold"/>
                                        <p:tgtEl>
                                          <p:spTgt spid="18466"/>
                                        </p:tgtEl>
                                        <p:attrNameLst>
                                          <p:attrName>ppt_y</p:attrName>
                                        </p:attrNameLst>
                                      </p:cBhvr>
                                      <p:tavLst>
                                        <p:tav tm="0">
                                          <p:val>
                                            <p:strVal val="#ppt_y-.1"/>
                                          </p:val>
                                        </p:tav>
                                        <p:tav tm="100000">
                                          <p:val>
                                            <p:strVal val="#ppt_y"/>
                                          </p:val>
                                        </p:tav>
                                      </p:tavLst>
                                    </p:anim>
                                  </p:childTnLst>
                                </p:cTn>
                              </p:par>
                              <p:par>
                                <p:cTn id="74" presetID="5" presetClass="exit" presetSubtype="10" fill="hold" nodeType="withEffect">
                                  <p:stCondLst>
                                    <p:cond delay="5000"/>
                                  </p:stCondLst>
                                  <p:childTnLst>
                                    <p:animEffect transition="out" filter="checkerboard(across)">
                                      <p:cBhvr>
                                        <p:cTn id="75" dur="3000"/>
                                        <p:tgtEl>
                                          <p:spTgt spid="18463"/>
                                        </p:tgtEl>
                                      </p:cBhvr>
                                    </p:animEffect>
                                    <p:set>
                                      <p:cBhvr>
                                        <p:cTn id="76" dur="1" fill="hold">
                                          <p:stCondLst>
                                            <p:cond delay="2999"/>
                                          </p:stCondLst>
                                        </p:cTn>
                                        <p:tgtEl>
                                          <p:spTgt spid="1846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nodeType="clickEffect">
                                  <p:stCondLst>
                                    <p:cond delay="0"/>
                                  </p:stCondLst>
                                  <p:childTnLst>
                                    <p:set>
                                      <p:cBhvr>
                                        <p:cTn id="80" dur="1" fill="hold">
                                          <p:stCondLst>
                                            <p:cond delay="0"/>
                                          </p:stCondLst>
                                        </p:cTn>
                                        <p:tgtEl>
                                          <p:spTgt spid="18526"/>
                                        </p:tgtEl>
                                        <p:attrNameLst>
                                          <p:attrName>style.visibility</p:attrName>
                                        </p:attrNameLst>
                                      </p:cBhvr>
                                      <p:to>
                                        <p:strVal val="visible"/>
                                      </p:to>
                                    </p:set>
                                    <p:animEffect transition="in" filter="fade">
                                      <p:cBhvr>
                                        <p:cTn id="81" dur="1000"/>
                                        <p:tgtEl>
                                          <p:spTgt spid="18526"/>
                                        </p:tgtEl>
                                      </p:cBhvr>
                                    </p:animEffect>
                                    <p:anim calcmode="lin" valueType="num">
                                      <p:cBhvr>
                                        <p:cTn id="82" dur="1000" fill="hold"/>
                                        <p:tgtEl>
                                          <p:spTgt spid="18526"/>
                                        </p:tgtEl>
                                        <p:attrNameLst>
                                          <p:attrName>ppt_x</p:attrName>
                                        </p:attrNameLst>
                                      </p:cBhvr>
                                      <p:tavLst>
                                        <p:tav tm="0">
                                          <p:val>
                                            <p:strVal val="#ppt_x"/>
                                          </p:val>
                                        </p:tav>
                                        <p:tav tm="100000">
                                          <p:val>
                                            <p:strVal val="#ppt_x"/>
                                          </p:val>
                                        </p:tav>
                                      </p:tavLst>
                                    </p:anim>
                                    <p:anim calcmode="lin" valueType="num">
                                      <p:cBhvr>
                                        <p:cTn id="83" dur="1000" fill="hold"/>
                                        <p:tgtEl>
                                          <p:spTgt spid="18526"/>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18535"/>
                                        </p:tgtEl>
                                        <p:attrNameLst>
                                          <p:attrName>style.visibility</p:attrName>
                                        </p:attrNameLst>
                                      </p:cBhvr>
                                      <p:to>
                                        <p:strVal val="visible"/>
                                      </p:to>
                                    </p:set>
                                    <p:animEffect transition="in" filter="fade">
                                      <p:cBhvr>
                                        <p:cTn id="86" dur="1000"/>
                                        <p:tgtEl>
                                          <p:spTgt spid="18535"/>
                                        </p:tgtEl>
                                      </p:cBhvr>
                                    </p:animEffect>
                                    <p:anim calcmode="lin" valueType="num">
                                      <p:cBhvr>
                                        <p:cTn id="87" dur="1000" fill="hold"/>
                                        <p:tgtEl>
                                          <p:spTgt spid="18535"/>
                                        </p:tgtEl>
                                        <p:attrNameLst>
                                          <p:attrName>ppt_x</p:attrName>
                                        </p:attrNameLst>
                                      </p:cBhvr>
                                      <p:tavLst>
                                        <p:tav tm="0">
                                          <p:val>
                                            <p:strVal val="#ppt_x"/>
                                          </p:val>
                                        </p:tav>
                                        <p:tav tm="100000">
                                          <p:val>
                                            <p:strVal val="#ppt_x"/>
                                          </p:val>
                                        </p:tav>
                                      </p:tavLst>
                                    </p:anim>
                                    <p:anim calcmode="lin" valueType="num">
                                      <p:cBhvr>
                                        <p:cTn id="88" dur="1000" fill="hold"/>
                                        <p:tgtEl>
                                          <p:spTgt spid="18535"/>
                                        </p:tgtEl>
                                        <p:attrNameLst>
                                          <p:attrName>ppt_y</p:attrName>
                                        </p:attrNameLst>
                                      </p:cBhvr>
                                      <p:tavLst>
                                        <p:tav tm="0">
                                          <p:val>
                                            <p:strVal val="#ppt_y-.1"/>
                                          </p:val>
                                        </p:tav>
                                        <p:tav tm="100000">
                                          <p:val>
                                            <p:strVal val="#ppt_y"/>
                                          </p:val>
                                        </p:tav>
                                      </p:tavLst>
                                    </p:anim>
                                  </p:childTnLst>
                                </p:cTn>
                              </p:par>
                              <p:par>
                                <p:cTn id="89" presetID="5" presetClass="exit" presetSubtype="10" fill="hold" nodeType="withEffect">
                                  <p:stCondLst>
                                    <p:cond delay="0"/>
                                  </p:stCondLst>
                                  <p:childTnLst>
                                    <p:animEffect transition="out" filter="checkerboard(across)">
                                      <p:cBhvr>
                                        <p:cTn id="90" dur="500"/>
                                        <p:tgtEl>
                                          <p:spTgt spid="18466"/>
                                        </p:tgtEl>
                                      </p:cBhvr>
                                    </p:animEffect>
                                    <p:set>
                                      <p:cBhvr>
                                        <p:cTn id="91" dur="1" fill="hold">
                                          <p:stCondLst>
                                            <p:cond delay="499"/>
                                          </p:stCondLst>
                                        </p:cTn>
                                        <p:tgtEl>
                                          <p:spTgt spid="18466"/>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8" presetClass="entr" presetSubtype="12" fill="hold" grpId="0" nodeType="clickEffect">
                                  <p:stCondLst>
                                    <p:cond delay="0"/>
                                  </p:stCondLst>
                                  <p:childTnLst>
                                    <p:set>
                                      <p:cBhvr>
                                        <p:cTn id="95" dur="1" fill="hold">
                                          <p:stCondLst>
                                            <p:cond delay="0"/>
                                          </p:stCondLst>
                                        </p:cTn>
                                        <p:tgtEl>
                                          <p:spTgt spid="18534"/>
                                        </p:tgtEl>
                                        <p:attrNameLst>
                                          <p:attrName>style.visibility</p:attrName>
                                        </p:attrNameLst>
                                      </p:cBhvr>
                                      <p:to>
                                        <p:strVal val="visible"/>
                                      </p:to>
                                    </p:set>
                                    <p:animEffect transition="in" filter="strips(downLeft)">
                                      <p:cBhvr>
                                        <p:cTn id="96" dur="2000"/>
                                        <p:tgtEl>
                                          <p:spTgt spid="18534"/>
                                        </p:tgtEl>
                                      </p:cBhvr>
                                    </p:animEffect>
                                  </p:childTnLst>
                                </p:cTn>
                              </p:par>
                            </p:childTnLst>
                          </p:cTn>
                        </p:par>
                      </p:childTnLst>
                    </p:cTn>
                  </p:par>
                  <p:par>
                    <p:cTn id="97" fill="hold">
                      <p:stCondLst>
                        <p:cond delay="indefinite"/>
                      </p:stCondLst>
                      <p:childTnLst>
                        <p:par>
                          <p:cTn id="98" fill="hold">
                            <p:stCondLst>
                              <p:cond delay="0"/>
                            </p:stCondLst>
                            <p:childTnLst>
                              <p:par>
                                <p:cTn id="99" presetID="47" presetClass="entr" presetSubtype="0" fill="hold" nodeType="clickEffect">
                                  <p:stCondLst>
                                    <p:cond delay="0"/>
                                  </p:stCondLst>
                                  <p:childTnLst>
                                    <p:set>
                                      <p:cBhvr>
                                        <p:cTn id="100" dur="1" fill="hold">
                                          <p:stCondLst>
                                            <p:cond delay="0"/>
                                          </p:stCondLst>
                                        </p:cTn>
                                        <p:tgtEl>
                                          <p:spTgt spid="18477"/>
                                        </p:tgtEl>
                                        <p:attrNameLst>
                                          <p:attrName>style.visibility</p:attrName>
                                        </p:attrNameLst>
                                      </p:cBhvr>
                                      <p:to>
                                        <p:strVal val="visible"/>
                                      </p:to>
                                    </p:set>
                                    <p:animEffect transition="in" filter="fade">
                                      <p:cBhvr>
                                        <p:cTn id="101" dur="1000"/>
                                        <p:tgtEl>
                                          <p:spTgt spid="18477"/>
                                        </p:tgtEl>
                                      </p:cBhvr>
                                    </p:animEffect>
                                    <p:anim calcmode="lin" valueType="num">
                                      <p:cBhvr>
                                        <p:cTn id="102" dur="1000" fill="hold"/>
                                        <p:tgtEl>
                                          <p:spTgt spid="18477"/>
                                        </p:tgtEl>
                                        <p:attrNameLst>
                                          <p:attrName>ppt_x</p:attrName>
                                        </p:attrNameLst>
                                      </p:cBhvr>
                                      <p:tavLst>
                                        <p:tav tm="0">
                                          <p:val>
                                            <p:strVal val="#ppt_x"/>
                                          </p:val>
                                        </p:tav>
                                        <p:tav tm="100000">
                                          <p:val>
                                            <p:strVal val="#ppt_x"/>
                                          </p:val>
                                        </p:tav>
                                      </p:tavLst>
                                    </p:anim>
                                    <p:anim calcmode="lin" valueType="num">
                                      <p:cBhvr>
                                        <p:cTn id="103" dur="1000" fill="hold"/>
                                        <p:tgtEl>
                                          <p:spTgt spid="18477"/>
                                        </p:tgtEl>
                                        <p:attrNameLst>
                                          <p:attrName>ppt_y</p:attrName>
                                        </p:attrNameLst>
                                      </p:cBhvr>
                                      <p:tavLst>
                                        <p:tav tm="0">
                                          <p:val>
                                            <p:strVal val="#ppt_y-.1"/>
                                          </p:val>
                                        </p:tav>
                                        <p:tav tm="100000">
                                          <p:val>
                                            <p:strVal val="#ppt_y"/>
                                          </p:val>
                                        </p:tav>
                                      </p:tavLst>
                                    </p:anim>
                                  </p:childTnLst>
                                </p:cTn>
                              </p:par>
                              <p:par>
                                <p:cTn id="104" presetID="4" presetClass="exit" presetSubtype="16" fill="hold" nodeType="withEffect">
                                  <p:stCondLst>
                                    <p:cond delay="0"/>
                                  </p:stCondLst>
                                  <p:childTnLst>
                                    <p:animEffect transition="out" filter="box(in)">
                                      <p:cBhvr>
                                        <p:cTn id="105" dur="500"/>
                                        <p:tgtEl>
                                          <p:spTgt spid="18526"/>
                                        </p:tgtEl>
                                      </p:cBhvr>
                                    </p:animEffect>
                                    <p:set>
                                      <p:cBhvr>
                                        <p:cTn id="106" dur="1" fill="hold">
                                          <p:stCondLst>
                                            <p:cond delay="499"/>
                                          </p:stCondLst>
                                        </p:cTn>
                                        <p:tgtEl>
                                          <p:spTgt spid="18526"/>
                                        </p:tgtEl>
                                        <p:attrNameLst>
                                          <p:attrName>style.visibility</p:attrName>
                                        </p:attrNameLst>
                                      </p:cBhvr>
                                      <p:to>
                                        <p:strVal val="hidden"/>
                                      </p:to>
                                    </p:set>
                                  </p:childTnLst>
                                </p:cTn>
                              </p:par>
                              <p:par>
                                <p:cTn id="107" presetID="4" presetClass="exit" presetSubtype="16" fill="hold" grpId="1" nodeType="withEffect">
                                  <p:stCondLst>
                                    <p:cond delay="0"/>
                                  </p:stCondLst>
                                  <p:childTnLst>
                                    <p:animEffect transition="out" filter="box(in)">
                                      <p:cBhvr>
                                        <p:cTn id="108" dur="500"/>
                                        <p:tgtEl>
                                          <p:spTgt spid="18535"/>
                                        </p:tgtEl>
                                      </p:cBhvr>
                                    </p:animEffect>
                                    <p:set>
                                      <p:cBhvr>
                                        <p:cTn id="109" dur="1" fill="hold">
                                          <p:stCondLst>
                                            <p:cond delay="499"/>
                                          </p:stCondLst>
                                        </p:cTn>
                                        <p:tgtEl>
                                          <p:spTgt spid="18535"/>
                                        </p:tgtEl>
                                        <p:attrNameLst>
                                          <p:attrName>style.visibility</p:attrName>
                                        </p:attrNameLst>
                                      </p:cBhvr>
                                      <p:to>
                                        <p:strVal val="hidden"/>
                                      </p:to>
                                    </p:set>
                                  </p:childTnLst>
                                </p:cTn>
                              </p:par>
                              <p:par>
                                <p:cTn id="110" presetID="4" presetClass="exit" presetSubtype="16" fill="hold" grpId="1" nodeType="withEffect">
                                  <p:stCondLst>
                                    <p:cond delay="0"/>
                                  </p:stCondLst>
                                  <p:childTnLst>
                                    <p:animEffect transition="out" filter="box(in)">
                                      <p:cBhvr>
                                        <p:cTn id="111" dur="500"/>
                                        <p:tgtEl>
                                          <p:spTgt spid="18534"/>
                                        </p:tgtEl>
                                      </p:cBhvr>
                                    </p:animEffect>
                                    <p:set>
                                      <p:cBhvr>
                                        <p:cTn id="112" dur="1" fill="hold">
                                          <p:stCondLst>
                                            <p:cond delay="499"/>
                                          </p:stCondLst>
                                        </p:cTn>
                                        <p:tgtEl>
                                          <p:spTgt spid="18534"/>
                                        </p:tgtEl>
                                        <p:attrNameLst>
                                          <p:attrName>style.visibility</p:attrName>
                                        </p:attrNameLst>
                                      </p:cBhvr>
                                      <p:to>
                                        <p:strVal val="hidden"/>
                                      </p:to>
                                    </p:set>
                                  </p:childTnLst>
                                </p:cTn>
                              </p:par>
                            </p:childTnLst>
                          </p:cTn>
                        </p:par>
                        <p:par>
                          <p:cTn id="113" fill="hold">
                            <p:stCondLst>
                              <p:cond delay="1000"/>
                            </p:stCondLst>
                            <p:childTnLst>
                              <p:par>
                                <p:cTn id="114" presetID="47" presetClass="entr" presetSubtype="0" fill="hold" nodeType="afterEffect">
                                  <p:stCondLst>
                                    <p:cond delay="2500"/>
                                  </p:stCondLst>
                                  <p:childTnLst>
                                    <p:set>
                                      <p:cBhvr>
                                        <p:cTn id="115" dur="1" fill="hold">
                                          <p:stCondLst>
                                            <p:cond delay="0"/>
                                          </p:stCondLst>
                                        </p:cTn>
                                        <p:tgtEl>
                                          <p:spTgt spid="18480"/>
                                        </p:tgtEl>
                                        <p:attrNameLst>
                                          <p:attrName>style.visibility</p:attrName>
                                        </p:attrNameLst>
                                      </p:cBhvr>
                                      <p:to>
                                        <p:strVal val="visible"/>
                                      </p:to>
                                    </p:set>
                                    <p:animEffect transition="in" filter="fade">
                                      <p:cBhvr>
                                        <p:cTn id="116" dur="2000"/>
                                        <p:tgtEl>
                                          <p:spTgt spid="18480"/>
                                        </p:tgtEl>
                                      </p:cBhvr>
                                    </p:animEffect>
                                    <p:anim calcmode="lin" valueType="num">
                                      <p:cBhvr>
                                        <p:cTn id="117" dur="2000" fill="hold"/>
                                        <p:tgtEl>
                                          <p:spTgt spid="18480"/>
                                        </p:tgtEl>
                                        <p:attrNameLst>
                                          <p:attrName>ppt_x</p:attrName>
                                        </p:attrNameLst>
                                      </p:cBhvr>
                                      <p:tavLst>
                                        <p:tav tm="0">
                                          <p:val>
                                            <p:strVal val="#ppt_x"/>
                                          </p:val>
                                        </p:tav>
                                        <p:tav tm="100000">
                                          <p:val>
                                            <p:strVal val="#ppt_x"/>
                                          </p:val>
                                        </p:tav>
                                      </p:tavLst>
                                    </p:anim>
                                    <p:anim calcmode="lin" valueType="num">
                                      <p:cBhvr>
                                        <p:cTn id="118" dur="2000" fill="hold"/>
                                        <p:tgtEl>
                                          <p:spTgt spid="18480"/>
                                        </p:tgtEl>
                                        <p:attrNameLst>
                                          <p:attrName>ppt_y</p:attrName>
                                        </p:attrNameLst>
                                      </p:cBhvr>
                                      <p:tavLst>
                                        <p:tav tm="0">
                                          <p:val>
                                            <p:strVal val="#ppt_y-.1"/>
                                          </p:val>
                                        </p:tav>
                                        <p:tav tm="100000">
                                          <p:val>
                                            <p:strVal val="#ppt_y"/>
                                          </p:val>
                                        </p:tav>
                                      </p:tavLst>
                                    </p:anim>
                                  </p:childTnLst>
                                </p:cTn>
                              </p:par>
                              <p:par>
                                <p:cTn id="119" presetID="5" presetClass="exit" presetSubtype="10" fill="hold" nodeType="withEffect">
                                  <p:stCondLst>
                                    <p:cond delay="2500"/>
                                  </p:stCondLst>
                                  <p:childTnLst>
                                    <p:animEffect transition="out" filter="checkerboard(across)">
                                      <p:cBhvr>
                                        <p:cTn id="120" dur="2000"/>
                                        <p:tgtEl>
                                          <p:spTgt spid="18477"/>
                                        </p:tgtEl>
                                      </p:cBhvr>
                                    </p:animEffect>
                                    <p:set>
                                      <p:cBhvr>
                                        <p:cTn id="121" dur="1" fill="hold">
                                          <p:stCondLst>
                                            <p:cond delay="1999"/>
                                          </p:stCondLst>
                                        </p:cTn>
                                        <p:tgtEl>
                                          <p:spTgt spid="18477"/>
                                        </p:tgtEl>
                                        <p:attrNameLst>
                                          <p:attrName>style.visibility</p:attrName>
                                        </p:attrNameLst>
                                      </p:cBhvr>
                                      <p:to>
                                        <p:strVal val="hidden"/>
                                      </p:to>
                                    </p:set>
                                  </p:childTnLst>
                                </p:cTn>
                              </p:par>
                            </p:childTnLst>
                          </p:cTn>
                        </p:par>
                        <p:par>
                          <p:cTn id="122" fill="hold">
                            <p:stCondLst>
                              <p:cond delay="5500"/>
                            </p:stCondLst>
                            <p:childTnLst>
                              <p:par>
                                <p:cTn id="123" presetID="47" presetClass="entr" presetSubtype="0" fill="hold" nodeType="afterEffect">
                                  <p:stCondLst>
                                    <p:cond delay="4000"/>
                                  </p:stCondLst>
                                  <p:childTnLst>
                                    <p:set>
                                      <p:cBhvr>
                                        <p:cTn id="124" dur="1" fill="hold">
                                          <p:stCondLst>
                                            <p:cond delay="0"/>
                                          </p:stCondLst>
                                        </p:cTn>
                                        <p:tgtEl>
                                          <p:spTgt spid="18483"/>
                                        </p:tgtEl>
                                        <p:attrNameLst>
                                          <p:attrName>style.visibility</p:attrName>
                                        </p:attrNameLst>
                                      </p:cBhvr>
                                      <p:to>
                                        <p:strVal val="visible"/>
                                      </p:to>
                                    </p:set>
                                    <p:animEffect transition="in" filter="fade">
                                      <p:cBhvr>
                                        <p:cTn id="125" dur="2000"/>
                                        <p:tgtEl>
                                          <p:spTgt spid="18483"/>
                                        </p:tgtEl>
                                      </p:cBhvr>
                                    </p:animEffect>
                                    <p:anim calcmode="lin" valueType="num">
                                      <p:cBhvr>
                                        <p:cTn id="126" dur="2000" fill="hold"/>
                                        <p:tgtEl>
                                          <p:spTgt spid="18483"/>
                                        </p:tgtEl>
                                        <p:attrNameLst>
                                          <p:attrName>ppt_x</p:attrName>
                                        </p:attrNameLst>
                                      </p:cBhvr>
                                      <p:tavLst>
                                        <p:tav tm="0">
                                          <p:val>
                                            <p:strVal val="#ppt_x"/>
                                          </p:val>
                                        </p:tav>
                                        <p:tav tm="100000">
                                          <p:val>
                                            <p:strVal val="#ppt_x"/>
                                          </p:val>
                                        </p:tav>
                                      </p:tavLst>
                                    </p:anim>
                                    <p:anim calcmode="lin" valueType="num">
                                      <p:cBhvr>
                                        <p:cTn id="127" dur="2000" fill="hold"/>
                                        <p:tgtEl>
                                          <p:spTgt spid="18483"/>
                                        </p:tgtEl>
                                        <p:attrNameLst>
                                          <p:attrName>ppt_y</p:attrName>
                                        </p:attrNameLst>
                                      </p:cBhvr>
                                      <p:tavLst>
                                        <p:tav tm="0">
                                          <p:val>
                                            <p:strVal val="#ppt_y-.1"/>
                                          </p:val>
                                        </p:tav>
                                        <p:tav tm="100000">
                                          <p:val>
                                            <p:strVal val="#ppt_y"/>
                                          </p:val>
                                        </p:tav>
                                      </p:tavLst>
                                    </p:anim>
                                  </p:childTnLst>
                                </p:cTn>
                              </p:par>
                              <p:par>
                                <p:cTn id="128" presetID="5" presetClass="exit" presetSubtype="10" fill="hold" nodeType="withEffect">
                                  <p:stCondLst>
                                    <p:cond delay="5000"/>
                                  </p:stCondLst>
                                  <p:childTnLst>
                                    <p:animEffect transition="out" filter="checkerboard(across)">
                                      <p:cBhvr>
                                        <p:cTn id="129" dur="2000"/>
                                        <p:tgtEl>
                                          <p:spTgt spid="18480"/>
                                        </p:tgtEl>
                                      </p:cBhvr>
                                    </p:animEffect>
                                    <p:set>
                                      <p:cBhvr>
                                        <p:cTn id="130" dur="1" fill="hold">
                                          <p:stCondLst>
                                            <p:cond delay="1999"/>
                                          </p:stCondLst>
                                        </p:cTn>
                                        <p:tgtEl>
                                          <p:spTgt spid="18480"/>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nodeType="clickEffect">
                                  <p:stCondLst>
                                    <p:cond delay="0"/>
                                  </p:stCondLst>
                                  <p:childTnLst>
                                    <p:set>
                                      <p:cBhvr>
                                        <p:cTn id="134" dur="1" fill="hold">
                                          <p:stCondLst>
                                            <p:cond delay="0"/>
                                          </p:stCondLst>
                                        </p:cTn>
                                        <p:tgtEl>
                                          <p:spTgt spid="18536"/>
                                        </p:tgtEl>
                                        <p:attrNameLst>
                                          <p:attrName>style.visibility</p:attrName>
                                        </p:attrNameLst>
                                      </p:cBhvr>
                                      <p:to>
                                        <p:strVal val="visible"/>
                                      </p:to>
                                    </p:set>
                                    <p:animEffect transition="in" filter="fade">
                                      <p:cBhvr>
                                        <p:cTn id="135" dur="1000"/>
                                        <p:tgtEl>
                                          <p:spTgt spid="18536"/>
                                        </p:tgtEl>
                                      </p:cBhvr>
                                    </p:animEffect>
                                    <p:anim calcmode="lin" valueType="num">
                                      <p:cBhvr>
                                        <p:cTn id="136" dur="1000" fill="hold"/>
                                        <p:tgtEl>
                                          <p:spTgt spid="18536"/>
                                        </p:tgtEl>
                                        <p:attrNameLst>
                                          <p:attrName>ppt_x</p:attrName>
                                        </p:attrNameLst>
                                      </p:cBhvr>
                                      <p:tavLst>
                                        <p:tav tm="0">
                                          <p:val>
                                            <p:strVal val="#ppt_x"/>
                                          </p:val>
                                        </p:tav>
                                        <p:tav tm="100000">
                                          <p:val>
                                            <p:strVal val="#ppt_x"/>
                                          </p:val>
                                        </p:tav>
                                      </p:tavLst>
                                    </p:anim>
                                    <p:anim calcmode="lin" valueType="num">
                                      <p:cBhvr>
                                        <p:cTn id="137" dur="1000" fill="hold"/>
                                        <p:tgtEl>
                                          <p:spTgt spid="18536"/>
                                        </p:tgtEl>
                                        <p:attrNameLst>
                                          <p:attrName>ppt_y</p:attrName>
                                        </p:attrNameLst>
                                      </p:cBhvr>
                                      <p:tavLst>
                                        <p:tav tm="0">
                                          <p:val>
                                            <p:strVal val="#ppt_y-.1"/>
                                          </p:val>
                                        </p:tav>
                                        <p:tav tm="100000">
                                          <p:val>
                                            <p:strVal val="#ppt_y"/>
                                          </p:val>
                                        </p:tav>
                                      </p:tavLst>
                                    </p:anim>
                                  </p:childTnLst>
                                </p:cTn>
                              </p:par>
                              <p:par>
                                <p:cTn id="138" presetID="5" presetClass="exit" presetSubtype="10" fill="hold" nodeType="withEffect">
                                  <p:stCondLst>
                                    <p:cond delay="0"/>
                                  </p:stCondLst>
                                  <p:childTnLst>
                                    <p:animEffect transition="out" filter="checkerboard(across)">
                                      <p:cBhvr>
                                        <p:cTn id="139" dur="500"/>
                                        <p:tgtEl>
                                          <p:spTgt spid="18483"/>
                                        </p:tgtEl>
                                      </p:cBhvr>
                                    </p:animEffect>
                                    <p:set>
                                      <p:cBhvr>
                                        <p:cTn id="140" dur="1" fill="hold">
                                          <p:stCondLst>
                                            <p:cond delay="499"/>
                                          </p:stCondLst>
                                        </p:cTn>
                                        <p:tgtEl>
                                          <p:spTgt spid="18483"/>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4" presetClass="entr" presetSubtype="16" repeatCount="3000" fill="hold" grpId="0" nodeType="clickEffect">
                                  <p:stCondLst>
                                    <p:cond delay="0"/>
                                  </p:stCondLst>
                                  <p:childTnLst>
                                    <p:set>
                                      <p:cBhvr>
                                        <p:cTn id="144" dur="1" fill="hold">
                                          <p:stCondLst>
                                            <p:cond delay="0"/>
                                          </p:stCondLst>
                                        </p:cTn>
                                        <p:tgtEl>
                                          <p:spTgt spid="18546"/>
                                        </p:tgtEl>
                                        <p:attrNameLst>
                                          <p:attrName>style.visibility</p:attrName>
                                        </p:attrNameLst>
                                      </p:cBhvr>
                                      <p:to>
                                        <p:strVal val="visible"/>
                                      </p:to>
                                    </p:set>
                                    <p:animEffect transition="in" filter="box(in)">
                                      <p:cBhvr>
                                        <p:cTn id="145" dur="500"/>
                                        <p:tgtEl>
                                          <p:spTgt spid="18546"/>
                                        </p:tgtEl>
                                      </p:cBhvr>
                                    </p:animEffect>
                                  </p:childTnLst>
                                </p:cTn>
                              </p:par>
                              <p:par>
                                <p:cTn id="146" presetID="5" presetClass="entr" presetSubtype="10" fill="hold" grpId="0" nodeType="withEffect">
                                  <p:stCondLst>
                                    <p:cond delay="0"/>
                                  </p:stCondLst>
                                  <p:childTnLst>
                                    <p:set>
                                      <p:cBhvr>
                                        <p:cTn id="147" dur="1" fill="hold">
                                          <p:stCondLst>
                                            <p:cond delay="0"/>
                                          </p:stCondLst>
                                        </p:cTn>
                                        <p:tgtEl>
                                          <p:spTgt spid="18547"/>
                                        </p:tgtEl>
                                        <p:attrNameLst>
                                          <p:attrName>style.visibility</p:attrName>
                                        </p:attrNameLst>
                                      </p:cBhvr>
                                      <p:to>
                                        <p:strVal val="visible"/>
                                      </p:to>
                                    </p:set>
                                    <p:animEffect transition="in" filter="checkerboard(across)">
                                      <p:cBhvr>
                                        <p:cTn id="148" dur="2000"/>
                                        <p:tgtEl>
                                          <p:spTgt spid="18547"/>
                                        </p:tgtEl>
                                      </p:cBhvr>
                                    </p:animEffect>
                                  </p:childTnLst>
                                </p:cTn>
                              </p:par>
                            </p:childTnLst>
                          </p:cTn>
                        </p:par>
                      </p:childTnLst>
                    </p:cTn>
                  </p:par>
                  <p:par>
                    <p:cTn id="149" fill="hold">
                      <p:stCondLst>
                        <p:cond delay="indefinite"/>
                      </p:stCondLst>
                      <p:childTnLst>
                        <p:par>
                          <p:cTn id="150" fill="hold">
                            <p:stCondLst>
                              <p:cond delay="0"/>
                            </p:stCondLst>
                            <p:childTnLst>
                              <p:par>
                                <p:cTn id="151" presetID="47" presetClass="entr" presetSubtype="0" fill="hold" nodeType="clickEffect">
                                  <p:stCondLst>
                                    <p:cond delay="0"/>
                                  </p:stCondLst>
                                  <p:childTnLst>
                                    <p:set>
                                      <p:cBhvr>
                                        <p:cTn id="152" dur="1" fill="hold">
                                          <p:stCondLst>
                                            <p:cond delay="0"/>
                                          </p:stCondLst>
                                        </p:cTn>
                                        <p:tgtEl>
                                          <p:spTgt spid="18486"/>
                                        </p:tgtEl>
                                        <p:attrNameLst>
                                          <p:attrName>style.visibility</p:attrName>
                                        </p:attrNameLst>
                                      </p:cBhvr>
                                      <p:to>
                                        <p:strVal val="visible"/>
                                      </p:to>
                                    </p:set>
                                    <p:animEffect transition="in" filter="fade">
                                      <p:cBhvr>
                                        <p:cTn id="153" dur="1000"/>
                                        <p:tgtEl>
                                          <p:spTgt spid="18486"/>
                                        </p:tgtEl>
                                      </p:cBhvr>
                                    </p:animEffect>
                                    <p:anim calcmode="lin" valueType="num">
                                      <p:cBhvr>
                                        <p:cTn id="154" dur="1000" fill="hold"/>
                                        <p:tgtEl>
                                          <p:spTgt spid="18486"/>
                                        </p:tgtEl>
                                        <p:attrNameLst>
                                          <p:attrName>ppt_x</p:attrName>
                                        </p:attrNameLst>
                                      </p:cBhvr>
                                      <p:tavLst>
                                        <p:tav tm="0">
                                          <p:val>
                                            <p:strVal val="#ppt_x"/>
                                          </p:val>
                                        </p:tav>
                                        <p:tav tm="100000">
                                          <p:val>
                                            <p:strVal val="#ppt_x"/>
                                          </p:val>
                                        </p:tav>
                                      </p:tavLst>
                                    </p:anim>
                                    <p:anim calcmode="lin" valueType="num">
                                      <p:cBhvr>
                                        <p:cTn id="155" dur="1000" fill="hold"/>
                                        <p:tgtEl>
                                          <p:spTgt spid="18486"/>
                                        </p:tgtEl>
                                        <p:attrNameLst>
                                          <p:attrName>ppt_y</p:attrName>
                                        </p:attrNameLst>
                                      </p:cBhvr>
                                      <p:tavLst>
                                        <p:tav tm="0">
                                          <p:val>
                                            <p:strVal val="#ppt_y-.1"/>
                                          </p:val>
                                        </p:tav>
                                        <p:tav tm="100000">
                                          <p:val>
                                            <p:strVal val="#ppt_y"/>
                                          </p:val>
                                        </p:tav>
                                      </p:tavLst>
                                    </p:anim>
                                  </p:childTnLst>
                                </p:cTn>
                              </p:par>
                              <p:par>
                                <p:cTn id="156" presetID="4" presetClass="exit" presetSubtype="16" fill="hold" nodeType="withEffect">
                                  <p:stCondLst>
                                    <p:cond delay="0"/>
                                  </p:stCondLst>
                                  <p:childTnLst>
                                    <p:animEffect transition="out" filter="box(in)">
                                      <p:cBhvr>
                                        <p:cTn id="157" dur="500"/>
                                        <p:tgtEl>
                                          <p:spTgt spid="18536"/>
                                        </p:tgtEl>
                                      </p:cBhvr>
                                    </p:animEffect>
                                    <p:set>
                                      <p:cBhvr>
                                        <p:cTn id="158" dur="1" fill="hold">
                                          <p:stCondLst>
                                            <p:cond delay="499"/>
                                          </p:stCondLst>
                                        </p:cTn>
                                        <p:tgtEl>
                                          <p:spTgt spid="18536"/>
                                        </p:tgtEl>
                                        <p:attrNameLst>
                                          <p:attrName>style.visibility</p:attrName>
                                        </p:attrNameLst>
                                      </p:cBhvr>
                                      <p:to>
                                        <p:strVal val="hidden"/>
                                      </p:to>
                                    </p:set>
                                  </p:childTnLst>
                                </p:cTn>
                              </p:par>
                              <p:par>
                                <p:cTn id="159" presetID="4" presetClass="exit" presetSubtype="16" fill="hold" grpId="1" nodeType="withEffect">
                                  <p:stCondLst>
                                    <p:cond delay="0"/>
                                  </p:stCondLst>
                                  <p:childTnLst>
                                    <p:animEffect transition="out" filter="box(in)">
                                      <p:cBhvr>
                                        <p:cTn id="160" dur="500"/>
                                        <p:tgtEl>
                                          <p:spTgt spid="18546"/>
                                        </p:tgtEl>
                                      </p:cBhvr>
                                    </p:animEffect>
                                    <p:set>
                                      <p:cBhvr>
                                        <p:cTn id="161" dur="1" fill="hold">
                                          <p:stCondLst>
                                            <p:cond delay="499"/>
                                          </p:stCondLst>
                                        </p:cTn>
                                        <p:tgtEl>
                                          <p:spTgt spid="18546"/>
                                        </p:tgtEl>
                                        <p:attrNameLst>
                                          <p:attrName>style.visibility</p:attrName>
                                        </p:attrNameLst>
                                      </p:cBhvr>
                                      <p:to>
                                        <p:strVal val="hidden"/>
                                      </p:to>
                                    </p:set>
                                  </p:childTnLst>
                                </p:cTn>
                              </p:par>
                              <p:par>
                                <p:cTn id="162" presetID="4" presetClass="exit" presetSubtype="16" fill="hold" grpId="1" nodeType="withEffect">
                                  <p:stCondLst>
                                    <p:cond delay="0"/>
                                  </p:stCondLst>
                                  <p:childTnLst>
                                    <p:animEffect transition="out" filter="box(in)">
                                      <p:cBhvr>
                                        <p:cTn id="163" dur="500"/>
                                        <p:tgtEl>
                                          <p:spTgt spid="18547"/>
                                        </p:tgtEl>
                                      </p:cBhvr>
                                    </p:animEffect>
                                    <p:set>
                                      <p:cBhvr>
                                        <p:cTn id="164" dur="1" fill="hold">
                                          <p:stCondLst>
                                            <p:cond delay="499"/>
                                          </p:stCondLst>
                                        </p:cTn>
                                        <p:tgtEl>
                                          <p:spTgt spid="18547"/>
                                        </p:tgtEl>
                                        <p:attrNameLst>
                                          <p:attrName>style.visibility</p:attrName>
                                        </p:attrNameLst>
                                      </p:cBhvr>
                                      <p:to>
                                        <p:strVal val="hidden"/>
                                      </p:to>
                                    </p:set>
                                  </p:childTnLst>
                                </p:cTn>
                              </p:par>
                            </p:childTnLst>
                          </p:cTn>
                        </p:par>
                        <p:par>
                          <p:cTn id="165" fill="hold">
                            <p:stCondLst>
                              <p:cond delay="1000"/>
                            </p:stCondLst>
                            <p:childTnLst>
                              <p:par>
                                <p:cTn id="166" presetID="6" presetClass="entr" presetSubtype="16" fill="hold" nodeType="afterEffect">
                                  <p:stCondLst>
                                    <p:cond delay="5000"/>
                                  </p:stCondLst>
                                  <p:childTnLst>
                                    <p:set>
                                      <p:cBhvr>
                                        <p:cTn id="167" dur="1" fill="hold">
                                          <p:stCondLst>
                                            <p:cond delay="0"/>
                                          </p:stCondLst>
                                        </p:cTn>
                                        <p:tgtEl>
                                          <p:spTgt spid="18487"/>
                                        </p:tgtEl>
                                        <p:attrNameLst>
                                          <p:attrName>style.visibility</p:attrName>
                                        </p:attrNameLst>
                                      </p:cBhvr>
                                      <p:to>
                                        <p:strVal val="visible"/>
                                      </p:to>
                                    </p:set>
                                    <p:animEffect transition="in" filter="circle(in)">
                                      <p:cBhvr>
                                        <p:cTn id="168" dur="2000"/>
                                        <p:tgtEl>
                                          <p:spTgt spid="18487"/>
                                        </p:tgtEl>
                                      </p:cBhvr>
                                    </p:animEffect>
                                  </p:childTnLst>
                                </p:cTn>
                              </p:par>
                              <p:par>
                                <p:cTn id="169" presetID="5" presetClass="exit" presetSubtype="10" fill="hold" nodeType="withEffect">
                                  <p:stCondLst>
                                    <p:cond delay="5000"/>
                                  </p:stCondLst>
                                  <p:childTnLst>
                                    <p:animEffect transition="out" filter="checkerboard(across)">
                                      <p:cBhvr>
                                        <p:cTn id="170" dur="2000"/>
                                        <p:tgtEl>
                                          <p:spTgt spid="18486"/>
                                        </p:tgtEl>
                                      </p:cBhvr>
                                    </p:animEffect>
                                    <p:set>
                                      <p:cBhvr>
                                        <p:cTn id="171" dur="1" fill="hold">
                                          <p:stCondLst>
                                            <p:cond delay="1999"/>
                                          </p:stCondLst>
                                        </p:cTn>
                                        <p:tgtEl>
                                          <p:spTgt spid="18486"/>
                                        </p:tgtEl>
                                        <p:attrNameLst>
                                          <p:attrName>style.visibility</p:attrName>
                                        </p:attrNameLst>
                                      </p:cBhvr>
                                      <p:to>
                                        <p:strVal val="hidden"/>
                                      </p:to>
                                    </p:set>
                                  </p:childTnLst>
                                </p:cTn>
                              </p:par>
                            </p:childTnLst>
                          </p:cTn>
                        </p:par>
                        <p:par>
                          <p:cTn id="172" fill="hold">
                            <p:stCondLst>
                              <p:cond delay="8000"/>
                            </p:stCondLst>
                            <p:childTnLst>
                              <p:par>
                                <p:cTn id="173" presetID="47" presetClass="entr" presetSubtype="0" fill="hold" nodeType="afterEffect">
                                  <p:stCondLst>
                                    <p:cond delay="8000"/>
                                  </p:stCondLst>
                                  <p:childTnLst>
                                    <p:set>
                                      <p:cBhvr>
                                        <p:cTn id="174" dur="1" fill="hold">
                                          <p:stCondLst>
                                            <p:cond delay="0"/>
                                          </p:stCondLst>
                                        </p:cTn>
                                        <p:tgtEl>
                                          <p:spTgt spid="18488"/>
                                        </p:tgtEl>
                                        <p:attrNameLst>
                                          <p:attrName>style.visibility</p:attrName>
                                        </p:attrNameLst>
                                      </p:cBhvr>
                                      <p:to>
                                        <p:strVal val="visible"/>
                                      </p:to>
                                    </p:set>
                                    <p:animEffect transition="in" filter="fade">
                                      <p:cBhvr>
                                        <p:cTn id="175" dur="2000"/>
                                        <p:tgtEl>
                                          <p:spTgt spid="18488"/>
                                        </p:tgtEl>
                                      </p:cBhvr>
                                    </p:animEffect>
                                    <p:anim calcmode="lin" valueType="num">
                                      <p:cBhvr>
                                        <p:cTn id="176" dur="2000" fill="hold"/>
                                        <p:tgtEl>
                                          <p:spTgt spid="18488"/>
                                        </p:tgtEl>
                                        <p:attrNameLst>
                                          <p:attrName>ppt_x</p:attrName>
                                        </p:attrNameLst>
                                      </p:cBhvr>
                                      <p:tavLst>
                                        <p:tav tm="0">
                                          <p:val>
                                            <p:strVal val="#ppt_x"/>
                                          </p:val>
                                        </p:tav>
                                        <p:tav tm="100000">
                                          <p:val>
                                            <p:strVal val="#ppt_x"/>
                                          </p:val>
                                        </p:tav>
                                      </p:tavLst>
                                    </p:anim>
                                    <p:anim calcmode="lin" valueType="num">
                                      <p:cBhvr>
                                        <p:cTn id="177" dur="2000" fill="hold"/>
                                        <p:tgtEl>
                                          <p:spTgt spid="18488"/>
                                        </p:tgtEl>
                                        <p:attrNameLst>
                                          <p:attrName>ppt_y</p:attrName>
                                        </p:attrNameLst>
                                      </p:cBhvr>
                                      <p:tavLst>
                                        <p:tav tm="0">
                                          <p:val>
                                            <p:strVal val="#ppt_y-.1"/>
                                          </p:val>
                                        </p:tav>
                                        <p:tav tm="100000">
                                          <p:val>
                                            <p:strVal val="#ppt_y"/>
                                          </p:val>
                                        </p:tav>
                                      </p:tavLst>
                                    </p:anim>
                                  </p:childTnLst>
                                </p:cTn>
                              </p:par>
                              <p:par>
                                <p:cTn id="178" presetID="12" presetClass="exit" presetSubtype="4" fill="hold" nodeType="withEffect">
                                  <p:stCondLst>
                                    <p:cond delay="8000"/>
                                  </p:stCondLst>
                                  <p:childTnLst>
                                    <p:animEffect transition="out" filter="slide(fromBottom)">
                                      <p:cBhvr>
                                        <p:cTn id="179" dur="2000"/>
                                        <p:tgtEl>
                                          <p:spTgt spid="18487"/>
                                        </p:tgtEl>
                                      </p:cBhvr>
                                    </p:animEffect>
                                    <p:set>
                                      <p:cBhvr>
                                        <p:cTn id="180" dur="1" fill="hold">
                                          <p:stCondLst>
                                            <p:cond delay="1999"/>
                                          </p:stCondLst>
                                        </p:cTn>
                                        <p:tgtEl>
                                          <p:spTgt spid="18487"/>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47" presetClass="entr" presetSubtype="0" fill="hold" nodeType="clickEffect">
                                  <p:stCondLst>
                                    <p:cond delay="0"/>
                                  </p:stCondLst>
                                  <p:childTnLst>
                                    <p:set>
                                      <p:cBhvr>
                                        <p:cTn id="184" dur="1" fill="hold">
                                          <p:stCondLst>
                                            <p:cond delay="0"/>
                                          </p:stCondLst>
                                        </p:cTn>
                                        <p:tgtEl>
                                          <p:spTgt spid="18548"/>
                                        </p:tgtEl>
                                        <p:attrNameLst>
                                          <p:attrName>style.visibility</p:attrName>
                                        </p:attrNameLst>
                                      </p:cBhvr>
                                      <p:to>
                                        <p:strVal val="visible"/>
                                      </p:to>
                                    </p:set>
                                    <p:animEffect transition="in" filter="fade">
                                      <p:cBhvr>
                                        <p:cTn id="185" dur="1000"/>
                                        <p:tgtEl>
                                          <p:spTgt spid="18548"/>
                                        </p:tgtEl>
                                      </p:cBhvr>
                                    </p:animEffect>
                                    <p:anim calcmode="lin" valueType="num">
                                      <p:cBhvr>
                                        <p:cTn id="186" dur="1000" fill="hold"/>
                                        <p:tgtEl>
                                          <p:spTgt spid="18548"/>
                                        </p:tgtEl>
                                        <p:attrNameLst>
                                          <p:attrName>ppt_x</p:attrName>
                                        </p:attrNameLst>
                                      </p:cBhvr>
                                      <p:tavLst>
                                        <p:tav tm="0">
                                          <p:val>
                                            <p:strVal val="#ppt_x"/>
                                          </p:val>
                                        </p:tav>
                                        <p:tav tm="100000">
                                          <p:val>
                                            <p:strVal val="#ppt_x"/>
                                          </p:val>
                                        </p:tav>
                                      </p:tavLst>
                                    </p:anim>
                                    <p:anim calcmode="lin" valueType="num">
                                      <p:cBhvr>
                                        <p:cTn id="187" dur="1000" fill="hold"/>
                                        <p:tgtEl>
                                          <p:spTgt spid="18548"/>
                                        </p:tgtEl>
                                        <p:attrNameLst>
                                          <p:attrName>ppt_y</p:attrName>
                                        </p:attrNameLst>
                                      </p:cBhvr>
                                      <p:tavLst>
                                        <p:tav tm="0">
                                          <p:val>
                                            <p:strVal val="#ppt_y-.1"/>
                                          </p:val>
                                        </p:tav>
                                        <p:tav tm="100000">
                                          <p:val>
                                            <p:strVal val="#ppt_y"/>
                                          </p:val>
                                        </p:tav>
                                      </p:tavLst>
                                    </p:anim>
                                  </p:childTnLst>
                                </p:cTn>
                              </p:par>
                              <p:par>
                                <p:cTn id="188" presetID="5" presetClass="exit" presetSubtype="10" fill="hold" nodeType="withEffect">
                                  <p:stCondLst>
                                    <p:cond delay="0"/>
                                  </p:stCondLst>
                                  <p:childTnLst>
                                    <p:animEffect transition="out" filter="checkerboard(across)">
                                      <p:cBhvr>
                                        <p:cTn id="189" dur="500"/>
                                        <p:tgtEl>
                                          <p:spTgt spid="18488"/>
                                        </p:tgtEl>
                                      </p:cBhvr>
                                    </p:animEffect>
                                    <p:set>
                                      <p:cBhvr>
                                        <p:cTn id="190" dur="1" fill="hold">
                                          <p:stCondLst>
                                            <p:cond delay="499"/>
                                          </p:stCondLst>
                                        </p:cTn>
                                        <p:tgtEl>
                                          <p:spTgt spid="18488"/>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18" presetClass="entr" presetSubtype="12" fill="hold" grpId="0" nodeType="clickEffect">
                                  <p:stCondLst>
                                    <p:cond delay="0"/>
                                  </p:stCondLst>
                                  <p:childTnLst>
                                    <p:set>
                                      <p:cBhvr>
                                        <p:cTn id="194" dur="1" fill="hold">
                                          <p:stCondLst>
                                            <p:cond delay="0"/>
                                          </p:stCondLst>
                                        </p:cTn>
                                        <p:tgtEl>
                                          <p:spTgt spid="18561"/>
                                        </p:tgtEl>
                                        <p:attrNameLst>
                                          <p:attrName>style.visibility</p:attrName>
                                        </p:attrNameLst>
                                      </p:cBhvr>
                                      <p:to>
                                        <p:strVal val="visible"/>
                                      </p:to>
                                    </p:set>
                                    <p:animEffect transition="in" filter="strips(downLeft)">
                                      <p:cBhvr>
                                        <p:cTn id="195" dur="3000"/>
                                        <p:tgtEl>
                                          <p:spTgt spid="18561"/>
                                        </p:tgtEl>
                                      </p:cBhvr>
                                    </p:animEffect>
                                  </p:childTnLst>
                                </p:cTn>
                              </p:par>
                            </p:childTnLst>
                          </p:cTn>
                        </p:par>
                      </p:childTnLst>
                    </p:cTn>
                  </p:par>
                  <p:par>
                    <p:cTn id="196" fill="hold">
                      <p:stCondLst>
                        <p:cond delay="indefinite"/>
                      </p:stCondLst>
                      <p:childTnLst>
                        <p:par>
                          <p:cTn id="197" fill="hold">
                            <p:stCondLst>
                              <p:cond delay="0"/>
                            </p:stCondLst>
                            <p:childTnLst>
                              <p:par>
                                <p:cTn id="198" presetID="47" presetClass="entr" presetSubtype="0" fill="hold" nodeType="clickEffect">
                                  <p:stCondLst>
                                    <p:cond delay="0"/>
                                  </p:stCondLst>
                                  <p:childTnLst>
                                    <p:set>
                                      <p:cBhvr>
                                        <p:cTn id="199" dur="1" fill="hold">
                                          <p:stCondLst>
                                            <p:cond delay="0"/>
                                          </p:stCondLst>
                                        </p:cTn>
                                        <p:tgtEl>
                                          <p:spTgt spid="18510"/>
                                        </p:tgtEl>
                                        <p:attrNameLst>
                                          <p:attrName>style.visibility</p:attrName>
                                        </p:attrNameLst>
                                      </p:cBhvr>
                                      <p:to>
                                        <p:strVal val="visible"/>
                                      </p:to>
                                    </p:set>
                                    <p:animEffect transition="in" filter="fade">
                                      <p:cBhvr>
                                        <p:cTn id="200" dur="1000"/>
                                        <p:tgtEl>
                                          <p:spTgt spid="18510"/>
                                        </p:tgtEl>
                                      </p:cBhvr>
                                    </p:animEffect>
                                    <p:anim calcmode="lin" valueType="num">
                                      <p:cBhvr>
                                        <p:cTn id="201" dur="1000" fill="hold"/>
                                        <p:tgtEl>
                                          <p:spTgt spid="18510"/>
                                        </p:tgtEl>
                                        <p:attrNameLst>
                                          <p:attrName>ppt_x</p:attrName>
                                        </p:attrNameLst>
                                      </p:cBhvr>
                                      <p:tavLst>
                                        <p:tav tm="0">
                                          <p:val>
                                            <p:strVal val="#ppt_x"/>
                                          </p:val>
                                        </p:tav>
                                        <p:tav tm="100000">
                                          <p:val>
                                            <p:strVal val="#ppt_x"/>
                                          </p:val>
                                        </p:tav>
                                      </p:tavLst>
                                    </p:anim>
                                    <p:anim calcmode="lin" valueType="num">
                                      <p:cBhvr>
                                        <p:cTn id="202" dur="1000" fill="hold"/>
                                        <p:tgtEl>
                                          <p:spTgt spid="18510"/>
                                        </p:tgtEl>
                                        <p:attrNameLst>
                                          <p:attrName>ppt_y</p:attrName>
                                        </p:attrNameLst>
                                      </p:cBhvr>
                                      <p:tavLst>
                                        <p:tav tm="0">
                                          <p:val>
                                            <p:strVal val="#ppt_y-.1"/>
                                          </p:val>
                                        </p:tav>
                                        <p:tav tm="100000">
                                          <p:val>
                                            <p:strVal val="#ppt_y"/>
                                          </p:val>
                                        </p:tav>
                                      </p:tavLst>
                                    </p:anim>
                                  </p:childTnLst>
                                </p:cTn>
                              </p:par>
                              <p:par>
                                <p:cTn id="203" presetID="4" presetClass="exit" presetSubtype="16" fill="hold" nodeType="withEffect">
                                  <p:stCondLst>
                                    <p:cond delay="0"/>
                                  </p:stCondLst>
                                  <p:childTnLst>
                                    <p:animEffect transition="out" filter="box(in)">
                                      <p:cBhvr>
                                        <p:cTn id="204" dur="500"/>
                                        <p:tgtEl>
                                          <p:spTgt spid="18548"/>
                                        </p:tgtEl>
                                      </p:cBhvr>
                                    </p:animEffect>
                                    <p:set>
                                      <p:cBhvr>
                                        <p:cTn id="205" dur="1" fill="hold">
                                          <p:stCondLst>
                                            <p:cond delay="499"/>
                                          </p:stCondLst>
                                        </p:cTn>
                                        <p:tgtEl>
                                          <p:spTgt spid="18548"/>
                                        </p:tgtEl>
                                        <p:attrNameLst>
                                          <p:attrName>style.visibility</p:attrName>
                                        </p:attrNameLst>
                                      </p:cBhvr>
                                      <p:to>
                                        <p:strVal val="hidden"/>
                                      </p:to>
                                    </p:set>
                                  </p:childTnLst>
                                </p:cTn>
                              </p:par>
                              <p:par>
                                <p:cTn id="206" presetID="4" presetClass="exit" presetSubtype="16" fill="hold" grpId="1" nodeType="withEffect">
                                  <p:stCondLst>
                                    <p:cond delay="0"/>
                                  </p:stCondLst>
                                  <p:childTnLst>
                                    <p:animEffect transition="out" filter="box(in)">
                                      <p:cBhvr>
                                        <p:cTn id="207" dur="500"/>
                                        <p:tgtEl>
                                          <p:spTgt spid="18561"/>
                                        </p:tgtEl>
                                      </p:cBhvr>
                                    </p:animEffect>
                                    <p:set>
                                      <p:cBhvr>
                                        <p:cTn id="208" dur="1" fill="hold">
                                          <p:stCondLst>
                                            <p:cond delay="499"/>
                                          </p:stCondLst>
                                        </p:cTn>
                                        <p:tgtEl>
                                          <p:spTgt spid="18561"/>
                                        </p:tgtEl>
                                        <p:attrNameLst>
                                          <p:attrName>style.visibility</p:attrName>
                                        </p:attrNameLst>
                                      </p:cBhvr>
                                      <p:to>
                                        <p:strVal val="hidden"/>
                                      </p:to>
                                    </p:set>
                                  </p:childTnLst>
                                </p:cTn>
                              </p:par>
                            </p:childTnLst>
                          </p:cTn>
                        </p:par>
                        <p:par>
                          <p:cTn id="209" fill="hold">
                            <p:stCondLst>
                              <p:cond delay="1000"/>
                            </p:stCondLst>
                            <p:childTnLst>
                              <p:par>
                                <p:cTn id="210" presetID="47" presetClass="entr" presetSubtype="0" fill="hold" nodeType="afterEffect">
                                  <p:stCondLst>
                                    <p:cond delay="7000"/>
                                  </p:stCondLst>
                                  <p:childTnLst>
                                    <p:set>
                                      <p:cBhvr>
                                        <p:cTn id="211" dur="1" fill="hold">
                                          <p:stCondLst>
                                            <p:cond delay="0"/>
                                          </p:stCondLst>
                                        </p:cTn>
                                        <p:tgtEl>
                                          <p:spTgt spid="18489"/>
                                        </p:tgtEl>
                                        <p:attrNameLst>
                                          <p:attrName>style.visibility</p:attrName>
                                        </p:attrNameLst>
                                      </p:cBhvr>
                                      <p:to>
                                        <p:strVal val="visible"/>
                                      </p:to>
                                    </p:set>
                                    <p:animEffect transition="in" filter="fade">
                                      <p:cBhvr>
                                        <p:cTn id="212" dur="2000"/>
                                        <p:tgtEl>
                                          <p:spTgt spid="18489"/>
                                        </p:tgtEl>
                                      </p:cBhvr>
                                    </p:animEffect>
                                    <p:anim calcmode="lin" valueType="num">
                                      <p:cBhvr>
                                        <p:cTn id="213" dur="2000" fill="hold"/>
                                        <p:tgtEl>
                                          <p:spTgt spid="18489"/>
                                        </p:tgtEl>
                                        <p:attrNameLst>
                                          <p:attrName>ppt_x</p:attrName>
                                        </p:attrNameLst>
                                      </p:cBhvr>
                                      <p:tavLst>
                                        <p:tav tm="0">
                                          <p:val>
                                            <p:strVal val="#ppt_x"/>
                                          </p:val>
                                        </p:tav>
                                        <p:tav tm="100000">
                                          <p:val>
                                            <p:strVal val="#ppt_x"/>
                                          </p:val>
                                        </p:tav>
                                      </p:tavLst>
                                    </p:anim>
                                    <p:anim calcmode="lin" valueType="num">
                                      <p:cBhvr>
                                        <p:cTn id="214" dur="2000" fill="hold"/>
                                        <p:tgtEl>
                                          <p:spTgt spid="18489"/>
                                        </p:tgtEl>
                                        <p:attrNameLst>
                                          <p:attrName>ppt_y</p:attrName>
                                        </p:attrNameLst>
                                      </p:cBhvr>
                                      <p:tavLst>
                                        <p:tav tm="0">
                                          <p:val>
                                            <p:strVal val="#ppt_y-.1"/>
                                          </p:val>
                                        </p:tav>
                                        <p:tav tm="100000">
                                          <p:val>
                                            <p:strVal val="#ppt_y"/>
                                          </p:val>
                                        </p:tav>
                                      </p:tavLst>
                                    </p:anim>
                                  </p:childTnLst>
                                </p:cTn>
                              </p:par>
                              <p:par>
                                <p:cTn id="215" presetID="4" presetClass="exit" presetSubtype="16" fill="hold" nodeType="withEffect">
                                  <p:stCondLst>
                                    <p:cond delay="7000"/>
                                  </p:stCondLst>
                                  <p:childTnLst>
                                    <p:animEffect transition="out" filter="box(in)">
                                      <p:cBhvr>
                                        <p:cTn id="216" dur="2000"/>
                                        <p:tgtEl>
                                          <p:spTgt spid="18510"/>
                                        </p:tgtEl>
                                      </p:cBhvr>
                                    </p:animEffect>
                                    <p:set>
                                      <p:cBhvr>
                                        <p:cTn id="217" dur="1" fill="hold">
                                          <p:stCondLst>
                                            <p:cond delay="1999"/>
                                          </p:stCondLst>
                                        </p:cTn>
                                        <p:tgtEl>
                                          <p:spTgt spid="18510"/>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47" presetClass="entr" presetSubtype="0" fill="hold" nodeType="clickEffect">
                                  <p:stCondLst>
                                    <p:cond delay="0"/>
                                  </p:stCondLst>
                                  <p:childTnLst>
                                    <p:set>
                                      <p:cBhvr>
                                        <p:cTn id="221" dur="1" fill="hold">
                                          <p:stCondLst>
                                            <p:cond delay="0"/>
                                          </p:stCondLst>
                                        </p:cTn>
                                        <p:tgtEl>
                                          <p:spTgt spid="18562"/>
                                        </p:tgtEl>
                                        <p:attrNameLst>
                                          <p:attrName>style.visibility</p:attrName>
                                        </p:attrNameLst>
                                      </p:cBhvr>
                                      <p:to>
                                        <p:strVal val="visible"/>
                                      </p:to>
                                    </p:set>
                                    <p:animEffect transition="in" filter="fade">
                                      <p:cBhvr>
                                        <p:cTn id="222" dur="1000"/>
                                        <p:tgtEl>
                                          <p:spTgt spid="18562"/>
                                        </p:tgtEl>
                                      </p:cBhvr>
                                    </p:animEffect>
                                    <p:anim calcmode="lin" valueType="num">
                                      <p:cBhvr>
                                        <p:cTn id="223" dur="1000" fill="hold"/>
                                        <p:tgtEl>
                                          <p:spTgt spid="18562"/>
                                        </p:tgtEl>
                                        <p:attrNameLst>
                                          <p:attrName>ppt_x</p:attrName>
                                        </p:attrNameLst>
                                      </p:cBhvr>
                                      <p:tavLst>
                                        <p:tav tm="0">
                                          <p:val>
                                            <p:strVal val="#ppt_x"/>
                                          </p:val>
                                        </p:tav>
                                        <p:tav tm="100000">
                                          <p:val>
                                            <p:strVal val="#ppt_x"/>
                                          </p:val>
                                        </p:tav>
                                      </p:tavLst>
                                    </p:anim>
                                    <p:anim calcmode="lin" valueType="num">
                                      <p:cBhvr>
                                        <p:cTn id="224" dur="1000" fill="hold"/>
                                        <p:tgtEl>
                                          <p:spTgt spid="18562"/>
                                        </p:tgtEl>
                                        <p:attrNameLst>
                                          <p:attrName>ppt_y</p:attrName>
                                        </p:attrNameLst>
                                      </p:cBhvr>
                                      <p:tavLst>
                                        <p:tav tm="0">
                                          <p:val>
                                            <p:strVal val="#ppt_y-.1"/>
                                          </p:val>
                                        </p:tav>
                                        <p:tav tm="100000">
                                          <p:val>
                                            <p:strVal val="#ppt_y"/>
                                          </p:val>
                                        </p:tav>
                                      </p:tavLst>
                                    </p:anim>
                                  </p:childTnLst>
                                </p:cTn>
                              </p:par>
                              <p:par>
                                <p:cTn id="225" presetID="5" presetClass="exit" presetSubtype="10" fill="hold" nodeType="withEffect">
                                  <p:stCondLst>
                                    <p:cond delay="0"/>
                                  </p:stCondLst>
                                  <p:childTnLst>
                                    <p:animEffect transition="out" filter="checkerboard(across)">
                                      <p:cBhvr>
                                        <p:cTn id="226" dur="500"/>
                                        <p:tgtEl>
                                          <p:spTgt spid="18489"/>
                                        </p:tgtEl>
                                      </p:cBhvr>
                                    </p:animEffect>
                                    <p:set>
                                      <p:cBhvr>
                                        <p:cTn id="227" dur="1" fill="hold">
                                          <p:stCondLst>
                                            <p:cond delay="499"/>
                                          </p:stCondLst>
                                        </p:cTn>
                                        <p:tgtEl>
                                          <p:spTgt spid="18489"/>
                                        </p:tgtEl>
                                        <p:attrNameLst>
                                          <p:attrName>style.visibility</p:attrName>
                                        </p:attrNameLst>
                                      </p:cBhvr>
                                      <p:to>
                                        <p:strVal val="hidden"/>
                                      </p:to>
                                    </p:set>
                                  </p:childTnLst>
                                </p:cTn>
                              </p:par>
                            </p:childTnLst>
                          </p:cTn>
                        </p:par>
                      </p:childTnLst>
                    </p:cTn>
                  </p:par>
                  <p:par>
                    <p:cTn id="228" fill="hold">
                      <p:stCondLst>
                        <p:cond delay="indefinite"/>
                      </p:stCondLst>
                      <p:childTnLst>
                        <p:par>
                          <p:cTn id="229" fill="hold">
                            <p:stCondLst>
                              <p:cond delay="0"/>
                            </p:stCondLst>
                            <p:childTnLst>
                              <p:par>
                                <p:cTn id="230" presetID="18" presetClass="entr" presetSubtype="12" fill="hold" grpId="0" nodeType="clickEffect">
                                  <p:stCondLst>
                                    <p:cond delay="0"/>
                                  </p:stCondLst>
                                  <p:childTnLst>
                                    <p:set>
                                      <p:cBhvr>
                                        <p:cTn id="231" dur="1" fill="hold">
                                          <p:stCondLst>
                                            <p:cond delay="0"/>
                                          </p:stCondLst>
                                        </p:cTn>
                                        <p:tgtEl>
                                          <p:spTgt spid="18577"/>
                                        </p:tgtEl>
                                        <p:attrNameLst>
                                          <p:attrName>style.visibility</p:attrName>
                                        </p:attrNameLst>
                                      </p:cBhvr>
                                      <p:to>
                                        <p:strVal val="visible"/>
                                      </p:to>
                                    </p:set>
                                    <p:animEffect transition="in" filter="strips(downLeft)">
                                      <p:cBhvr>
                                        <p:cTn id="232" dur="3000"/>
                                        <p:tgtEl>
                                          <p:spTgt spid="18577"/>
                                        </p:tgtEl>
                                      </p:cBhvr>
                                    </p:animEffect>
                                  </p:childTnLst>
                                </p:cTn>
                              </p:par>
                            </p:childTnLst>
                          </p:cTn>
                        </p:par>
                      </p:childTnLst>
                    </p:cTn>
                  </p:par>
                  <p:par>
                    <p:cTn id="233" fill="hold">
                      <p:stCondLst>
                        <p:cond delay="indefinite"/>
                      </p:stCondLst>
                      <p:childTnLst>
                        <p:par>
                          <p:cTn id="234" fill="hold">
                            <p:stCondLst>
                              <p:cond delay="0"/>
                            </p:stCondLst>
                            <p:childTnLst>
                              <p:par>
                                <p:cTn id="235" presetID="47" presetClass="entr" presetSubtype="0" fill="hold" nodeType="clickEffect">
                                  <p:stCondLst>
                                    <p:cond delay="0"/>
                                  </p:stCondLst>
                                  <p:childTnLst>
                                    <p:set>
                                      <p:cBhvr>
                                        <p:cTn id="236" dur="1" fill="hold">
                                          <p:stCondLst>
                                            <p:cond delay="0"/>
                                          </p:stCondLst>
                                        </p:cTn>
                                        <p:tgtEl>
                                          <p:spTgt spid="18492"/>
                                        </p:tgtEl>
                                        <p:attrNameLst>
                                          <p:attrName>style.visibility</p:attrName>
                                        </p:attrNameLst>
                                      </p:cBhvr>
                                      <p:to>
                                        <p:strVal val="visible"/>
                                      </p:to>
                                    </p:set>
                                    <p:animEffect transition="in" filter="fade">
                                      <p:cBhvr>
                                        <p:cTn id="237" dur="1000"/>
                                        <p:tgtEl>
                                          <p:spTgt spid="18492"/>
                                        </p:tgtEl>
                                      </p:cBhvr>
                                    </p:animEffect>
                                    <p:anim calcmode="lin" valueType="num">
                                      <p:cBhvr>
                                        <p:cTn id="238" dur="1000" fill="hold"/>
                                        <p:tgtEl>
                                          <p:spTgt spid="18492"/>
                                        </p:tgtEl>
                                        <p:attrNameLst>
                                          <p:attrName>ppt_x</p:attrName>
                                        </p:attrNameLst>
                                      </p:cBhvr>
                                      <p:tavLst>
                                        <p:tav tm="0">
                                          <p:val>
                                            <p:strVal val="#ppt_x"/>
                                          </p:val>
                                        </p:tav>
                                        <p:tav tm="100000">
                                          <p:val>
                                            <p:strVal val="#ppt_x"/>
                                          </p:val>
                                        </p:tav>
                                      </p:tavLst>
                                    </p:anim>
                                    <p:anim calcmode="lin" valueType="num">
                                      <p:cBhvr>
                                        <p:cTn id="239" dur="1000" fill="hold"/>
                                        <p:tgtEl>
                                          <p:spTgt spid="18492"/>
                                        </p:tgtEl>
                                        <p:attrNameLst>
                                          <p:attrName>ppt_y</p:attrName>
                                        </p:attrNameLst>
                                      </p:cBhvr>
                                      <p:tavLst>
                                        <p:tav tm="0">
                                          <p:val>
                                            <p:strVal val="#ppt_y-.1"/>
                                          </p:val>
                                        </p:tav>
                                        <p:tav tm="100000">
                                          <p:val>
                                            <p:strVal val="#ppt_y"/>
                                          </p:val>
                                        </p:tav>
                                      </p:tavLst>
                                    </p:anim>
                                  </p:childTnLst>
                                </p:cTn>
                              </p:par>
                              <p:par>
                                <p:cTn id="240" presetID="4" presetClass="exit" presetSubtype="16" fill="hold" nodeType="withEffect">
                                  <p:stCondLst>
                                    <p:cond delay="0"/>
                                  </p:stCondLst>
                                  <p:childTnLst>
                                    <p:animEffect transition="out" filter="box(in)">
                                      <p:cBhvr>
                                        <p:cTn id="241" dur="500"/>
                                        <p:tgtEl>
                                          <p:spTgt spid="18562"/>
                                        </p:tgtEl>
                                      </p:cBhvr>
                                    </p:animEffect>
                                    <p:set>
                                      <p:cBhvr>
                                        <p:cTn id="242" dur="1" fill="hold">
                                          <p:stCondLst>
                                            <p:cond delay="499"/>
                                          </p:stCondLst>
                                        </p:cTn>
                                        <p:tgtEl>
                                          <p:spTgt spid="18562"/>
                                        </p:tgtEl>
                                        <p:attrNameLst>
                                          <p:attrName>style.visibility</p:attrName>
                                        </p:attrNameLst>
                                      </p:cBhvr>
                                      <p:to>
                                        <p:strVal val="hidden"/>
                                      </p:to>
                                    </p:set>
                                  </p:childTnLst>
                                </p:cTn>
                              </p:par>
                              <p:par>
                                <p:cTn id="243" presetID="4" presetClass="exit" presetSubtype="16" fill="hold" grpId="1" nodeType="withEffect">
                                  <p:stCondLst>
                                    <p:cond delay="0"/>
                                  </p:stCondLst>
                                  <p:childTnLst>
                                    <p:animEffect transition="out" filter="box(in)">
                                      <p:cBhvr>
                                        <p:cTn id="244" dur="500"/>
                                        <p:tgtEl>
                                          <p:spTgt spid="18577"/>
                                        </p:tgtEl>
                                      </p:cBhvr>
                                    </p:animEffect>
                                    <p:set>
                                      <p:cBhvr>
                                        <p:cTn id="245" dur="1" fill="hold">
                                          <p:stCondLst>
                                            <p:cond delay="499"/>
                                          </p:stCondLst>
                                        </p:cTn>
                                        <p:tgtEl>
                                          <p:spTgt spid="18577"/>
                                        </p:tgtEl>
                                        <p:attrNameLst>
                                          <p:attrName>style.visibility</p:attrName>
                                        </p:attrNameLst>
                                      </p:cBhvr>
                                      <p:to>
                                        <p:strVal val="hidden"/>
                                      </p:to>
                                    </p:set>
                                  </p:childTnLst>
                                </p:cTn>
                              </p:par>
                            </p:childTnLst>
                          </p:cTn>
                        </p:par>
                        <p:par>
                          <p:cTn id="246" fill="hold">
                            <p:stCondLst>
                              <p:cond delay="1000"/>
                            </p:stCondLst>
                            <p:childTnLst>
                              <p:par>
                                <p:cTn id="247" presetID="47" presetClass="entr" presetSubtype="0" fill="hold" nodeType="afterEffect">
                                  <p:stCondLst>
                                    <p:cond delay="5000"/>
                                  </p:stCondLst>
                                  <p:childTnLst>
                                    <p:set>
                                      <p:cBhvr>
                                        <p:cTn id="248" dur="1" fill="hold">
                                          <p:stCondLst>
                                            <p:cond delay="0"/>
                                          </p:stCondLst>
                                        </p:cTn>
                                        <p:tgtEl>
                                          <p:spTgt spid="18495"/>
                                        </p:tgtEl>
                                        <p:attrNameLst>
                                          <p:attrName>style.visibility</p:attrName>
                                        </p:attrNameLst>
                                      </p:cBhvr>
                                      <p:to>
                                        <p:strVal val="visible"/>
                                      </p:to>
                                    </p:set>
                                    <p:animEffect transition="in" filter="fade">
                                      <p:cBhvr>
                                        <p:cTn id="249" dur="2000"/>
                                        <p:tgtEl>
                                          <p:spTgt spid="18495"/>
                                        </p:tgtEl>
                                      </p:cBhvr>
                                    </p:animEffect>
                                    <p:anim calcmode="lin" valueType="num">
                                      <p:cBhvr>
                                        <p:cTn id="250" dur="2000" fill="hold"/>
                                        <p:tgtEl>
                                          <p:spTgt spid="18495"/>
                                        </p:tgtEl>
                                        <p:attrNameLst>
                                          <p:attrName>ppt_x</p:attrName>
                                        </p:attrNameLst>
                                      </p:cBhvr>
                                      <p:tavLst>
                                        <p:tav tm="0">
                                          <p:val>
                                            <p:strVal val="#ppt_x"/>
                                          </p:val>
                                        </p:tav>
                                        <p:tav tm="100000">
                                          <p:val>
                                            <p:strVal val="#ppt_x"/>
                                          </p:val>
                                        </p:tav>
                                      </p:tavLst>
                                    </p:anim>
                                    <p:anim calcmode="lin" valueType="num">
                                      <p:cBhvr>
                                        <p:cTn id="251" dur="2000" fill="hold"/>
                                        <p:tgtEl>
                                          <p:spTgt spid="18495"/>
                                        </p:tgtEl>
                                        <p:attrNameLst>
                                          <p:attrName>ppt_y</p:attrName>
                                        </p:attrNameLst>
                                      </p:cBhvr>
                                      <p:tavLst>
                                        <p:tav tm="0">
                                          <p:val>
                                            <p:strVal val="#ppt_y-.1"/>
                                          </p:val>
                                        </p:tav>
                                        <p:tav tm="100000">
                                          <p:val>
                                            <p:strVal val="#ppt_y"/>
                                          </p:val>
                                        </p:tav>
                                      </p:tavLst>
                                    </p:anim>
                                  </p:childTnLst>
                                </p:cTn>
                              </p:par>
                              <p:par>
                                <p:cTn id="252" presetID="5" presetClass="exit" presetSubtype="10" fill="hold" nodeType="withEffect">
                                  <p:stCondLst>
                                    <p:cond delay="5000"/>
                                  </p:stCondLst>
                                  <p:childTnLst>
                                    <p:animEffect transition="out" filter="checkerboard(across)">
                                      <p:cBhvr>
                                        <p:cTn id="253" dur="2000"/>
                                        <p:tgtEl>
                                          <p:spTgt spid="18492"/>
                                        </p:tgtEl>
                                      </p:cBhvr>
                                    </p:animEffect>
                                    <p:set>
                                      <p:cBhvr>
                                        <p:cTn id="254" dur="1" fill="hold">
                                          <p:stCondLst>
                                            <p:cond delay="1999"/>
                                          </p:stCondLst>
                                        </p:cTn>
                                        <p:tgtEl>
                                          <p:spTgt spid="18492"/>
                                        </p:tgtEl>
                                        <p:attrNameLst>
                                          <p:attrName>style.visibility</p:attrName>
                                        </p:attrNameLst>
                                      </p:cBhvr>
                                      <p:to>
                                        <p:strVal val="hidden"/>
                                      </p:to>
                                    </p:set>
                                  </p:childTnLst>
                                </p:cTn>
                              </p:par>
                            </p:childTnLst>
                          </p:cTn>
                        </p:par>
                        <p:par>
                          <p:cTn id="255" fill="hold">
                            <p:stCondLst>
                              <p:cond delay="8000"/>
                            </p:stCondLst>
                            <p:childTnLst>
                              <p:par>
                                <p:cTn id="256" presetID="47" presetClass="entr" presetSubtype="0" fill="hold" nodeType="afterEffect">
                                  <p:stCondLst>
                                    <p:cond delay="5000"/>
                                  </p:stCondLst>
                                  <p:childTnLst>
                                    <p:set>
                                      <p:cBhvr>
                                        <p:cTn id="257" dur="1" fill="hold">
                                          <p:stCondLst>
                                            <p:cond delay="0"/>
                                          </p:stCondLst>
                                        </p:cTn>
                                        <p:tgtEl>
                                          <p:spTgt spid="18498"/>
                                        </p:tgtEl>
                                        <p:attrNameLst>
                                          <p:attrName>style.visibility</p:attrName>
                                        </p:attrNameLst>
                                      </p:cBhvr>
                                      <p:to>
                                        <p:strVal val="visible"/>
                                      </p:to>
                                    </p:set>
                                    <p:animEffect transition="in" filter="fade">
                                      <p:cBhvr>
                                        <p:cTn id="258" dur="2000"/>
                                        <p:tgtEl>
                                          <p:spTgt spid="18498"/>
                                        </p:tgtEl>
                                      </p:cBhvr>
                                    </p:animEffect>
                                    <p:anim calcmode="lin" valueType="num">
                                      <p:cBhvr>
                                        <p:cTn id="259" dur="2000" fill="hold"/>
                                        <p:tgtEl>
                                          <p:spTgt spid="18498"/>
                                        </p:tgtEl>
                                        <p:attrNameLst>
                                          <p:attrName>ppt_x</p:attrName>
                                        </p:attrNameLst>
                                      </p:cBhvr>
                                      <p:tavLst>
                                        <p:tav tm="0">
                                          <p:val>
                                            <p:strVal val="#ppt_x"/>
                                          </p:val>
                                        </p:tav>
                                        <p:tav tm="100000">
                                          <p:val>
                                            <p:strVal val="#ppt_x"/>
                                          </p:val>
                                        </p:tav>
                                      </p:tavLst>
                                    </p:anim>
                                    <p:anim calcmode="lin" valueType="num">
                                      <p:cBhvr>
                                        <p:cTn id="260" dur="2000" fill="hold"/>
                                        <p:tgtEl>
                                          <p:spTgt spid="18498"/>
                                        </p:tgtEl>
                                        <p:attrNameLst>
                                          <p:attrName>ppt_y</p:attrName>
                                        </p:attrNameLst>
                                      </p:cBhvr>
                                      <p:tavLst>
                                        <p:tav tm="0">
                                          <p:val>
                                            <p:strVal val="#ppt_y-.1"/>
                                          </p:val>
                                        </p:tav>
                                        <p:tav tm="100000">
                                          <p:val>
                                            <p:strVal val="#ppt_y"/>
                                          </p:val>
                                        </p:tav>
                                      </p:tavLst>
                                    </p:anim>
                                  </p:childTnLst>
                                </p:cTn>
                              </p:par>
                              <p:par>
                                <p:cTn id="261" presetID="5" presetClass="exit" presetSubtype="10" fill="hold" nodeType="withEffect">
                                  <p:stCondLst>
                                    <p:cond delay="5000"/>
                                  </p:stCondLst>
                                  <p:childTnLst>
                                    <p:animEffect transition="out" filter="checkerboard(across)">
                                      <p:cBhvr>
                                        <p:cTn id="262" dur="2000"/>
                                        <p:tgtEl>
                                          <p:spTgt spid="18495"/>
                                        </p:tgtEl>
                                      </p:cBhvr>
                                    </p:animEffect>
                                    <p:set>
                                      <p:cBhvr>
                                        <p:cTn id="263" dur="1" fill="hold">
                                          <p:stCondLst>
                                            <p:cond delay="1999"/>
                                          </p:stCondLst>
                                        </p:cTn>
                                        <p:tgtEl>
                                          <p:spTgt spid="18495"/>
                                        </p:tgtEl>
                                        <p:attrNameLst>
                                          <p:attrName>style.visibility</p:attrName>
                                        </p:attrNameLst>
                                      </p:cBhvr>
                                      <p:to>
                                        <p:strVal val="hidden"/>
                                      </p:to>
                                    </p:set>
                                  </p:childTnLst>
                                </p:cTn>
                              </p:par>
                            </p:childTnLst>
                          </p:cTn>
                        </p:par>
                      </p:childTnLst>
                    </p:cTn>
                  </p:par>
                  <p:par>
                    <p:cTn id="264" fill="hold">
                      <p:stCondLst>
                        <p:cond delay="indefinite"/>
                      </p:stCondLst>
                      <p:childTnLst>
                        <p:par>
                          <p:cTn id="265" fill="hold">
                            <p:stCondLst>
                              <p:cond delay="0"/>
                            </p:stCondLst>
                            <p:childTnLst>
                              <p:par>
                                <p:cTn id="266" presetID="47" presetClass="entr" presetSubtype="0" fill="hold" nodeType="clickEffect">
                                  <p:stCondLst>
                                    <p:cond delay="0"/>
                                  </p:stCondLst>
                                  <p:childTnLst>
                                    <p:set>
                                      <p:cBhvr>
                                        <p:cTn id="267" dur="1" fill="hold">
                                          <p:stCondLst>
                                            <p:cond delay="0"/>
                                          </p:stCondLst>
                                        </p:cTn>
                                        <p:tgtEl>
                                          <p:spTgt spid="18578"/>
                                        </p:tgtEl>
                                        <p:attrNameLst>
                                          <p:attrName>style.visibility</p:attrName>
                                        </p:attrNameLst>
                                      </p:cBhvr>
                                      <p:to>
                                        <p:strVal val="visible"/>
                                      </p:to>
                                    </p:set>
                                    <p:animEffect transition="in" filter="fade">
                                      <p:cBhvr>
                                        <p:cTn id="268" dur="1000"/>
                                        <p:tgtEl>
                                          <p:spTgt spid="18578"/>
                                        </p:tgtEl>
                                      </p:cBhvr>
                                    </p:animEffect>
                                    <p:anim calcmode="lin" valueType="num">
                                      <p:cBhvr>
                                        <p:cTn id="269" dur="1000" fill="hold"/>
                                        <p:tgtEl>
                                          <p:spTgt spid="18578"/>
                                        </p:tgtEl>
                                        <p:attrNameLst>
                                          <p:attrName>ppt_x</p:attrName>
                                        </p:attrNameLst>
                                      </p:cBhvr>
                                      <p:tavLst>
                                        <p:tav tm="0">
                                          <p:val>
                                            <p:strVal val="#ppt_x"/>
                                          </p:val>
                                        </p:tav>
                                        <p:tav tm="100000">
                                          <p:val>
                                            <p:strVal val="#ppt_x"/>
                                          </p:val>
                                        </p:tav>
                                      </p:tavLst>
                                    </p:anim>
                                    <p:anim calcmode="lin" valueType="num">
                                      <p:cBhvr>
                                        <p:cTn id="270" dur="1000" fill="hold"/>
                                        <p:tgtEl>
                                          <p:spTgt spid="18578"/>
                                        </p:tgtEl>
                                        <p:attrNameLst>
                                          <p:attrName>ppt_y</p:attrName>
                                        </p:attrNameLst>
                                      </p:cBhvr>
                                      <p:tavLst>
                                        <p:tav tm="0">
                                          <p:val>
                                            <p:strVal val="#ppt_y-.1"/>
                                          </p:val>
                                        </p:tav>
                                        <p:tav tm="100000">
                                          <p:val>
                                            <p:strVal val="#ppt_y"/>
                                          </p:val>
                                        </p:tav>
                                      </p:tavLst>
                                    </p:anim>
                                  </p:childTnLst>
                                </p:cTn>
                              </p:par>
                              <p:par>
                                <p:cTn id="271" presetID="3" presetClass="exit" presetSubtype="10" fill="hold" nodeType="withEffect">
                                  <p:stCondLst>
                                    <p:cond delay="0"/>
                                  </p:stCondLst>
                                  <p:childTnLst>
                                    <p:animEffect transition="out" filter="blinds(horizontal)">
                                      <p:cBhvr>
                                        <p:cTn id="272" dur="2000"/>
                                        <p:tgtEl>
                                          <p:spTgt spid="18498"/>
                                        </p:tgtEl>
                                      </p:cBhvr>
                                    </p:animEffect>
                                    <p:set>
                                      <p:cBhvr>
                                        <p:cTn id="273" dur="1" fill="hold">
                                          <p:stCondLst>
                                            <p:cond delay="1999"/>
                                          </p:stCondLst>
                                        </p:cTn>
                                        <p:tgtEl>
                                          <p:spTgt spid="18498"/>
                                        </p:tgtEl>
                                        <p:attrNameLst>
                                          <p:attrName>style.visibility</p:attrName>
                                        </p:attrNameLst>
                                      </p:cBhvr>
                                      <p:to>
                                        <p:strVal val="hidden"/>
                                      </p:to>
                                    </p:set>
                                  </p:childTnLst>
                                </p:cTn>
                              </p:par>
                            </p:childTnLst>
                          </p:cTn>
                        </p:par>
                      </p:childTnLst>
                    </p:cTn>
                  </p:par>
                  <p:par>
                    <p:cTn id="274" fill="hold">
                      <p:stCondLst>
                        <p:cond delay="indefinite"/>
                      </p:stCondLst>
                      <p:childTnLst>
                        <p:par>
                          <p:cTn id="275" fill="hold">
                            <p:stCondLst>
                              <p:cond delay="0"/>
                            </p:stCondLst>
                            <p:childTnLst>
                              <p:par>
                                <p:cTn id="276" presetID="18" presetClass="entr" presetSubtype="12" fill="hold" grpId="0" nodeType="clickEffect">
                                  <p:stCondLst>
                                    <p:cond delay="0"/>
                                  </p:stCondLst>
                                  <p:childTnLst>
                                    <p:set>
                                      <p:cBhvr>
                                        <p:cTn id="277" dur="1" fill="hold">
                                          <p:stCondLst>
                                            <p:cond delay="0"/>
                                          </p:stCondLst>
                                        </p:cTn>
                                        <p:tgtEl>
                                          <p:spTgt spid="18595"/>
                                        </p:tgtEl>
                                        <p:attrNameLst>
                                          <p:attrName>style.visibility</p:attrName>
                                        </p:attrNameLst>
                                      </p:cBhvr>
                                      <p:to>
                                        <p:strVal val="visible"/>
                                      </p:to>
                                    </p:set>
                                    <p:animEffect transition="in" filter="strips(downLeft)">
                                      <p:cBhvr>
                                        <p:cTn id="278" dur="1000"/>
                                        <p:tgtEl>
                                          <p:spTgt spid="18595"/>
                                        </p:tgtEl>
                                      </p:cBhvr>
                                    </p:animEffect>
                                  </p:childTnLst>
                                </p:cTn>
                              </p:par>
                            </p:childTnLst>
                          </p:cTn>
                        </p:par>
                      </p:childTnLst>
                    </p:cTn>
                  </p:par>
                  <p:par>
                    <p:cTn id="279" fill="hold">
                      <p:stCondLst>
                        <p:cond delay="indefinite"/>
                      </p:stCondLst>
                      <p:childTnLst>
                        <p:par>
                          <p:cTn id="280" fill="hold">
                            <p:stCondLst>
                              <p:cond delay="0"/>
                            </p:stCondLst>
                            <p:childTnLst>
                              <p:par>
                                <p:cTn id="281" presetID="47" presetClass="entr" presetSubtype="0" fill="hold" nodeType="clickEffect">
                                  <p:stCondLst>
                                    <p:cond delay="0"/>
                                  </p:stCondLst>
                                  <p:childTnLst>
                                    <p:set>
                                      <p:cBhvr>
                                        <p:cTn id="282" dur="1" fill="hold">
                                          <p:stCondLst>
                                            <p:cond delay="0"/>
                                          </p:stCondLst>
                                        </p:cTn>
                                        <p:tgtEl>
                                          <p:spTgt spid="18501"/>
                                        </p:tgtEl>
                                        <p:attrNameLst>
                                          <p:attrName>style.visibility</p:attrName>
                                        </p:attrNameLst>
                                      </p:cBhvr>
                                      <p:to>
                                        <p:strVal val="visible"/>
                                      </p:to>
                                    </p:set>
                                    <p:animEffect transition="in" filter="fade">
                                      <p:cBhvr>
                                        <p:cTn id="283" dur="2000"/>
                                        <p:tgtEl>
                                          <p:spTgt spid="18501"/>
                                        </p:tgtEl>
                                      </p:cBhvr>
                                    </p:animEffect>
                                    <p:anim calcmode="lin" valueType="num">
                                      <p:cBhvr>
                                        <p:cTn id="284" dur="2000" fill="hold"/>
                                        <p:tgtEl>
                                          <p:spTgt spid="18501"/>
                                        </p:tgtEl>
                                        <p:attrNameLst>
                                          <p:attrName>ppt_x</p:attrName>
                                        </p:attrNameLst>
                                      </p:cBhvr>
                                      <p:tavLst>
                                        <p:tav tm="0">
                                          <p:val>
                                            <p:strVal val="#ppt_x"/>
                                          </p:val>
                                        </p:tav>
                                        <p:tav tm="100000">
                                          <p:val>
                                            <p:strVal val="#ppt_x"/>
                                          </p:val>
                                        </p:tav>
                                      </p:tavLst>
                                    </p:anim>
                                    <p:anim calcmode="lin" valueType="num">
                                      <p:cBhvr>
                                        <p:cTn id="285" dur="2000" fill="hold"/>
                                        <p:tgtEl>
                                          <p:spTgt spid="18501"/>
                                        </p:tgtEl>
                                        <p:attrNameLst>
                                          <p:attrName>ppt_y</p:attrName>
                                        </p:attrNameLst>
                                      </p:cBhvr>
                                      <p:tavLst>
                                        <p:tav tm="0">
                                          <p:val>
                                            <p:strVal val="#ppt_y-.1"/>
                                          </p:val>
                                        </p:tav>
                                        <p:tav tm="100000">
                                          <p:val>
                                            <p:strVal val="#ppt_y"/>
                                          </p:val>
                                        </p:tav>
                                      </p:tavLst>
                                    </p:anim>
                                  </p:childTnLst>
                                </p:cTn>
                              </p:par>
                              <p:par>
                                <p:cTn id="286" presetID="4" presetClass="exit" presetSubtype="16" fill="hold" nodeType="withEffect">
                                  <p:stCondLst>
                                    <p:cond delay="0"/>
                                  </p:stCondLst>
                                  <p:childTnLst>
                                    <p:animEffect transition="out" filter="box(in)">
                                      <p:cBhvr>
                                        <p:cTn id="287" dur="500"/>
                                        <p:tgtEl>
                                          <p:spTgt spid="18578"/>
                                        </p:tgtEl>
                                      </p:cBhvr>
                                    </p:animEffect>
                                    <p:set>
                                      <p:cBhvr>
                                        <p:cTn id="288" dur="1" fill="hold">
                                          <p:stCondLst>
                                            <p:cond delay="499"/>
                                          </p:stCondLst>
                                        </p:cTn>
                                        <p:tgtEl>
                                          <p:spTgt spid="18578"/>
                                        </p:tgtEl>
                                        <p:attrNameLst>
                                          <p:attrName>style.visibility</p:attrName>
                                        </p:attrNameLst>
                                      </p:cBhvr>
                                      <p:to>
                                        <p:strVal val="hidden"/>
                                      </p:to>
                                    </p:set>
                                  </p:childTnLst>
                                </p:cTn>
                              </p:par>
                              <p:par>
                                <p:cTn id="289" presetID="4" presetClass="exit" presetSubtype="16" fill="hold" grpId="1" nodeType="withEffect">
                                  <p:stCondLst>
                                    <p:cond delay="0"/>
                                  </p:stCondLst>
                                  <p:childTnLst>
                                    <p:animEffect transition="out" filter="box(in)">
                                      <p:cBhvr>
                                        <p:cTn id="290" dur="500"/>
                                        <p:tgtEl>
                                          <p:spTgt spid="18595"/>
                                        </p:tgtEl>
                                      </p:cBhvr>
                                    </p:animEffect>
                                    <p:set>
                                      <p:cBhvr>
                                        <p:cTn id="291" dur="1" fill="hold">
                                          <p:stCondLst>
                                            <p:cond delay="499"/>
                                          </p:stCondLst>
                                        </p:cTn>
                                        <p:tgtEl>
                                          <p:spTgt spid="18595"/>
                                        </p:tgtEl>
                                        <p:attrNameLst>
                                          <p:attrName>style.visibility</p:attrName>
                                        </p:attrNameLst>
                                      </p:cBhvr>
                                      <p:to>
                                        <p:strVal val="hidden"/>
                                      </p:to>
                                    </p:set>
                                  </p:childTnLst>
                                </p:cTn>
                              </p:par>
                            </p:childTnLst>
                          </p:cTn>
                        </p:par>
                        <p:par>
                          <p:cTn id="292" fill="hold">
                            <p:stCondLst>
                              <p:cond delay="2000"/>
                            </p:stCondLst>
                            <p:childTnLst>
                              <p:par>
                                <p:cTn id="293" presetID="47" presetClass="entr" presetSubtype="0" fill="hold" nodeType="afterEffect">
                                  <p:stCondLst>
                                    <p:cond delay="1500"/>
                                  </p:stCondLst>
                                  <p:childTnLst>
                                    <p:set>
                                      <p:cBhvr>
                                        <p:cTn id="294" dur="1" fill="hold">
                                          <p:stCondLst>
                                            <p:cond delay="0"/>
                                          </p:stCondLst>
                                        </p:cTn>
                                        <p:tgtEl>
                                          <p:spTgt spid="18504"/>
                                        </p:tgtEl>
                                        <p:attrNameLst>
                                          <p:attrName>style.visibility</p:attrName>
                                        </p:attrNameLst>
                                      </p:cBhvr>
                                      <p:to>
                                        <p:strVal val="visible"/>
                                      </p:to>
                                    </p:set>
                                    <p:animEffect transition="in" filter="fade">
                                      <p:cBhvr>
                                        <p:cTn id="295" dur="2000"/>
                                        <p:tgtEl>
                                          <p:spTgt spid="18504"/>
                                        </p:tgtEl>
                                      </p:cBhvr>
                                    </p:animEffect>
                                    <p:anim calcmode="lin" valueType="num">
                                      <p:cBhvr>
                                        <p:cTn id="296" dur="2000" fill="hold"/>
                                        <p:tgtEl>
                                          <p:spTgt spid="18504"/>
                                        </p:tgtEl>
                                        <p:attrNameLst>
                                          <p:attrName>ppt_x</p:attrName>
                                        </p:attrNameLst>
                                      </p:cBhvr>
                                      <p:tavLst>
                                        <p:tav tm="0">
                                          <p:val>
                                            <p:strVal val="#ppt_x"/>
                                          </p:val>
                                        </p:tav>
                                        <p:tav tm="100000">
                                          <p:val>
                                            <p:strVal val="#ppt_x"/>
                                          </p:val>
                                        </p:tav>
                                      </p:tavLst>
                                    </p:anim>
                                    <p:anim calcmode="lin" valueType="num">
                                      <p:cBhvr>
                                        <p:cTn id="297" dur="2000" fill="hold"/>
                                        <p:tgtEl>
                                          <p:spTgt spid="18504"/>
                                        </p:tgtEl>
                                        <p:attrNameLst>
                                          <p:attrName>ppt_y</p:attrName>
                                        </p:attrNameLst>
                                      </p:cBhvr>
                                      <p:tavLst>
                                        <p:tav tm="0">
                                          <p:val>
                                            <p:strVal val="#ppt_y-.1"/>
                                          </p:val>
                                        </p:tav>
                                        <p:tav tm="100000">
                                          <p:val>
                                            <p:strVal val="#ppt_y"/>
                                          </p:val>
                                        </p:tav>
                                      </p:tavLst>
                                    </p:anim>
                                  </p:childTnLst>
                                </p:cTn>
                              </p:par>
                              <p:par>
                                <p:cTn id="298" presetID="4" presetClass="exit" presetSubtype="16" fill="hold" nodeType="withEffect">
                                  <p:stCondLst>
                                    <p:cond delay="1500"/>
                                  </p:stCondLst>
                                  <p:childTnLst>
                                    <p:animEffect transition="out" filter="box(in)">
                                      <p:cBhvr>
                                        <p:cTn id="299" dur="2000"/>
                                        <p:tgtEl>
                                          <p:spTgt spid="18501"/>
                                        </p:tgtEl>
                                      </p:cBhvr>
                                    </p:animEffect>
                                    <p:set>
                                      <p:cBhvr>
                                        <p:cTn id="300" dur="1" fill="hold">
                                          <p:stCondLst>
                                            <p:cond delay="1999"/>
                                          </p:stCondLst>
                                        </p:cTn>
                                        <p:tgtEl>
                                          <p:spTgt spid="18501"/>
                                        </p:tgtEl>
                                        <p:attrNameLst>
                                          <p:attrName>style.visibility</p:attrName>
                                        </p:attrNameLst>
                                      </p:cBhvr>
                                      <p:to>
                                        <p:strVal val="hidden"/>
                                      </p:to>
                                    </p:set>
                                  </p:childTnLst>
                                </p:cTn>
                              </p:par>
                            </p:childTnLst>
                          </p:cTn>
                        </p:par>
                      </p:childTnLst>
                    </p:cTn>
                  </p:par>
                  <p:par>
                    <p:cTn id="301" fill="hold">
                      <p:stCondLst>
                        <p:cond delay="indefinite"/>
                      </p:stCondLst>
                      <p:childTnLst>
                        <p:par>
                          <p:cTn id="302" fill="hold">
                            <p:stCondLst>
                              <p:cond delay="0"/>
                            </p:stCondLst>
                            <p:childTnLst>
                              <p:par>
                                <p:cTn id="303" presetID="47" presetClass="entr" presetSubtype="0" fill="hold" nodeType="clickEffect">
                                  <p:stCondLst>
                                    <p:cond delay="0"/>
                                  </p:stCondLst>
                                  <p:childTnLst>
                                    <p:set>
                                      <p:cBhvr>
                                        <p:cTn id="304" dur="1" fill="hold">
                                          <p:stCondLst>
                                            <p:cond delay="0"/>
                                          </p:stCondLst>
                                        </p:cTn>
                                        <p:tgtEl>
                                          <p:spTgt spid="18596"/>
                                        </p:tgtEl>
                                        <p:attrNameLst>
                                          <p:attrName>style.visibility</p:attrName>
                                        </p:attrNameLst>
                                      </p:cBhvr>
                                      <p:to>
                                        <p:strVal val="visible"/>
                                      </p:to>
                                    </p:set>
                                    <p:animEffect transition="in" filter="fade">
                                      <p:cBhvr>
                                        <p:cTn id="305" dur="1000"/>
                                        <p:tgtEl>
                                          <p:spTgt spid="18596"/>
                                        </p:tgtEl>
                                      </p:cBhvr>
                                    </p:animEffect>
                                    <p:anim calcmode="lin" valueType="num">
                                      <p:cBhvr>
                                        <p:cTn id="306" dur="1000" fill="hold"/>
                                        <p:tgtEl>
                                          <p:spTgt spid="18596"/>
                                        </p:tgtEl>
                                        <p:attrNameLst>
                                          <p:attrName>ppt_x</p:attrName>
                                        </p:attrNameLst>
                                      </p:cBhvr>
                                      <p:tavLst>
                                        <p:tav tm="0">
                                          <p:val>
                                            <p:strVal val="#ppt_x"/>
                                          </p:val>
                                        </p:tav>
                                        <p:tav tm="100000">
                                          <p:val>
                                            <p:strVal val="#ppt_x"/>
                                          </p:val>
                                        </p:tav>
                                      </p:tavLst>
                                    </p:anim>
                                    <p:anim calcmode="lin" valueType="num">
                                      <p:cBhvr>
                                        <p:cTn id="307" dur="1000" fill="hold"/>
                                        <p:tgtEl>
                                          <p:spTgt spid="18596"/>
                                        </p:tgtEl>
                                        <p:attrNameLst>
                                          <p:attrName>ppt_y</p:attrName>
                                        </p:attrNameLst>
                                      </p:cBhvr>
                                      <p:tavLst>
                                        <p:tav tm="0">
                                          <p:val>
                                            <p:strVal val="#ppt_y-.1"/>
                                          </p:val>
                                        </p:tav>
                                        <p:tav tm="100000">
                                          <p:val>
                                            <p:strVal val="#ppt_y"/>
                                          </p:val>
                                        </p:tav>
                                      </p:tavLst>
                                    </p:anim>
                                  </p:childTnLst>
                                </p:cTn>
                              </p:par>
                            </p:childTnLst>
                          </p:cTn>
                        </p:par>
                      </p:childTnLst>
                    </p:cTn>
                  </p:par>
                  <p:par>
                    <p:cTn id="308" fill="hold">
                      <p:stCondLst>
                        <p:cond delay="indefinite"/>
                      </p:stCondLst>
                      <p:childTnLst>
                        <p:par>
                          <p:cTn id="309" fill="hold">
                            <p:stCondLst>
                              <p:cond delay="0"/>
                            </p:stCondLst>
                            <p:childTnLst>
                              <p:par>
                                <p:cTn id="310" presetID="22" presetClass="entr" presetSubtype="4" fill="hold" grpId="0" nodeType="clickEffect">
                                  <p:stCondLst>
                                    <p:cond delay="0"/>
                                  </p:stCondLst>
                                  <p:childTnLst>
                                    <p:set>
                                      <p:cBhvr>
                                        <p:cTn id="311" dur="1" fill="hold">
                                          <p:stCondLst>
                                            <p:cond delay="0"/>
                                          </p:stCondLst>
                                        </p:cTn>
                                        <p:tgtEl>
                                          <p:spTgt spid="18615"/>
                                        </p:tgtEl>
                                        <p:attrNameLst>
                                          <p:attrName>style.visibility</p:attrName>
                                        </p:attrNameLst>
                                      </p:cBhvr>
                                      <p:to>
                                        <p:strVal val="visible"/>
                                      </p:to>
                                    </p:set>
                                    <p:animEffect transition="in" filter="wipe(down)">
                                      <p:cBhvr>
                                        <p:cTn id="312" dur="1000"/>
                                        <p:tgtEl>
                                          <p:spTgt spid="18615"/>
                                        </p:tgtEl>
                                      </p:cBhvr>
                                    </p:animEffect>
                                  </p:childTnLst>
                                </p:cTn>
                              </p:par>
                            </p:childTnLst>
                          </p:cTn>
                        </p:par>
                      </p:childTnLst>
                    </p:cTn>
                  </p:par>
                  <p:par>
                    <p:cTn id="313" fill="hold">
                      <p:stCondLst>
                        <p:cond delay="indefinite"/>
                      </p:stCondLst>
                      <p:childTnLst>
                        <p:par>
                          <p:cTn id="314" fill="hold">
                            <p:stCondLst>
                              <p:cond delay="0"/>
                            </p:stCondLst>
                            <p:childTnLst>
                              <p:par>
                                <p:cTn id="315" presetID="47" presetClass="entr" presetSubtype="0" fill="hold" nodeType="clickEffect">
                                  <p:stCondLst>
                                    <p:cond delay="0"/>
                                  </p:stCondLst>
                                  <p:childTnLst>
                                    <p:set>
                                      <p:cBhvr>
                                        <p:cTn id="316" dur="1" fill="hold">
                                          <p:stCondLst>
                                            <p:cond delay="0"/>
                                          </p:stCondLst>
                                        </p:cTn>
                                        <p:tgtEl>
                                          <p:spTgt spid="18513"/>
                                        </p:tgtEl>
                                        <p:attrNameLst>
                                          <p:attrName>style.visibility</p:attrName>
                                        </p:attrNameLst>
                                      </p:cBhvr>
                                      <p:to>
                                        <p:strVal val="visible"/>
                                      </p:to>
                                    </p:set>
                                    <p:animEffect transition="in" filter="fade">
                                      <p:cBhvr>
                                        <p:cTn id="317" dur="1000"/>
                                        <p:tgtEl>
                                          <p:spTgt spid="18513"/>
                                        </p:tgtEl>
                                      </p:cBhvr>
                                    </p:animEffect>
                                    <p:anim calcmode="lin" valueType="num">
                                      <p:cBhvr>
                                        <p:cTn id="318" dur="1000" fill="hold"/>
                                        <p:tgtEl>
                                          <p:spTgt spid="18513"/>
                                        </p:tgtEl>
                                        <p:attrNameLst>
                                          <p:attrName>ppt_x</p:attrName>
                                        </p:attrNameLst>
                                      </p:cBhvr>
                                      <p:tavLst>
                                        <p:tav tm="0">
                                          <p:val>
                                            <p:strVal val="#ppt_x"/>
                                          </p:val>
                                        </p:tav>
                                        <p:tav tm="100000">
                                          <p:val>
                                            <p:strVal val="#ppt_x"/>
                                          </p:val>
                                        </p:tav>
                                      </p:tavLst>
                                    </p:anim>
                                    <p:anim calcmode="lin" valueType="num">
                                      <p:cBhvr>
                                        <p:cTn id="319" dur="1000" fill="hold"/>
                                        <p:tgtEl>
                                          <p:spTgt spid="18513"/>
                                        </p:tgtEl>
                                        <p:attrNameLst>
                                          <p:attrName>ppt_y</p:attrName>
                                        </p:attrNameLst>
                                      </p:cBhvr>
                                      <p:tavLst>
                                        <p:tav tm="0">
                                          <p:val>
                                            <p:strVal val="#ppt_y-.1"/>
                                          </p:val>
                                        </p:tav>
                                        <p:tav tm="100000">
                                          <p:val>
                                            <p:strVal val="#ppt_y"/>
                                          </p:val>
                                        </p:tav>
                                      </p:tavLst>
                                    </p:anim>
                                  </p:childTnLst>
                                </p:cTn>
                              </p:par>
                              <p:par>
                                <p:cTn id="320" presetID="4" presetClass="exit" presetSubtype="16" fill="hold" nodeType="withEffect">
                                  <p:stCondLst>
                                    <p:cond delay="0"/>
                                  </p:stCondLst>
                                  <p:childTnLst>
                                    <p:animEffect transition="out" filter="box(in)">
                                      <p:cBhvr>
                                        <p:cTn id="321" dur="500"/>
                                        <p:tgtEl>
                                          <p:spTgt spid="18596"/>
                                        </p:tgtEl>
                                      </p:cBhvr>
                                    </p:animEffect>
                                    <p:set>
                                      <p:cBhvr>
                                        <p:cTn id="322" dur="1" fill="hold">
                                          <p:stCondLst>
                                            <p:cond delay="499"/>
                                          </p:stCondLst>
                                        </p:cTn>
                                        <p:tgtEl>
                                          <p:spTgt spid="18596"/>
                                        </p:tgtEl>
                                        <p:attrNameLst>
                                          <p:attrName>style.visibility</p:attrName>
                                        </p:attrNameLst>
                                      </p:cBhvr>
                                      <p:to>
                                        <p:strVal val="hidden"/>
                                      </p:to>
                                    </p:set>
                                  </p:childTnLst>
                                </p:cTn>
                              </p:par>
                              <p:par>
                                <p:cTn id="323" presetID="4" presetClass="exit" presetSubtype="16" fill="hold" grpId="1" nodeType="withEffect">
                                  <p:stCondLst>
                                    <p:cond delay="0"/>
                                  </p:stCondLst>
                                  <p:childTnLst>
                                    <p:animEffect transition="out" filter="box(in)">
                                      <p:cBhvr>
                                        <p:cTn id="324" dur="500"/>
                                        <p:tgtEl>
                                          <p:spTgt spid="18615"/>
                                        </p:tgtEl>
                                      </p:cBhvr>
                                    </p:animEffect>
                                    <p:set>
                                      <p:cBhvr>
                                        <p:cTn id="325" dur="1" fill="hold">
                                          <p:stCondLst>
                                            <p:cond delay="499"/>
                                          </p:stCondLst>
                                        </p:cTn>
                                        <p:tgtEl>
                                          <p:spTgt spid="18615"/>
                                        </p:tgtEl>
                                        <p:attrNameLst>
                                          <p:attrName>style.visibility</p:attrName>
                                        </p:attrNameLst>
                                      </p:cBhvr>
                                      <p:to>
                                        <p:strVal val="hidden"/>
                                      </p:to>
                                    </p:set>
                                  </p:childTnLst>
                                </p:cTn>
                              </p:par>
                            </p:childTnLst>
                          </p:cTn>
                        </p:par>
                        <p:par>
                          <p:cTn id="326" fill="hold">
                            <p:stCondLst>
                              <p:cond delay="1000"/>
                            </p:stCondLst>
                            <p:childTnLst>
                              <p:par>
                                <p:cTn id="327" presetID="47" presetClass="entr" presetSubtype="0" fill="hold" nodeType="afterEffect">
                                  <p:stCondLst>
                                    <p:cond delay="6000"/>
                                  </p:stCondLst>
                                  <p:childTnLst>
                                    <p:set>
                                      <p:cBhvr>
                                        <p:cTn id="328" dur="1" fill="hold">
                                          <p:stCondLst>
                                            <p:cond delay="0"/>
                                          </p:stCondLst>
                                        </p:cTn>
                                        <p:tgtEl>
                                          <p:spTgt spid="18507"/>
                                        </p:tgtEl>
                                        <p:attrNameLst>
                                          <p:attrName>style.visibility</p:attrName>
                                        </p:attrNameLst>
                                      </p:cBhvr>
                                      <p:to>
                                        <p:strVal val="visible"/>
                                      </p:to>
                                    </p:set>
                                    <p:animEffect transition="in" filter="fade">
                                      <p:cBhvr>
                                        <p:cTn id="329" dur="2000"/>
                                        <p:tgtEl>
                                          <p:spTgt spid="18507"/>
                                        </p:tgtEl>
                                      </p:cBhvr>
                                    </p:animEffect>
                                    <p:anim calcmode="lin" valueType="num">
                                      <p:cBhvr>
                                        <p:cTn id="330" dur="2000" fill="hold"/>
                                        <p:tgtEl>
                                          <p:spTgt spid="18507"/>
                                        </p:tgtEl>
                                        <p:attrNameLst>
                                          <p:attrName>ppt_x</p:attrName>
                                        </p:attrNameLst>
                                      </p:cBhvr>
                                      <p:tavLst>
                                        <p:tav tm="0">
                                          <p:val>
                                            <p:strVal val="#ppt_x"/>
                                          </p:val>
                                        </p:tav>
                                        <p:tav tm="100000">
                                          <p:val>
                                            <p:strVal val="#ppt_x"/>
                                          </p:val>
                                        </p:tav>
                                      </p:tavLst>
                                    </p:anim>
                                    <p:anim calcmode="lin" valueType="num">
                                      <p:cBhvr>
                                        <p:cTn id="331" dur="2000" fill="hold"/>
                                        <p:tgtEl>
                                          <p:spTgt spid="18507"/>
                                        </p:tgtEl>
                                        <p:attrNameLst>
                                          <p:attrName>ppt_y</p:attrName>
                                        </p:attrNameLst>
                                      </p:cBhvr>
                                      <p:tavLst>
                                        <p:tav tm="0">
                                          <p:val>
                                            <p:strVal val="#ppt_y-.1"/>
                                          </p:val>
                                        </p:tav>
                                        <p:tav tm="100000">
                                          <p:val>
                                            <p:strVal val="#ppt_y"/>
                                          </p:val>
                                        </p:tav>
                                      </p:tavLst>
                                    </p:anim>
                                  </p:childTnLst>
                                </p:cTn>
                              </p:par>
                              <p:par>
                                <p:cTn id="332" presetID="4" presetClass="exit" presetSubtype="16" fill="hold" nodeType="withEffect">
                                  <p:stCondLst>
                                    <p:cond delay="6000"/>
                                  </p:stCondLst>
                                  <p:childTnLst>
                                    <p:animEffect transition="out" filter="box(in)">
                                      <p:cBhvr>
                                        <p:cTn id="333" dur="500"/>
                                        <p:tgtEl>
                                          <p:spTgt spid="18513"/>
                                        </p:tgtEl>
                                      </p:cBhvr>
                                    </p:animEffect>
                                    <p:set>
                                      <p:cBhvr>
                                        <p:cTn id="334" dur="1" fill="hold">
                                          <p:stCondLst>
                                            <p:cond delay="499"/>
                                          </p:stCondLst>
                                        </p:cTn>
                                        <p:tgtEl>
                                          <p:spTgt spid="185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524" grpId="0" animBg="1"/>
      <p:bldP spid="18524" grpId="1" animBg="1"/>
      <p:bldP spid="18525" grpId="0" animBg="1"/>
      <p:bldP spid="18525" grpId="1" animBg="1"/>
      <p:bldP spid="18534" grpId="0" animBg="1"/>
      <p:bldP spid="18534" grpId="1" animBg="1"/>
      <p:bldP spid="18535" grpId="0" animBg="1"/>
      <p:bldP spid="18535" grpId="1" animBg="1"/>
      <p:bldP spid="18546" grpId="0" animBg="1"/>
      <p:bldP spid="18546" grpId="1" animBg="1"/>
      <p:bldP spid="18547" grpId="0" animBg="1"/>
      <p:bldP spid="18547" grpId="1" animBg="1"/>
      <p:bldP spid="18561" grpId="0" animBg="1"/>
      <p:bldP spid="18561" grpId="1" animBg="1"/>
      <p:bldP spid="18577" grpId="0" animBg="1"/>
      <p:bldP spid="18577" grpId="1" animBg="1"/>
      <p:bldP spid="18595" grpId="0" animBg="1"/>
      <p:bldP spid="18595" grpId="1" animBg="1"/>
      <p:bldP spid="18615" grpId="0" animBg="1"/>
      <p:bldP spid="186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descr="Chợ Bến Thành"/>
          <p:cNvPicPr>
            <a:picLocks noChangeAspect="1" noChangeArrowheads="1"/>
          </p:cNvPicPr>
          <p:nvPr/>
        </p:nvPicPr>
        <p:blipFill>
          <a:blip r:embed="rId2"/>
          <a:srcRect/>
          <a:stretch>
            <a:fillRect/>
          </a:stretch>
        </p:blipFill>
        <p:spPr bwMode="auto">
          <a:xfrm>
            <a:off x="508000" y="381000"/>
            <a:ext cx="8128000" cy="6096000"/>
          </a:xfrm>
          <a:prstGeom prst="rect">
            <a:avLst/>
          </a:prstGeom>
          <a:noFill/>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1835</Words>
  <Application>Microsoft Office PowerPoint</Application>
  <PresentationFormat>On-screen Show (4:3)</PresentationFormat>
  <Paragraphs>230</Paragraphs>
  <Slides>84</Slides>
  <Notes>0</Notes>
  <HiddenSlides>0</HiddenSlides>
  <MMClips>2</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Default Design</vt:lpstr>
      <vt:lpstr>Nhiệt liệt chào mừng thầy cô đến dự  giờ lớp 5A1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vector>
  </TitlesOfParts>
  <Company>&lt;egyptian hak&gt;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lavanhung</dc:creator>
  <cp:lastModifiedBy>Admin</cp:lastModifiedBy>
  <cp:revision>19</cp:revision>
  <dcterms:created xsi:type="dcterms:W3CDTF">2015-11-27T11:51:58Z</dcterms:created>
  <dcterms:modified xsi:type="dcterms:W3CDTF">2016-12-26T08:54:05Z</dcterms:modified>
</cp:coreProperties>
</file>