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7"/>
  </p:notesMasterIdLst>
  <p:sldIdLst>
    <p:sldId id="339" r:id="rId3"/>
    <p:sldId id="257" r:id="rId4"/>
    <p:sldId id="340" r:id="rId5"/>
    <p:sldId id="256" r:id="rId6"/>
    <p:sldId id="342" r:id="rId7"/>
    <p:sldId id="343" r:id="rId8"/>
    <p:sldId id="345" r:id="rId9"/>
    <p:sldId id="344" r:id="rId10"/>
    <p:sldId id="346" r:id="rId11"/>
    <p:sldId id="349" r:id="rId12"/>
    <p:sldId id="347" r:id="rId13"/>
    <p:sldId id="348" r:id="rId14"/>
    <p:sldId id="284" r:id="rId15"/>
    <p:sldId id="3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6CD00"/>
    <a:srgbClr val="8AB5BC"/>
    <a:srgbClr val="FFFFFF"/>
    <a:srgbClr val="FFC450"/>
    <a:srgbClr val="D29B00"/>
    <a:srgbClr val="FFD44B"/>
    <a:srgbClr val="FFDD71"/>
    <a:srgbClr val="0033CC"/>
    <a:srgbClr val="CCC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1" autoAdjust="0"/>
    <p:restoredTop sz="94660"/>
  </p:normalViewPr>
  <p:slideViewPr>
    <p:cSldViewPr snapToGrid="0">
      <p:cViewPr>
        <p:scale>
          <a:sx n="42" d="100"/>
          <a:sy n="42" d="100"/>
        </p:scale>
        <p:origin x="86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34203-F5C2-457D-A973-A19DC7481A3C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ACDD6-7891-4529-8BFE-FABC2F46E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3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0A88-42D7-47B3-9EDC-99BC3ACFC9E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3713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0A88-42D7-47B3-9EDC-99BC3ACFC9E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4142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0A88-42D7-47B3-9EDC-99BC3ACFC9E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6558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0A88-42D7-47B3-9EDC-99BC3ACFC9E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6299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0A88-42D7-47B3-9EDC-99BC3ACFC9E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1601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304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695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0A88-42D7-47B3-9EDC-99BC3ACFC9E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5589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0A88-42D7-47B3-9EDC-99BC3ACFC9E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7916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0A88-42D7-47B3-9EDC-99BC3ACFC9E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3281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7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openxmlformats.org/officeDocument/2006/relationships/image" Target="../media/image1.png"/><Relationship Id="rId4" Type="http://schemas.openxmlformats.org/officeDocument/2006/relationships/image" Target="../media/image38.png"/><Relationship Id="rId9" Type="http://schemas.microsoft.com/office/2007/relationships/hdphoto" Target="../media/hdphoto3.wdp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openxmlformats.org/officeDocument/2006/relationships/image" Target="../media/image39.png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1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10" Type="http://schemas.microsoft.com/office/2007/relationships/hdphoto" Target="../media/hdphoto7.wdp"/><Relationship Id="rId4" Type="http://schemas.openxmlformats.org/officeDocument/2006/relationships/image" Target="../media/image2.png"/><Relationship Id="rId9" Type="http://schemas.openxmlformats.org/officeDocument/2006/relationships/image" Target="../media/image4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8.wdp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6.pn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png"/><Relationship Id="rId5" Type="http://schemas.openxmlformats.org/officeDocument/2006/relationships/image" Target="../media/image35.png"/><Relationship Id="rId10" Type="http://schemas.openxmlformats.org/officeDocument/2006/relationships/image" Target="../media/image49.png"/><Relationship Id="rId4" Type="http://schemas.microsoft.com/office/2007/relationships/hdphoto" Target="../media/hdphoto9.wdp"/><Relationship Id="rId9" Type="http://schemas.openxmlformats.org/officeDocument/2006/relationships/image" Target="../media/image4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1.png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3.png"/><Relationship Id="rId7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microsoft.com/office/2007/relationships/hdphoto" Target="../media/hdphoto7.wdp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59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59" y="356659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588146" y="5253203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49" name="กลุ่ม 48"/>
          <p:cNvGrpSpPr/>
          <p:nvPr userDrawn="1"/>
        </p:nvGrpSpPr>
        <p:grpSpPr>
          <a:xfrm>
            <a:off x="9859752" y="-1319218"/>
            <a:ext cx="4005304" cy="3066631"/>
            <a:chOff x="7394814" y="-989414"/>
            <a:chExt cx="3003978" cy="2299973"/>
          </a:xfrm>
        </p:grpSpPr>
        <p:sp>
          <p:nvSpPr>
            <p:cNvPr id="50" name="เมฆ 49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51" name="รูปภาพ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2" name="รูปภาพ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72" y="27653"/>
              <a:ext cx="250890" cy="269338"/>
            </a:xfrm>
            <a:prstGeom prst="rect">
              <a:avLst/>
            </a:prstGeom>
          </p:spPr>
        </p:pic>
      </p:grpSp>
      <p:grpSp>
        <p:nvGrpSpPr>
          <p:cNvPr id="54" name="กลุ่ม 53"/>
          <p:cNvGrpSpPr/>
          <p:nvPr userDrawn="1"/>
        </p:nvGrpSpPr>
        <p:grpSpPr>
          <a:xfrm>
            <a:off x="-1667293" y="-1319217"/>
            <a:ext cx="4324119" cy="3201304"/>
            <a:chOff x="-1250470" y="-989413"/>
            <a:chExt cx="3243089" cy="2400978"/>
          </a:xfrm>
        </p:grpSpPr>
        <p:sp>
          <p:nvSpPr>
            <p:cNvPr id="55" name="เมฆ 54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5" y="640864"/>
              <a:ext cx="250890" cy="269338"/>
            </a:xfrm>
            <a:prstGeom prst="rect">
              <a:avLst/>
            </a:prstGeom>
          </p:spPr>
        </p:pic>
        <p:pic>
          <p:nvPicPr>
            <p:cNvPr id="57" name="รูปภาพ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6" y="187489"/>
              <a:ext cx="250890" cy="269338"/>
            </a:xfrm>
            <a:prstGeom prst="rect">
              <a:avLst/>
            </a:prstGeom>
          </p:spPr>
        </p:pic>
        <p:pic>
          <p:nvPicPr>
            <p:cNvPr id="58" name="รูปภาพ 5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61444" y="-18497"/>
              <a:ext cx="325391" cy="361638"/>
            </a:xfrm>
            <a:prstGeom prst="rect">
              <a:avLst/>
            </a:prstGeom>
          </p:spPr>
        </p:pic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3" y="536861"/>
              <a:ext cx="999662" cy="874704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1" y="98380"/>
              <a:ext cx="1082688" cy="820747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61" name="กลุ่ม 60"/>
          <p:cNvGrpSpPr/>
          <p:nvPr userDrawn="1"/>
        </p:nvGrpSpPr>
        <p:grpSpPr>
          <a:xfrm flipH="1">
            <a:off x="10200148" y="5712788"/>
            <a:ext cx="4005304" cy="2900781"/>
            <a:chOff x="-1567217" y="4100635"/>
            <a:chExt cx="3003978" cy="2175586"/>
          </a:xfrm>
        </p:grpSpPr>
        <p:grpSp>
          <p:nvGrpSpPr>
            <p:cNvPr id="62" name="กลุ่ม 61"/>
            <p:cNvGrpSpPr/>
            <p:nvPr/>
          </p:nvGrpSpPr>
          <p:grpSpPr>
            <a:xfrm rot="11186523" flipV="1">
              <a:off x="-1567217" y="4100635"/>
              <a:ext cx="3003978" cy="2175586"/>
              <a:chOff x="-1250470" y="-989413"/>
              <a:chExt cx="3003978" cy="2175586"/>
            </a:xfrm>
          </p:grpSpPr>
          <p:sp>
            <p:nvSpPr>
              <p:cNvPr id="64" name="เมฆ 63"/>
              <p:cNvSpPr/>
              <p:nvPr/>
            </p:nvSpPr>
            <p:spPr>
              <a:xfrm rot="20459731">
                <a:off x="-1250470" y="-98941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-68709" y="-704637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63" name="รูปภาพ 6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12" y="4767083"/>
              <a:ext cx="380089" cy="404611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 flipH="1">
            <a:off x="118859" y="3371796"/>
            <a:ext cx="3027911" cy="3512665"/>
            <a:chOff x="6841863" y="2422121"/>
            <a:chExt cx="2198329" cy="2735611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88" y="2422121"/>
              <a:ext cx="2055692" cy="2735611"/>
            </a:xfrm>
            <a:prstGeom prst="rect">
              <a:avLst/>
            </a:prstGeom>
          </p:spPr>
        </p:pic>
        <p:grpSp>
          <p:nvGrpSpPr>
            <p:cNvPr id="68" name="กลุ่ม 67"/>
            <p:cNvGrpSpPr/>
            <p:nvPr/>
          </p:nvGrpSpPr>
          <p:grpSpPr>
            <a:xfrm>
              <a:off x="8836702" y="4322954"/>
              <a:ext cx="203490" cy="277100"/>
              <a:chOff x="8836702" y="4322954"/>
              <a:chExt cx="203490" cy="277100"/>
            </a:xfrm>
          </p:grpSpPr>
          <p:sp>
            <p:nvSpPr>
              <p:cNvPr id="79" name="วงรี 78"/>
              <p:cNvSpPr/>
              <p:nvPr/>
            </p:nvSpPr>
            <p:spPr>
              <a:xfrm>
                <a:off x="8856480" y="451596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80" name="วงรี 79"/>
              <p:cNvSpPr/>
              <p:nvPr/>
            </p:nvSpPr>
            <p:spPr>
              <a:xfrm>
                <a:off x="8915924" y="4322954"/>
                <a:ext cx="54000" cy="5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81" name="วงรี 80"/>
              <p:cNvSpPr/>
              <p:nvPr/>
            </p:nvSpPr>
            <p:spPr>
              <a:xfrm>
                <a:off x="8930380" y="4443958"/>
                <a:ext cx="61200" cy="623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grpSp>
            <p:nvGrpSpPr>
              <p:cNvPr id="82" name="กลุ่ม 81"/>
              <p:cNvGrpSpPr/>
              <p:nvPr/>
            </p:nvGrpSpPr>
            <p:grpSpPr>
              <a:xfrm>
                <a:off x="8836702" y="4393654"/>
                <a:ext cx="54000" cy="54000"/>
                <a:chOff x="8836702" y="4393654"/>
                <a:chExt cx="50304" cy="50304"/>
              </a:xfrm>
            </p:grpSpPr>
            <p:cxnSp>
              <p:nvCxnSpPr>
                <p:cNvPr id="86" name="ตัวเชื่อมต่อตรง 85"/>
                <p:cNvCxnSpPr/>
                <p:nvPr/>
              </p:nvCxnSpPr>
              <p:spPr>
                <a:xfrm>
                  <a:off x="8861854" y="43936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/>
                <p:cNvCxnSpPr/>
                <p:nvPr/>
              </p:nvCxnSpPr>
              <p:spPr>
                <a:xfrm rot="16200000">
                  <a:off x="8861854" y="43952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กลุ่ม 82"/>
              <p:cNvGrpSpPr/>
              <p:nvPr/>
            </p:nvGrpSpPr>
            <p:grpSpPr>
              <a:xfrm>
                <a:off x="8986192" y="4546054"/>
                <a:ext cx="54000" cy="54000"/>
                <a:chOff x="8986192" y="4546054"/>
                <a:chExt cx="50304" cy="50304"/>
              </a:xfrm>
            </p:grpSpPr>
            <p:cxnSp>
              <p:nvCxnSpPr>
                <p:cNvPr id="84" name="ตัวเชื่อมต่อตรง 83"/>
                <p:cNvCxnSpPr/>
                <p:nvPr/>
              </p:nvCxnSpPr>
              <p:spPr>
                <a:xfrm>
                  <a:off x="9011344" y="45460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/>
                <p:cNvCxnSpPr/>
                <p:nvPr/>
              </p:nvCxnSpPr>
              <p:spPr>
                <a:xfrm rot="16200000">
                  <a:off x="9011344" y="45476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กลุ่ม 68"/>
            <p:cNvGrpSpPr/>
            <p:nvPr/>
          </p:nvGrpSpPr>
          <p:grpSpPr>
            <a:xfrm>
              <a:off x="6841863" y="4218195"/>
              <a:ext cx="448433" cy="588259"/>
              <a:chOff x="6841863" y="4218195"/>
              <a:chExt cx="448433" cy="588259"/>
            </a:xfrm>
          </p:grpSpPr>
          <p:grpSp>
            <p:nvGrpSpPr>
              <p:cNvPr id="70" name="กลุ่ม 69"/>
              <p:cNvGrpSpPr/>
              <p:nvPr/>
            </p:nvGrpSpPr>
            <p:grpSpPr>
              <a:xfrm>
                <a:off x="6876256" y="4698454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7" name="ตัวเชื่อมต่อตรง 76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ตัวเชื่อมต่อตรง 77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กลุ่ม 70"/>
              <p:cNvGrpSpPr/>
              <p:nvPr/>
            </p:nvGrpSpPr>
            <p:grpSpPr>
              <a:xfrm>
                <a:off x="7236296" y="4239039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5" name="ตัวเชื่อมต่อตรง 74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ตัวเชื่อมต่อตรง 75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วงรี 71"/>
              <p:cNvSpPr/>
              <p:nvPr/>
            </p:nvSpPr>
            <p:spPr>
              <a:xfrm>
                <a:off x="7020272" y="4218195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73" name="วงรี 72"/>
              <p:cNvSpPr/>
              <p:nvPr/>
            </p:nvSpPr>
            <p:spPr>
              <a:xfrm>
                <a:off x="7118672" y="4752454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74" name="วงรี 73"/>
              <p:cNvSpPr/>
              <p:nvPr/>
            </p:nvSpPr>
            <p:spPr>
              <a:xfrm>
                <a:off x="6841863" y="4479966"/>
                <a:ext cx="36000" cy="36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</p:grpSp>
      </p:grpSp>
      <p:grpSp>
        <p:nvGrpSpPr>
          <p:cNvPr id="88" name="กลุ่ม 87"/>
          <p:cNvGrpSpPr/>
          <p:nvPr userDrawn="1"/>
        </p:nvGrpSpPr>
        <p:grpSpPr>
          <a:xfrm>
            <a:off x="1295467" y="860648"/>
            <a:ext cx="9957331" cy="4997409"/>
            <a:chOff x="971600" y="645485"/>
            <a:chExt cx="7467998" cy="3748057"/>
          </a:xfrm>
        </p:grpSpPr>
        <p:sp>
          <p:nvSpPr>
            <p:cNvPr id="89" name="บวก 88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1" name="บวก 90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2" name="บวก 91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4" name="วงรี 93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5" name="วงรี 94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8" name="สามเหลี่ยมหน้าจั่ว 97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9" name="สามเหลี่ยมหน้าจั่ว 98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00" name="วงรี 99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44188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20463" y="846037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25471" y="1891082"/>
            <a:ext cx="5735159" cy="804863"/>
          </a:xfr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99" name="กลุ่ม 98"/>
          <p:cNvGrpSpPr/>
          <p:nvPr userDrawn="1"/>
        </p:nvGrpSpPr>
        <p:grpSpPr>
          <a:xfrm>
            <a:off x="8564440" y="61323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104" name="สี่เหลี่ยมผืนผ้า 103"/>
          <p:cNvSpPr/>
          <p:nvPr userDrawn="1"/>
        </p:nvSpPr>
        <p:spPr>
          <a:xfrm>
            <a:off x="1172375" y="1891082"/>
            <a:ext cx="4321117" cy="3990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pic>
        <p:nvPicPr>
          <p:cNvPr id="105" name="รูปภาพ 10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1933112" y="1605718"/>
            <a:ext cx="2799643" cy="627605"/>
          </a:xfrm>
          <a:prstGeom prst="rect">
            <a:avLst/>
          </a:prstGeom>
        </p:spPr>
      </p:pic>
      <p:sp>
        <p:nvSpPr>
          <p:cNvPr id="106" name="สี่เหลี่ยมผืนผ้า 105"/>
          <p:cNvSpPr/>
          <p:nvPr userDrawn="1"/>
        </p:nvSpPr>
        <p:spPr>
          <a:xfrm>
            <a:off x="1418097" y="2160516"/>
            <a:ext cx="3840427" cy="3477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107" name="กลุ่ม 106"/>
          <p:cNvGrpSpPr/>
          <p:nvPr userDrawn="1"/>
        </p:nvGrpSpPr>
        <p:grpSpPr>
          <a:xfrm>
            <a:off x="-1447992" y="-1545719"/>
            <a:ext cx="4005304" cy="2900781"/>
            <a:chOff x="-1085994" y="-1159289"/>
            <a:chExt cx="3003978" cy="2175586"/>
          </a:xfrm>
        </p:grpSpPr>
        <p:sp>
          <p:nvSpPr>
            <p:cNvPr id="108" name="เมฆ 107"/>
            <p:cNvSpPr/>
            <p:nvPr/>
          </p:nvSpPr>
          <p:spPr>
            <a:xfrm rot="20459731">
              <a:off x="-1085994" y="-1159289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ctr" rotWithShape="0">
                <a:schemeClr val="accent4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109" name="รูปภาพ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71" y="147485"/>
              <a:ext cx="250890" cy="269338"/>
            </a:xfrm>
            <a:prstGeom prst="rect">
              <a:avLst/>
            </a:prstGeom>
          </p:spPr>
        </p:pic>
        <p:pic>
          <p:nvPicPr>
            <p:cNvPr id="110" name="รูปภาพ 10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26922" y="334939"/>
              <a:ext cx="325391" cy="361638"/>
            </a:xfrm>
            <a:prstGeom prst="rect">
              <a:avLst/>
            </a:prstGeom>
          </p:spPr>
        </p:pic>
      </p:grpSp>
      <p:grpSp>
        <p:nvGrpSpPr>
          <p:cNvPr id="111" name="กลุ่ม 110"/>
          <p:cNvGrpSpPr/>
          <p:nvPr userDrawn="1"/>
        </p:nvGrpSpPr>
        <p:grpSpPr>
          <a:xfrm>
            <a:off x="10092160" y="5076477"/>
            <a:ext cx="4005304" cy="3576828"/>
            <a:chOff x="7569120" y="3807357"/>
            <a:chExt cx="3003978" cy="2682621"/>
          </a:xfrm>
        </p:grpSpPr>
        <p:sp>
          <p:nvSpPr>
            <p:cNvPr id="112" name="เมฆ 111"/>
            <p:cNvSpPr/>
            <p:nvPr/>
          </p:nvSpPr>
          <p:spPr>
            <a:xfrm rot="20281314">
              <a:off x="7569120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6200000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113" name="รูปภาพ 1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021" flipH="1">
              <a:off x="7932313" y="3930467"/>
              <a:ext cx="1171456" cy="1177170"/>
            </a:xfrm>
            <a:prstGeom prst="rect">
              <a:avLst/>
            </a:prstGeom>
            <a:effectLst>
              <a:outerShdw blurRad="50800" dist="38100" dir="5400000" algn="ctr" rotWithShape="0">
                <a:schemeClr val="accent4"/>
              </a:outerShdw>
            </a:effectLst>
          </p:spPr>
        </p:pic>
        <p:grpSp>
          <p:nvGrpSpPr>
            <p:cNvPr id="114" name="กลุ่ม 113"/>
            <p:cNvGrpSpPr/>
            <p:nvPr/>
          </p:nvGrpSpPr>
          <p:grpSpPr>
            <a:xfrm rot="6017212">
              <a:off x="7866111" y="3852849"/>
              <a:ext cx="1336905" cy="1245921"/>
              <a:chOff x="7852949" y="236000"/>
              <a:chExt cx="1086240" cy="1070493"/>
            </a:xfrm>
          </p:grpSpPr>
          <p:grpSp>
            <p:nvGrpSpPr>
              <p:cNvPr id="115" name="กลุ่ม 114"/>
              <p:cNvGrpSpPr/>
              <p:nvPr/>
            </p:nvGrpSpPr>
            <p:grpSpPr>
              <a:xfrm rot="12247797">
                <a:off x="7852949" y="495694"/>
                <a:ext cx="1086240" cy="810799"/>
                <a:chOff x="1273574" y="1441924"/>
                <a:chExt cx="1086240" cy="810799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 rot="1351072">
                  <a:off x="1414514" y="1441924"/>
                  <a:ext cx="206307" cy="2974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Calibri" pitchFamily="34" charset="0"/>
                    </a:rPr>
                    <a:t>+</a:t>
                  </a:r>
                  <a:endParaRPr lang="th-TH" sz="2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 rot="21389866">
                  <a:off x="2099773" y="1527330"/>
                  <a:ext cx="206307" cy="2974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atin typeface="Calibri" pitchFamily="34" charset="0"/>
                    </a:rPr>
                    <a:t>+</a:t>
                  </a:r>
                  <a:endParaRPr lang="th-TH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19" name="สามเหลี่ยมหน้าจั่ว 11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120" name="สามเหลี่ยมหน้าจั่ว 119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121" name="วงรี 120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122" name="วงรี 121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123" name="วงรี 12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 rot="13598869">
                <a:off x="8042120" y="204418"/>
                <a:ext cx="218164" cy="281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</a:rPr>
                  <a:t>+</a:t>
                </a:r>
                <a:endParaRPr lang="th-TH" sz="2400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24" name="กลุ่ม 123"/>
          <p:cNvGrpSpPr/>
          <p:nvPr userDrawn="1"/>
        </p:nvGrpSpPr>
        <p:grpSpPr>
          <a:xfrm>
            <a:off x="26940" y="5439264"/>
            <a:ext cx="1718201" cy="1446121"/>
            <a:chOff x="20204" y="4079447"/>
            <a:chExt cx="1288651" cy="1084591"/>
          </a:xfrm>
        </p:grpSpPr>
        <p:pic>
          <p:nvPicPr>
            <p:cNvPr id="125" name="รูปภาพ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26" name="รูปภาพ 1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20379" y="2160515"/>
            <a:ext cx="3838145" cy="3473791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th-TH"/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6026157" y="3061627"/>
            <a:ext cx="3595144" cy="804863"/>
          </a:xfr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018529" y="3900733"/>
            <a:ext cx="5735159" cy="804863"/>
          </a:xfr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044956" y="5001157"/>
            <a:ext cx="3595144" cy="804863"/>
          </a:xfr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</p:spTree>
    <p:extLst>
      <p:ext uri="{BB962C8B-B14F-4D97-AF65-F5344CB8AC3E}">
        <p14:creationId xmlns:p14="http://schemas.microsoft.com/office/powerpoint/2010/main" val="124541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6799" y="-123394"/>
            <a:ext cx="11183832" cy="1856241"/>
          </a:xfrm>
        </p:spPr>
        <p:txBody>
          <a:bodyPr anchor="b">
            <a:noAutofit/>
          </a:bodyPr>
          <a:lstStyle>
            <a:lvl1pPr algn="l">
              <a:defRPr sz="5867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089035" y="1891082"/>
            <a:ext cx="3917979" cy="804863"/>
          </a:xfrm>
        </p:spPr>
        <p:txBody>
          <a:bodyPr/>
          <a:lstStyle>
            <a:lvl1pPr marL="0" indent="0">
              <a:buNone/>
              <a:defRPr sz="3733">
                <a:solidFill>
                  <a:schemeClr val="accent5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2089720" y="3061627"/>
            <a:ext cx="3595144" cy="804863"/>
          </a:xfr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2082092" y="3900733"/>
            <a:ext cx="3924921" cy="804863"/>
          </a:xfr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2108519" y="5001157"/>
            <a:ext cx="3595144" cy="804863"/>
          </a:xfr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91" name="กลุ่ม 90"/>
          <p:cNvGrpSpPr/>
          <p:nvPr userDrawn="1"/>
        </p:nvGrpSpPr>
        <p:grpSpPr>
          <a:xfrm>
            <a:off x="432938" y="56659"/>
            <a:ext cx="3015709" cy="600000"/>
            <a:chOff x="3289945" y="3405879"/>
            <a:chExt cx="2261782" cy="450000"/>
          </a:xfrm>
        </p:grpSpPr>
        <p:sp>
          <p:nvSpPr>
            <p:cNvPr id="130" name="วงรี 12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31" name="วงรี 13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32" name="วงรี 13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33" name="วงรี 13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pic>
        <p:nvPicPr>
          <p:cNvPr id="134" name="รูปภาพ 1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4" t="55059" r="43243" b="21726"/>
          <a:stretch/>
        </p:blipFill>
        <p:spPr>
          <a:xfrm>
            <a:off x="6565987" y="1680899"/>
            <a:ext cx="4317373" cy="40967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5" name="เมฆ 134"/>
          <p:cNvSpPr/>
          <p:nvPr userDrawn="1"/>
        </p:nvSpPr>
        <p:spPr>
          <a:xfrm rot="3185773">
            <a:off x="-2048399" y="5261900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136" name="กลุ่ม 135"/>
          <p:cNvGrpSpPr/>
          <p:nvPr userDrawn="1"/>
        </p:nvGrpSpPr>
        <p:grpSpPr>
          <a:xfrm flipH="1">
            <a:off x="192725" y="4773398"/>
            <a:ext cx="1808903" cy="1767719"/>
            <a:chOff x="6960757" y="2831265"/>
            <a:chExt cx="2086762" cy="2039252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grpSp>
          <p:nvGrpSpPr>
            <p:cNvPr id="137" name="กลุ่ม 136"/>
            <p:cNvGrpSpPr/>
            <p:nvPr/>
          </p:nvGrpSpPr>
          <p:grpSpPr>
            <a:xfrm flipH="1">
              <a:off x="6960757" y="2831265"/>
              <a:ext cx="2086762" cy="2039252"/>
              <a:chOff x="2411760" y="587700"/>
              <a:chExt cx="4506655" cy="4404051"/>
            </a:xfrm>
          </p:grpSpPr>
          <p:sp>
            <p:nvSpPr>
              <p:cNvPr id="142" name="สี่เหลี่ยมผืนผ้ามุมมน 141"/>
              <p:cNvSpPr/>
              <p:nvPr/>
            </p:nvSpPr>
            <p:spPr>
              <a:xfrm rot="2770978">
                <a:off x="4502190" y="1414905"/>
                <a:ext cx="288122" cy="1512167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16200000">
                  <a:schemeClr val="accent5"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43" name="สี่เหลี่ยมผืนผ้ามุมมน 142"/>
              <p:cNvSpPr/>
              <p:nvPr/>
            </p:nvSpPr>
            <p:spPr>
              <a:xfrm>
                <a:off x="2411760" y="4713896"/>
                <a:ext cx="2808312" cy="27785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44" name="คอร์ด 143"/>
              <p:cNvSpPr/>
              <p:nvPr/>
            </p:nvSpPr>
            <p:spPr>
              <a:xfrm>
                <a:off x="3024183" y="803325"/>
                <a:ext cx="3095632" cy="2979285"/>
              </a:xfrm>
              <a:prstGeom prst="chord">
                <a:avLst>
                  <a:gd name="adj1" fmla="val 2632217"/>
                  <a:gd name="adj2" fmla="val 13532141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innerShdw blurRad="63500" dist="114300" dir="8100000">
                  <a:schemeClr val="accent4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45" name="บล็อกส่วนโค้ง 11"/>
              <p:cNvSpPr/>
              <p:nvPr/>
            </p:nvSpPr>
            <p:spPr>
              <a:xfrm>
                <a:off x="4861202" y="924291"/>
                <a:ext cx="1069901" cy="1078246"/>
              </a:xfrm>
              <a:custGeom>
                <a:avLst/>
                <a:gdLst>
                  <a:gd name="connsiteX0" fmla="*/ 738410 w 1703671"/>
                  <a:gd name="connsiteY0" fmla="*/ 7585 h 1703671"/>
                  <a:gd name="connsiteX1" fmla="*/ 1449562 w 1703671"/>
                  <a:gd name="connsiteY1" fmla="*/ 244919 h 1703671"/>
                  <a:gd name="connsiteX2" fmla="*/ 1697718 w 1703671"/>
                  <a:gd name="connsiteY2" fmla="*/ 952367 h 1703671"/>
                  <a:gd name="connsiteX3" fmla="*/ 1386382 w 1703671"/>
                  <a:gd name="connsiteY3" fmla="*/ 915366 h 1703671"/>
                  <a:gd name="connsiteX4" fmla="*/ 1229562 w 1703671"/>
                  <a:gd name="connsiteY4" fmla="*/ 468301 h 1703671"/>
                  <a:gd name="connsiteX5" fmla="*/ 780157 w 1703671"/>
                  <a:gd name="connsiteY5" fmla="*/ 318320 h 1703671"/>
                  <a:gd name="connsiteX6" fmla="*/ 738410 w 1703671"/>
                  <a:gd name="connsiteY6" fmla="*/ 7585 h 1703671"/>
                  <a:gd name="connsiteX0" fmla="*/ 72079 w 1037346"/>
                  <a:gd name="connsiteY0" fmla="*/ 7592 h 952374"/>
                  <a:gd name="connsiteX1" fmla="*/ 783231 w 1037346"/>
                  <a:gd name="connsiteY1" fmla="*/ 244926 h 952374"/>
                  <a:gd name="connsiteX2" fmla="*/ 1031387 w 1037346"/>
                  <a:gd name="connsiteY2" fmla="*/ 952374 h 952374"/>
                  <a:gd name="connsiteX3" fmla="*/ 720051 w 1037346"/>
                  <a:gd name="connsiteY3" fmla="*/ 915373 h 952374"/>
                  <a:gd name="connsiteX4" fmla="*/ 563231 w 1037346"/>
                  <a:gd name="connsiteY4" fmla="*/ 468308 h 952374"/>
                  <a:gd name="connsiteX5" fmla="*/ 113826 w 1037346"/>
                  <a:gd name="connsiteY5" fmla="*/ 318327 h 952374"/>
                  <a:gd name="connsiteX6" fmla="*/ 72079 w 1037346"/>
                  <a:gd name="connsiteY6" fmla="*/ 7592 h 952374"/>
                  <a:gd name="connsiteX0" fmla="*/ 101084 w 1066351"/>
                  <a:gd name="connsiteY0" fmla="*/ 7592 h 952374"/>
                  <a:gd name="connsiteX1" fmla="*/ 812236 w 1066351"/>
                  <a:gd name="connsiteY1" fmla="*/ 244926 h 952374"/>
                  <a:gd name="connsiteX2" fmla="*/ 1060392 w 1066351"/>
                  <a:gd name="connsiteY2" fmla="*/ 952374 h 952374"/>
                  <a:gd name="connsiteX3" fmla="*/ 749056 w 1066351"/>
                  <a:gd name="connsiteY3" fmla="*/ 915373 h 952374"/>
                  <a:gd name="connsiteX4" fmla="*/ 592236 w 1066351"/>
                  <a:gd name="connsiteY4" fmla="*/ 468308 h 952374"/>
                  <a:gd name="connsiteX5" fmla="*/ 142831 w 1066351"/>
                  <a:gd name="connsiteY5" fmla="*/ 318327 h 952374"/>
                  <a:gd name="connsiteX6" fmla="*/ 101084 w 1066351"/>
                  <a:gd name="connsiteY6" fmla="*/ 7592 h 952374"/>
                  <a:gd name="connsiteX0" fmla="*/ 57800 w 1023067"/>
                  <a:gd name="connsiteY0" fmla="*/ 7592 h 952374"/>
                  <a:gd name="connsiteX1" fmla="*/ 768952 w 1023067"/>
                  <a:gd name="connsiteY1" fmla="*/ 244926 h 952374"/>
                  <a:gd name="connsiteX2" fmla="*/ 1017108 w 1023067"/>
                  <a:gd name="connsiteY2" fmla="*/ 952374 h 952374"/>
                  <a:gd name="connsiteX3" fmla="*/ 705772 w 1023067"/>
                  <a:gd name="connsiteY3" fmla="*/ 915373 h 952374"/>
                  <a:gd name="connsiteX4" fmla="*/ 548952 w 1023067"/>
                  <a:gd name="connsiteY4" fmla="*/ 468308 h 952374"/>
                  <a:gd name="connsiteX5" fmla="*/ 99547 w 1023067"/>
                  <a:gd name="connsiteY5" fmla="*/ 318327 h 952374"/>
                  <a:gd name="connsiteX6" fmla="*/ 57800 w 1023067"/>
                  <a:gd name="connsiteY6" fmla="*/ 7592 h 952374"/>
                  <a:gd name="connsiteX0" fmla="*/ 91626 w 1056893"/>
                  <a:gd name="connsiteY0" fmla="*/ 7592 h 952374"/>
                  <a:gd name="connsiteX1" fmla="*/ 802778 w 1056893"/>
                  <a:gd name="connsiteY1" fmla="*/ 244926 h 952374"/>
                  <a:gd name="connsiteX2" fmla="*/ 1050934 w 1056893"/>
                  <a:gd name="connsiteY2" fmla="*/ 952374 h 952374"/>
                  <a:gd name="connsiteX3" fmla="*/ 739598 w 1056893"/>
                  <a:gd name="connsiteY3" fmla="*/ 915373 h 952374"/>
                  <a:gd name="connsiteX4" fmla="*/ 582778 w 1056893"/>
                  <a:gd name="connsiteY4" fmla="*/ 468308 h 952374"/>
                  <a:gd name="connsiteX5" fmla="*/ 133373 w 1056893"/>
                  <a:gd name="connsiteY5" fmla="*/ 318327 h 952374"/>
                  <a:gd name="connsiteX6" fmla="*/ 91626 w 1056893"/>
                  <a:gd name="connsiteY6" fmla="*/ 7592 h 952374"/>
                  <a:gd name="connsiteX0" fmla="*/ 104634 w 1069901"/>
                  <a:gd name="connsiteY0" fmla="*/ 7592 h 952374"/>
                  <a:gd name="connsiteX1" fmla="*/ 815786 w 1069901"/>
                  <a:gd name="connsiteY1" fmla="*/ 244926 h 952374"/>
                  <a:gd name="connsiteX2" fmla="*/ 1063942 w 1069901"/>
                  <a:gd name="connsiteY2" fmla="*/ 952374 h 952374"/>
                  <a:gd name="connsiteX3" fmla="*/ 752606 w 1069901"/>
                  <a:gd name="connsiteY3" fmla="*/ 915373 h 952374"/>
                  <a:gd name="connsiteX4" fmla="*/ 595786 w 1069901"/>
                  <a:gd name="connsiteY4" fmla="*/ 468308 h 952374"/>
                  <a:gd name="connsiteX5" fmla="*/ 146381 w 1069901"/>
                  <a:gd name="connsiteY5" fmla="*/ 318327 h 952374"/>
                  <a:gd name="connsiteX6" fmla="*/ 104634 w 1069901"/>
                  <a:gd name="connsiteY6" fmla="*/ 7592 h 952374"/>
                  <a:gd name="connsiteX0" fmla="*/ 104634 w 1069901"/>
                  <a:gd name="connsiteY0" fmla="*/ 7592 h 976107"/>
                  <a:gd name="connsiteX1" fmla="*/ 815786 w 1069901"/>
                  <a:gd name="connsiteY1" fmla="*/ 244926 h 976107"/>
                  <a:gd name="connsiteX2" fmla="*/ 1063942 w 1069901"/>
                  <a:gd name="connsiteY2" fmla="*/ 952374 h 976107"/>
                  <a:gd name="connsiteX3" fmla="*/ 752606 w 1069901"/>
                  <a:gd name="connsiteY3" fmla="*/ 915373 h 976107"/>
                  <a:gd name="connsiteX4" fmla="*/ 595786 w 1069901"/>
                  <a:gd name="connsiteY4" fmla="*/ 468308 h 976107"/>
                  <a:gd name="connsiteX5" fmla="*/ 146381 w 1069901"/>
                  <a:gd name="connsiteY5" fmla="*/ 318327 h 976107"/>
                  <a:gd name="connsiteX6" fmla="*/ 104634 w 1069901"/>
                  <a:gd name="connsiteY6" fmla="*/ 7592 h 976107"/>
                  <a:gd name="connsiteX0" fmla="*/ 104634 w 1069901"/>
                  <a:gd name="connsiteY0" fmla="*/ 7592 h 1062433"/>
                  <a:gd name="connsiteX1" fmla="*/ 815786 w 1069901"/>
                  <a:gd name="connsiteY1" fmla="*/ 244926 h 1062433"/>
                  <a:gd name="connsiteX2" fmla="*/ 1063942 w 1069901"/>
                  <a:gd name="connsiteY2" fmla="*/ 952374 h 1062433"/>
                  <a:gd name="connsiteX3" fmla="*/ 752606 w 1069901"/>
                  <a:gd name="connsiteY3" fmla="*/ 915373 h 1062433"/>
                  <a:gd name="connsiteX4" fmla="*/ 595786 w 1069901"/>
                  <a:gd name="connsiteY4" fmla="*/ 468308 h 1062433"/>
                  <a:gd name="connsiteX5" fmla="*/ 146381 w 1069901"/>
                  <a:gd name="connsiteY5" fmla="*/ 318327 h 1062433"/>
                  <a:gd name="connsiteX6" fmla="*/ 104634 w 1069901"/>
                  <a:gd name="connsiteY6" fmla="*/ 7592 h 1062433"/>
                  <a:gd name="connsiteX0" fmla="*/ 104634 w 1069901"/>
                  <a:gd name="connsiteY0" fmla="*/ 7592 h 1078245"/>
                  <a:gd name="connsiteX1" fmla="*/ 815786 w 1069901"/>
                  <a:gd name="connsiteY1" fmla="*/ 244926 h 1078245"/>
                  <a:gd name="connsiteX2" fmla="*/ 1063942 w 1069901"/>
                  <a:gd name="connsiteY2" fmla="*/ 952374 h 1078245"/>
                  <a:gd name="connsiteX3" fmla="*/ 752606 w 1069901"/>
                  <a:gd name="connsiteY3" fmla="*/ 915373 h 1078245"/>
                  <a:gd name="connsiteX4" fmla="*/ 595786 w 1069901"/>
                  <a:gd name="connsiteY4" fmla="*/ 468308 h 1078245"/>
                  <a:gd name="connsiteX5" fmla="*/ 146381 w 1069901"/>
                  <a:gd name="connsiteY5" fmla="*/ 318327 h 1078245"/>
                  <a:gd name="connsiteX6" fmla="*/ 104634 w 1069901"/>
                  <a:gd name="connsiteY6" fmla="*/ 7592 h 107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9901" h="1078245">
                    <a:moveTo>
                      <a:pt x="104634" y="7592"/>
                    </a:moveTo>
                    <a:cubicBezTo>
                      <a:pt x="365626" y="-27472"/>
                      <a:pt x="628163" y="60145"/>
                      <a:pt x="815786" y="244926"/>
                    </a:cubicBezTo>
                    <a:cubicBezTo>
                      <a:pt x="1003409" y="429708"/>
                      <a:pt x="1095021" y="690877"/>
                      <a:pt x="1063942" y="952374"/>
                    </a:cubicBezTo>
                    <a:cubicBezTo>
                      <a:pt x="1037249" y="1158008"/>
                      <a:pt x="731452" y="1087196"/>
                      <a:pt x="752606" y="915373"/>
                    </a:cubicBezTo>
                    <a:cubicBezTo>
                      <a:pt x="772246" y="750123"/>
                      <a:pt x="714352" y="585079"/>
                      <a:pt x="595786" y="468308"/>
                    </a:cubicBezTo>
                    <a:cubicBezTo>
                      <a:pt x="477220" y="351537"/>
                      <a:pt x="311312" y="296168"/>
                      <a:pt x="146381" y="318327"/>
                    </a:cubicBezTo>
                    <a:cubicBezTo>
                      <a:pt x="-19049" y="342340"/>
                      <a:pt x="-59545" y="58007"/>
                      <a:pt x="104634" y="7592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บล็อกส่วนโค้ง 12"/>
              <p:cNvSpPr/>
              <p:nvPr/>
            </p:nvSpPr>
            <p:spPr>
              <a:xfrm rot="2494087">
                <a:off x="4637267" y="587700"/>
                <a:ext cx="2281148" cy="896987"/>
              </a:xfrm>
              <a:custGeom>
                <a:avLst/>
                <a:gdLst>
                  <a:gd name="connsiteX0" fmla="*/ 86148 w 2378224"/>
                  <a:gd name="connsiteY0" fmla="*/ 572370 h 1827763"/>
                  <a:gd name="connsiteX1" fmla="*/ 1259853 w 2378224"/>
                  <a:gd name="connsiteY1" fmla="*/ 1618 h 1827763"/>
                  <a:gd name="connsiteX2" fmla="*/ 2357185 w 2378224"/>
                  <a:gd name="connsiteY2" fmla="*/ 742729 h 1827763"/>
                  <a:gd name="connsiteX3" fmla="*/ 2053687 w 2378224"/>
                  <a:gd name="connsiteY3" fmla="*/ 787199 h 1827763"/>
                  <a:gd name="connsiteX4" fmla="*/ 1236246 w 2378224"/>
                  <a:gd name="connsiteY4" fmla="*/ 306047 h 1827763"/>
                  <a:gd name="connsiteX5" fmla="*/ 382927 w 2378224"/>
                  <a:gd name="connsiteY5" fmla="*/ 664261 h 1827763"/>
                  <a:gd name="connsiteX6" fmla="*/ 86148 w 2378224"/>
                  <a:gd name="connsiteY6" fmla="*/ 572370 h 1827763"/>
                  <a:gd name="connsiteX0" fmla="*/ 14893 w 2285930"/>
                  <a:gd name="connsiteY0" fmla="*/ 572381 h 787210"/>
                  <a:gd name="connsiteX1" fmla="*/ 1188598 w 2285930"/>
                  <a:gd name="connsiteY1" fmla="*/ 1629 h 787210"/>
                  <a:gd name="connsiteX2" fmla="*/ 2285930 w 2285930"/>
                  <a:gd name="connsiteY2" fmla="*/ 742740 h 787210"/>
                  <a:gd name="connsiteX3" fmla="*/ 1982432 w 2285930"/>
                  <a:gd name="connsiteY3" fmla="*/ 787210 h 787210"/>
                  <a:gd name="connsiteX4" fmla="*/ 1164991 w 2285930"/>
                  <a:gd name="connsiteY4" fmla="*/ 306058 h 787210"/>
                  <a:gd name="connsiteX5" fmla="*/ 311672 w 2285930"/>
                  <a:gd name="connsiteY5" fmla="*/ 664272 h 787210"/>
                  <a:gd name="connsiteX6" fmla="*/ 14893 w 2285930"/>
                  <a:gd name="connsiteY6" fmla="*/ 572381 h 787210"/>
                  <a:gd name="connsiteX0" fmla="*/ 14839 w 2285876"/>
                  <a:gd name="connsiteY0" fmla="*/ 572381 h 787210"/>
                  <a:gd name="connsiteX1" fmla="*/ 1188544 w 2285876"/>
                  <a:gd name="connsiteY1" fmla="*/ 1629 h 787210"/>
                  <a:gd name="connsiteX2" fmla="*/ 2285876 w 2285876"/>
                  <a:gd name="connsiteY2" fmla="*/ 742740 h 787210"/>
                  <a:gd name="connsiteX3" fmla="*/ 1982378 w 2285876"/>
                  <a:gd name="connsiteY3" fmla="*/ 787210 h 787210"/>
                  <a:gd name="connsiteX4" fmla="*/ 1164937 w 2285876"/>
                  <a:gd name="connsiteY4" fmla="*/ 306058 h 787210"/>
                  <a:gd name="connsiteX5" fmla="*/ 311618 w 2285876"/>
                  <a:gd name="connsiteY5" fmla="*/ 664272 h 787210"/>
                  <a:gd name="connsiteX6" fmla="*/ 14839 w 2285876"/>
                  <a:gd name="connsiteY6" fmla="*/ 572381 h 787210"/>
                  <a:gd name="connsiteX0" fmla="*/ 11582 w 2282619"/>
                  <a:gd name="connsiteY0" fmla="*/ 572381 h 787210"/>
                  <a:gd name="connsiteX1" fmla="*/ 1185287 w 2282619"/>
                  <a:gd name="connsiteY1" fmla="*/ 1629 h 787210"/>
                  <a:gd name="connsiteX2" fmla="*/ 2282619 w 2282619"/>
                  <a:gd name="connsiteY2" fmla="*/ 742740 h 787210"/>
                  <a:gd name="connsiteX3" fmla="*/ 1979121 w 2282619"/>
                  <a:gd name="connsiteY3" fmla="*/ 787210 h 787210"/>
                  <a:gd name="connsiteX4" fmla="*/ 1161680 w 2282619"/>
                  <a:gd name="connsiteY4" fmla="*/ 306058 h 787210"/>
                  <a:gd name="connsiteX5" fmla="*/ 308361 w 2282619"/>
                  <a:gd name="connsiteY5" fmla="*/ 664272 h 787210"/>
                  <a:gd name="connsiteX6" fmla="*/ 11582 w 2282619"/>
                  <a:gd name="connsiteY6" fmla="*/ 572381 h 787210"/>
                  <a:gd name="connsiteX0" fmla="*/ 11582 w 2282619"/>
                  <a:gd name="connsiteY0" fmla="*/ 572381 h 848878"/>
                  <a:gd name="connsiteX1" fmla="*/ 1185287 w 2282619"/>
                  <a:gd name="connsiteY1" fmla="*/ 1629 h 848878"/>
                  <a:gd name="connsiteX2" fmla="*/ 2282619 w 2282619"/>
                  <a:gd name="connsiteY2" fmla="*/ 742740 h 848878"/>
                  <a:gd name="connsiteX3" fmla="*/ 1979121 w 2282619"/>
                  <a:gd name="connsiteY3" fmla="*/ 787210 h 848878"/>
                  <a:gd name="connsiteX4" fmla="*/ 1161680 w 2282619"/>
                  <a:gd name="connsiteY4" fmla="*/ 306058 h 848878"/>
                  <a:gd name="connsiteX5" fmla="*/ 308361 w 2282619"/>
                  <a:gd name="connsiteY5" fmla="*/ 664272 h 848878"/>
                  <a:gd name="connsiteX6" fmla="*/ 11582 w 2282619"/>
                  <a:gd name="connsiteY6" fmla="*/ 572381 h 848878"/>
                  <a:gd name="connsiteX0" fmla="*/ 11582 w 2284171"/>
                  <a:gd name="connsiteY0" fmla="*/ 572381 h 880907"/>
                  <a:gd name="connsiteX1" fmla="*/ 1185287 w 2284171"/>
                  <a:gd name="connsiteY1" fmla="*/ 1629 h 880907"/>
                  <a:gd name="connsiteX2" fmla="*/ 2282619 w 2284171"/>
                  <a:gd name="connsiteY2" fmla="*/ 742740 h 880907"/>
                  <a:gd name="connsiteX3" fmla="*/ 1979121 w 2284171"/>
                  <a:gd name="connsiteY3" fmla="*/ 787210 h 880907"/>
                  <a:gd name="connsiteX4" fmla="*/ 1161680 w 2284171"/>
                  <a:gd name="connsiteY4" fmla="*/ 306058 h 880907"/>
                  <a:gd name="connsiteX5" fmla="*/ 308361 w 2284171"/>
                  <a:gd name="connsiteY5" fmla="*/ 664272 h 880907"/>
                  <a:gd name="connsiteX6" fmla="*/ 11582 w 2284171"/>
                  <a:gd name="connsiteY6" fmla="*/ 572381 h 880907"/>
                  <a:gd name="connsiteX0" fmla="*/ 11582 w 2284241"/>
                  <a:gd name="connsiteY0" fmla="*/ 572381 h 896988"/>
                  <a:gd name="connsiteX1" fmla="*/ 1185287 w 2284241"/>
                  <a:gd name="connsiteY1" fmla="*/ 1629 h 896988"/>
                  <a:gd name="connsiteX2" fmla="*/ 2282619 w 2284241"/>
                  <a:gd name="connsiteY2" fmla="*/ 742740 h 896988"/>
                  <a:gd name="connsiteX3" fmla="*/ 1979121 w 2284241"/>
                  <a:gd name="connsiteY3" fmla="*/ 787210 h 896988"/>
                  <a:gd name="connsiteX4" fmla="*/ 1161680 w 2284241"/>
                  <a:gd name="connsiteY4" fmla="*/ 306058 h 896988"/>
                  <a:gd name="connsiteX5" fmla="*/ 308361 w 2284241"/>
                  <a:gd name="connsiteY5" fmla="*/ 664272 h 896988"/>
                  <a:gd name="connsiteX6" fmla="*/ 11582 w 2284241"/>
                  <a:gd name="connsiteY6" fmla="*/ 572381 h 896988"/>
                  <a:gd name="connsiteX0" fmla="*/ 12248 w 2284907"/>
                  <a:gd name="connsiteY0" fmla="*/ 572381 h 896988"/>
                  <a:gd name="connsiteX1" fmla="*/ 1185953 w 2284907"/>
                  <a:gd name="connsiteY1" fmla="*/ 1629 h 896988"/>
                  <a:gd name="connsiteX2" fmla="*/ 2283285 w 2284907"/>
                  <a:gd name="connsiteY2" fmla="*/ 742740 h 896988"/>
                  <a:gd name="connsiteX3" fmla="*/ 1979787 w 2284907"/>
                  <a:gd name="connsiteY3" fmla="*/ 787210 h 896988"/>
                  <a:gd name="connsiteX4" fmla="*/ 1162346 w 2284907"/>
                  <a:gd name="connsiteY4" fmla="*/ 306058 h 896988"/>
                  <a:gd name="connsiteX5" fmla="*/ 309027 w 2284907"/>
                  <a:gd name="connsiteY5" fmla="*/ 664272 h 896988"/>
                  <a:gd name="connsiteX6" fmla="*/ 12248 w 2284907"/>
                  <a:gd name="connsiteY6" fmla="*/ 572381 h 896988"/>
                  <a:gd name="connsiteX0" fmla="*/ 8489 w 2281148"/>
                  <a:gd name="connsiteY0" fmla="*/ 572381 h 896988"/>
                  <a:gd name="connsiteX1" fmla="*/ 1182194 w 2281148"/>
                  <a:gd name="connsiteY1" fmla="*/ 1629 h 896988"/>
                  <a:gd name="connsiteX2" fmla="*/ 2279526 w 2281148"/>
                  <a:gd name="connsiteY2" fmla="*/ 742740 h 896988"/>
                  <a:gd name="connsiteX3" fmla="*/ 1976028 w 2281148"/>
                  <a:gd name="connsiteY3" fmla="*/ 787210 h 896988"/>
                  <a:gd name="connsiteX4" fmla="*/ 1158587 w 2281148"/>
                  <a:gd name="connsiteY4" fmla="*/ 306058 h 896988"/>
                  <a:gd name="connsiteX5" fmla="*/ 305268 w 2281148"/>
                  <a:gd name="connsiteY5" fmla="*/ 664272 h 896988"/>
                  <a:gd name="connsiteX6" fmla="*/ 8489 w 2281148"/>
                  <a:gd name="connsiteY6" fmla="*/ 572381 h 896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1148" h="896988">
                    <a:moveTo>
                      <a:pt x="8489" y="572381"/>
                    </a:moveTo>
                    <a:cubicBezTo>
                      <a:pt x="199476" y="208050"/>
                      <a:pt x="672018" y="-21738"/>
                      <a:pt x="1182194" y="1629"/>
                    </a:cubicBezTo>
                    <a:cubicBezTo>
                      <a:pt x="1725572" y="26517"/>
                      <a:pt x="2177581" y="331793"/>
                      <a:pt x="2279526" y="742740"/>
                    </a:cubicBezTo>
                    <a:cubicBezTo>
                      <a:pt x="2304771" y="888899"/>
                      <a:pt x="2027876" y="980075"/>
                      <a:pt x="1976028" y="787210"/>
                    </a:cubicBezTo>
                    <a:cubicBezTo>
                      <a:pt x="1892847" y="518007"/>
                      <a:pt x="1557695" y="320734"/>
                      <a:pt x="1158587" y="306058"/>
                    </a:cubicBezTo>
                    <a:cubicBezTo>
                      <a:pt x="794016" y="292652"/>
                      <a:pt x="454986" y="434973"/>
                      <a:pt x="305268" y="664272"/>
                    </a:cubicBezTo>
                    <a:cubicBezTo>
                      <a:pt x="189086" y="877483"/>
                      <a:pt x="-47693" y="730630"/>
                      <a:pt x="8489" y="572381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7" name="กลุ่ม 146"/>
              <p:cNvGrpSpPr/>
              <p:nvPr/>
            </p:nvGrpSpPr>
            <p:grpSpPr>
              <a:xfrm>
                <a:off x="2522574" y="2859782"/>
                <a:ext cx="1977418" cy="1854153"/>
                <a:chOff x="2522574" y="2859782"/>
                <a:chExt cx="1977418" cy="1854153"/>
              </a:xfrm>
              <a:solidFill>
                <a:srgbClr val="DAA2B6"/>
              </a:solidFill>
            </p:grpSpPr>
            <p:sp>
              <p:nvSpPr>
                <p:cNvPr id="148" name="สี่เหลี่ยมผืนผ้ามุมมน 147"/>
                <p:cNvSpPr/>
                <p:nvPr/>
              </p:nvSpPr>
              <p:spPr>
                <a:xfrm>
                  <a:off x="3065437" y="2859782"/>
                  <a:ext cx="890982" cy="178210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innerShdw blurRad="63500" dist="50800">
                    <a:srgbClr val="CA7C98">
                      <a:alpha val="49804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149" name="สามเหลี่ยมหน้าจั่ว 5"/>
                <p:cNvSpPr/>
                <p:nvPr/>
              </p:nvSpPr>
              <p:spPr>
                <a:xfrm>
                  <a:off x="2522574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150" name="สามเหลี่ยมหน้าจั่ว 5"/>
                <p:cNvSpPr/>
                <p:nvPr/>
              </p:nvSpPr>
              <p:spPr>
                <a:xfrm flipH="1">
                  <a:off x="3414267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</p:grpSp>
        </p:grpSp>
        <p:cxnSp>
          <p:nvCxnSpPr>
            <p:cNvPr id="138" name="ตัวเชื่อมต่อตรง 137"/>
            <p:cNvCxnSpPr/>
            <p:nvPr/>
          </p:nvCxnSpPr>
          <p:spPr>
            <a:xfrm>
              <a:off x="8676456" y="4083918"/>
              <a:ext cx="0" cy="633739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สี่เหลี่ยมผืนผ้ามุมมน 41"/>
            <p:cNvSpPr/>
            <p:nvPr/>
          </p:nvSpPr>
          <p:spPr>
            <a:xfrm rot="19803867">
              <a:off x="8517281" y="3257395"/>
              <a:ext cx="132075" cy="272560"/>
            </a:xfrm>
            <a:custGeom>
              <a:avLst/>
              <a:gdLst>
                <a:gd name="connsiteX0" fmla="*/ 0 w 120156"/>
                <a:gd name="connsiteY0" fmla="*/ 60078 h 272560"/>
                <a:gd name="connsiteX1" fmla="*/ 60078 w 120156"/>
                <a:gd name="connsiteY1" fmla="*/ 0 h 272560"/>
                <a:gd name="connsiteX2" fmla="*/ 60078 w 120156"/>
                <a:gd name="connsiteY2" fmla="*/ 0 h 272560"/>
                <a:gd name="connsiteX3" fmla="*/ 120156 w 120156"/>
                <a:gd name="connsiteY3" fmla="*/ 60078 h 272560"/>
                <a:gd name="connsiteX4" fmla="*/ 120156 w 120156"/>
                <a:gd name="connsiteY4" fmla="*/ 212482 h 272560"/>
                <a:gd name="connsiteX5" fmla="*/ 60078 w 120156"/>
                <a:gd name="connsiteY5" fmla="*/ 272560 h 272560"/>
                <a:gd name="connsiteX6" fmla="*/ 60078 w 120156"/>
                <a:gd name="connsiteY6" fmla="*/ 272560 h 272560"/>
                <a:gd name="connsiteX7" fmla="*/ 0 w 120156"/>
                <a:gd name="connsiteY7" fmla="*/ 212482 h 272560"/>
                <a:gd name="connsiteX8" fmla="*/ 0 w 120156"/>
                <a:gd name="connsiteY8" fmla="*/ 60078 h 272560"/>
                <a:gd name="connsiteX0" fmla="*/ 0 w 127896"/>
                <a:gd name="connsiteY0" fmla="*/ 60078 h 272560"/>
                <a:gd name="connsiteX1" fmla="*/ 60078 w 127896"/>
                <a:gd name="connsiteY1" fmla="*/ 0 h 272560"/>
                <a:gd name="connsiteX2" fmla="*/ 60078 w 127896"/>
                <a:gd name="connsiteY2" fmla="*/ 0 h 272560"/>
                <a:gd name="connsiteX3" fmla="*/ 120156 w 127896"/>
                <a:gd name="connsiteY3" fmla="*/ 60078 h 272560"/>
                <a:gd name="connsiteX4" fmla="*/ 120156 w 127896"/>
                <a:gd name="connsiteY4" fmla="*/ 212482 h 272560"/>
                <a:gd name="connsiteX5" fmla="*/ 60078 w 127896"/>
                <a:gd name="connsiteY5" fmla="*/ 272560 h 272560"/>
                <a:gd name="connsiteX6" fmla="*/ 60078 w 127896"/>
                <a:gd name="connsiteY6" fmla="*/ 272560 h 272560"/>
                <a:gd name="connsiteX7" fmla="*/ 0 w 127896"/>
                <a:gd name="connsiteY7" fmla="*/ 212482 h 272560"/>
                <a:gd name="connsiteX8" fmla="*/ 0 w 127896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075" h="272560">
                  <a:moveTo>
                    <a:pt x="0" y="60078"/>
                  </a:moveTo>
                  <a:cubicBezTo>
                    <a:pt x="0" y="26898"/>
                    <a:pt x="26898" y="0"/>
                    <a:pt x="60078" y="0"/>
                  </a:cubicBezTo>
                  <a:lnTo>
                    <a:pt x="60078" y="0"/>
                  </a:lnTo>
                  <a:cubicBezTo>
                    <a:pt x="93258" y="0"/>
                    <a:pt x="103679" y="21509"/>
                    <a:pt x="120156" y="60078"/>
                  </a:cubicBezTo>
                  <a:cubicBezTo>
                    <a:pt x="137573" y="105460"/>
                    <a:pt x="134447" y="150711"/>
                    <a:pt x="120156" y="212482"/>
                  </a:cubicBezTo>
                  <a:cubicBezTo>
                    <a:pt x="107624" y="242940"/>
                    <a:pt x="93258" y="272560"/>
                    <a:pt x="60078" y="272560"/>
                  </a:cubicBezTo>
                  <a:lnTo>
                    <a:pt x="60078" y="272560"/>
                  </a:lnTo>
                  <a:cubicBezTo>
                    <a:pt x="26898" y="272560"/>
                    <a:pt x="0" y="245662"/>
                    <a:pt x="0" y="212482"/>
                  </a:cubicBezTo>
                  <a:cubicBezTo>
                    <a:pt x="23731" y="157094"/>
                    <a:pt x="19776" y="107056"/>
                    <a:pt x="0" y="6007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40" name="วงรี 139"/>
            <p:cNvSpPr/>
            <p:nvPr/>
          </p:nvSpPr>
          <p:spPr>
            <a:xfrm>
              <a:off x="8604448" y="3579862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41" name="ส่วนโค้ง 140"/>
            <p:cNvSpPr/>
            <p:nvPr/>
          </p:nvSpPr>
          <p:spPr>
            <a:xfrm>
              <a:off x="8460432" y="3963797"/>
              <a:ext cx="216024" cy="192129"/>
            </a:xfrm>
            <a:prstGeom prst="arc">
              <a:avLst>
                <a:gd name="adj1" fmla="val 13942884"/>
                <a:gd name="adj2" fmla="val 20727205"/>
              </a:avLst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151" name="กลุ่ม 150"/>
          <p:cNvGrpSpPr/>
          <p:nvPr userDrawn="1"/>
        </p:nvGrpSpPr>
        <p:grpSpPr>
          <a:xfrm>
            <a:off x="9969917" y="-1772704"/>
            <a:ext cx="3630801" cy="4005304"/>
            <a:chOff x="7477437" y="-1329528"/>
            <a:chExt cx="2723101" cy="3003978"/>
          </a:xfrm>
        </p:grpSpPr>
        <p:sp>
          <p:nvSpPr>
            <p:cNvPr id="152" name="เมฆ 151"/>
            <p:cNvSpPr/>
            <p:nvPr/>
          </p:nvSpPr>
          <p:spPr>
            <a:xfrm rot="3185773">
              <a:off x="7610756" y="-91533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331" y="103689"/>
              <a:ext cx="250890" cy="269338"/>
            </a:xfrm>
            <a:prstGeom prst="rect">
              <a:avLst/>
            </a:prstGeom>
          </p:spPr>
        </p:pic>
        <p:pic>
          <p:nvPicPr>
            <p:cNvPr id="154" name="รูปภาพ 15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6" y="586955"/>
              <a:ext cx="325391" cy="361638"/>
            </a:xfrm>
            <a:prstGeom prst="rect">
              <a:avLst/>
            </a:prstGeom>
          </p:spPr>
        </p:pic>
        <p:pic>
          <p:nvPicPr>
            <p:cNvPr id="155" name="รูปภาพ 1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80036" y="115027"/>
              <a:ext cx="1065647" cy="1070845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56" name="กลุ่ม 155"/>
          <p:cNvGrpSpPr/>
          <p:nvPr userDrawn="1"/>
        </p:nvGrpSpPr>
        <p:grpSpPr>
          <a:xfrm>
            <a:off x="10432126" y="5391862"/>
            <a:ext cx="1718201" cy="1446121"/>
            <a:chOff x="20204" y="4079447"/>
            <a:chExt cx="1288651" cy="1084591"/>
          </a:xfrm>
        </p:grpSpPr>
        <p:pic>
          <p:nvPicPr>
            <p:cNvPr id="157" name="รูปภาพ 1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58" name="รูปภาพ 15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22097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6852254" y="1948526"/>
            <a:ext cx="3838145" cy="3473791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70371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59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9" name="กลุ่ม 8"/>
          <p:cNvGrpSpPr/>
          <p:nvPr userDrawn="1"/>
        </p:nvGrpSpPr>
        <p:grpSpPr>
          <a:xfrm>
            <a:off x="335359" y="356659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652036"/>
            <a:ext cx="10972800" cy="1143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grpSp>
        <p:nvGrpSpPr>
          <p:cNvPr id="73" name="กลุ่ม 72"/>
          <p:cNvGrpSpPr/>
          <p:nvPr userDrawn="1"/>
        </p:nvGrpSpPr>
        <p:grpSpPr>
          <a:xfrm>
            <a:off x="8701374" y="6180880"/>
            <a:ext cx="3015709" cy="600000"/>
            <a:chOff x="3289945" y="3405879"/>
            <a:chExt cx="2261782" cy="450000"/>
          </a:xfrm>
        </p:grpSpPr>
        <p:sp>
          <p:nvSpPr>
            <p:cNvPr id="74" name="วงรี 7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5" name="วงรี 7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6" name="วงรี 7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7" name="วงรี 7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78" name="สี่เหลี่ยมผืนผ้า 77"/>
          <p:cNvSpPr/>
          <p:nvPr userDrawn="1"/>
        </p:nvSpPr>
        <p:spPr>
          <a:xfrm>
            <a:off x="6547154" y="1861177"/>
            <a:ext cx="4321117" cy="3990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7307891" y="1575812"/>
            <a:ext cx="2799643" cy="627605"/>
          </a:xfrm>
          <a:prstGeom prst="rect">
            <a:avLst/>
          </a:prstGeom>
        </p:spPr>
      </p:pic>
      <p:sp>
        <p:nvSpPr>
          <p:cNvPr id="80" name="สี่เหลี่ยมผืนผ้า 79"/>
          <p:cNvSpPr/>
          <p:nvPr userDrawn="1"/>
        </p:nvSpPr>
        <p:spPr>
          <a:xfrm>
            <a:off x="1480661" y="1880197"/>
            <a:ext cx="4321117" cy="3990239"/>
          </a:xfrm>
          <a:prstGeom prst="rect">
            <a:avLst/>
          </a:prstGeom>
          <a:solidFill>
            <a:srgbClr val="E8C6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pic>
        <p:nvPicPr>
          <p:cNvPr id="81" name="รูปภาพ 8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91819" r="69025" b="2346"/>
          <a:stretch/>
        </p:blipFill>
        <p:spPr>
          <a:xfrm>
            <a:off x="2241398" y="1594832"/>
            <a:ext cx="2799643" cy="627605"/>
          </a:xfrm>
          <a:prstGeom prst="rect">
            <a:avLst/>
          </a:prstGeom>
        </p:spPr>
      </p:pic>
      <p:grpSp>
        <p:nvGrpSpPr>
          <p:cNvPr id="82" name="กลุ่ม 81"/>
          <p:cNvGrpSpPr/>
          <p:nvPr userDrawn="1"/>
        </p:nvGrpSpPr>
        <p:grpSpPr>
          <a:xfrm>
            <a:off x="-1308672" y="-1758005"/>
            <a:ext cx="2900781" cy="4005304"/>
            <a:chOff x="-981504" y="-1318504"/>
            <a:chExt cx="2175586" cy="3003978"/>
          </a:xfrm>
        </p:grpSpPr>
        <p:sp>
          <p:nvSpPr>
            <p:cNvPr id="83" name="เมฆ 82"/>
            <p:cNvSpPr/>
            <p:nvPr/>
          </p:nvSpPr>
          <p:spPr>
            <a:xfrm rot="18734514" flipH="1">
              <a:off x="-1395700" y="-9043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84" name="รูปภาพ 8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6289" y="517581"/>
              <a:ext cx="290462" cy="322818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59" y="107225"/>
              <a:ext cx="439513" cy="471831"/>
            </a:xfrm>
            <a:prstGeom prst="rect">
              <a:avLst/>
            </a:prstGeom>
          </p:spPr>
        </p:pic>
      </p:grpSp>
      <p:pic>
        <p:nvPicPr>
          <p:cNvPr id="86" name="รูปภาพ 8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3965">
            <a:off x="10668830" y="47116"/>
            <a:ext cx="2414679" cy="2234960"/>
          </a:xfrm>
          <a:prstGeom prst="rect">
            <a:avLst/>
          </a:prstGeom>
        </p:spPr>
      </p:pic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547153" y="2372883"/>
            <a:ext cx="4321119" cy="3394075"/>
          </a:xfrm>
        </p:spPr>
        <p:txBody>
          <a:bodyPr>
            <a:normAutofit/>
          </a:bodyPr>
          <a:lstStyle>
            <a:lvl1pPr marL="457189" indent="-457189">
              <a:buFont typeface="Courier New" pitchFamily="49" charset="0"/>
              <a:buChar char="o"/>
              <a:defRPr sz="24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449412" y="2372883"/>
            <a:ext cx="4352368" cy="3394075"/>
          </a:xfrm>
        </p:spPr>
        <p:txBody>
          <a:bodyPr>
            <a:normAutofit/>
          </a:bodyPr>
          <a:lstStyle>
            <a:lvl1pPr marL="457189" indent="-457189">
              <a:buFont typeface="Courier New" pitchFamily="49" charset="0"/>
              <a:buChar char="o"/>
              <a:defRPr sz="24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grpSp>
        <p:nvGrpSpPr>
          <p:cNvPr id="45" name="กลุ่ม 44"/>
          <p:cNvGrpSpPr/>
          <p:nvPr userDrawn="1"/>
        </p:nvGrpSpPr>
        <p:grpSpPr>
          <a:xfrm>
            <a:off x="623392" y="525251"/>
            <a:ext cx="10657184" cy="5688059"/>
            <a:chOff x="467544" y="393938"/>
            <a:chExt cx="7992888" cy="4266044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308471" y="39393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766967" y="3196517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4835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8366748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5663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076056" y="116760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537207" y="4355063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179509" y="550137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467544" y="156363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92" name="วงรี 91"/>
          <p:cNvSpPr/>
          <p:nvPr userDrawn="1"/>
        </p:nvSpPr>
        <p:spPr>
          <a:xfrm>
            <a:off x="512963" y="6588532"/>
            <a:ext cx="90283" cy="9028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93" name="วงรี 92"/>
          <p:cNvSpPr/>
          <p:nvPr userDrawn="1"/>
        </p:nvSpPr>
        <p:spPr>
          <a:xfrm>
            <a:off x="662042" y="6104485"/>
            <a:ext cx="135425" cy="1354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94" name="วงรี 93"/>
          <p:cNvSpPr/>
          <p:nvPr userDrawn="1"/>
        </p:nvSpPr>
        <p:spPr>
          <a:xfrm>
            <a:off x="698296" y="6407945"/>
            <a:ext cx="153481" cy="1564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95" name="กลุ่ม 94"/>
          <p:cNvGrpSpPr/>
          <p:nvPr userDrawn="1"/>
        </p:nvGrpSpPr>
        <p:grpSpPr>
          <a:xfrm>
            <a:off x="463364" y="6281792"/>
            <a:ext cx="135425" cy="135425"/>
            <a:chOff x="8836702" y="4393654"/>
            <a:chExt cx="50304" cy="50304"/>
          </a:xfrm>
        </p:grpSpPr>
        <p:cxnSp>
          <p:nvCxnSpPr>
            <p:cNvPr id="96" name="ตัวเชื่อมต่อตรง 95"/>
            <p:cNvCxnSpPr/>
            <p:nvPr/>
          </p:nvCxnSpPr>
          <p:spPr>
            <a:xfrm>
              <a:off x="8861854" y="4393654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ตัวเชื่อมต่อตรง 96"/>
            <p:cNvCxnSpPr/>
            <p:nvPr/>
          </p:nvCxnSpPr>
          <p:spPr>
            <a:xfrm rot="16200000">
              <a:off x="8861854" y="4395241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กลุ่ม 97"/>
          <p:cNvGrpSpPr/>
          <p:nvPr userDrawn="1"/>
        </p:nvGrpSpPr>
        <p:grpSpPr>
          <a:xfrm>
            <a:off x="799401" y="5942545"/>
            <a:ext cx="67713" cy="67713"/>
            <a:chOff x="8986192" y="4546054"/>
            <a:chExt cx="50304" cy="50304"/>
          </a:xfrm>
        </p:grpSpPr>
        <p:cxnSp>
          <p:nvCxnSpPr>
            <p:cNvPr id="99" name="ตัวเชื่อมต่อตรง 98"/>
            <p:cNvCxnSpPr/>
            <p:nvPr/>
          </p:nvCxnSpPr>
          <p:spPr>
            <a:xfrm>
              <a:off x="9011344" y="4546054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ตัวเชื่อมต่อตรง 99"/>
            <p:cNvCxnSpPr/>
            <p:nvPr/>
          </p:nvCxnSpPr>
          <p:spPr>
            <a:xfrm rot="16200000">
              <a:off x="9011344" y="4547641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กลุ่ม 100"/>
          <p:cNvGrpSpPr/>
          <p:nvPr userDrawn="1"/>
        </p:nvGrpSpPr>
        <p:grpSpPr>
          <a:xfrm>
            <a:off x="-1308672" y="4694940"/>
            <a:ext cx="2900781" cy="4005304"/>
            <a:chOff x="-981504" y="3521205"/>
            <a:chExt cx="2175586" cy="3003978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102" name="เมฆ 101"/>
            <p:cNvSpPr/>
            <p:nvPr/>
          </p:nvSpPr>
          <p:spPr>
            <a:xfrm rot="2865486">
              <a:off x="-1395700" y="393540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103" name="รูปภาพ 10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00" y="3797807"/>
              <a:ext cx="605970" cy="836816"/>
            </a:xfrm>
            <a:prstGeom prst="rect">
              <a:avLst/>
            </a:prstGeom>
          </p:spPr>
        </p:pic>
        <p:sp>
          <p:nvSpPr>
            <p:cNvPr id="104" name="เมฆ 103"/>
            <p:cNvSpPr/>
            <p:nvPr/>
          </p:nvSpPr>
          <p:spPr>
            <a:xfrm rot="2699824">
              <a:off x="-460706" y="4358235"/>
              <a:ext cx="1613285" cy="85382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pic>
        <p:nvPicPr>
          <p:cNvPr id="105" name="รูปภาพ 10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9" y="6261266"/>
            <a:ext cx="498647" cy="53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8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64 -0.00988 L 0.00764 -0.25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63 -0.00988 L 0.00763 -0.2599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232 -0.10003 L 0.0066 -0.249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-75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64 -0.00988 L 0.00764 -0.259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937 -0.01421 L 0.01146 -0.217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10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กลุ่ม 26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28" name="สี่เหลี่ยมผืนผ้า 27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29" name="กลุ่ม 28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30" name="กลุ่ม 29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44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กลุ่ม 30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32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5" name="กลุ่ม 64"/>
          <p:cNvGrpSpPr/>
          <p:nvPr userDrawn="1"/>
        </p:nvGrpSpPr>
        <p:grpSpPr>
          <a:xfrm>
            <a:off x="1295467" y="860648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78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385702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latin typeface="can_NongAor" pitchFamily="2" charset="0"/>
                <a:cs typeface="can_NongAor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2479" y="2169773"/>
            <a:ext cx="10972800" cy="1143000"/>
          </a:xfr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6" name="เมฆ 5"/>
          <p:cNvSpPr/>
          <p:nvPr userDrawn="1"/>
        </p:nvSpPr>
        <p:spPr>
          <a:xfrm rot="12710092" flipH="1">
            <a:off x="9898236" y="-1301453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7" name="กลุ่ม 6"/>
          <p:cNvGrpSpPr/>
          <p:nvPr userDrawn="1"/>
        </p:nvGrpSpPr>
        <p:grpSpPr>
          <a:xfrm>
            <a:off x="554660" y="125888"/>
            <a:ext cx="3015709" cy="600000"/>
            <a:chOff x="3289945" y="3405879"/>
            <a:chExt cx="2261782" cy="450000"/>
          </a:xfrm>
        </p:grpSpPr>
        <p:sp>
          <p:nvSpPr>
            <p:cNvPr id="8" name="วงรี 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" name="วงรี 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1" name="วงรี 1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pic>
        <p:nvPicPr>
          <p:cNvPr id="12" name="รูปภาพ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754" y="3793803"/>
            <a:ext cx="2154887" cy="3040456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582446" y="-3538"/>
            <a:ext cx="1451773" cy="145885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5977">
            <a:off x="11593368" y="1310622"/>
            <a:ext cx="334520" cy="359117"/>
          </a:xfrm>
          <a:prstGeom prst="rect">
            <a:avLst/>
          </a:prstGeom>
        </p:spPr>
      </p:pic>
      <p:sp>
        <p:nvSpPr>
          <p:cNvPr id="15" name="วงรี 14"/>
          <p:cNvSpPr/>
          <p:nvPr userDrawn="1"/>
        </p:nvSpPr>
        <p:spPr>
          <a:xfrm>
            <a:off x="605615" y="5049370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6" name="วงรี 15"/>
          <p:cNvSpPr/>
          <p:nvPr userDrawn="1"/>
        </p:nvSpPr>
        <p:spPr>
          <a:xfrm>
            <a:off x="701625" y="4835481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7" name="วงรี 16"/>
          <p:cNvSpPr/>
          <p:nvPr userDrawn="1"/>
        </p:nvSpPr>
        <p:spPr>
          <a:xfrm>
            <a:off x="547263" y="4612370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8" name="วงรี 17"/>
          <p:cNvSpPr/>
          <p:nvPr userDrawn="1"/>
        </p:nvSpPr>
        <p:spPr>
          <a:xfrm flipH="1">
            <a:off x="1031757" y="5502697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9" name="วงรี 18"/>
          <p:cNvSpPr/>
          <p:nvPr userDrawn="1"/>
        </p:nvSpPr>
        <p:spPr>
          <a:xfrm flipH="1">
            <a:off x="935747" y="5288807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20" name="วงรี 19"/>
          <p:cNvSpPr/>
          <p:nvPr userDrawn="1"/>
        </p:nvSpPr>
        <p:spPr>
          <a:xfrm flipH="1">
            <a:off x="1090109" y="5065697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21" name="กลุ่ม 20"/>
          <p:cNvGrpSpPr/>
          <p:nvPr userDrawn="1"/>
        </p:nvGrpSpPr>
        <p:grpSpPr>
          <a:xfrm>
            <a:off x="-1447992" y="5253203"/>
            <a:ext cx="4005304" cy="3400101"/>
            <a:chOff x="-1085994" y="3939902"/>
            <a:chExt cx="3003978" cy="2550076"/>
          </a:xfrm>
        </p:grpSpPr>
        <p:sp>
          <p:nvSpPr>
            <p:cNvPr id="22" name="เมฆ 21"/>
            <p:cNvSpPr/>
            <p:nvPr/>
          </p:nvSpPr>
          <p:spPr>
            <a:xfrm rot="2016124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37843">
              <a:off x="-8675" y="4035585"/>
              <a:ext cx="415932" cy="446516"/>
            </a:xfrm>
            <a:prstGeom prst="rect">
              <a:avLst/>
            </a:prstGeom>
          </p:spPr>
        </p:pic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23" y="3939902"/>
              <a:ext cx="956993" cy="1030139"/>
            </a:xfrm>
            <a:prstGeom prst="rect">
              <a:avLst/>
            </a:prstGeom>
          </p:spPr>
        </p:pic>
        <p:pic>
          <p:nvPicPr>
            <p:cNvPr id="25" name="รูปภาพ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rot="17575977">
              <a:off x="857876" y="4710868"/>
              <a:ext cx="290462" cy="322818"/>
            </a:xfrm>
            <a:prstGeom prst="rect">
              <a:avLst/>
            </a:prstGeom>
          </p:spPr>
        </p:pic>
      </p:grpSp>
      <p:pic>
        <p:nvPicPr>
          <p:cNvPr id="26" name="รูปภาพ 2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7575977">
            <a:off x="10660528" y="83706"/>
            <a:ext cx="272689" cy="3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6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907" y="877413"/>
            <a:ext cx="10972800" cy="1143000"/>
          </a:xfr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8587484" y="96259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63" name="กลุ่ม 62"/>
          <p:cNvGrpSpPr/>
          <p:nvPr userDrawn="1"/>
        </p:nvGrpSpPr>
        <p:grpSpPr>
          <a:xfrm>
            <a:off x="-540219" y="5988727"/>
            <a:ext cx="13038619" cy="3208919"/>
            <a:chOff x="-405164" y="4491545"/>
            <a:chExt cx="9778964" cy="2406689"/>
          </a:xfrm>
          <a:effectLst>
            <a:outerShdw blurRad="63500" sx="101000" sy="101000" algn="ctr" rotWithShape="0">
              <a:schemeClr val="accent4">
                <a:alpha val="40000"/>
              </a:schemeClr>
            </a:outerShdw>
          </a:effectLst>
        </p:grpSpPr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273">
              <a:off x="519787" y="4519318"/>
              <a:ext cx="327561" cy="381162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475">
              <a:off x="4253625" y="4491545"/>
              <a:ext cx="353156" cy="568121"/>
            </a:xfrm>
            <a:prstGeom prst="rect">
              <a:avLst/>
            </a:prstGeom>
          </p:spPr>
        </p:pic>
        <p:sp>
          <p:nvSpPr>
            <p:cNvPr id="66" name="เมฆ 65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7" name="เมฆ 6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3014">
              <a:off x="6644722" y="4629646"/>
              <a:ext cx="406691" cy="561621"/>
            </a:xfrm>
            <a:prstGeom prst="rect">
              <a:avLst/>
            </a:prstGeom>
          </p:spPr>
        </p:pic>
        <p:sp>
          <p:nvSpPr>
            <p:cNvPr id="69" name="เมฆ 6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0" name="เมฆ 69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199845" y="4672233"/>
              <a:ext cx="279890" cy="311068"/>
            </a:xfrm>
            <a:prstGeom prst="rect">
              <a:avLst/>
            </a:prstGeom>
          </p:spPr>
        </p:pic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grpSp>
        <p:nvGrpSpPr>
          <p:cNvPr id="76" name="กลุ่ม 75"/>
          <p:cNvGrpSpPr/>
          <p:nvPr userDrawn="1"/>
        </p:nvGrpSpPr>
        <p:grpSpPr>
          <a:xfrm>
            <a:off x="-1902113" y="-1598943"/>
            <a:ext cx="4005304" cy="3384020"/>
            <a:chOff x="-1426585" y="-1199208"/>
            <a:chExt cx="3003978" cy="2538015"/>
          </a:xfrm>
        </p:grpSpPr>
        <p:sp>
          <p:nvSpPr>
            <p:cNvPr id="77" name="เมฆ 76"/>
            <p:cNvSpPr/>
            <p:nvPr/>
          </p:nvSpPr>
          <p:spPr>
            <a:xfrm rot="9276667">
              <a:off x="-1426585" y="-11992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2432">
              <a:off x="-117159" y="-16108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67458" y="1027739"/>
              <a:ext cx="279890" cy="311068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578" y="12303"/>
              <a:ext cx="207247" cy="222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9164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534159"/>
            <a:ext cx="109728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57" name="เมฆ 56"/>
          <p:cNvSpPr/>
          <p:nvPr userDrawn="1"/>
        </p:nvSpPr>
        <p:spPr>
          <a:xfrm rot="14044977">
            <a:off x="10151288" y="-1629122"/>
            <a:ext cx="4005304" cy="296204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431371" y="52036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69" name="กลุ่ม 68"/>
          <p:cNvGrpSpPr/>
          <p:nvPr userDrawn="1"/>
        </p:nvGrpSpPr>
        <p:grpSpPr>
          <a:xfrm>
            <a:off x="-540219" y="6066423"/>
            <a:ext cx="13038619" cy="3131223"/>
            <a:chOff x="-405164" y="4549817"/>
            <a:chExt cx="9778964" cy="2348417"/>
          </a:xfrm>
          <a:effectLst>
            <a:outerShdw blurRad="50800" dist="12700" dir="16200000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2581">
              <a:off x="1690900" y="4549817"/>
              <a:ext cx="310808" cy="499996"/>
            </a:xfrm>
            <a:prstGeom prst="rect">
              <a:avLst/>
            </a:prstGeom>
          </p:spPr>
        </p:pic>
        <p:sp>
          <p:nvSpPr>
            <p:cNvPr id="72" name="เมฆ 71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>
              <a:off x="6615960" y="4637797"/>
              <a:ext cx="379045" cy="523443"/>
            </a:xfrm>
            <a:prstGeom prst="rect">
              <a:avLst/>
            </a:prstGeom>
          </p:spPr>
        </p:pic>
        <p:sp>
          <p:nvSpPr>
            <p:cNvPr id="74" name="เมฆ 73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2405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76" name="เมฆ 75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77" name="รูปภาพ 7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1" name="รูปภาพ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sp>
        <p:nvSpPr>
          <p:cNvPr id="83" name="ตัวแทนแผนภูมิ 82"/>
          <p:cNvSpPr>
            <a:spLocks noGrp="1"/>
          </p:cNvSpPr>
          <p:nvPr>
            <p:ph type="chart" sz="quarter" idx="13"/>
          </p:nvPr>
        </p:nvSpPr>
        <p:spPr>
          <a:xfrm>
            <a:off x="746677" y="1736872"/>
            <a:ext cx="5389033" cy="4049184"/>
          </a:xfrm>
        </p:spPr>
        <p:txBody>
          <a:bodyPr/>
          <a:lstStyle/>
          <a:p>
            <a:endParaRPr lang="th-TH"/>
          </a:p>
        </p:txBody>
      </p:sp>
      <p:pic>
        <p:nvPicPr>
          <p:cNvPr id="84" name="รูปภาพ 8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159" y="352037"/>
            <a:ext cx="1577872" cy="1196129"/>
          </a:xfrm>
          <a:prstGeom prst="rect">
            <a:avLst/>
          </a:prstGeom>
        </p:spPr>
      </p:pic>
      <p:sp>
        <p:nvSpPr>
          <p:cNvPr id="85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885744" y="1891082"/>
            <a:ext cx="4363901" cy="8048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DAA2B6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6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885743" y="2660915"/>
            <a:ext cx="4300352" cy="553924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7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885744" y="3316841"/>
            <a:ext cx="4363901" cy="8048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8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885744" y="4121704"/>
            <a:ext cx="4366872" cy="4594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89" name="ตัวแทนข้อความ 3"/>
          <p:cNvSpPr>
            <a:spLocks noGrp="1"/>
          </p:cNvSpPr>
          <p:nvPr>
            <p:ph type="body" sz="half" idx="17"/>
          </p:nvPr>
        </p:nvSpPr>
        <p:spPr>
          <a:xfrm>
            <a:off x="6890540" y="4677139"/>
            <a:ext cx="4363901" cy="8048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90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6890540" y="5482002"/>
            <a:ext cx="4366872" cy="446964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77640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7776" y="645743"/>
            <a:ext cx="10972800" cy="1143000"/>
          </a:xfrm>
        </p:spPr>
        <p:txBody>
          <a:bodyPr>
            <a:normAutofit/>
          </a:bodyPr>
          <a:lstStyle>
            <a:lvl1pPr>
              <a:defRPr sz="5333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240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472864" y="-2002655"/>
            <a:ext cx="2900781" cy="4005304"/>
            <a:chOff x="-1104648" y="-1501991"/>
            <a:chExt cx="2175586" cy="3003978"/>
          </a:xfrm>
        </p:grpSpPr>
        <p:sp>
          <p:nvSpPr>
            <p:cNvPr id="63" name="เมฆ 62"/>
            <p:cNvSpPr/>
            <p:nvPr/>
          </p:nvSpPr>
          <p:spPr>
            <a:xfrm rot="18571014" flipH="1">
              <a:off x="-1518844" y="-1087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64" name="กลุ่ม 63"/>
            <p:cNvGrpSpPr/>
            <p:nvPr/>
          </p:nvGrpSpPr>
          <p:grpSpPr>
            <a:xfrm>
              <a:off x="48876" y="38133"/>
              <a:ext cx="772571" cy="749629"/>
              <a:chOff x="48876" y="38133"/>
              <a:chExt cx="772571" cy="749629"/>
            </a:xfrm>
          </p:grpSpPr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181959">
                <a:off x="48876" y="382501"/>
                <a:ext cx="380700" cy="405261"/>
              </a:xfrm>
              <a:prstGeom prst="rect">
                <a:avLst/>
              </a:prstGeom>
            </p:spPr>
          </p:pic>
          <p:pic>
            <p:nvPicPr>
              <p:cNvPr id="66" name="รูปภาพ 6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30985" y="38133"/>
                <a:ext cx="290462" cy="322818"/>
              </a:xfrm>
              <a:prstGeom prst="rect">
                <a:avLst/>
              </a:prstGeom>
            </p:spPr>
          </p:pic>
        </p:grpSp>
      </p:grpSp>
      <p:grpSp>
        <p:nvGrpSpPr>
          <p:cNvPr id="67" name="กลุ่ม 66"/>
          <p:cNvGrpSpPr/>
          <p:nvPr userDrawn="1"/>
        </p:nvGrpSpPr>
        <p:grpSpPr>
          <a:xfrm>
            <a:off x="11184566" y="4765219"/>
            <a:ext cx="2900781" cy="4005304"/>
            <a:chOff x="8388424" y="3573914"/>
            <a:chExt cx="2175586" cy="3003978"/>
          </a:xfrm>
        </p:grpSpPr>
        <p:sp>
          <p:nvSpPr>
            <p:cNvPr id="68" name="เมฆ 67"/>
            <p:cNvSpPr/>
            <p:nvPr/>
          </p:nvSpPr>
          <p:spPr>
            <a:xfrm rot="18571014" flipH="1">
              <a:off x="7974228" y="398811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8802115" y="4521690"/>
              <a:ext cx="227780" cy="244529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511653" y="4765304"/>
              <a:ext cx="290462" cy="32281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9908537" y="-1504431"/>
            <a:ext cx="4005304" cy="3007051"/>
            <a:chOff x="7431403" y="-1128323"/>
            <a:chExt cx="3003978" cy="2255288"/>
          </a:xfrm>
        </p:grpSpPr>
        <p:grpSp>
          <p:nvGrpSpPr>
            <p:cNvPr id="72" name="กลุ่ม 71"/>
            <p:cNvGrpSpPr/>
            <p:nvPr/>
          </p:nvGrpSpPr>
          <p:grpSpPr>
            <a:xfrm>
              <a:off x="7431403" y="-1128323"/>
              <a:ext cx="3003978" cy="2255288"/>
              <a:chOff x="7538590" y="-1209733"/>
              <a:chExt cx="3003978" cy="2255288"/>
            </a:xfrm>
          </p:grpSpPr>
          <p:sp>
            <p:nvSpPr>
              <p:cNvPr id="75" name="เมฆ 74"/>
              <p:cNvSpPr/>
              <p:nvPr/>
            </p:nvSpPr>
            <p:spPr>
              <a:xfrm rot="12718345" flipH="1">
                <a:off x="7538590" y="-120973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pic>
            <p:nvPicPr>
              <p:cNvPr id="76" name="รูปภาพ 7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H="1">
                <a:off x="8001280" y="-45931"/>
                <a:ext cx="1088830" cy="1094141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</p:pic>
        </p:grp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7969721" y="88700"/>
              <a:ext cx="227780" cy="244529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81959">
              <a:off x="8874659" y="847094"/>
              <a:ext cx="221840" cy="236152"/>
            </a:xfrm>
            <a:prstGeom prst="rect">
              <a:avLst/>
            </a:prstGeom>
          </p:spPr>
        </p:pic>
      </p:grpSp>
      <p:sp>
        <p:nvSpPr>
          <p:cNvPr id="77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78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810211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7" y="860648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6071240" y="262386"/>
            <a:ext cx="5540073" cy="5515257"/>
            <a:chOff x="4553429" y="196789"/>
            <a:chExt cx="4155055" cy="4136443"/>
          </a:xfrm>
        </p:grpSpPr>
        <p:grpSp>
          <p:nvGrpSpPr>
            <p:cNvPr id="58" name="กลุ่ม 57"/>
            <p:cNvGrpSpPr/>
            <p:nvPr/>
          </p:nvGrpSpPr>
          <p:grpSpPr>
            <a:xfrm>
              <a:off x="4553429" y="1257869"/>
              <a:ext cx="4155055" cy="3075363"/>
              <a:chOff x="4100154" y="1257869"/>
              <a:chExt cx="4155055" cy="3186089"/>
            </a:xfrm>
          </p:grpSpPr>
          <p:sp>
            <p:nvSpPr>
              <p:cNvPr id="60" name="รูปแบบอิสระ 59"/>
              <p:cNvSpPr/>
              <p:nvPr/>
            </p:nvSpPr>
            <p:spPr>
              <a:xfrm>
                <a:off x="4303283" y="1357254"/>
                <a:ext cx="3951926" cy="3086704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E8C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61" name="รูปแบบอิสระ 60"/>
              <p:cNvSpPr/>
              <p:nvPr/>
            </p:nvSpPr>
            <p:spPr>
              <a:xfrm>
                <a:off x="4100154" y="1257869"/>
                <a:ext cx="4051049" cy="3075362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A794BE"/>
              </a:solidFill>
              <a:ln>
                <a:noFill/>
              </a:ln>
              <a:effectLst>
                <a:innerShdw blurRad="63500" dist="177800" dir="12840000">
                  <a:srgbClr val="977994">
                    <a:alpha val="1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</p:grp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4021">
              <a:off x="7471741" y="196789"/>
              <a:ext cx="1132861" cy="1598420"/>
            </a:xfrm>
            <a:prstGeom prst="rect">
              <a:avLst/>
            </a:prstGeom>
          </p:spPr>
        </p:pic>
      </p:grpSp>
      <p:grpSp>
        <p:nvGrpSpPr>
          <p:cNvPr id="62" name="กลุ่ม 61"/>
          <p:cNvGrpSpPr/>
          <p:nvPr userDrawn="1"/>
        </p:nvGrpSpPr>
        <p:grpSpPr>
          <a:xfrm>
            <a:off x="8701374" y="6180880"/>
            <a:ext cx="3015709" cy="600000"/>
            <a:chOff x="3289945" y="3405879"/>
            <a:chExt cx="2261782" cy="450000"/>
          </a:xfrm>
        </p:grpSpPr>
        <p:sp>
          <p:nvSpPr>
            <p:cNvPr id="63" name="วงรี 62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5" name="วงรี 64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6" name="วงรี 65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67" name="กลุ่ม 66"/>
          <p:cNvGrpSpPr/>
          <p:nvPr userDrawn="1"/>
        </p:nvGrpSpPr>
        <p:grpSpPr>
          <a:xfrm>
            <a:off x="605615" y="1419631"/>
            <a:ext cx="5162501" cy="4985700"/>
            <a:chOff x="454211" y="1064723"/>
            <a:chExt cx="3871876" cy="3739275"/>
          </a:xfrm>
        </p:grpSpPr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11" y="1064723"/>
              <a:ext cx="3871876" cy="3739275"/>
            </a:xfrm>
            <a:prstGeom prst="rect">
              <a:avLst/>
            </a:prstGeom>
          </p:spPr>
        </p:pic>
        <p:sp>
          <p:nvSpPr>
            <p:cNvPr id="69" name="วงรี 68"/>
            <p:cNvSpPr/>
            <p:nvPr/>
          </p:nvSpPr>
          <p:spPr>
            <a:xfrm>
              <a:off x="847896" y="1461210"/>
              <a:ext cx="3041368" cy="29028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70" name="กลุ่ม 69"/>
          <p:cNvGrpSpPr/>
          <p:nvPr userDrawn="1"/>
        </p:nvGrpSpPr>
        <p:grpSpPr>
          <a:xfrm>
            <a:off x="-1447992" y="5752523"/>
            <a:ext cx="4005304" cy="2900781"/>
            <a:chOff x="-1085994" y="4314392"/>
            <a:chExt cx="3003978" cy="2175586"/>
          </a:xfrm>
        </p:grpSpPr>
        <p:sp>
          <p:nvSpPr>
            <p:cNvPr id="71" name="เมฆ 70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74" name="กลุ่ม 73"/>
          <p:cNvGrpSpPr/>
          <p:nvPr userDrawn="1"/>
        </p:nvGrpSpPr>
        <p:grpSpPr>
          <a:xfrm>
            <a:off x="-1404669" y="-1777268"/>
            <a:ext cx="3235280" cy="4005304"/>
            <a:chOff x="-1053502" y="-1332951"/>
            <a:chExt cx="2426460" cy="3003978"/>
          </a:xfrm>
        </p:grpSpPr>
        <p:sp>
          <p:nvSpPr>
            <p:cNvPr id="75" name="เมฆ 74"/>
            <p:cNvSpPr/>
            <p:nvPr/>
          </p:nvSpPr>
          <p:spPr>
            <a:xfrm rot="7546496" flipH="1">
              <a:off x="-1467698" y="-91875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281473" y="166384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91" y="34719"/>
              <a:ext cx="344876" cy="370235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9" y="704071"/>
              <a:ext cx="152400" cy="169377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5600" y="399299"/>
            <a:ext cx="109728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80" name="ตัวแทนรูปภาพ 79"/>
          <p:cNvSpPr>
            <a:spLocks noGrp="1"/>
          </p:cNvSpPr>
          <p:nvPr>
            <p:ph type="pic" sz="quarter" idx="13"/>
          </p:nvPr>
        </p:nvSpPr>
        <p:spPr>
          <a:xfrm>
            <a:off x="1101184" y="1947333"/>
            <a:ext cx="4084501" cy="3871384"/>
          </a:xfrm>
          <a:prstGeom prst="ellips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81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885743" y="2660915"/>
            <a:ext cx="4300352" cy="55392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an_NongAor" pitchFamily="2" charset="0"/>
                <a:cs typeface="can_NongAor" pitchFamily="2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56911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775159"/>
            <a:ext cx="109728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70246" y="15752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2161644" y="-1331727"/>
            <a:ext cx="4005304" cy="2900781"/>
            <a:chOff x="-1621233" y="-99879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8811681">
              <a:off x="-1621233" y="-998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429109" y="112817"/>
              <a:ext cx="340212" cy="362161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7" y="581369"/>
              <a:ext cx="224409" cy="249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265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7" y="860648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0612" y="656659"/>
            <a:ext cx="10145824" cy="1143000"/>
          </a:xfr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20328" y="5665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643599" y="5619260"/>
            <a:ext cx="4005304" cy="2900781"/>
            <a:chOff x="-1232699" y="421444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631747" flipH="1">
              <a:off x="-1232699" y="421444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267219" y="442608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28818" y="4926409"/>
              <a:ext cx="139969" cy="155561"/>
            </a:xfrm>
            <a:prstGeom prst="rect">
              <a:avLst/>
            </a:prstGeom>
          </p:spPr>
        </p:pic>
      </p:grpSp>
      <p:sp>
        <p:nvSpPr>
          <p:cNvPr id="66" name="วงรี 65"/>
          <p:cNvSpPr/>
          <p:nvPr userDrawn="1"/>
        </p:nvSpPr>
        <p:spPr>
          <a:xfrm>
            <a:off x="11525419" y="5339061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67" name="วงรี 66"/>
          <p:cNvSpPr/>
          <p:nvPr userDrawn="1"/>
        </p:nvSpPr>
        <p:spPr>
          <a:xfrm>
            <a:off x="11621429" y="5125171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68" name="วงรี 67"/>
          <p:cNvSpPr/>
          <p:nvPr userDrawn="1"/>
        </p:nvSpPr>
        <p:spPr>
          <a:xfrm>
            <a:off x="11467067" y="4902061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69" name="วงรี 68"/>
          <p:cNvSpPr/>
          <p:nvPr userDrawn="1"/>
        </p:nvSpPr>
        <p:spPr>
          <a:xfrm flipH="1">
            <a:off x="11184565" y="5881378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70" name="วงรี 69"/>
          <p:cNvSpPr/>
          <p:nvPr userDrawn="1"/>
        </p:nvSpPr>
        <p:spPr>
          <a:xfrm flipH="1">
            <a:off x="11088555" y="5667489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71" name="วงรี 70"/>
          <p:cNvSpPr/>
          <p:nvPr userDrawn="1"/>
        </p:nvSpPr>
        <p:spPr>
          <a:xfrm flipH="1">
            <a:off x="11242917" y="5444378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72" name="กลุ่ม 71"/>
          <p:cNvGrpSpPr/>
          <p:nvPr userDrawn="1"/>
        </p:nvGrpSpPr>
        <p:grpSpPr>
          <a:xfrm>
            <a:off x="10264921" y="5511865"/>
            <a:ext cx="4005304" cy="3101032"/>
            <a:chOff x="7698691" y="4133899"/>
            <a:chExt cx="3003978" cy="2325774"/>
          </a:xfrm>
        </p:grpSpPr>
        <p:sp>
          <p:nvSpPr>
            <p:cNvPr id="73" name="เมฆ 72"/>
            <p:cNvSpPr/>
            <p:nvPr/>
          </p:nvSpPr>
          <p:spPr>
            <a:xfrm rot="19399497" flipH="1">
              <a:off x="7698691" y="428408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8774" y="4133899"/>
              <a:ext cx="956993" cy="1030139"/>
            </a:xfrm>
            <a:prstGeom prst="rect">
              <a:avLst/>
            </a:prstGeom>
          </p:spPr>
        </p:pic>
      </p:grpSp>
      <p:grpSp>
        <p:nvGrpSpPr>
          <p:cNvPr id="75" name="กลุ่ม 74"/>
          <p:cNvGrpSpPr/>
          <p:nvPr userDrawn="1"/>
        </p:nvGrpSpPr>
        <p:grpSpPr>
          <a:xfrm>
            <a:off x="10194989" y="-1564487"/>
            <a:ext cx="4005304" cy="3325172"/>
            <a:chOff x="7646242" y="-1173366"/>
            <a:chExt cx="3003978" cy="2493879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7646242" y="-1173366"/>
              <a:ext cx="3003978" cy="2175586"/>
              <a:chOff x="7646242" y="-1173366"/>
              <a:chExt cx="3003978" cy="2175586"/>
            </a:xfrm>
          </p:grpSpPr>
          <p:sp>
            <p:nvSpPr>
              <p:cNvPr id="79" name="เมฆ 78"/>
              <p:cNvSpPr/>
              <p:nvPr/>
            </p:nvSpPr>
            <p:spPr>
              <a:xfrm rot="12665460" flipH="1">
                <a:off x="7646242" y="-1173366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pic>
            <p:nvPicPr>
              <p:cNvPr id="80" name="รูปภาพ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99349">
                <a:off x="8820472" y="66491"/>
                <a:ext cx="229657" cy="246544"/>
              </a:xfrm>
              <a:prstGeom prst="rect">
                <a:avLst/>
              </a:prstGeom>
            </p:spPr>
          </p:pic>
          <p:pic>
            <p:nvPicPr>
              <p:cNvPr id="81" name="รูปภาพ 8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7669898" y="404338"/>
                <a:ext cx="152400" cy="169377"/>
              </a:xfrm>
              <a:prstGeom prst="rect">
                <a:avLst/>
              </a:prstGeom>
            </p:spPr>
          </p:pic>
        </p:grpSp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130425"/>
              <a:ext cx="1225696" cy="929157"/>
            </a:xfrm>
            <a:prstGeom prst="rect">
              <a:avLst/>
            </a:prstGeom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0593">
              <a:off x="8676195" y="1028818"/>
              <a:ext cx="274017" cy="291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336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กลุ่ม 43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9" name="กลุ่ม 68"/>
          <p:cNvGrpSpPr/>
          <p:nvPr userDrawn="1"/>
        </p:nvGrpSpPr>
        <p:grpSpPr>
          <a:xfrm>
            <a:off x="1295467" y="860648"/>
            <a:ext cx="9957331" cy="4997409"/>
            <a:chOff x="971600" y="645485"/>
            <a:chExt cx="7467998" cy="3748057"/>
          </a:xfrm>
        </p:grpSpPr>
        <p:sp>
          <p:nvSpPr>
            <p:cNvPr id="70" name="บวก 6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1" name="บวก 7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2" name="บวก 7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3" name="บวก 7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4" name="วงรี 7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5" name="วงรี 7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6" name="วงรี 7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7" name="สามเหลี่ยมหน้าจั่ว 7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8" name="สามเหลี่ยมหน้าจั่ว 7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9" name="สามเหลี่ยมหน้าจั่ว 7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0" name="สามเหลี่ยมหน้าจั่ว 7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1" name="วงรี 8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45" name="เมฆ 44"/>
          <p:cNvSpPr/>
          <p:nvPr userDrawn="1"/>
        </p:nvSpPr>
        <p:spPr>
          <a:xfrm rot="18751988" flipV="1">
            <a:off x="-1765219" y="-1450392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46" name="รูปแบบอิสระ 45"/>
          <p:cNvSpPr/>
          <p:nvPr userDrawn="1"/>
        </p:nvSpPr>
        <p:spPr>
          <a:xfrm>
            <a:off x="5070136" y="790535"/>
            <a:ext cx="6338265" cy="5127152"/>
          </a:xfrm>
          <a:custGeom>
            <a:avLst/>
            <a:gdLst>
              <a:gd name="connsiteX0" fmla="*/ 807590 w 5016959"/>
              <a:gd name="connsiteY0" fmla="*/ 21546 h 3837683"/>
              <a:gd name="connsiteX1" fmla="*/ 215919 w 5016959"/>
              <a:gd name="connsiteY1" fmla="*/ 473367 h 3837683"/>
              <a:gd name="connsiteX2" fmla="*/ 162131 w 5016959"/>
              <a:gd name="connsiteY2" fmla="*/ 1258675 h 3837683"/>
              <a:gd name="connsiteX3" fmla="*/ 766 w 5016959"/>
              <a:gd name="connsiteY3" fmla="*/ 1882619 h 3837683"/>
              <a:gd name="connsiteX4" fmla="*/ 108343 w 5016959"/>
              <a:gd name="connsiteY4" fmla="*/ 2560350 h 3837683"/>
              <a:gd name="connsiteX5" fmla="*/ 269707 w 5016959"/>
              <a:gd name="connsiteY5" fmla="*/ 3431720 h 3837683"/>
              <a:gd name="connsiteX6" fmla="*/ 764559 w 5016959"/>
              <a:gd name="connsiteY6" fmla="*/ 3765207 h 3837683"/>
              <a:gd name="connsiteX7" fmla="*/ 1141077 w 5016959"/>
              <a:gd name="connsiteY7" fmla="*/ 3689903 h 3837683"/>
              <a:gd name="connsiteX8" fmla="*/ 1388503 w 5016959"/>
              <a:gd name="connsiteY8" fmla="*/ 3829753 h 3837683"/>
              <a:gd name="connsiteX9" fmla="*/ 1711232 w 5016959"/>
              <a:gd name="connsiteY9" fmla="*/ 3818995 h 3837683"/>
              <a:gd name="connsiteX10" fmla="*/ 1894112 w 5016959"/>
              <a:gd name="connsiteY10" fmla="*/ 3808237 h 3837683"/>
              <a:gd name="connsiteX11" fmla="*/ 2001689 w 5016959"/>
              <a:gd name="connsiteY11" fmla="*/ 3743692 h 3837683"/>
              <a:gd name="connsiteX12" fmla="*/ 2808512 w 5016959"/>
              <a:gd name="connsiteY12" fmla="*/ 3808237 h 3837683"/>
              <a:gd name="connsiteX13" fmla="*/ 3400183 w 5016959"/>
              <a:gd name="connsiteY13" fmla="*/ 3668388 h 3837683"/>
              <a:gd name="connsiteX14" fmla="*/ 4260794 w 5016959"/>
              <a:gd name="connsiteY14" fmla="*/ 3689903 h 3837683"/>
              <a:gd name="connsiteX15" fmla="*/ 4852465 w 5016959"/>
              <a:gd name="connsiteY15" fmla="*/ 3281113 h 3837683"/>
              <a:gd name="connsiteX16" fmla="*/ 4927769 w 5016959"/>
              <a:gd name="connsiteY16" fmla="*/ 2194590 h 3837683"/>
              <a:gd name="connsiteX17" fmla="*/ 5013830 w 5016959"/>
              <a:gd name="connsiteY17" fmla="*/ 1140341 h 3837683"/>
              <a:gd name="connsiteX18" fmla="*/ 4809434 w 5016959"/>
              <a:gd name="connsiteY18" fmla="*/ 548670 h 3837683"/>
              <a:gd name="connsiteX19" fmla="*/ 4174733 w 5016959"/>
              <a:gd name="connsiteY19" fmla="*/ 118364 h 3837683"/>
              <a:gd name="connsiteX20" fmla="*/ 3948823 w 5016959"/>
              <a:gd name="connsiteY20" fmla="*/ 96849 h 3837683"/>
              <a:gd name="connsiteX21" fmla="*/ 3733670 w 5016959"/>
              <a:gd name="connsiteY21" fmla="*/ 30 h 3837683"/>
              <a:gd name="connsiteX22" fmla="*/ 3055938 w 5016959"/>
              <a:gd name="connsiteY22" fmla="*/ 107607 h 3837683"/>
              <a:gd name="connsiteX23" fmla="*/ 2507298 w 5016959"/>
              <a:gd name="connsiteY23" fmla="*/ 30 h 3837683"/>
              <a:gd name="connsiteX24" fmla="*/ 2507298 w 5016959"/>
              <a:gd name="connsiteY24" fmla="*/ 30 h 3837683"/>
              <a:gd name="connsiteX25" fmla="*/ 2087750 w 5016959"/>
              <a:gd name="connsiteY25" fmla="*/ 53819 h 3837683"/>
              <a:gd name="connsiteX26" fmla="*/ 807590 w 5016959"/>
              <a:gd name="connsiteY26" fmla="*/ 21546 h 3837683"/>
              <a:gd name="connsiteX0" fmla="*/ 807590 w 5016959"/>
              <a:gd name="connsiteY0" fmla="*/ 21546 h 3839713"/>
              <a:gd name="connsiteX1" fmla="*/ 215919 w 5016959"/>
              <a:gd name="connsiteY1" fmla="*/ 473367 h 3839713"/>
              <a:gd name="connsiteX2" fmla="*/ 162131 w 5016959"/>
              <a:gd name="connsiteY2" fmla="*/ 1258675 h 3839713"/>
              <a:gd name="connsiteX3" fmla="*/ 766 w 5016959"/>
              <a:gd name="connsiteY3" fmla="*/ 1882619 h 3839713"/>
              <a:gd name="connsiteX4" fmla="*/ 108343 w 5016959"/>
              <a:gd name="connsiteY4" fmla="*/ 2560350 h 3839713"/>
              <a:gd name="connsiteX5" fmla="*/ 269707 w 5016959"/>
              <a:gd name="connsiteY5" fmla="*/ 3431720 h 3839713"/>
              <a:gd name="connsiteX6" fmla="*/ 764559 w 5016959"/>
              <a:gd name="connsiteY6" fmla="*/ 3765207 h 3839713"/>
              <a:gd name="connsiteX7" fmla="*/ 1141077 w 5016959"/>
              <a:gd name="connsiteY7" fmla="*/ 3689903 h 3839713"/>
              <a:gd name="connsiteX8" fmla="*/ 1388503 w 5016959"/>
              <a:gd name="connsiteY8" fmla="*/ 3829753 h 3839713"/>
              <a:gd name="connsiteX9" fmla="*/ 1711232 w 5016959"/>
              <a:gd name="connsiteY9" fmla="*/ 3818995 h 3839713"/>
              <a:gd name="connsiteX10" fmla="*/ 2001689 w 5016959"/>
              <a:gd name="connsiteY10" fmla="*/ 3743692 h 3839713"/>
              <a:gd name="connsiteX11" fmla="*/ 2808512 w 5016959"/>
              <a:gd name="connsiteY11" fmla="*/ 3808237 h 3839713"/>
              <a:gd name="connsiteX12" fmla="*/ 3400183 w 5016959"/>
              <a:gd name="connsiteY12" fmla="*/ 3668388 h 3839713"/>
              <a:gd name="connsiteX13" fmla="*/ 4260794 w 5016959"/>
              <a:gd name="connsiteY13" fmla="*/ 3689903 h 3839713"/>
              <a:gd name="connsiteX14" fmla="*/ 4852465 w 5016959"/>
              <a:gd name="connsiteY14" fmla="*/ 3281113 h 3839713"/>
              <a:gd name="connsiteX15" fmla="*/ 4927769 w 5016959"/>
              <a:gd name="connsiteY15" fmla="*/ 2194590 h 3839713"/>
              <a:gd name="connsiteX16" fmla="*/ 5013830 w 5016959"/>
              <a:gd name="connsiteY16" fmla="*/ 1140341 h 3839713"/>
              <a:gd name="connsiteX17" fmla="*/ 4809434 w 5016959"/>
              <a:gd name="connsiteY17" fmla="*/ 548670 h 3839713"/>
              <a:gd name="connsiteX18" fmla="*/ 4174733 w 5016959"/>
              <a:gd name="connsiteY18" fmla="*/ 118364 h 3839713"/>
              <a:gd name="connsiteX19" fmla="*/ 3948823 w 5016959"/>
              <a:gd name="connsiteY19" fmla="*/ 96849 h 3839713"/>
              <a:gd name="connsiteX20" fmla="*/ 3733670 w 5016959"/>
              <a:gd name="connsiteY20" fmla="*/ 30 h 3839713"/>
              <a:gd name="connsiteX21" fmla="*/ 3055938 w 5016959"/>
              <a:gd name="connsiteY21" fmla="*/ 107607 h 3839713"/>
              <a:gd name="connsiteX22" fmla="*/ 2507298 w 5016959"/>
              <a:gd name="connsiteY22" fmla="*/ 30 h 3839713"/>
              <a:gd name="connsiteX23" fmla="*/ 2507298 w 5016959"/>
              <a:gd name="connsiteY23" fmla="*/ 30 h 3839713"/>
              <a:gd name="connsiteX24" fmla="*/ 2087750 w 5016959"/>
              <a:gd name="connsiteY24" fmla="*/ 53819 h 3839713"/>
              <a:gd name="connsiteX25" fmla="*/ 807590 w 5016959"/>
              <a:gd name="connsiteY25" fmla="*/ 21546 h 3839713"/>
              <a:gd name="connsiteX0" fmla="*/ 807590 w 5016959"/>
              <a:gd name="connsiteY0" fmla="*/ 21546 h 3830371"/>
              <a:gd name="connsiteX1" fmla="*/ 215919 w 5016959"/>
              <a:gd name="connsiteY1" fmla="*/ 473367 h 3830371"/>
              <a:gd name="connsiteX2" fmla="*/ 162131 w 5016959"/>
              <a:gd name="connsiteY2" fmla="*/ 1258675 h 3830371"/>
              <a:gd name="connsiteX3" fmla="*/ 766 w 5016959"/>
              <a:gd name="connsiteY3" fmla="*/ 1882619 h 3830371"/>
              <a:gd name="connsiteX4" fmla="*/ 108343 w 5016959"/>
              <a:gd name="connsiteY4" fmla="*/ 2560350 h 3830371"/>
              <a:gd name="connsiteX5" fmla="*/ 269707 w 5016959"/>
              <a:gd name="connsiteY5" fmla="*/ 3431720 h 3830371"/>
              <a:gd name="connsiteX6" fmla="*/ 764559 w 5016959"/>
              <a:gd name="connsiteY6" fmla="*/ 3765207 h 3830371"/>
              <a:gd name="connsiteX7" fmla="*/ 1141077 w 5016959"/>
              <a:gd name="connsiteY7" fmla="*/ 3689903 h 3830371"/>
              <a:gd name="connsiteX8" fmla="*/ 1388503 w 5016959"/>
              <a:gd name="connsiteY8" fmla="*/ 3829753 h 3830371"/>
              <a:gd name="connsiteX9" fmla="*/ 2001689 w 5016959"/>
              <a:gd name="connsiteY9" fmla="*/ 3743692 h 3830371"/>
              <a:gd name="connsiteX10" fmla="*/ 2808512 w 5016959"/>
              <a:gd name="connsiteY10" fmla="*/ 3808237 h 3830371"/>
              <a:gd name="connsiteX11" fmla="*/ 3400183 w 5016959"/>
              <a:gd name="connsiteY11" fmla="*/ 3668388 h 3830371"/>
              <a:gd name="connsiteX12" fmla="*/ 4260794 w 5016959"/>
              <a:gd name="connsiteY12" fmla="*/ 3689903 h 3830371"/>
              <a:gd name="connsiteX13" fmla="*/ 4852465 w 5016959"/>
              <a:gd name="connsiteY13" fmla="*/ 3281113 h 3830371"/>
              <a:gd name="connsiteX14" fmla="*/ 4927769 w 5016959"/>
              <a:gd name="connsiteY14" fmla="*/ 2194590 h 3830371"/>
              <a:gd name="connsiteX15" fmla="*/ 5013830 w 5016959"/>
              <a:gd name="connsiteY15" fmla="*/ 1140341 h 3830371"/>
              <a:gd name="connsiteX16" fmla="*/ 4809434 w 5016959"/>
              <a:gd name="connsiteY16" fmla="*/ 548670 h 3830371"/>
              <a:gd name="connsiteX17" fmla="*/ 4174733 w 5016959"/>
              <a:gd name="connsiteY17" fmla="*/ 118364 h 3830371"/>
              <a:gd name="connsiteX18" fmla="*/ 3948823 w 5016959"/>
              <a:gd name="connsiteY18" fmla="*/ 96849 h 3830371"/>
              <a:gd name="connsiteX19" fmla="*/ 3733670 w 5016959"/>
              <a:gd name="connsiteY19" fmla="*/ 30 h 3830371"/>
              <a:gd name="connsiteX20" fmla="*/ 3055938 w 5016959"/>
              <a:gd name="connsiteY20" fmla="*/ 107607 h 3830371"/>
              <a:gd name="connsiteX21" fmla="*/ 2507298 w 5016959"/>
              <a:gd name="connsiteY21" fmla="*/ 30 h 3830371"/>
              <a:gd name="connsiteX22" fmla="*/ 2507298 w 5016959"/>
              <a:gd name="connsiteY22" fmla="*/ 30 h 3830371"/>
              <a:gd name="connsiteX23" fmla="*/ 2087750 w 5016959"/>
              <a:gd name="connsiteY23" fmla="*/ 53819 h 3830371"/>
              <a:gd name="connsiteX24" fmla="*/ 807590 w 5016959"/>
              <a:gd name="connsiteY24" fmla="*/ 21546 h 3830371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764559 w 5016959"/>
              <a:gd name="connsiteY6" fmla="*/ 3765207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495618 w 5016959"/>
              <a:gd name="connsiteY6" fmla="*/ 3693490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95500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150146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490805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611393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575534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414934 w 5025922"/>
              <a:gd name="connsiteY6" fmla="*/ 3684526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45361"/>
              <a:gd name="connsiteX1" fmla="*/ 224882 w 5025922"/>
              <a:gd name="connsiteY1" fmla="*/ 473367 h 3845361"/>
              <a:gd name="connsiteX2" fmla="*/ 171094 w 5025922"/>
              <a:gd name="connsiteY2" fmla="*/ 1258675 h 3845361"/>
              <a:gd name="connsiteX3" fmla="*/ 764 w 5025922"/>
              <a:gd name="connsiteY3" fmla="*/ 1900549 h 3845361"/>
              <a:gd name="connsiteX4" fmla="*/ 108341 w 5025922"/>
              <a:gd name="connsiteY4" fmla="*/ 2506562 h 3845361"/>
              <a:gd name="connsiteX5" fmla="*/ 108341 w 5025922"/>
              <a:gd name="connsiteY5" fmla="*/ 3144849 h 3845361"/>
              <a:gd name="connsiteX6" fmla="*/ 414934 w 5025922"/>
              <a:gd name="connsiteY6" fmla="*/ 3684526 h 3845361"/>
              <a:gd name="connsiteX7" fmla="*/ 1436911 w 5025922"/>
              <a:gd name="connsiteY7" fmla="*/ 3671974 h 3845361"/>
              <a:gd name="connsiteX8" fmla="*/ 2010652 w 5025922"/>
              <a:gd name="connsiteY8" fmla="*/ 3743692 h 3845361"/>
              <a:gd name="connsiteX9" fmla="*/ 2584392 w 5025922"/>
              <a:gd name="connsiteY9" fmla="*/ 3844096 h 3845361"/>
              <a:gd name="connsiteX10" fmla="*/ 3409146 w 5025922"/>
              <a:gd name="connsiteY10" fmla="*/ 3668388 h 3845361"/>
              <a:gd name="connsiteX11" fmla="*/ 4269757 w 5025922"/>
              <a:gd name="connsiteY11" fmla="*/ 3689903 h 3845361"/>
              <a:gd name="connsiteX12" fmla="*/ 4861428 w 5025922"/>
              <a:gd name="connsiteY12" fmla="*/ 3281113 h 3845361"/>
              <a:gd name="connsiteX13" fmla="*/ 4936732 w 5025922"/>
              <a:gd name="connsiteY13" fmla="*/ 2194590 h 3845361"/>
              <a:gd name="connsiteX14" fmla="*/ 5022793 w 5025922"/>
              <a:gd name="connsiteY14" fmla="*/ 1140341 h 3845361"/>
              <a:gd name="connsiteX15" fmla="*/ 4818397 w 5025922"/>
              <a:gd name="connsiteY15" fmla="*/ 548670 h 3845361"/>
              <a:gd name="connsiteX16" fmla="*/ 4183696 w 5025922"/>
              <a:gd name="connsiteY16" fmla="*/ 118364 h 3845361"/>
              <a:gd name="connsiteX17" fmla="*/ 3957786 w 5025922"/>
              <a:gd name="connsiteY17" fmla="*/ 96849 h 3845361"/>
              <a:gd name="connsiteX18" fmla="*/ 3742633 w 5025922"/>
              <a:gd name="connsiteY18" fmla="*/ 30 h 3845361"/>
              <a:gd name="connsiteX19" fmla="*/ 3064901 w 5025922"/>
              <a:gd name="connsiteY19" fmla="*/ 107607 h 3845361"/>
              <a:gd name="connsiteX20" fmla="*/ 2516261 w 5025922"/>
              <a:gd name="connsiteY20" fmla="*/ 30 h 3845361"/>
              <a:gd name="connsiteX21" fmla="*/ 2516261 w 5025922"/>
              <a:gd name="connsiteY21" fmla="*/ 30 h 3845361"/>
              <a:gd name="connsiteX22" fmla="*/ 2096713 w 5025922"/>
              <a:gd name="connsiteY22" fmla="*/ 53819 h 3845361"/>
              <a:gd name="connsiteX23" fmla="*/ 816553 w 5025922"/>
              <a:gd name="connsiteY23" fmla="*/ 21546 h 3845361"/>
              <a:gd name="connsiteX0" fmla="*/ 816138 w 5025507"/>
              <a:gd name="connsiteY0" fmla="*/ 21546 h 3845361"/>
              <a:gd name="connsiteX1" fmla="*/ 224467 w 5025507"/>
              <a:gd name="connsiteY1" fmla="*/ 473367 h 3845361"/>
              <a:gd name="connsiteX2" fmla="*/ 170679 w 5025507"/>
              <a:gd name="connsiteY2" fmla="*/ 1258675 h 3845361"/>
              <a:gd name="connsiteX3" fmla="*/ 349 w 5025507"/>
              <a:gd name="connsiteY3" fmla="*/ 1900549 h 3845361"/>
              <a:gd name="connsiteX4" fmla="*/ 125855 w 5025507"/>
              <a:gd name="connsiteY4" fmla="*/ 2273480 h 3845361"/>
              <a:gd name="connsiteX5" fmla="*/ 107926 w 5025507"/>
              <a:gd name="connsiteY5" fmla="*/ 3144849 h 3845361"/>
              <a:gd name="connsiteX6" fmla="*/ 414519 w 5025507"/>
              <a:gd name="connsiteY6" fmla="*/ 3684526 h 3845361"/>
              <a:gd name="connsiteX7" fmla="*/ 1436496 w 5025507"/>
              <a:gd name="connsiteY7" fmla="*/ 3671974 h 3845361"/>
              <a:gd name="connsiteX8" fmla="*/ 2010237 w 5025507"/>
              <a:gd name="connsiteY8" fmla="*/ 3743692 h 3845361"/>
              <a:gd name="connsiteX9" fmla="*/ 2583977 w 5025507"/>
              <a:gd name="connsiteY9" fmla="*/ 3844096 h 3845361"/>
              <a:gd name="connsiteX10" fmla="*/ 3408731 w 5025507"/>
              <a:gd name="connsiteY10" fmla="*/ 3668388 h 3845361"/>
              <a:gd name="connsiteX11" fmla="*/ 4269342 w 5025507"/>
              <a:gd name="connsiteY11" fmla="*/ 3689903 h 3845361"/>
              <a:gd name="connsiteX12" fmla="*/ 4861013 w 5025507"/>
              <a:gd name="connsiteY12" fmla="*/ 3281113 h 3845361"/>
              <a:gd name="connsiteX13" fmla="*/ 4936317 w 5025507"/>
              <a:gd name="connsiteY13" fmla="*/ 2194590 h 3845361"/>
              <a:gd name="connsiteX14" fmla="*/ 5022378 w 5025507"/>
              <a:gd name="connsiteY14" fmla="*/ 1140341 h 3845361"/>
              <a:gd name="connsiteX15" fmla="*/ 4817982 w 5025507"/>
              <a:gd name="connsiteY15" fmla="*/ 548670 h 3845361"/>
              <a:gd name="connsiteX16" fmla="*/ 4183281 w 5025507"/>
              <a:gd name="connsiteY16" fmla="*/ 118364 h 3845361"/>
              <a:gd name="connsiteX17" fmla="*/ 3957371 w 5025507"/>
              <a:gd name="connsiteY17" fmla="*/ 96849 h 3845361"/>
              <a:gd name="connsiteX18" fmla="*/ 3742218 w 5025507"/>
              <a:gd name="connsiteY18" fmla="*/ 30 h 3845361"/>
              <a:gd name="connsiteX19" fmla="*/ 3064486 w 5025507"/>
              <a:gd name="connsiteY19" fmla="*/ 107607 h 3845361"/>
              <a:gd name="connsiteX20" fmla="*/ 2515846 w 5025507"/>
              <a:gd name="connsiteY20" fmla="*/ 30 h 3845361"/>
              <a:gd name="connsiteX21" fmla="*/ 2515846 w 5025507"/>
              <a:gd name="connsiteY21" fmla="*/ 30 h 3845361"/>
              <a:gd name="connsiteX22" fmla="*/ 2096298 w 5025507"/>
              <a:gd name="connsiteY22" fmla="*/ 53819 h 3845361"/>
              <a:gd name="connsiteX23" fmla="*/ 816138 w 5025507"/>
              <a:gd name="connsiteY23" fmla="*/ 21546 h 3845361"/>
              <a:gd name="connsiteX0" fmla="*/ 727540 w 4936909"/>
              <a:gd name="connsiteY0" fmla="*/ 21546 h 3845361"/>
              <a:gd name="connsiteX1" fmla="*/ 135869 w 4936909"/>
              <a:gd name="connsiteY1" fmla="*/ 473367 h 3845361"/>
              <a:gd name="connsiteX2" fmla="*/ 82081 w 4936909"/>
              <a:gd name="connsiteY2" fmla="*/ 1258675 h 3845361"/>
              <a:gd name="connsiteX3" fmla="*/ 37257 w 4936909"/>
              <a:gd name="connsiteY3" fmla="*/ 2273480 h 3845361"/>
              <a:gd name="connsiteX4" fmla="*/ 19328 w 4936909"/>
              <a:gd name="connsiteY4" fmla="*/ 3144849 h 3845361"/>
              <a:gd name="connsiteX5" fmla="*/ 325921 w 4936909"/>
              <a:gd name="connsiteY5" fmla="*/ 3684526 h 3845361"/>
              <a:gd name="connsiteX6" fmla="*/ 1347898 w 4936909"/>
              <a:gd name="connsiteY6" fmla="*/ 3671974 h 3845361"/>
              <a:gd name="connsiteX7" fmla="*/ 1921639 w 4936909"/>
              <a:gd name="connsiteY7" fmla="*/ 3743692 h 3845361"/>
              <a:gd name="connsiteX8" fmla="*/ 2495379 w 4936909"/>
              <a:gd name="connsiteY8" fmla="*/ 3844096 h 3845361"/>
              <a:gd name="connsiteX9" fmla="*/ 3320133 w 4936909"/>
              <a:gd name="connsiteY9" fmla="*/ 3668388 h 3845361"/>
              <a:gd name="connsiteX10" fmla="*/ 4180744 w 4936909"/>
              <a:gd name="connsiteY10" fmla="*/ 3689903 h 3845361"/>
              <a:gd name="connsiteX11" fmla="*/ 4772415 w 4936909"/>
              <a:gd name="connsiteY11" fmla="*/ 3281113 h 3845361"/>
              <a:gd name="connsiteX12" fmla="*/ 4847719 w 4936909"/>
              <a:gd name="connsiteY12" fmla="*/ 2194590 h 3845361"/>
              <a:gd name="connsiteX13" fmla="*/ 4933780 w 4936909"/>
              <a:gd name="connsiteY13" fmla="*/ 1140341 h 3845361"/>
              <a:gd name="connsiteX14" fmla="*/ 4729384 w 4936909"/>
              <a:gd name="connsiteY14" fmla="*/ 548670 h 3845361"/>
              <a:gd name="connsiteX15" fmla="*/ 4094683 w 4936909"/>
              <a:gd name="connsiteY15" fmla="*/ 118364 h 3845361"/>
              <a:gd name="connsiteX16" fmla="*/ 3868773 w 4936909"/>
              <a:gd name="connsiteY16" fmla="*/ 96849 h 3845361"/>
              <a:gd name="connsiteX17" fmla="*/ 3653620 w 4936909"/>
              <a:gd name="connsiteY17" fmla="*/ 30 h 3845361"/>
              <a:gd name="connsiteX18" fmla="*/ 2975888 w 4936909"/>
              <a:gd name="connsiteY18" fmla="*/ 107607 h 3845361"/>
              <a:gd name="connsiteX19" fmla="*/ 2427248 w 4936909"/>
              <a:gd name="connsiteY19" fmla="*/ 30 h 3845361"/>
              <a:gd name="connsiteX20" fmla="*/ 2427248 w 4936909"/>
              <a:gd name="connsiteY20" fmla="*/ 30 h 3845361"/>
              <a:gd name="connsiteX21" fmla="*/ 2007700 w 4936909"/>
              <a:gd name="connsiteY21" fmla="*/ 53819 h 3845361"/>
              <a:gd name="connsiteX22" fmla="*/ 727540 w 4936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273480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748005 w 5008909"/>
              <a:gd name="connsiteY21" fmla="*/ 152432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553037 w 5008909"/>
              <a:gd name="connsiteY19" fmla="*/ 215182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71261 h 3850253"/>
              <a:gd name="connsiteX1" fmla="*/ 207869 w 5008909"/>
              <a:gd name="connsiteY1" fmla="*/ 478259 h 3850253"/>
              <a:gd name="connsiteX2" fmla="*/ 1681 w 5008909"/>
              <a:gd name="connsiteY2" fmla="*/ 1263567 h 3850253"/>
              <a:gd name="connsiteX3" fmla="*/ 109257 w 5008909"/>
              <a:gd name="connsiteY3" fmla="*/ 2197690 h 3850253"/>
              <a:gd name="connsiteX4" fmla="*/ 91328 w 5008909"/>
              <a:gd name="connsiteY4" fmla="*/ 3149741 h 3850253"/>
              <a:gd name="connsiteX5" fmla="*/ 397921 w 5008909"/>
              <a:gd name="connsiteY5" fmla="*/ 3635630 h 3850253"/>
              <a:gd name="connsiteX6" fmla="*/ 1419898 w 5008909"/>
              <a:gd name="connsiteY6" fmla="*/ 3676866 h 3850253"/>
              <a:gd name="connsiteX7" fmla="*/ 1993639 w 5008909"/>
              <a:gd name="connsiteY7" fmla="*/ 3748584 h 3850253"/>
              <a:gd name="connsiteX8" fmla="*/ 2567379 w 5008909"/>
              <a:gd name="connsiteY8" fmla="*/ 3848988 h 3850253"/>
              <a:gd name="connsiteX9" fmla="*/ 3392133 w 5008909"/>
              <a:gd name="connsiteY9" fmla="*/ 3673280 h 3850253"/>
              <a:gd name="connsiteX10" fmla="*/ 4252744 w 5008909"/>
              <a:gd name="connsiteY10" fmla="*/ 3694795 h 3850253"/>
              <a:gd name="connsiteX11" fmla="*/ 4844415 w 5008909"/>
              <a:gd name="connsiteY11" fmla="*/ 3286005 h 3850253"/>
              <a:gd name="connsiteX12" fmla="*/ 4919719 w 5008909"/>
              <a:gd name="connsiteY12" fmla="*/ 2199482 h 3850253"/>
              <a:gd name="connsiteX13" fmla="*/ 5005780 w 5008909"/>
              <a:gd name="connsiteY13" fmla="*/ 1145233 h 3850253"/>
              <a:gd name="connsiteX14" fmla="*/ 4801384 w 5008909"/>
              <a:gd name="connsiteY14" fmla="*/ 553562 h 3850253"/>
              <a:gd name="connsiteX15" fmla="*/ 4166683 w 5008909"/>
              <a:gd name="connsiteY15" fmla="*/ 123256 h 3850253"/>
              <a:gd name="connsiteX16" fmla="*/ 3940773 w 5008909"/>
              <a:gd name="connsiteY16" fmla="*/ 101741 h 3850253"/>
              <a:gd name="connsiteX17" fmla="*/ 3725620 w 5008909"/>
              <a:gd name="connsiteY17" fmla="*/ 4922 h 3850253"/>
              <a:gd name="connsiteX18" fmla="*/ 3047888 w 5008909"/>
              <a:gd name="connsiteY18" fmla="*/ 112499 h 3850253"/>
              <a:gd name="connsiteX19" fmla="*/ 2553037 w 5008909"/>
              <a:gd name="connsiteY19" fmla="*/ 220074 h 3850253"/>
              <a:gd name="connsiteX20" fmla="*/ 1748005 w 5008909"/>
              <a:gd name="connsiteY20" fmla="*/ 157324 h 3850253"/>
              <a:gd name="connsiteX21" fmla="*/ 781611 w 5008909"/>
              <a:gd name="connsiteY21" fmla="*/ 71261 h 3850253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832735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778946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940773 w 5008909"/>
              <a:gd name="connsiteY16" fmla="*/ 96852 h 3845364"/>
              <a:gd name="connsiteX17" fmla="*/ 3743550 w 5008909"/>
              <a:gd name="connsiteY17" fmla="*/ 170362 h 3845364"/>
              <a:gd name="connsiteX18" fmla="*/ 2778946 w 5008909"/>
              <a:gd name="connsiteY18" fmla="*/ 34 h 3845364"/>
              <a:gd name="connsiteX19" fmla="*/ 1748005 w 5008909"/>
              <a:gd name="connsiteY19" fmla="*/ 152435 h 3845364"/>
              <a:gd name="connsiteX20" fmla="*/ 781611 w 5008909"/>
              <a:gd name="connsiteY20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743550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256330 w 5008909"/>
              <a:gd name="connsiteY15" fmla="*/ 13629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08909" h="3845364">
                <a:moveTo>
                  <a:pt x="781611" y="66372"/>
                </a:moveTo>
                <a:cubicBezTo>
                  <a:pt x="467846" y="90576"/>
                  <a:pt x="337857" y="274652"/>
                  <a:pt x="207869" y="473370"/>
                </a:cubicBezTo>
                <a:cubicBezTo>
                  <a:pt x="77881" y="672088"/>
                  <a:pt x="18116" y="972106"/>
                  <a:pt x="1681" y="1258678"/>
                </a:cubicBezTo>
                <a:cubicBezTo>
                  <a:pt x="-14754" y="1545250"/>
                  <a:pt x="94316" y="1878439"/>
                  <a:pt x="109257" y="2192801"/>
                </a:cubicBezTo>
                <a:cubicBezTo>
                  <a:pt x="124198" y="2507163"/>
                  <a:pt x="43217" y="2905195"/>
                  <a:pt x="91328" y="3144852"/>
                </a:cubicBezTo>
                <a:cubicBezTo>
                  <a:pt x="139439" y="3384509"/>
                  <a:pt x="122705" y="3417382"/>
                  <a:pt x="397921" y="3630741"/>
                </a:cubicBezTo>
                <a:cubicBezTo>
                  <a:pt x="673137" y="3844100"/>
                  <a:pt x="1153945" y="3653151"/>
                  <a:pt x="1419898" y="3671977"/>
                </a:cubicBezTo>
                <a:cubicBezTo>
                  <a:pt x="1685851" y="3690803"/>
                  <a:pt x="1802392" y="3715008"/>
                  <a:pt x="1993639" y="3743695"/>
                </a:cubicBezTo>
                <a:cubicBezTo>
                  <a:pt x="2184886" y="3772382"/>
                  <a:pt x="2334297" y="3856650"/>
                  <a:pt x="2567379" y="3844099"/>
                </a:cubicBezTo>
                <a:cubicBezTo>
                  <a:pt x="2800461" y="3831548"/>
                  <a:pt x="3111239" y="3694090"/>
                  <a:pt x="3392133" y="3668391"/>
                </a:cubicBezTo>
                <a:cubicBezTo>
                  <a:pt x="3673027" y="3642692"/>
                  <a:pt x="4010697" y="3754452"/>
                  <a:pt x="4252744" y="3689906"/>
                </a:cubicBezTo>
                <a:cubicBezTo>
                  <a:pt x="4494791" y="3625360"/>
                  <a:pt x="4733253" y="3530335"/>
                  <a:pt x="4844415" y="3281116"/>
                </a:cubicBezTo>
                <a:cubicBezTo>
                  <a:pt x="4955577" y="3031897"/>
                  <a:pt x="4892825" y="2551388"/>
                  <a:pt x="4919719" y="2194593"/>
                </a:cubicBezTo>
                <a:cubicBezTo>
                  <a:pt x="4946613" y="1837798"/>
                  <a:pt x="5025502" y="1414664"/>
                  <a:pt x="5005780" y="1140344"/>
                </a:cubicBezTo>
                <a:cubicBezTo>
                  <a:pt x="4986058" y="866024"/>
                  <a:pt x="4926292" y="716014"/>
                  <a:pt x="4801384" y="548673"/>
                </a:cubicBezTo>
                <a:cubicBezTo>
                  <a:pt x="4676476" y="381332"/>
                  <a:pt x="4475965" y="199349"/>
                  <a:pt x="4256330" y="136297"/>
                </a:cubicBezTo>
                <a:cubicBezTo>
                  <a:pt x="4036695" y="73245"/>
                  <a:pt x="3729805" y="193073"/>
                  <a:pt x="3483574" y="170362"/>
                </a:cubicBezTo>
                <a:cubicBezTo>
                  <a:pt x="3237343" y="147652"/>
                  <a:pt x="3068207" y="3022"/>
                  <a:pt x="2778946" y="34"/>
                </a:cubicBezTo>
                <a:cubicBezTo>
                  <a:pt x="2489685" y="-2954"/>
                  <a:pt x="2107789" y="195167"/>
                  <a:pt x="1748005" y="152435"/>
                </a:cubicBezTo>
                <a:lnTo>
                  <a:pt x="781611" y="6637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47" name="กลุ่ม 46"/>
          <p:cNvGrpSpPr/>
          <p:nvPr userDrawn="1"/>
        </p:nvGrpSpPr>
        <p:grpSpPr>
          <a:xfrm>
            <a:off x="6659716" y="5556045"/>
            <a:ext cx="3015709" cy="600000"/>
            <a:chOff x="3289945" y="3405879"/>
            <a:chExt cx="2261782" cy="450000"/>
          </a:xfrm>
        </p:grpSpPr>
        <p:sp>
          <p:nvSpPr>
            <p:cNvPr id="48" name="วงรี 4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9" name="วงรี 4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0" name="วงรี 4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1" name="วงรี 5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52" name="กลุ่ม 51"/>
          <p:cNvGrpSpPr/>
          <p:nvPr userDrawn="1"/>
        </p:nvGrpSpPr>
        <p:grpSpPr>
          <a:xfrm>
            <a:off x="10395945" y="222487"/>
            <a:ext cx="1569076" cy="1517326"/>
            <a:chOff x="7796958" y="166865"/>
            <a:chExt cx="1176807" cy="1137995"/>
          </a:xfrm>
        </p:grpSpPr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008" y="166865"/>
              <a:ext cx="1006757" cy="101166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54" name="กลุ่ม 53"/>
            <p:cNvGrpSpPr/>
            <p:nvPr/>
          </p:nvGrpSpPr>
          <p:grpSpPr>
            <a:xfrm>
              <a:off x="7796958" y="218124"/>
              <a:ext cx="1086406" cy="1086736"/>
              <a:chOff x="7796958" y="218124"/>
              <a:chExt cx="1086406" cy="1086736"/>
            </a:xfrm>
          </p:grpSpPr>
          <p:grpSp>
            <p:nvGrpSpPr>
              <p:cNvPr id="55" name="กลุ่ม 54"/>
              <p:cNvGrpSpPr/>
              <p:nvPr/>
            </p:nvGrpSpPr>
            <p:grpSpPr>
              <a:xfrm rot="12247797">
                <a:off x="7796958" y="425193"/>
                <a:ext cx="1086406" cy="879667"/>
                <a:chOff x="1339259" y="1417549"/>
                <a:chExt cx="1086406" cy="879667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 rot="1351072">
                  <a:off x="1390710" y="1417549"/>
                  <a:ext cx="253915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Calibri" pitchFamily="34" charset="0"/>
                    </a:rPr>
                    <a:t>+</a:t>
                  </a:r>
                  <a:endParaRPr lang="th-TH" sz="2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 rot="21389866">
                  <a:off x="2171750" y="1728952"/>
                  <a:ext cx="253915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Calibri" pitchFamily="34" charset="0"/>
                    </a:rPr>
                    <a:t>+</a:t>
                  </a:r>
                  <a:endParaRPr lang="th-TH" sz="2400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9" name="สามเหลี่ยมหน้าจั่ว 5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60" name="สามเหลี่ยมหน้าจั่ว 59"/>
                <p:cNvSpPr/>
                <p:nvPr/>
              </p:nvSpPr>
              <p:spPr>
                <a:xfrm rot="1772264">
                  <a:off x="1339259" y="1908143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61" name="วงรี 60"/>
                <p:cNvSpPr/>
                <p:nvPr/>
              </p:nvSpPr>
              <p:spPr>
                <a:xfrm>
                  <a:off x="1360912" y="1707257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62" name="วงรี 61"/>
                <p:cNvSpPr/>
                <p:nvPr/>
              </p:nvSpPr>
              <p:spPr>
                <a:xfrm>
                  <a:off x="1405096" y="2242517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63" name="วงรี 6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 rot="13598869">
                <a:off x="8024244" y="171957"/>
                <a:ext cx="253916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+</a:t>
                </a:r>
                <a:endParaRPr lang="th-TH" sz="24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</p:grpSp>
      </p:grp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62">
            <a:off x="-18891" y="189077"/>
            <a:ext cx="1509456" cy="1214273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5" name="กลุ่ม 64"/>
          <p:cNvGrpSpPr/>
          <p:nvPr userDrawn="1"/>
        </p:nvGrpSpPr>
        <p:grpSpPr>
          <a:xfrm rot="20670472">
            <a:off x="9938179" y="5443865"/>
            <a:ext cx="4005304" cy="2900781"/>
            <a:chOff x="7300650" y="4141461"/>
            <a:chExt cx="3003978" cy="2175586"/>
          </a:xfrm>
        </p:grpSpPr>
        <p:sp>
          <p:nvSpPr>
            <p:cNvPr id="66" name="เมฆ 65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209" y="4340549"/>
              <a:ext cx="380089" cy="404611"/>
            </a:xfrm>
            <a:prstGeom prst="rect">
              <a:avLst/>
            </a:prstGeom>
          </p:spPr>
        </p:pic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492" y="4734419"/>
              <a:ext cx="250890" cy="2693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1620332"/>
            <a:ext cx="4460535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27915" y="1600201"/>
            <a:ext cx="6254485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43237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968" y="6157387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62" name="รูปแบบอิสระ 61"/>
          <p:cNvSpPr/>
          <p:nvPr userDrawn="1"/>
        </p:nvSpPr>
        <p:spPr>
          <a:xfrm>
            <a:off x="6370465" y="1776965"/>
            <a:ext cx="4801687" cy="3557176"/>
          </a:xfrm>
          <a:custGeom>
            <a:avLst/>
            <a:gdLst>
              <a:gd name="connsiteX0" fmla="*/ 408795 w 1623177"/>
              <a:gd name="connsiteY0" fmla="*/ 1456766 h 1482940"/>
              <a:gd name="connsiteX1" fmla="*/ 20868 w 1623177"/>
              <a:gd name="connsiteY1" fmla="*/ 1041130 h 1482940"/>
              <a:gd name="connsiteX2" fmla="*/ 131704 w 1623177"/>
              <a:gd name="connsiteY2" fmla="*/ 265275 h 1482940"/>
              <a:gd name="connsiteX3" fmla="*/ 796722 w 1623177"/>
              <a:gd name="connsiteY3" fmla="*/ 2039 h 1482940"/>
              <a:gd name="connsiteX4" fmla="*/ 1558722 w 1623177"/>
              <a:gd name="connsiteY4" fmla="*/ 376111 h 1482940"/>
              <a:gd name="connsiteX5" fmla="*/ 1447886 w 1623177"/>
              <a:gd name="connsiteY5" fmla="*/ 1318221 h 1482940"/>
              <a:gd name="connsiteX6" fmla="*/ 408795 w 1623177"/>
              <a:gd name="connsiteY6" fmla="*/ 1456766 h 148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177" h="1482940">
                <a:moveTo>
                  <a:pt x="408795" y="1456766"/>
                </a:moveTo>
                <a:cubicBezTo>
                  <a:pt x="170959" y="1410584"/>
                  <a:pt x="67050" y="1239712"/>
                  <a:pt x="20868" y="1041130"/>
                </a:cubicBezTo>
                <a:cubicBezTo>
                  <a:pt x="-25314" y="842548"/>
                  <a:pt x="2395" y="438457"/>
                  <a:pt x="131704" y="265275"/>
                </a:cubicBezTo>
                <a:cubicBezTo>
                  <a:pt x="261013" y="92093"/>
                  <a:pt x="558886" y="-16434"/>
                  <a:pt x="796722" y="2039"/>
                </a:cubicBezTo>
                <a:cubicBezTo>
                  <a:pt x="1034558" y="20512"/>
                  <a:pt x="1450195" y="156747"/>
                  <a:pt x="1558722" y="376111"/>
                </a:cubicBezTo>
                <a:cubicBezTo>
                  <a:pt x="1667249" y="595475"/>
                  <a:pt x="1644159" y="1131185"/>
                  <a:pt x="1447886" y="1318221"/>
                </a:cubicBezTo>
                <a:cubicBezTo>
                  <a:pt x="1251613" y="1505257"/>
                  <a:pt x="646631" y="1502948"/>
                  <a:pt x="408795" y="1456766"/>
                </a:cubicBezTo>
                <a:close/>
              </a:path>
            </a:pathLst>
          </a:cu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63" name="Google Shape;4631;p79"/>
          <p:cNvGrpSpPr/>
          <p:nvPr userDrawn="1"/>
        </p:nvGrpSpPr>
        <p:grpSpPr>
          <a:xfrm>
            <a:off x="1099113" y="1908602"/>
            <a:ext cx="4358524" cy="3458721"/>
            <a:chOff x="4147875" y="986011"/>
            <a:chExt cx="3842140" cy="3019074"/>
          </a:xfrm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grpSpPr>
        <p:sp>
          <p:nvSpPr>
            <p:cNvPr id="64" name="Google Shape;4633;p79"/>
            <p:cNvSpPr/>
            <p:nvPr/>
          </p:nvSpPr>
          <p:spPr>
            <a:xfrm>
              <a:off x="5602961" y="3553821"/>
              <a:ext cx="928770" cy="386339"/>
            </a:xfrm>
            <a:custGeom>
              <a:avLst/>
              <a:gdLst>
                <a:gd name="connsiteX0" fmla="*/ 1507 w 10193"/>
                <a:gd name="connsiteY0" fmla="*/ 0 h 11364"/>
                <a:gd name="connsiteX1" fmla="*/ 0 w 10193"/>
                <a:gd name="connsiteY1" fmla="*/ 11364 h 11364"/>
                <a:gd name="connsiteX2" fmla="*/ 10193 w 10193"/>
                <a:gd name="connsiteY2" fmla="*/ 5622 h 11364"/>
                <a:gd name="connsiteX3" fmla="*/ 9460 w 10193"/>
                <a:gd name="connsiteY3" fmla="*/ 0 h 11364"/>
                <a:gd name="connsiteX4" fmla="*/ 1507 w 10193"/>
                <a:gd name="connsiteY4" fmla="*/ 0 h 11364"/>
                <a:gd name="connsiteX0" fmla="*/ 1507 w 10930"/>
                <a:gd name="connsiteY0" fmla="*/ 0 h 11857"/>
                <a:gd name="connsiteX1" fmla="*/ 0 w 10930"/>
                <a:gd name="connsiteY1" fmla="*/ 11364 h 11857"/>
                <a:gd name="connsiteX2" fmla="*/ 10930 w 10930"/>
                <a:gd name="connsiteY2" fmla="*/ 11466 h 11857"/>
                <a:gd name="connsiteX3" fmla="*/ 9460 w 10930"/>
                <a:gd name="connsiteY3" fmla="*/ 0 h 11857"/>
                <a:gd name="connsiteX4" fmla="*/ 1507 w 10930"/>
                <a:gd name="connsiteY4" fmla="*/ 0 h 11857"/>
                <a:gd name="connsiteX0" fmla="*/ 1507 w 10930"/>
                <a:gd name="connsiteY0" fmla="*/ 0 h 11474"/>
                <a:gd name="connsiteX1" fmla="*/ 0 w 10930"/>
                <a:gd name="connsiteY1" fmla="*/ 11364 h 11474"/>
                <a:gd name="connsiteX2" fmla="*/ 10930 w 10930"/>
                <a:gd name="connsiteY2" fmla="*/ 11466 h 11474"/>
                <a:gd name="connsiteX3" fmla="*/ 9460 w 10930"/>
                <a:gd name="connsiteY3" fmla="*/ 0 h 11474"/>
                <a:gd name="connsiteX4" fmla="*/ 1507 w 10930"/>
                <a:gd name="connsiteY4" fmla="*/ 0 h 11474"/>
                <a:gd name="connsiteX0" fmla="*/ 1507 w 10930"/>
                <a:gd name="connsiteY0" fmla="*/ 0 h 11527"/>
                <a:gd name="connsiteX1" fmla="*/ 0 w 10930"/>
                <a:gd name="connsiteY1" fmla="*/ 11364 h 11527"/>
                <a:gd name="connsiteX2" fmla="*/ 10930 w 10930"/>
                <a:gd name="connsiteY2" fmla="*/ 11466 h 11527"/>
                <a:gd name="connsiteX3" fmla="*/ 9460 w 10930"/>
                <a:gd name="connsiteY3" fmla="*/ 0 h 11527"/>
                <a:gd name="connsiteX4" fmla="*/ 1507 w 10930"/>
                <a:gd name="connsiteY4" fmla="*/ 0 h 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0" h="11527" extrusionOk="0">
                  <a:moveTo>
                    <a:pt x="1507" y="0"/>
                  </a:moveTo>
                  <a:lnTo>
                    <a:pt x="0" y="11364"/>
                  </a:lnTo>
                  <a:cubicBezTo>
                    <a:pt x="3411" y="11469"/>
                    <a:pt x="7558" y="11611"/>
                    <a:pt x="10930" y="11466"/>
                  </a:cubicBezTo>
                  <a:cubicBezTo>
                    <a:pt x="10686" y="9592"/>
                    <a:pt x="9704" y="1874"/>
                    <a:pt x="9460" y="0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4634;p79"/>
            <p:cNvSpPr/>
            <p:nvPr/>
          </p:nvSpPr>
          <p:spPr>
            <a:xfrm>
              <a:off x="5520135" y="3939716"/>
              <a:ext cx="1097573" cy="65369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4635;p79"/>
            <p:cNvSpPr/>
            <p:nvPr/>
          </p:nvSpPr>
          <p:spPr>
            <a:xfrm>
              <a:off x="4147875" y="1157727"/>
              <a:ext cx="3842140" cy="2479534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4636;p79"/>
            <p:cNvSpPr/>
            <p:nvPr/>
          </p:nvSpPr>
          <p:spPr>
            <a:xfrm>
              <a:off x="4147875" y="986011"/>
              <a:ext cx="3842140" cy="2359231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4637;p79"/>
            <p:cNvSpPr/>
            <p:nvPr/>
          </p:nvSpPr>
          <p:spPr>
            <a:xfrm>
              <a:off x="4351050" y="1150770"/>
              <a:ext cx="3435791" cy="1934437"/>
            </a:xfrm>
            <a:custGeom>
              <a:avLst/>
              <a:gdLst/>
              <a:ahLst/>
              <a:cxnLst/>
              <a:rect l="l" t="t" r="r" b="b"/>
              <a:pathLst>
                <a:path w="73172" h="45602" extrusionOk="0">
                  <a:moveTo>
                    <a:pt x="426" y="1"/>
                  </a:moveTo>
                  <a:cubicBezTo>
                    <a:pt x="197" y="1"/>
                    <a:pt x="0" y="181"/>
                    <a:pt x="0" y="411"/>
                  </a:cubicBezTo>
                  <a:lnTo>
                    <a:pt x="0" y="45175"/>
                  </a:lnTo>
                  <a:cubicBezTo>
                    <a:pt x="0" y="45405"/>
                    <a:pt x="197" y="45601"/>
                    <a:pt x="426" y="45601"/>
                  </a:cubicBezTo>
                  <a:lnTo>
                    <a:pt x="72745" y="45601"/>
                  </a:lnTo>
                  <a:cubicBezTo>
                    <a:pt x="72975" y="45601"/>
                    <a:pt x="73171" y="45405"/>
                    <a:pt x="73171" y="45175"/>
                  </a:cubicBezTo>
                  <a:lnTo>
                    <a:pt x="73171" y="411"/>
                  </a:lnTo>
                  <a:cubicBezTo>
                    <a:pt x="73171" y="181"/>
                    <a:pt x="72975" y="1"/>
                    <a:pt x="72745" y="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4638;p79"/>
            <p:cNvSpPr/>
            <p:nvPr/>
          </p:nvSpPr>
          <p:spPr>
            <a:xfrm>
              <a:off x="6008800" y="3421088"/>
              <a:ext cx="120300" cy="120300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4" name="กลุ่ม 83"/>
          <p:cNvGrpSpPr/>
          <p:nvPr userDrawn="1"/>
        </p:nvGrpSpPr>
        <p:grpSpPr>
          <a:xfrm>
            <a:off x="10246641" y="5581367"/>
            <a:ext cx="4005304" cy="2900781"/>
            <a:chOff x="7684981" y="4186025"/>
            <a:chExt cx="3003978" cy="2175586"/>
          </a:xfrm>
        </p:grpSpPr>
        <p:sp>
          <p:nvSpPr>
            <p:cNvPr id="85" name="เมฆ 84"/>
            <p:cNvSpPr/>
            <p:nvPr/>
          </p:nvSpPr>
          <p:spPr>
            <a:xfrm rot="19775399">
              <a:off x="7684981" y="418602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330722" y="4719203"/>
              <a:ext cx="373985" cy="398113"/>
            </a:xfrm>
            <a:prstGeom prst="rect">
              <a:avLst/>
            </a:prstGeom>
          </p:spPr>
        </p:pic>
        <p:pic>
          <p:nvPicPr>
            <p:cNvPr id="87" name="รูปภาพ 8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24103" y="4523160"/>
              <a:ext cx="202448" cy="225000"/>
            </a:xfrm>
            <a:prstGeom prst="rect">
              <a:avLst/>
            </a:prstGeom>
          </p:spPr>
        </p:pic>
      </p:grpSp>
      <p:grpSp>
        <p:nvGrpSpPr>
          <p:cNvPr id="88" name="กลุ่ม 87"/>
          <p:cNvGrpSpPr/>
          <p:nvPr userDrawn="1"/>
        </p:nvGrpSpPr>
        <p:grpSpPr>
          <a:xfrm>
            <a:off x="-2002652" y="-1361655"/>
            <a:ext cx="4005304" cy="2900781"/>
            <a:chOff x="-1501989" y="-1021241"/>
            <a:chExt cx="3003978" cy="2175586"/>
          </a:xfrm>
        </p:grpSpPr>
        <p:sp>
          <p:nvSpPr>
            <p:cNvPr id="89" name="เมฆ 88"/>
            <p:cNvSpPr/>
            <p:nvPr/>
          </p:nvSpPr>
          <p:spPr>
            <a:xfrm rot="9058605">
              <a:off x="-1501989" y="-102124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90" name="รูปภาพ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40" y="50482"/>
              <a:ext cx="344876" cy="370235"/>
            </a:xfrm>
            <a:prstGeom prst="rect">
              <a:avLst/>
            </a:prstGeom>
          </p:spPr>
        </p:pic>
        <p:pic>
          <p:nvPicPr>
            <p:cNvPr id="91" name="รูปภาพ 9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75319" y="704071"/>
              <a:ext cx="152400" cy="169377"/>
            </a:xfrm>
            <a:prstGeom prst="rect">
              <a:avLst/>
            </a:prstGeom>
          </p:spPr>
        </p:pic>
      </p:grpSp>
      <p:grpSp>
        <p:nvGrpSpPr>
          <p:cNvPr id="92" name="กลุ่ม 91"/>
          <p:cNvGrpSpPr/>
          <p:nvPr userDrawn="1"/>
        </p:nvGrpSpPr>
        <p:grpSpPr>
          <a:xfrm>
            <a:off x="9700041" y="-1466565"/>
            <a:ext cx="4005304" cy="3238069"/>
            <a:chOff x="7275031" y="-1099924"/>
            <a:chExt cx="3003978" cy="2428552"/>
          </a:xfrm>
        </p:grpSpPr>
        <p:pic>
          <p:nvPicPr>
            <p:cNvPr id="93" name="รูปภาพ 9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flipH="1">
              <a:off x="8952339" y="625388"/>
              <a:ext cx="152400" cy="169377"/>
            </a:xfrm>
            <a:prstGeom prst="rect">
              <a:avLst/>
            </a:prstGeom>
          </p:spPr>
        </p:pic>
        <p:sp>
          <p:nvSpPr>
            <p:cNvPr id="94" name="เมฆ 93"/>
            <p:cNvSpPr/>
            <p:nvPr/>
          </p:nvSpPr>
          <p:spPr>
            <a:xfrm rot="12541395" flipH="1">
              <a:off x="7275031" y="-109992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95" name="รูปภาพ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05979" y="131271"/>
              <a:ext cx="253784" cy="272445"/>
            </a:xfrm>
            <a:prstGeom prst="rect">
              <a:avLst/>
            </a:prstGeom>
          </p:spPr>
        </p:pic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508" y="403716"/>
              <a:ext cx="1057043" cy="924912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44" name="กลุ่ม 43"/>
          <p:cNvGrpSpPr/>
          <p:nvPr userDrawn="1"/>
        </p:nvGrpSpPr>
        <p:grpSpPr>
          <a:xfrm>
            <a:off x="551315" y="860648"/>
            <a:ext cx="11085525" cy="4997409"/>
            <a:chOff x="413486" y="645485"/>
            <a:chExt cx="8314144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415465" y="287632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8207223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147565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2138890" y="115244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19630" y="345102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611560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98" name="ตัวแทนรูปภาพ 97"/>
          <p:cNvSpPr>
            <a:spLocks noGrp="1"/>
          </p:cNvSpPr>
          <p:nvPr>
            <p:ph type="pic" sz="quarter" idx="13"/>
          </p:nvPr>
        </p:nvSpPr>
        <p:spPr>
          <a:xfrm>
            <a:off x="1329267" y="2097618"/>
            <a:ext cx="3898900" cy="2216149"/>
          </a:xfrm>
        </p:spPr>
        <p:txBody>
          <a:bodyPr/>
          <a:lstStyle/>
          <a:p>
            <a:endParaRPr lang="th-TH"/>
          </a:p>
        </p:txBody>
      </p:sp>
      <p:sp>
        <p:nvSpPr>
          <p:cNvPr id="99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50128" y="2490163"/>
            <a:ext cx="4363901" cy="804863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4">
                    <a:lumMod val="75000"/>
                  </a:schemeClr>
                </a:solidFill>
                <a:effectLst>
                  <a:outerShdw blurRad="63500" sx="102000" sy="102000" algn="ctr" rotWithShape="0">
                    <a:schemeClr val="accent4">
                      <a:alpha val="40000"/>
                    </a:schemeClr>
                  </a:outerShdw>
                </a:effectLst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00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769725" y="3962998"/>
            <a:ext cx="4300352" cy="55392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96688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534159"/>
            <a:ext cx="10972800" cy="1143000"/>
          </a:xfrm>
        </p:spPr>
        <p:txBody>
          <a:bodyPr>
            <a:normAutofit/>
          </a:bodyPr>
          <a:lstStyle>
            <a:lvl1pPr>
              <a:defRPr sz="5333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4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10222468" y="-1406939"/>
            <a:ext cx="4005304" cy="2900781"/>
            <a:chOff x="7666851" y="-1055204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2665460" flipH="1">
              <a:off x="7666851" y="-105520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224061" y="91726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48302" y="489028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862779" y="-1645995"/>
            <a:ext cx="2900781" cy="4005304"/>
            <a:chOff x="-1397084" y="-1234496"/>
            <a:chExt cx="2175586" cy="3003978"/>
          </a:xfrm>
        </p:grpSpPr>
        <p:sp>
          <p:nvSpPr>
            <p:cNvPr id="67" name="เมฆ 66"/>
            <p:cNvSpPr/>
            <p:nvPr/>
          </p:nvSpPr>
          <p:spPr>
            <a:xfrm rot="7772184" flipH="1">
              <a:off x="-1811280" y="-82030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35" y="423066"/>
              <a:ext cx="344876" cy="370235"/>
            </a:xfrm>
            <a:prstGeom prst="rect">
              <a:avLst/>
            </a:prstGeom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24601" y="106867"/>
              <a:ext cx="152400" cy="169377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" y="5818415"/>
            <a:ext cx="1710760" cy="978935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sp>
        <p:nvSpPr>
          <p:cNvPr id="73" name="ตัวแทนเนื้อหา 3"/>
          <p:cNvSpPr>
            <a:spLocks noGrp="1"/>
          </p:cNvSpPr>
          <p:nvPr>
            <p:ph sz="half" idx="13"/>
          </p:nvPr>
        </p:nvSpPr>
        <p:spPr>
          <a:xfrm>
            <a:off x="7960269" y="2276872"/>
            <a:ext cx="3608340" cy="3410541"/>
          </a:xfrm>
        </p:spPr>
        <p:txBody>
          <a:bodyPr/>
          <a:lstStyle>
            <a:lvl1pPr marL="0" indent="0">
              <a:buNone/>
              <a:defRPr sz="3733"/>
            </a:lvl1pPr>
            <a:lvl2pPr marL="609585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85" marR="0" lvl="1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4" name="ตัวแทนเนื้อหา 3"/>
          <p:cNvSpPr>
            <a:spLocks noGrp="1"/>
          </p:cNvSpPr>
          <p:nvPr>
            <p:ph sz="half" idx="14"/>
          </p:nvPr>
        </p:nvSpPr>
        <p:spPr>
          <a:xfrm>
            <a:off x="4211098" y="2276872"/>
            <a:ext cx="3608340" cy="3410541"/>
          </a:xfrm>
        </p:spPr>
        <p:txBody>
          <a:bodyPr/>
          <a:lstStyle>
            <a:lvl1pPr marL="0" indent="0">
              <a:buNone/>
              <a:defRPr sz="3733"/>
            </a:lvl1pPr>
            <a:lvl2pPr marL="609585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85" marR="0" lvl="1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5" name="ตัวแทนเนื้อหา 3"/>
          <p:cNvSpPr>
            <a:spLocks noGrp="1"/>
          </p:cNvSpPr>
          <p:nvPr>
            <p:ph sz="half" idx="15"/>
          </p:nvPr>
        </p:nvSpPr>
        <p:spPr>
          <a:xfrm>
            <a:off x="461929" y="2276872"/>
            <a:ext cx="3608340" cy="3410541"/>
          </a:xfrm>
        </p:spPr>
        <p:txBody>
          <a:bodyPr/>
          <a:lstStyle>
            <a:lvl1pPr marL="0" indent="0">
              <a:buNone/>
              <a:defRPr sz="3733"/>
            </a:lvl1pPr>
            <a:lvl2pPr marL="609585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85" marR="0" lvl="1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155962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735491"/>
            <a:ext cx="109728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18771" y="7832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447992" y="5752523"/>
            <a:ext cx="4005304" cy="2900781"/>
            <a:chOff x="-1085994" y="4314392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723468" y="-1726009"/>
            <a:ext cx="4005304" cy="3202933"/>
            <a:chOff x="-1292601" y="-1294507"/>
            <a:chExt cx="3003978" cy="2402200"/>
          </a:xfrm>
        </p:grpSpPr>
        <p:sp>
          <p:nvSpPr>
            <p:cNvPr id="67" name="เมฆ 66"/>
            <p:cNvSpPr/>
            <p:nvPr/>
          </p:nvSpPr>
          <p:spPr>
            <a:xfrm rot="8398626" flipH="1">
              <a:off x="-1292601" y="-129450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6950" flipH="1" flipV="1">
              <a:off x="175863" y="13552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8" y="79692"/>
              <a:ext cx="249423" cy="267763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96" y="5863401"/>
            <a:ext cx="1710760" cy="978935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pic>
        <p:nvPicPr>
          <p:cNvPr id="71" name="รูปภาพ 7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795724" y="5602920"/>
            <a:ext cx="269931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93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สี่เหลี่ยมผืนผ้า 56"/>
          <p:cNvSpPr/>
          <p:nvPr userDrawn="1"/>
        </p:nvSpPr>
        <p:spPr>
          <a:xfrm>
            <a:off x="335360" y="356659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/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335359" y="356659"/>
            <a:ext cx="11425271" cy="6124221"/>
            <a:chOff x="-29030" y="17128"/>
            <a:chExt cx="9151241" cy="5109244"/>
          </a:xfrm>
        </p:grpSpPr>
        <p:grpSp>
          <p:nvGrpSpPr>
            <p:cNvPr id="59" name="กลุ่ม 5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7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กลุ่ม 5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กลุ่ม 93"/>
          <p:cNvGrpSpPr/>
          <p:nvPr userDrawn="1"/>
        </p:nvGrpSpPr>
        <p:grpSpPr>
          <a:xfrm>
            <a:off x="3525911" y="1875262"/>
            <a:ext cx="5140179" cy="2252071"/>
            <a:chOff x="2205592" y="313868"/>
            <a:chExt cx="4637366" cy="1229602"/>
          </a:xfrm>
        </p:grpSpPr>
        <p:sp>
          <p:nvSpPr>
            <p:cNvPr id="95" name="TextBox 94"/>
            <p:cNvSpPr txBox="1"/>
            <p:nvPr/>
          </p:nvSpPr>
          <p:spPr>
            <a:xfrm>
              <a:off x="2205592" y="343141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600" dirty="0">
                  <a:solidFill>
                    <a:srgbClr val="8F77AD"/>
                  </a:solidFill>
                  <a:latin typeface="milk tea Med" pitchFamily="2" charset="-34"/>
                  <a:cs typeface="milk tea Med" pitchFamily="2" charset="-34"/>
                </a:rPr>
                <a:t>THANK YOU</a:t>
              </a:r>
              <a:endParaRPr lang="en-US" sz="9600" dirty="0">
                <a:solidFill>
                  <a:srgbClr val="8F77AD"/>
                </a:solidFill>
                <a:effectLst/>
                <a:latin typeface="milk tea Med" pitchFamily="2" charset="-34"/>
                <a:cs typeface="milk tea Med" pitchFamily="2" charset="-34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43621" y="313868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600" dirty="0">
                  <a:solidFill>
                    <a:srgbClr val="FFD44B"/>
                  </a:solidFill>
                  <a:latin typeface="milk tea Med" pitchFamily="2" charset="-34"/>
                  <a:cs typeface="milk tea Med" pitchFamily="2" charset="-34"/>
                </a:rPr>
                <a:t>THANK YOU</a:t>
              </a:r>
            </a:p>
          </p:txBody>
        </p:sp>
      </p:grpSp>
      <p:grpSp>
        <p:nvGrpSpPr>
          <p:cNvPr id="97" name="กลุ่ม 96"/>
          <p:cNvGrpSpPr/>
          <p:nvPr userDrawn="1"/>
        </p:nvGrpSpPr>
        <p:grpSpPr>
          <a:xfrm>
            <a:off x="8366603" y="-4045709"/>
            <a:ext cx="1139859" cy="3468232"/>
            <a:chOff x="7440136" y="733697"/>
            <a:chExt cx="854894" cy="2601174"/>
          </a:xfrm>
        </p:grpSpPr>
        <p:sp>
          <p:nvSpPr>
            <p:cNvPr id="98" name="รูปแบบอิสระ 9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99" name="กลุ่ม 9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0" name="หัวใจ 9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FF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01" name="วงรี 10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FFE5E5"/>
              </a:solidFill>
              <a:ln>
                <a:noFill/>
              </a:ln>
              <a:effectLst>
                <a:innerShdw blurRad="63500" dist="190500" dir="2700000">
                  <a:srgbClr val="FFBDB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02" name="หัวใจ 10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</p:grpSp>
      </p:grpSp>
      <p:grpSp>
        <p:nvGrpSpPr>
          <p:cNvPr id="104" name="กลุ่ม 103"/>
          <p:cNvGrpSpPr/>
          <p:nvPr userDrawn="1"/>
        </p:nvGrpSpPr>
        <p:grpSpPr>
          <a:xfrm>
            <a:off x="1826808" y="-4536477"/>
            <a:ext cx="1139859" cy="3729271"/>
            <a:chOff x="7440136" y="733697"/>
            <a:chExt cx="854894" cy="2601174"/>
          </a:xfrm>
        </p:grpSpPr>
        <p:sp>
          <p:nvSpPr>
            <p:cNvPr id="105" name="รูปแบบอิสระ 104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A8C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106" name="กลุ่ม 105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7" name="หัวใจ 106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A8C7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B8D2D6"/>
              </a:solidFill>
              <a:ln>
                <a:noFill/>
              </a:ln>
              <a:effectLst>
                <a:innerShdw blurRad="63500" dist="190500" dir="2700000">
                  <a:schemeClr val="accent5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09" name="หัวใจ 108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</p:grpSp>
      </p:grpSp>
      <p:grpSp>
        <p:nvGrpSpPr>
          <p:cNvPr id="111" name="กลุ่ม 110"/>
          <p:cNvGrpSpPr/>
          <p:nvPr userDrawn="1"/>
        </p:nvGrpSpPr>
        <p:grpSpPr>
          <a:xfrm>
            <a:off x="405609" y="56659"/>
            <a:ext cx="3015709" cy="600000"/>
            <a:chOff x="3289945" y="3405879"/>
            <a:chExt cx="2261782" cy="450000"/>
          </a:xfrm>
        </p:grpSpPr>
        <p:sp>
          <p:nvSpPr>
            <p:cNvPr id="112" name="วงรี 111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13" name="วงรี 112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14" name="วงรี 113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15" name="วงรี 114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pic>
        <p:nvPicPr>
          <p:cNvPr id="116" name="รูปภาพ 1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37" y="2400697"/>
            <a:ext cx="1757561" cy="3889513"/>
          </a:xfrm>
          <a:prstGeom prst="rect">
            <a:avLst/>
          </a:prstGeom>
        </p:spPr>
      </p:pic>
      <p:pic>
        <p:nvPicPr>
          <p:cNvPr id="117" name="รูปภาพ 1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14" flipH="1">
            <a:off x="10260988" y="5090975"/>
            <a:ext cx="2023933" cy="2033807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sp>
        <p:nvSpPr>
          <p:cNvPr id="118" name="คำบรรยายภาพแบบเมฆ 1"/>
          <p:cNvSpPr/>
          <p:nvPr userDrawn="1"/>
        </p:nvSpPr>
        <p:spPr>
          <a:xfrm>
            <a:off x="2258498" y="3268809"/>
            <a:ext cx="3015937" cy="13999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260371 w 1897956"/>
              <a:gd name="connsiteY0" fmla="*/ 1025461 h 1000313"/>
              <a:gd name="connsiteX1" fmla="*/ 2232585 w 1897956"/>
              <a:gd name="connsiteY1" fmla="*/ 1053247 h 1000313"/>
              <a:gd name="connsiteX2" fmla="*/ 2204799 w 1897956"/>
              <a:gd name="connsiteY2" fmla="*/ 1025461 h 1000313"/>
              <a:gd name="connsiteX3" fmla="*/ 2232585 w 1897956"/>
              <a:gd name="connsiteY3" fmla="*/ 997675 h 1000313"/>
              <a:gd name="connsiteX4" fmla="*/ 2260371 w 1897956"/>
              <a:gd name="connsiteY4" fmla="*/ 1025461 h 1000313"/>
              <a:gd name="connsiteX0" fmla="*/ 2127283 w 1897956"/>
              <a:gd name="connsiteY0" fmla="*/ 959624 h 1000313"/>
              <a:gd name="connsiteX1" fmla="*/ 2071710 w 1897956"/>
              <a:gd name="connsiteY1" fmla="*/ 1015197 h 1000313"/>
              <a:gd name="connsiteX2" fmla="*/ 2016137 w 1897956"/>
              <a:gd name="connsiteY2" fmla="*/ 959624 h 1000313"/>
              <a:gd name="connsiteX3" fmla="*/ 2071710 w 1897956"/>
              <a:gd name="connsiteY3" fmla="*/ 904051 h 1000313"/>
              <a:gd name="connsiteX4" fmla="*/ 2127283 w 1897956"/>
              <a:gd name="connsiteY4" fmla="*/ 959624 h 1000313"/>
              <a:gd name="connsiteX0" fmla="*/ 1942762 w 1897956"/>
              <a:gd name="connsiteY0" fmla="*/ 872739 h 1000313"/>
              <a:gd name="connsiteX1" fmla="*/ 1859403 w 1897956"/>
              <a:gd name="connsiteY1" fmla="*/ 956098 h 1000313"/>
              <a:gd name="connsiteX2" fmla="*/ 1776044 w 1897956"/>
              <a:gd name="connsiteY2" fmla="*/ 872739 h 1000313"/>
              <a:gd name="connsiteX3" fmla="*/ 1859403 w 1897956"/>
              <a:gd name="connsiteY3" fmla="*/ 789380 h 1000313"/>
              <a:gd name="connsiteX4" fmla="*/ 1942762 w 1897956"/>
              <a:gd name="connsiteY4" fmla="*/ 872739 h 1000313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4729 w 51485"/>
              <a:gd name="connsiteY0" fmla="*/ 26036 h 45345"/>
              <a:gd name="connsiteX1" fmla="*/ 2196 w 51485"/>
              <a:gd name="connsiteY1" fmla="*/ 25239 h 45345"/>
              <a:gd name="connsiteX2" fmla="*/ 6964 w 51485"/>
              <a:gd name="connsiteY2" fmla="*/ 34758 h 45345"/>
              <a:gd name="connsiteX3" fmla="*/ 5856 w 51485"/>
              <a:gd name="connsiteY3" fmla="*/ 35139 h 45345"/>
              <a:gd name="connsiteX4" fmla="*/ 16514 w 51485"/>
              <a:gd name="connsiteY4" fmla="*/ 38949 h 45345"/>
              <a:gd name="connsiteX5" fmla="*/ 15846 w 51485"/>
              <a:gd name="connsiteY5" fmla="*/ 37209 h 45345"/>
              <a:gd name="connsiteX6" fmla="*/ 28863 w 51485"/>
              <a:gd name="connsiteY6" fmla="*/ 34610 h 45345"/>
              <a:gd name="connsiteX7" fmla="*/ 28596 w 51485"/>
              <a:gd name="connsiteY7" fmla="*/ 36519 h 45345"/>
              <a:gd name="connsiteX8" fmla="*/ 41834 w 51485"/>
              <a:gd name="connsiteY8" fmla="*/ 15213 h 45345"/>
              <a:gd name="connsiteX9" fmla="*/ 40386 w 51485"/>
              <a:gd name="connsiteY9" fmla="*/ 17889 h 45345"/>
              <a:gd name="connsiteX10" fmla="*/ 38360 w 51485"/>
              <a:gd name="connsiteY10" fmla="*/ 5285 h 45345"/>
              <a:gd name="connsiteX11" fmla="*/ 38436 w 51485"/>
              <a:gd name="connsiteY11" fmla="*/ 6549 h 45345"/>
              <a:gd name="connsiteX12" fmla="*/ 29114 w 51485"/>
              <a:gd name="connsiteY12" fmla="*/ 3811 h 45345"/>
              <a:gd name="connsiteX13" fmla="*/ 29856 w 51485"/>
              <a:gd name="connsiteY13" fmla="*/ 2199 h 45345"/>
              <a:gd name="connsiteX14" fmla="*/ 22177 w 51485"/>
              <a:gd name="connsiteY14" fmla="*/ 4579 h 45345"/>
              <a:gd name="connsiteX15" fmla="*/ 22536 w 51485"/>
              <a:gd name="connsiteY15" fmla="*/ 3189 h 45345"/>
              <a:gd name="connsiteX16" fmla="*/ 14036 w 51485"/>
              <a:gd name="connsiteY16" fmla="*/ 5051 h 45345"/>
              <a:gd name="connsiteX17" fmla="*/ 15336 w 51485"/>
              <a:gd name="connsiteY17" fmla="*/ 6399 h 45345"/>
              <a:gd name="connsiteX18" fmla="*/ 4163 w 51485"/>
              <a:gd name="connsiteY18" fmla="*/ 15648 h 45345"/>
              <a:gd name="connsiteX19" fmla="*/ 3936 w 51485"/>
              <a:gd name="connsiteY19" fmla="*/ 14229 h 45345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6964 w 51485"/>
              <a:gd name="connsiteY0" fmla="*/ 34758 h 45345"/>
              <a:gd name="connsiteX1" fmla="*/ 5856 w 51485"/>
              <a:gd name="connsiteY1" fmla="*/ 35139 h 45345"/>
              <a:gd name="connsiteX2" fmla="*/ 16514 w 51485"/>
              <a:gd name="connsiteY2" fmla="*/ 38949 h 45345"/>
              <a:gd name="connsiteX3" fmla="*/ 15846 w 51485"/>
              <a:gd name="connsiteY3" fmla="*/ 37209 h 45345"/>
              <a:gd name="connsiteX4" fmla="*/ 28863 w 51485"/>
              <a:gd name="connsiteY4" fmla="*/ 34610 h 45345"/>
              <a:gd name="connsiteX5" fmla="*/ 28596 w 51485"/>
              <a:gd name="connsiteY5" fmla="*/ 36519 h 45345"/>
              <a:gd name="connsiteX6" fmla="*/ 41834 w 51485"/>
              <a:gd name="connsiteY6" fmla="*/ 15213 h 45345"/>
              <a:gd name="connsiteX7" fmla="*/ 40386 w 51485"/>
              <a:gd name="connsiteY7" fmla="*/ 17889 h 45345"/>
              <a:gd name="connsiteX8" fmla="*/ 38360 w 51485"/>
              <a:gd name="connsiteY8" fmla="*/ 5285 h 45345"/>
              <a:gd name="connsiteX9" fmla="*/ 38436 w 51485"/>
              <a:gd name="connsiteY9" fmla="*/ 6549 h 45345"/>
              <a:gd name="connsiteX10" fmla="*/ 29114 w 51485"/>
              <a:gd name="connsiteY10" fmla="*/ 3811 h 45345"/>
              <a:gd name="connsiteX11" fmla="*/ 29856 w 51485"/>
              <a:gd name="connsiteY11" fmla="*/ 2199 h 45345"/>
              <a:gd name="connsiteX12" fmla="*/ 22177 w 51485"/>
              <a:gd name="connsiteY12" fmla="*/ 4579 h 45345"/>
              <a:gd name="connsiteX13" fmla="*/ 22536 w 51485"/>
              <a:gd name="connsiteY13" fmla="*/ 3189 h 45345"/>
              <a:gd name="connsiteX14" fmla="*/ 14036 w 51485"/>
              <a:gd name="connsiteY14" fmla="*/ 5051 h 45345"/>
              <a:gd name="connsiteX15" fmla="*/ 15336 w 51485"/>
              <a:gd name="connsiteY15" fmla="*/ 6399 h 45345"/>
              <a:gd name="connsiteX16" fmla="*/ 4163 w 51485"/>
              <a:gd name="connsiteY16" fmla="*/ 15648 h 45345"/>
              <a:gd name="connsiteX17" fmla="*/ 3936 w 51485"/>
              <a:gd name="connsiteY17" fmla="*/ 14229 h 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485" h="4534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261953" h="1049982">
                <a:moveTo>
                  <a:pt x="2261953" y="1022196"/>
                </a:moveTo>
                <a:cubicBezTo>
                  <a:pt x="2261953" y="1037542"/>
                  <a:pt x="2249513" y="1049982"/>
                  <a:pt x="2234167" y="1049982"/>
                </a:cubicBezTo>
                <a:cubicBezTo>
                  <a:pt x="2218821" y="1049982"/>
                  <a:pt x="2206381" y="1037542"/>
                  <a:pt x="2206381" y="1022196"/>
                </a:cubicBezTo>
                <a:cubicBezTo>
                  <a:pt x="2206381" y="1006850"/>
                  <a:pt x="2218821" y="994410"/>
                  <a:pt x="2234167" y="994410"/>
                </a:cubicBezTo>
                <a:cubicBezTo>
                  <a:pt x="2249513" y="994410"/>
                  <a:pt x="2261953" y="1006850"/>
                  <a:pt x="2261953" y="1022196"/>
                </a:cubicBezTo>
                <a:close/>
              </a:path>
              <a:path w="2261953" h="1049982">
                <a:moveTo>
                  <a:pt x="2128865" y="956359"/>
                </a:moveTo>
                <a:cubicBezTo>
                  <a:pt x="2128865" y="987051"/>
                  <a:pt x="2103984" y="1011932"/>
                  <a:pt x="2073292" y="1011932"/>
                </a:cubicBezTo>
                <a:cubicBezTo>
                  <a:pt x="2042600" y="1011932"/>
                  <a:pt x="2017719" y="987051"/>
                  <a:pt x="2017719" y="956359"/>
                </a:cubicBezTo>
                <a:cubicBezTo>
                  <a:pt x="2017719" y="925667"/>
                  <a:pt x="2042600" y="900786"/>
                  <a:pt x="2073292" y="900786"/>
                </a:cubicBezTo>
                <a:cubicBezTo>
                  <a:pt x="2103984" y="900786"/>
                  <a:pt x="2128865" y="925667"/>
                  <a:pt x="2128865" y="956359"/>
                </a:cubicBezTo>
                <a:close/>
              </a:path>
              <a:path w="2261953" h="1049982">
                <a:moveTo>
                  <a:pt x="1944344" y="869474"/>
                </a:moveTo>
                <a:cubicBezTo>
                  <a:pt x="1944344" y="915512"/>
                  <a:pt x="1907023" y="952833"/>
                  <a:pt x="1860985" y="952833"/>
                </a:cubicBezTo>
                <a:cubicBezTo>
                  <a:pt x="1814947" y="952833"/>
                  <a:pt x="1777626" y="915512"/>
                  <a:pt x="1777626" y="869474"/>
                </a:cubicBezTo>
                <a:cubicBezTo>
                  <a:pt x="1777626" y="823436"/>
                  <a:pt x="1814947" y="786115"/>
                  <a:pt x="1860985" y="786115"/>
                </a:cubicBezTo>
                <a:cubicBezTo>
                  <a:pt x="1907023" y="786115"/>
                  <a:pt x="1944344" y="823436"/>
                  <a:pt x="1944344" y="869474"/>
                </a:cubicBezTo>
                <a:close/>
              </a:path>
              <a:path w="51485" h="45345" fill="none" extrusionOk="0"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120" name="กลุ่ม 119"/>
          <p:cNvGrpSpPr/>
          <p:nvPr userDrawn="1"/>
        </p:nvGrpSpPr>
        <p:grpSpPr>
          <a:xfrm>
            <a:off x="10528709" y="-3936385"/>
            <a:ext cx="1139859" cy="3468232"/>
            <a:chOff x="7440136" y="733697"/>
            <a:chExt cx="854894" cy="2601174"/>
          </a:xfrm>
        </p:grpSpPr>
        <p:sp>
          <p:nvSpPr>
            <p:cNvPr id="121" name="รูปแบบอิสระ 120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122" name="กลุ่ม 121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23" name="หัวใจ 122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24" name="วงรี 123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190500" dir="2700000">
                  <a:schemeClr val="accent4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25" name="หัวใจ 124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26" name="วงรี 125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</p:grpSp>
      </p:grpSp>
      <p:grpSp>
        <p:nvGrpSpPr>
          <p:cNvPr id="127" name="กลุ่ม 126"/>
          <p:cNvGrpSpPr/>
          <p:nvPr userDrawn="1"/>
        </p:nvGrpSpPr>
        <p:grpSpPr>
          <a:xfrm>
            <a:off x="945920" y="-3916825"/>
            <a:ext cx="1139859" cy="3468232"/>
            <a:chOff x="7440136" y="733697"/>
            <a:chExt cx="854894" cy="2601174"/>
          </a:xfrm>
        </p:grpSpPr>
        <p:sp>
          <p:nvSpPr>
            <p:cNvPr id="128" name="รูปแบบอิสระ 12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DFB3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129" name="กลุ่ม 12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30" name="หัวใจ 12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DFB3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31" name="วงรี 13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E8C6D2"/>
              </a:solidFill>
              <a:ln>
                <a:noFill/>
              </a:ln>
              <a:effectLst>
                <a:innerShdw blurRad="63500" dist="190500" dir="2700000">
                  <a:srgbClr val="DFB3C4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32" name="หัวใจ 13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33" name="วงรี 13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</p:grpSp>
      </p:grpSp>
      <p:sp>
        <p:nvSpPr>
          <p:cNvPr id="134" name="TextBox 133"/>
          <p:cNvSpPr txBox="1"/>
          <p:nvPr userDrawn="1"/>
        </p:nvSpPr>
        <p:spPr>
          <a:xfrm rot="1351072">
            <a:off x="4631051" y="120628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+</a:t>
            </a:r>
            <a:endParaRPr lang="th-TH" sz="2400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35" name="TextBox 134"/>
          <p:cNvSpPr txBox="1"/>
          <p:nvPr userDrawn="1"/>
        </p:nvSpPr>
        <p:spPr>
          <a:xfrm rot="21389866">
            <a:off x="7144932" y="22085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+</a:t>
            </a:r>
            <a:endParaRPr lang="th-TH" sz="2400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36" name="สามเหลี่ยมหน้าจั่ว 135"/>
          <p:cNvSpPr/>
          <p:nvPr userDrawn="1"/>
        </p:nvSpPr>
        <p:spPr>
          <a:xfrm rot="20089558">
            <a:off x="7250928" y="868369"/>
            <a:ext cx="316405" cy="24034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37" name="สามเหลี่ยมหน้าจั่ว 136"/>
          <p:cNvSpPr/>
          <p:nvPr userDrawn="1"/>
        </p:nvSpPr>
        <p:spPr>
          <a:xfrm rot="1772264">
            <a:off x="4733535" y="2390365"/>
            <a:ext cx="230683" cy="190347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38" name="วงรี 137"/>
          <p:cNvSpPr/>
          <p:nvPr userDrawn="1"/>
        </p:nvSpPr>
        <p:spPr>
          <a:xfrm>
            <a:off x="3413890" y="1473543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39" name="วงรี 138"/>
          <p:cNvSpPr/>
          <p:nvPr userDrawn="1"/>
        </p:nvSpPr>
        <p:spPr>
          <a:xfrm>
            <a:off x="5664233" y="964828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40" name="วงรี 139"/>
          <p:cNvSpPr/>
          <p:nvPr userDrawn="1"/>
        </p:nvSpPr>
        <p:spPr>
          <a:xfrm>
            <a:off x="7659957" y="2586297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41" name="วงรี 140"/>
          <p:cNvSpPr/>
          <p:nvPr userDrawn="1"/>
        </p:nvSpPr>
        <p:spPr>
          <a:xfrm>
            <a:off x="8902031" y="1504412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42" name="TextBox 141"/>
          <p:cNvSpPr txBox="1"/>
          <p:nvPr userDrawn="1"/>
        </p:nvSpPr>
        <p:spPr>
          <a:xfrm rot="21389866">
            <a:off x="9522393" y="29940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+</a:t>
            </a:r>
            <a:endParaRPr lang="th-TH" sz="2400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143" name="กลุ่ม 142"/>
          <p:cNvGrpSpPr/>
          <p:nvPr userDrawn="1"/>
        </p:nvGrpSpPr>
        <p:grpSpPr>
          <a:xfrm>
            <a:off x="-1447992" y="5752523"/>
            <a:ext cx="4005304" cy="2900781"/>
            <a:chOff x="-1085994" y="4314392"/>
            <a:chExt cx="3003978" cy="2175586"/>
          </a:xfrm>
        </p:grpSpPr>
        <p:sp>
          <p:nvSpPr>
            <p:cNvPr id="144" name="เมฆ 143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145" name="รูปภาพ 1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146" name="รูปภาพ 1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147" name="กลุ่ม 146"/>
          <p:cNvGrpSpPr/>
          <p:nvPr userDrawn="1"/>
        </p:nvGrpSpPr>
        <p:grpSpPr>
          <a:xfrm>
            <a:off x="10194989" y="-1564488"/>
            <a:ext cx="4005304" cy="2900781"/>
            <a:chOff x="7646242" y="-1173366"/>
            <a:chExt cx="3003978" cy="2175586"/>
          </a:xfrm>
        </p:grpSpPr>
        <p:sp>
          <p:nvSpPr>
            <p:cNvPr id="148" name="เมฆ 147"/>
            <p:cNvSpPr/>
            <p:nvPr/>
          </p:nvSpPr>
          <p:spPr>
            <a:xfrm rot="12665460" flipH="1">
              <a:off x="7646242" y="-117336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149" name="รูปภาพ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979" y="42494"/>
              <a:ext cx="344876" cy="370235"/>
            </a:xfrm>
            <a:prstGeom prst="rect">
              <a:avLst/>
            </a:prstGeom>
          </p:spPr>
        </p:pic>
        <p:pic>
          <p:nvPicPr>
            <p:cNvPr id="150" name="รูปภาพ 14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84096" y="555526"/>
              <a:ext cx="152400" cy="169377"/>
            </a:xfrm>
            <a:prstGeom prst="rect">
              <a:avLst/>
            </a:prstGeom>
          </p:spPr>
        </p:pic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151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449140" y="3540590"/>
            <a:ext cx="2252464" cy="804863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accent5"/>
                </a:solidFill>
                <a:effectLst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3831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19765 L -0.00052 -1.270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4961E-6 C 0.01962 0.00246 0.03108 0.09528 0.02708 0.20166 C 0.02222 0.31452 0.00365 0.40086 -0.01615 0.39839 C -0.03576 0.39593 -0.05451 0.48381 -0.05885 0.59512 C -0.06302 0.70428 -0.05191 0.79648 -0.03212 0.79895 " pathEditMode="relative" rAng="5644820" ptsTypes="fffff">
                                      <p:cBhvr>
                                        <p:cTn id="33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3996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0.60988 C -0.0198 -0.60988 -0.0349 -0.43549 -0.0349 -0.22377 C -0.0349 -0.00617 -0.0198 0.1679 4.44444E-6 0.1679 C 0.01979 0.1679 0.03489 0.34444 0.03489 0.55957 C 0.03489 0.7713 0.01979 0.94568 4.44444E-6 0.94568 " pathEditMode="relative" rAng="5400000" ptsTypes="fffff">
                                      <p:cBhvr>
                                        <p:cTn id="35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9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22222E-6 -0.50926 C 0.01962 -0.50926 0.03472 -0.36234 0.03507 -0.18827 C 0.03472 -0.00493 0.01962 0.1392 -0.00018 0.1392 C -0.01997 0.1392 -0.03507 0.28488 -0.0349 0.46389 C -0.03472 0.64352 -0.01997 0.78951 -0.00018 0.78951 " pathEditMode="relative" rAng="5400000" ptsTypes="fffff">
                                      <p:cBhvr>
                                        <p:cTn id="37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9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9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1458 -0.54702 C -0.01493 -0.54702 -0.03646 -0.35985 -0.03646 -0.13351 C -0.03646 0.09868 -0.01493 0.28431 0.01458 0.28431 C 0.04357 0.28431 0.06632 0.4721 0.06632 0.70244 C 0.06632 0.92877 0.04357 1.11595 0.01458 1.11595 " pathEditMode="relative" rAng="5400000" ptsTypes="fffff">
                                      <p:cBhvr>
                                        <p:cTn id="3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3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7" y="860648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513697"/>
            <a:ext cx="109728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4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</p:spTree>
    <p:extLst>
      <p:ext uri="{BB962C8B-B14F-4D97-AF65-F5344CB8AC3E}">
        <p14:creationId xmlns:p14="http://schemas.microsoft.com/office/powerpoint/2010/main" val="324192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7" y="860648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306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2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2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2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2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2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2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2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2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2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2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2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2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2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2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" name="Google Shape;69;p2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 txBox="1">
            <a:spLocks noGrp="1"/>
          </p:cNvSpPr>
          <p:nvPr>
            <p:ph type="ctrTitle"/>
          </p:nvPr>
        </p:nvSpPr>
        <p:spPr>
          <a:xfrm>
            <a:off x="1208801" y="1786333"/>
            <a:ext cx="97744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467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subTitle" idx="1"/>
          </p:nvPr>
        </p:nvSpPr>
        <p:spPr>
          <a:xfrm>
            <a:off x="2488433" y="4767567"/>
            <a:ext cx="7215200" cy="6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2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77" name="Google Shape;77;p2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49188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4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153" name="Google Shape;153;p4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4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4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4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4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4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4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4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4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4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4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4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4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4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4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4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4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4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4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4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4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4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4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4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4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4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4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4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4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4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4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4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4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4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4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4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4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4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4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4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4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4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4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4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4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4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4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4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4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4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2" name="Google Shape;212;p4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4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4"/>
          <p:cNvSpPr txBox="1">
            <a:spLocks noGrp="1"/>
          </p:cNvSpPr>
          <p:nvPr>
            <p:ph type="title"/>
          </p:nvPr>
        </p:nvSpPr>
        <p:spPr>
          <a:xfrm>
            <a:off x="960000" y="474433"/>
            <a:ext cx="839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body" idx="1"/>
          </p:nvPr>
        </p:nvSpPr>
        <p:spPr>
          <a:xfrm>
            <a:off x="960000" y="1695100"/>
            <a:ext cx="10272000" cy="43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600"/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4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4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8" name="Google Shape;218;p4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219" name="Google Shape;219;p4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1" name="Google Shape;221;p4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73991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5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224" name="Google Shape;224;p5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5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5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5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5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5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5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5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5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5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5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5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5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5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5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5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5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5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5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5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5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5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5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5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5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5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5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5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5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5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5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5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5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5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5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5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5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5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5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5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5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5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5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5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5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5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5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5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5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5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5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5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5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5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5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5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5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5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5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5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5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5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5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5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8" name="Google Shape;288;p5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289" name="Google Shape;289;p5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1" name="Google Shape;291;p5"/>
          <p:cNvSpPr txBox="1">
            <a:spLocks noGrp="1"/>
          </p:cNvSpPr>
          <p:nvPr>
            <p:ph type="subTitle" idx="1"/>
          </p:nvPr>
        </p:nvSpPr>
        <p:spPr>
          <a:xfrm>
            <a:off x="2178217" y="4899633"/>
            <a:ext cx="26920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133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subTitle" idx="2"/>
          </p:nvPr>
        </p:nvSpPr>
        <p:spPr>
          <a:xfrm>
            <a:off x="7321784" y="4899633"/>
            <a:ext cx="26920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133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3" name="Google Shape;293;p5"/>
          <p:cNvSpPr txBox="1">
            <a:spLocks noGrp="1"/>
          </p:cNvSpPr>
          <p:nvPr>
            <p:ph type="subTitle" idx="3"/>
          </p:nvPr>
        </p:nvSpPr>
        <p:spPr>
          <a:xfrm>
            <a:off x="2178217" y="5311933"/>
            <a:ext cx="2692000" cy="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5"/>
          <p:cNvSpPr txBox="1">
            <a:spLocks noGrp="1"/>
          </p:cNvSpPr>
          <p:nvPr>
            <p:ph type="subTitle" idx="4"/>
          </p:nvPr>
        </p:nvSpPr>
        <p:spPr>
          <a:xfrm>
            <a:off x="7321784" y="5311933"/>
            <a:ext cx="2692000" cy="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"/>
          <p:cNvSpPr txBox="1">
            <a:spLocks noGrp="1"/>
          </p:cNvSpPr>
          <p:nvPr>
            <p:ph type="title"/>
          </p:nvPr>
        </p:nvSpPr>
        <p:spPr>
          <a:xfrm>
            <a:off x="960000" y="47442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0821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6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298" name="Google Shape;298;p6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6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6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6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6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6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6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6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6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6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6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6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6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6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6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6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6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6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6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6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6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6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6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6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6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6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6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6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6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6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6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6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6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6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6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6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6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6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6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6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6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6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6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6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6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6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6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6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6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6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6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6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6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6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6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6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6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6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6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57" name="Google Shape;357;p6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6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6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6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6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2" name="Google Shape;362;p6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363" name="Google Shape;363;p6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5" name="Google Shape;365;p6"/>
          <p:cNvSpPr txBox="1">
            <a:spLocks noGrp="1"/>
          </p:cNvSpPr>
          <p:nvPr>
            <p:ph type="title"/>
          </p:nvPr>
        </p:nvSpPr>
        <p:spPr>
          <a:xfrm>
            <a:off x="960000" y="47442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248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59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65" name="กลุ่ม 64"/>
          <p:cNvGrpSpPr/>
          <p:nvPr userDrawn="1"/>
        </p:nvGrpSpPr>
        <p:grpSpPr>
          <a:xfrm>
            <a:off x="1295467" y="860648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8" name="กลุ่ม 7"/>
          <p:cNvGrpSpPr/>
          <p:nvPr userDrawn="1"/>
        </p:nvGrpSpPr>
        <p:grpSpPr>
          <a:xfrm>
            <a:off x="335359" y="356659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8592278" y="131175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solidFill>
                  <a:prstClr val="white"/>
                </a:solidFill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solidFill>
                  <a:prstClr val="white"/>
                </a:solidFill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solidFill>
                  <a:prstClr val="white"/>
                </a:solidFill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solidFill>
                  <a:prstClr val="white"/>
                </a:solidFill>
              </a:endParaRPr>
            </a:p>
          </p:txBody>
        </p:sp>
      </p:grpSp>
      <p:pic>
        <p:nvPicPr>
          <p:cNvPr id="49" name="รูปภาพ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1" y="1083863"/>
            <a:ext cx="552659" cy="593295"/>
          </a:xfrm>
          <a:prstGeom prst="rect">
            <a:avLst/>
          </a:prstGeom>
        </p:spPr>
      </p:pic>
      <p:pic>
        <p:nvPicPr>
          <p:cNvPr id="50" name="รูปภาพ 4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33" y="2115124"/>
            <a:ext cx="755841" cy="804605"/>
          </a:xfrm>
          <a:prstGeom prst="rect">
            <a:avLst/>
          </a:prstGeom>
        </p:spPr>
      </p:pic>
      <p:pic>
        <p:nvPicPr>
          <p:cNvPr id="51" name="รูปภาพ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8" y="3540735"/>
            <a:ext cx="552659" cy="593295"/>
          </a:xfrm>
          <a:prstGeom prst="rect">
            <a:avLst/>
          </a:prstGeom>
        </p:spPr>
      </p:pic>
      <p:grpSp>
        <p:nvGrpSpPr>
          <p:cNvPr id="52" name="กลุ่ม 51"/>
          <p:cNvGrpSpPr/>
          <p:nvPr userDrawn="1"/>
        </p:nvGrpSpPr>
        <p:grpSpPr>
          <a:xfrm>
            <a:off x="9734200" y="4698793"/>
            <a:ext cx="4005304" cy="3723936"/>
            <a:chOff x="7300650" y="3524095"/>
            <a:chExt cx="3003978" cy="2792952"/>
          </a:xfrm>
        </p:grpSpPr>
        <p:sp>
          <p:nvSpPr>
            <p:cNvPr id="53" name="เมฆ 52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54" name="รูปภาพ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44888">
              <a:off x="7431239" y="3520583"/>
              <a:ext cx="1439928" cy="144695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5" name="รูปภาพ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428" y="4240925"/>
              <a:ext cx="380089" cy="404611"/>
            </a:xfrm>
            <a:prstGeom prst="rect">
              <a:avLst/>
            </a:prstGeom>
          </p:spPr>
        </p:pic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3310" y="4812594"/>
              <a:ext cx="250890" cy="269338"/>
            </a:xfrm>
            <a:prstGeom prst="rect">
              <a:avLst/>
            </a:prstGeom>
          </p:spPr>
        </p:pic>
      </p:grpSp>
      <p:grpSp>
        <p:nvGrpSpPr>
          <p:cNvPr id="57" name="กลุ่ม 56"/>
          <p:cNvGrpSpPr/>
          <p:nvPr userDrawn="1"/>
        </p:nvGrpSpPr>
        <p:grpSpPr>
          <a:xfrm>
            <a:off x="-1667293" y="-1319217"/>
            <a:ext cx="4005304" cy="3234361"/>
            <a:chOff x="-1250470" y="-989413"/>
            <a:chExt cx="3003978" cy="2425771"/>
          </a:xfrm>
        </p:grpSpPr>
        <p:sp>
          <p:nvSpPr>
            <p:cNvPr id="58" name="เมฆ 57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5" y="478258"/>
              <a:ext cx="1094972" cy="95810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88" y="98381"/>
              <a:ext cx="359219" cy="385632"/>
            </a:xfrm>
            <a:prstGeom prst="rect">
              <a:avLst/>
            </a:prstGeom>
          </p:spPr>
        </p:pic>
      </p:grpSp>
      <p:pic>
        <p:nvPicPr>
          <p:cNvPr id="61" name="รูปภาพ 60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9559313">
            <a:off x="10770040" y="3866963"/>
            <a:ext cx="415845" cy="462168"/>
          </a:xfrm>
          <a:prstGeom prst="rect">
            <a:avLst/>
          </a:prstGeom>
        </p:spPr>
      </p:pic>
      <p:sp>
        <p:nvSpPr>
          <p:cNvPr id="62" name="เมฆ 61"/>
          <p:cNvSpPr/>
          <p:nvPr userDrawn="1"/>
        </p:nvSpPr>
        <p:spPr>
          <a:xfrm rot="2681053">
            <a:off x="-1842172" y="574944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pic>
        <p:nvPicPr>
          <p:cNvPr id="63" name="รูปภาพ 6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68" y="5248111"/>
            <a:ext cx="755841" cy="80460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5200" y="615899"/>
            <a:ext cx="10363200" cy="1362075"/>
          </a:xfrm>
        </p:spPr>
        <p:txBody>
          <a:bodyPr anchor="t"/>
          <a:lstStyle>
            <a:lvl1pPr algn="ctr">
              <a:defRPr sz="5333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920">
            <a:off x="1565832" y="1388695"/>
            <a:ext cx="640737" cy="7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60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7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368" name="Google Shape;368;p7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7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7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7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7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7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7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7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7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7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7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7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7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7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7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7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7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7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7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7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7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7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7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7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7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7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7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7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7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7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7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7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7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7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7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7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7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7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7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7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7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7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7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7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7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7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7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7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7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7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7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7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7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7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7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7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7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7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7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7" name="Google Shape;427;p7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7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7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7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7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2" name="Google Shape;432;p7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433" name="Google Shape;433;p7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5" name="Google Shape;435;p7"/>
          <p:cNvSpPr txBox="1">
            <a:spLocks noGrp="1"/>
          </p:cNvSpPr>
          <p:nvPr>
            <p:ph type="subTitle" idx="1"/>
          </p:nvPr>
        </p:nvSpPr>
        <p:spPr>
          <a:xfrm>
            <a:off x="1735100" y="3418300"/>
            <a:ext cx="3963200" cy="2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7"/>
          <p:cNvSpPr txBox="1">
            <a:spLocks noGrp="1"/>
          </p:cNvSpPr>
          <p:nvPr>
            <p:ph type="title"/>
          </p:nvPr>
        </p:nvSpPr>
        <p:spPr>
          <a:xfrm>
            <a:off x="1735084" y="2251367"/>
            <a:ext cx="3963200" cy="9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5187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8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439" name="Google Shape;439;p8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8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8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8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8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8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8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8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8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8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8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8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8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8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8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8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8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8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8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8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8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8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8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8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8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8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8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8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8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8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8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8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8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8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8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8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8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8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8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8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8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8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8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8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8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8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8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8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8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8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8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8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8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8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8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8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8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8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8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98" name="Google Shape;498;p8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9" name="Google Shape;499;p8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0" name="Google Shape;500;p8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1" name="Google Shape;501;p8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2" name="Google Shape;502;p8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3" name="Google Shape;503;p8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504" name="Google Shape;504;p8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6" name="Google Shape;506;p8"/>
          <p:cNvSpPr txBox="1">
            <a:spLocks noGrp="1"/>
          </p:cNvSpPr>
          <p:nvPr>
            <p:ph type="title"/>
          </p:nvPr>
        </p:nvSpPr>
        <p:spPr>
          <a:xfrm>
            <a:off x="1850800" y="2301600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8808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9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509" name="Google Shape;509;p9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9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9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9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9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9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9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9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9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9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9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9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9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9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9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9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9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9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9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9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9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9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9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9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9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9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9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9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9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9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9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9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9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9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9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9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9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9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9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9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9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9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9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9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9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9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9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9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9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9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9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9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9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9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8" name="Google Shape;568;p9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9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9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9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9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73" name="Google Shape;573;p9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574" name="Google Shape;574;p9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9"/>
          <p:cNvSpPr txBox="1">
            <a:spLocks noGrp="1"/>
          </p:cNvSpPr>
          <p:nvPr>
            <p:ph type="title"/>
          </p:nvPr>
        </p:nvSpPr>
        <p:spPr>
          <a:xfrm>
            <a:off x="3698600" y="1764800"/>
            <a:ext cx="4794800" cy="15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77" name="Google Shape;577;p9"/>
          <p:cNvSpPr txBox="1">
            <a:spLocks noGrp="1"/>
          </p:cNvSpPr>
          <p:nvPr>
            <p:ph type="subTitle" idx="1"/>
          </p:nvPr>
        </p:nvSpPr>
        <p:spPr>
          <a:xfrm>
            <a:off x="3003600" y="3632033"/>
            <a:ext cx="6184800" cy="23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2615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0"/>
          <p:cNvSpPr/>
          <p:nvPr/>
        </p:nvSpPr>
        <p:spPr>
          <a:xfrm rot="5400000">
            <a:off x="5865200" y="554600"/>
            <a:ext cx="461600" cy="1225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10"/>
          <p:cNvSpPr/>
          <p:nvPr/>
        </p:nvSpPr>
        <p:spPr>
          <a:xfrm>
            <a:off x="11530267" y="-50800"/>
            <a:ext cx="660400" cy="697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10"/>
          <p:cNvSpPr/>
          <p:nvPr/>
        </p:nvSpPr>
        <p:spPr>
          <a:xfrm rot="5400000">
            <a:off x="5197600" y="-5483000"/>
            <a:ext cx="1796800" cy="1225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2" name="Google Shape;582;p10"/>
          <p:cNvSpPr/>
          <p:nvPr/>
        </p:nvSpPr>
        <p:spPr>
          <a:xfrm>
            <a:off x="-31800" y="-50800"/>
            <a:ext cx="692000" cy="697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3" name="Google Shape;583;p10"/>
          <p:cNvSpPr txBox="1">
            <a:spLocks noGrp="1"/>
          </p:cNvSpPr>
          <p:nvPr>
            <p:ph type="title"/>
          </p:nvPr>
        </p:nvSpPr>
        <p:spPr>
          <a:xfrm>
            <a:off x="660400" y="2785267"/>
            <a:ext cx="4432400" cy="27820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84" name="Google Shape;584;p10"/>
          <p:cNvCxnSpPr/>
          <p:nvPr/>
        </p:nvCxnSpPr>
        <p:spPr>
          <a:xfrm rot="10800000">
            <a:off x="0" y="6391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10"/>
          <p:cNvCxnSpPr/>
          <p:nvPr/>
        </p:nvCxnSpPr>
        <p:spPr>
          <a:xfrm rot="10800000">
            <a:off x="0" y="9504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10"/>
          <p:cNvCxnSpPr/>
          <p:nvPr/>
        </p:nvCxnSpPr>
        <p:spPr>
          <a:xfrm rot="10800000">
            <a:off x="0" y="12617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7" name="Google Shape;587;p10"/>
          <p:cNvCxnSpPr/>
          <p:nvPr/>
        </p:nvCxnSpPr>
        <p:spPr>
          <a:xfrm rot="10800000">
            <a:off x="0" y="15730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8" name="Google Shape;588;p10"/>
          <p:cNvCxnSpPr/>
          <p:nvPr/>
        </p:nvCxnSpPr>
        <p:spPr>
          <a:xfrm rot="10800000">
            <a:off x="0" y="18843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9" name="Google Shape;589;p10"/>
          <p:cNvCxnSpPr/>
          <p:nvPr/>
        </p:nvCxnSpPr>
        <p:spPr>
          <a:xfrm rot="10800000">
            <a:off x="0" y="21956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0" name="Google Shape;590;p10"/>
          <p:cNvCxnSpPr/>
          <p:nvPr/>
        </p:nvCxnSpPr>
        <p:spPr>
          <a:xfrm rot="10800000">
            <a:off x="0" y="25069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1" name="Google Shape;591;p10"/>
          <p:cNvCxnSpPr/>
          <p:nvPr/>
        </p:nvCxnSpPr>
        <p:spPr>
          <a:xfrm rot="10800000">
            <a:off x="0" y="28182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2" name="Google Shape;592;p10"/>
          <p:cNvCxnSpPr/>
          <p:nvPr/>
        </p:nvCxnSpPr>
        <p:spPr>
          <a:xfrm rot="10800000">
            <a:off x="0" y="31295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3" name="Google Shape;593;p10"/>
          <p:cNvCxnSpPr/>
          <p:nvPr/>
        </p:nvCxnSpPr>
        <p:spPr>
          <a:xfrm rot="10800000">
            <a:off x="0" y="34408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4" name="Google Shape;594;p10"/>
          <p:cNvCxnSpPr/>
          <p:nvPr/>
        </p:nvCxnSpPr>
        <p:spPr>
          <a:xfrm rot="10800000">
            <a:off x="0" y="37521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5" name="Google Shape;595;p10"/>
          <p:cNvCxnSpPr/>
          <p:nvPr/>
        </p:nvCxnSpPr>
        <p:spPr>
          <a:xfrm rot="10800000">
            <a:off x="0" y="40634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6" name="Google Shape;596;p10"/>
          <p:cNvCxnSpPr/>
          <p:nvPr/>
        </p:nvCxnSpPr>
        <p:spPr>
          <a:xfrm rot="10800000">
            <a:off x="0" y="43747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7" name="Google Shape;597;p10"/>
          <p:cNvCxnSpPr/>
          <p:nvPr/>
        </p:nvCxnSpPr>
        <p:spPr>
          <a:xfrm rot="10800000">
            <a:off x="0" y="46860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8" name="Google Shape;598;p10"/>
          <p:cNvCxnSpPr/>
          <p:nvPr/>
        </p:nvCxnSpPr>
        <p:spPr>
          <a:xfrm rot="10800000">
            <a:off x="0" y="49973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9" name="Google Shape;599;p10"/>
          <p:cNvCxnSpPr/>
          <p:nvPr/>
        </p:nvCxnSpPr>
        <p:spPr>
          <a:xfrm rot="10800000">
            <a:off x="0" y="53086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0" name="Google Shape;600;p10"/>
          <p:cNvCxnSpPr/>
          <p:nvPr/>
        </p:nvCxnSpPr>
        <p:spPr>
          <a:xfrm rot="10800000">
            <a:off x="0" y="56199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1" name="Google Shape;601;p10"/>
          <p:cNvCxnSpPr/>
          <p:nvPr/>
        </p:nvCxnSpPr>
        <p:spPr>
          <a:xfrm rot="10800000">
            <a:off x="0" y="59312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2" name="Google Shape;602;p10"/>
          <p:cNvCxnSpPr/>
          <p:nvPr/>
        </p:nvCxnSpPr>
        <p:spPr>
          <a:xfrm rot="10800000">
            <a:off x="0" y="62425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3" name="Google Shape;603;p10"/>
          <p:cNvCxnSpPr/>
          <p:nvPr/>
        </p:nvCxnSpPr>
        <p:spPr>
          <a:xfrm>
            <a:off x="8935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4" name="Google Shape;604;p10"/>
          <p:cNvCxnSpPr/>
          <p:nvPr/>
        </p:nvCxnSpPr>
        <p:spPr>
          <a:xfrm>
            <a:off x="12088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5" name="Google Shape;605;p10"/>
          <p:cNvCxnSpPr/>
          <p:nvPr/>
        </p:nvCxnSpPr>
        <p:spPr>
          <a:xfrm>
            <a:off x="15241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6" name="Google Shape;606;p10"/>
          <p:cNvCxnSpPr/>
          <p:nvPr/>
        </p:nvCxnSpPr>
        <p:spPr>
          <a:xfrm>
            <a:off x="18394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7" name="Google Shape;607;p10"/>
          <p:cNvCxnSpPr/>
          <p:nvPr/>
        </p:nvCxnSpPr>
        <p:spPr>
          <a:xfrm>
            <a:off x="21547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8" name="Google Shape;608;p10"/>
          <p:cNvCxnSpPr/>
          <p:nvPr/>
        </p:nvCxnSpPr>
        <p:spPr>
          <a:xfrm>
            <a:off x="24700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9" name="Google Shape;609;p10"/>
          <p:cNvCxnSpPr/>
          <p:nvPr/>
        </p:nvCxnSpPr>
        <p:spPr>
          <a:xfrm>
            <a:off x="27853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0" name="Google Shape;610;p10"/>
          <p:cNvCxnSpPr/>
          <p:nvPr/>
        </p:nvCxnSpPr>
        <p:spPr>
          <a:xfrm>
            <a:off x="31006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1" name="Google Shape;611;p10"/>
          <p:cNvCxnSpPr/>
          <p:nvPr/>
        </p:nvCxnSpPr>
        <p:spPr>
          <a:xfrm>
            <a:off x="34159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2" name="Google Shape;612;p10"/>
          <p:cNvCxnSpPr/>
          <p:nvPr/>
        </p:nvCxnSpPr>
        <p:spPr>
          <a:xfrm>
            <a:off x="37312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3" name="Google Shape;613;p10"/>
          <p:cNvCxnSpPr/>
          <p:nvPr/>
        </p:nvCxnSpPr>
        <p:spPr>
          <a:xfrm>
            <a:off x="40465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4" name="Google Shape;614;p10"/>
          <p:cNvCxnSpPr/>
          <p:nvPr/>
        </p:nvCxnSpPr>
        <p:spPr>
          <a:xfrm>
            <a:off x="43618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5" name="Google Shape;615;p10"/>
          <p:cNvCxnSpPr/>
          <p:nvPr/>
        </p:nvCxnSpPr>
        <p:spPr>
          <a:xfrm>
            <a:off x="46771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6" name="Google Shape;616;p10"/>
          <p:cNvCxnSpPr/>
          <p:nvPr/>
        </p:nvCxnSpPr>
        <p:spPr>
          <a:xfrm>
            <a:off x="49924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7" name="Google Shape;617;p10"/>
          <p:cNvCxnSpPr/>
          <p:nvPr/>
        </p:nvCxnSpPr>
        <p:spPr>
          <a:xfrm>
            <a:off x="53077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8" name="Google Shape;618;p10"/>
          <p:cNvCxnSpPr/>
          <p:nvPr/>
        </p:nvCxnSpPr>
        <p:spPr>
          <a:xfrm>
            <a:off x="56230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9" name="Google Shape;619;p10"/>
          <p:cNvCxnSpPr/>
          <p:nvPr/>
        </p:nvCxnSpPr>
        <p:spPr>
          <a:xfrm>
            <a:off x="59383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0" name="Google Shape;620;p10"/>
          <p:cNvCxnSpPr/>
          <p:nvPr/>
        </p:nvCxnSpPr>
        <p:spPr>
          <a:xfrm>
            <a:off x="62536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1" name="Google Shape;621;p10"/>
          <p:cNvCxnSpPr/>
          <p:nvPr/>
        </p:nvCxnSpPr>
        <p:spPr>
          <a:xfrm>
            <a:off x="65689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2" name="Google Shape;622;p10"/>
          <p:cNvCxnSpPr/>
          <p:nvPr/>
        </p:nvCxnSpPr>
        <p:spPr>
          <a:xfrm>
            <a:off x="68842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3" name="Google Shape;623;p10"/>
          <p:cNvCxnSpPr/>
          <p:nvPr/>
        </p:nvCxnSpPr>
        <p:spPr>
          <a:xfrm>
            <a:off x="71995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4" name="Google Shape;624;p10"/>
          <p:cNvCxnSpPr/>
          <p:nvPr/>
        </p:nvCxnSpPr>
        <p:spPr>
          <a:xfrm>
            <a:off x="75148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5" name="Google Shape;625;p10"/>
          <p:cNvCxnSpPr/>
          <p:nvPr/>
        </p:nvCxnSpPr>
        <p:spPr>
          <a:xfrm>
            <a:off x="78301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6" name="Google Shape;626;p10"/>
          <p:cNvCxnSpPr/>
          <p:nvPr/>
        </p:nvCxnSpPr>
        <p:spPr>
          <a:xfrm>
            <a:off x="81454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7" name="Google Shape;627;p10"/>
          <p:cNvCxnSpPr/>
          <p:nvPr/>
        </p:nvCxnSpPr>
        <p:spPr>
          <a:xfrm>
            <a:off x="84607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8" name="Google Shape;628;p10"/>
          <p:cNvCxnSpPr/>
          <p:nvPr/>
        </p:nvCxnSpPr>
        <p:spPr>
          <a:xfrm>
            <a:off x="87760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9" name="Google Shape;629;p10"/>
          <p:cNvCxnSpPr/>
          <p:nvPr/>
        </p:nvCxnSpPr>
        <p:spPr>
          <a:xfrm>
            <a:off x="90913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0" name="Google Shape;630;p10"/>
          <p:cNvCxnSpPr/>
          <p:nvPr/>
        </p:nvCxnSpPr>
        <p:spPr>
          <a:xfrm>
            <a:off x="94066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1" name="Google Shape;631;p10"/>
          <p:cNvCxnSpPr/>
          <p:nvPr/>
        </p:nvCxnSpPr>
        <p:spPr>
          <a:xfrm>
            <a:off x="97219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2" name="Google Shape;632;p10"/>
          <p:cNvCxnSpPr/>
          <p:nvPr/>
        </p:nvCxnSpPr>
        <p:spPr>
          <a:xfrm>
            <a:off x="100372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3" name="Google Shape;633;p10"/>
          <p:cNvCxnSpPr/>
          <p:nvPr/>
        </p:nvCxnSpPr>
        <p:spPr>
          <a:xfrm>
            <a:off x="103525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4" name="Google Shape;634;p10"/>
          <p:cNvCxnSpPr/>
          <p:nvPr/>
        </p:nvCxnSpPr>
        <p:spPr>
          <a:xfrm>
            <a:off x="106678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5" name="Google Shape;635;p10"/>
          <p:cNvCxnSpPr/>
          <p:nvPr/>
        </p:nvCxnSpPr>
        <p:spPr>
          <a:xfrm>
            <a:off x="109831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6" name="Google Shape;636;p10"/>
          <p:cNvCxnSpPr/>
          <p:nvPr/>
        </p:nvCxnSpPr>
        <p:spPr>
          <a:xfrm>
            <a:off x="112984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7" name="Google Shape;637;p10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638" name="Google Shape;638;p10"/>
          <p:cNvCxnSpPr/>
          <p:nvPr/>
        </p:nvCxnSpPr>
        <p:spPr>
          <a:xfrm>
            <a:off x="8935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9" name="Google Shape;639;p10"/>
          <p:cNvCxnSpPr/>
          <p:nvPr/>
        </p:nvCxnSpPr>
        <p:spPr>
          <a:xfrm>
            <a:off x="12088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0" name="Google Shape;640;p10"/>
          <p:cNvCxnSpPr/>
          <p:nvPr/>
        </p:nvCxnSpPr>
        <p:spPr>
          <a:xfrm>
            <a:off x="15241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1" name="Google Shape;641;p10"/>
          <p:cNvCxnSpPr/>
          <p:nvPr/>
        </p:nvCxnSpPr>
        <p:spPr>
          <a:xfrm>
            <a:off x="18394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2" name="Google Shape;642;p10"/>
          <p:cNvCxnSpPr/>
          <p:nvPr/>
        </p:nvCxnSpPr>
        <p:spPr>
          <a:xfrm>
            <a:off x="21547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3" name="Google Shape;643;p10"/>
          <p:cNvCxnSpPr/>
          <p:nvPr/>
        </p:nvCxnSpPr>
        <p:spPr>
          <a:xfrm>
            <a:off x="24700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4" name="Google Shape;644;p10"/>
          <p:cNvCxnSpPr/>
          <p:nvPr/>
        </p:nvCxnSpPr>
        <p:spPr>
          <a:xfrm>
            <a:off x="27853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5" name="Google Shape;645;p10"/>
          <p:cNvCxnSpPr/>
          <p:nvPr/>
        </p:nvCxnSpPr>
        <p:spPr>
          <a:xfrm>
            <a:off x="31006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6" name="Google Shape;646;p10"/>
          <p:cNvCxnSpPr/>
          <p:nvPr/>
        </p:nvCxnSpPr>
        <p:spPr>
          <a:xfrm>
            <a:off x="34159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7" name="Google Shape;647;p10"/>
          <p:cNvCxnSpPr/>
          <p:nvPr/>
        </p:nvCxnSpPr>
        <p:spPr>
          <a:xfrm>
            <a:off x="37312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8" name="Google Shape;648;p10"/>
          <p:cNvCxnSpPr/>
          <p:nvPr/>
        </p:nvCxnSpPr>
        <p:spPr>
          <a:xfrm>
            <a:off x="40465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9" name="Google Shape;649;p10"/>
          <p:cNvCxnSpPr/>
          <p:nvPr/>
        </p:nvCxnSpPr>
        <p:spPr>
          <a:xfrm>
            <a:off x="43618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0" name="Google Shape;650;p10"/>
          <p:cNvCxnSpPr/>
          <p:nvPr/>
        </p:nvCxnSpPr>
        <p:spPr>
          <a:xfrm>
            <a:off x="46771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1" name="Google Shape;651;p10"/>
          <p:cNvCxnSpPr/>
          <p:nvPr/>
        </p:nvCxnSpPr>
        <p:spPr>
          <a:xfrm>
            <a:off x="49924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2" name="Google Shape;652;p10"/>
          <p:cNvCxnSpPr/>
          <p:nvPr/>
        </p:nvCxnSpPr>
        <p:spPr>
          <a:xfrm>
            <a:off x="53077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3" name="Google Shape;653;p10"/>
          <p:cNvCxnSpPr/>
          <p:nvPr/>
        </p:nvCxnSpPr>
        <p:spPr>
          <a:xfrm>
            <a:off x="56230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4" name="Google Shape;654;p10"/>
          <p:cNvCxnSpPr/>
          <p:nvPr/>
        </p:nvCxnSpPr>
        <p:spPr>
          <a:xfrm>
            <a:off x="59383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5" name="Google Shape;655;p10"/>
          <p:cNvCxnSpPr/>
          <p:nvPr/>
        </p:nvCxnSpPr>
        <p:spPr>
          <a:xfrm>
            <a:off x="62536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6" name="Google Shape;656;p10"/>
          <p:cNvCxnSpPr/>
          <p:nvPr/>
        </p:nvCxnSpPr>
        <p:spPr>
          <a:xfrm>
            <a:off x="65689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7" name="Google Shape;657;p10"/>
          <p:cNvCxnSpPr/>
          <p:nvPr/>
        </p:nvCxnSpPr>
        <p:spPr>
          <a:xfrm>
            <a:off x="68842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8" name="Google Shape;658;p10"/>
          <p:cNvCxnSpPr/>
          <p:nvPr/>
        </p:nvCxnSpPr>
        <p:spPr>
          <a:xfrm>
            <a:off x="71995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9" name="Google Shape;659;p10"/>
          <p:cNvCxnSpPr/>
          <p:nvPr/>
        </p:nvCxnSpPr>
        <p:spPr>
          <a:xfrm>
            <a:off x="75148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" name="Google Shape;660;p10"/>
          <p:cNvCxnSpPr/>
          <p:nvPr/>
        </p:nvCxnSpPr>
        <p:spPr>
          <a:xfrm>
            <a:off x="78301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1" name="Google Shape;661;p10"/>
          <p:cNvCxnSpPr/>
          <p:nvPr/>
        </p:nvCxnSpPr>
        <p:spPr>
          <a:xfrm>
            <a:off x="81454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2" name="Google Shape;662;p10"/>
          <p:cNvCxnSpPr/>
          <p:nvPr/>
        </p:nvCxnSpPr>
        <p:spPr>
          <a:xfrm>
            <a:off x="84607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3" name="Google Shape;663;p10"/>
          <p:cNvCxnSpPr/>
          <p:nvPr/>
        </p:nvCxnSpPr>
        <p:spPr>
          <a:xfrm>
            <a:off x="87760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4" name="Google Shape;664;p10"/>
          <p:cNvCxnSpPr/>
          <p:nvPr/>
        </p:nvCxnSpPr>
        <p:spPr>
          <a:xfrm>
            <a:off x="90913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5" name="Google Shape;665;p10"/>
          <p:cNvCxnSpPr/>
          <p:nvPr/>
        </p:nvCxnSpPr>
        <p:spPr>
          <a:xfrm>
            <a:off x="94066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6" name="Google Shape;666;p10"/>
          <p:cNvCxnSpPr/>
          <p:nvPr/>
        </p:nvCxnSpPr>
        <p:spPr>
          <a:xfrm>
            <a:off x="97219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7" name="Google Shape;667;p10"/>
          <p:cNvCxnSpPr/>
          <p:nvPr/>
        </p:nvCxnSpPr>
        <p:spPr>
          <a:xfrm>
            <a:off x="100372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8" name="Google Shape;668;p10"/>
          <p:cNvCxnSpPr/>
          <p:nvPr/>
        </p:nvCxnSpPr>
        <p:spPr>
          <a:xfrm>
            <a:off x="103525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9" name="Google Shape;669;p10"/>
          <p:cNvCxnSpPr/>
          <p:nvPr/>
        </p:nvCxnSpPr>
        <p:spPr>
          <a:xfrm>
            <a:off x="106678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0" name="Google Shape;670;p10"/>
          <p:cNvCxnSpPr/>
          <p:nvPr/>
        </p:nvCxnSpPr>
        <p:spPr>
          <a:xfrm>
            <a:off x="109831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1" name="Google Shape;671;p10"/>
          <p:cNvCxnSpPr/>
          <p:nvPr/>
        </p:nvCxnSpPr>
        <p:spPr>
          <a:xfrm>
            <a:off x="112984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2" name="Google Shape;672;p10"/>
          <p:cNvCxnSpPr/>
          <p:nvPr/>
        </p:nvCxnSpPr>
        <p:spPr>
          <a:xfrm rot="10800000">
            <a:off x="11531600" y="6391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3" name="Google Shape;673;p10"/>
          <p:cNvCxnSpPr/>
          <p:nvPr/>
        </p:nvCxnSpPr>
        <p:spPr>
          <a:xfrm rot="10800000">
            <a:off x="11531600" y="9504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4" name="Google Shape;674;p10"/>
          <p:cNvCxnSpPr/>
          <p:nvPr/>
        </p:nvCxnSpPr>
        <p:spPr>
          <a:xfrm rot="10800000">
            <a:off x="11531600" y="12617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5" name="Google Shape;675;p10"/>
          <p:cNvCxnSpPr/>
          <p:nvPr/>
        </p:nvCxnSpPr>
        <p:spPr>
          <a:xfrm rot="10800000">
            <a:off x="11531600" y="15730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6" name="Google Shape;676;p10"/>
          <p:cNvCxnSpPr/>
          <p:nvPr/>
        </p:nvCxnSpPr>
        <p:spPr>
          <a:xfrm rot="10800000">
            <a:off x="11531600" y="18843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7" name="Google Shape;677;p10"/>
          <p:cNvCxnSpPr/>
          <p:nvPr/>
        </p:nvCxnSpPr>
        <p:spPr>
          <a:xfrm rot="10800000">
            <a:off x="11531600" y="21956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8" name="Google Shape;678;p10"/>
          <p:cNvCxnSpPr/>
          <p:nvPr/>
        </p:nvCxnSpPr>
        <p:spPr>
          <a:xfrm rot="10800000">
            <a:off x="11531600" y="25069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9" name="Google Shape;679;p10"/>
          <p:cNvCxnSpPr/>
          <p:nvPr/>
        </p:nvCxnSpPr>
        <p:spPr>
          <a:xfrm rot="10800000">
            <a:off x="11531600" y="28182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0" name="Google Shape;680;p10"/>
          <p:cNvCxnSpPr/>
          <p:nvPr/>
        </p:nvCxnSpPr>
        <p:spPr>
          <a:xfrm rot="10800000">
            <a:off x="11531600" y="31295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1" name="Google Shape;681;p10"/>
          <p:cNvCxnSpPr/>
          <p:nvPr/>
        </p:nvCxnSpPr>
        <p:spPr>
          <a:xfrm rot="10800000">
            <a:off x="11531600" y="34408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2" name="Google Shape;682;p10"/>
          <p:cNvCxnSpPr/>
          <p:nvPr/>
        </p:nvCxnSpPr>
        <p:spPr>
          <a:xfrm rot="10800000">
            <a:off x="11531600" y="37521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3" name="Google Shape;683;p10"/>
          <p:cNvCxnSpPr/>
          <p:nvPr/>
        </p:nvCxnSpPr>
        <p:spPr>
          <a:xfrm rot="10800000">
            <a:off x="11531600" y="40634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4" name="Google Shape;684;p10"/>
          <p:cNvCxnSpPr/>
          <p:nvPr/>
        </p:nvCxnSpPr>
        <p:spPr>
          <a:xfrm rot="10800000">
            <a:off x="11531600" y="43747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5" name="Google Shape;685;p10"/>
          <p:cNvCxnSpPr/>
          <p:nvPr/>
        </p:nvCxnSpPr>
        <p:spPr>
          <a:xfrm rot="10800000">
            <a:off x="11531600" y="46860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6" name="Google Shape;686;p10"/>
          <p:cNvCxnSpPr/>
          <p:nvPr/>
        </p:nvCxnSpPr>
        <p:spPr>
          <a:xfrm rot="10800000">
            <a:off x="11531600" y="49973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7" name="Google Shape;687;p10"/>
          <p:cNvCxnSpPr/>
          <p:nvPr/>
        </p:nvCxnSpPr>
        <p:spPr>
          <a:xfrm rot="10800000">
            <a:off x="11531600" y="53086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8" name="Google Shape;688;p10"/>
          <p:cNvCxnSpPr/>
          <p:nvPr/>
        </p:nvCxnSpPr>
        <p:spPr>
          <a:xfrm rot="10800000">
            <a:off x="11531600" y="56199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9" name="Google Shape;689;p10"/>
          <p:cNvCxnSpPr/>
          <p:nvPr/>
        </p:nvCxnSpPr>
        <p:spPr>
          <a:xfrm rot="10800000">
            <a:off x="11531600" y="59312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0" name="Google Shape;690;p10"/>
          <p:cNvCxnSpPr/>
          <p:nvPr/>
        </p:nvCxnSpPr>
        <p:spPr>
          <a:xfrm rot="10800000">
            <a:off x="11531600" y="62425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91" name="Google Shape;691;p10"/>
          <p:cNvGrpSpPr/>
          <p:nvPr/>
        </p:nvGrpSpPr>
        <p:grpSpPr>
          <a:xfrm>
            <a:off x="0" y="327800"/>
            <a:ext cx="12192000" cy="6226000"/>
            <a:chOff x="0" y="245850"/>
            <a:chExt cx="9144000" cy="4669500"/>
          </a:xfrm>
        </p:grpSpPr>
        <p:cxnSp>
          <p:nvCxnSpPr>
            <p:cNvPr id="692" name="Google Shape;692;p10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10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94" name="Google Shape;694;p10"/>
          <p:cNvGrpSpPr/>
          <p:nvPr/>
        </p:nvGrpSpPr>
        <p:grpSpPr>
          <a:xfrm>
            <a:off x="262951" y="-46399"/>
            <a:ext cx="11666100" cy="6974400"/>
            <a:chOff x="197213" y="-34799"/>
            <a:chExt cx="8749575" cy="5230800"/>
          </a:xfrm>
        </p:grpSpPr>
        <p:cxnSp>
          <p:nvCxnSpPr>
            <p:cNvPr id="695" name="Google Shape;695;p10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10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10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10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9" name="Google Shape;699;p10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0" name="Google Shape;700;p10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1" name="Google Shape;701;p10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2" name="Google Shape;702;p10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3" name="Google Shape;703;p10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704" name="Google Shape;704;p10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10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29458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707;p11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708" name="Google Shape;708;p11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1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1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1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1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1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11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11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11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11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11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11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11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11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11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3" name="Google Shape;723;p11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4" name="Google Shape;724;p11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11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11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11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11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11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11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11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11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11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11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11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11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11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11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11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11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11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11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11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11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11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11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11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11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11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11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11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11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11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11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11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11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11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11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11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11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11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11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11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11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11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11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67" name="Google Shape;767;p11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8" name="Google Shape;768;p11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9" name="Google Shape;769;p11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11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1" name="Google Shape;771;p11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72" name="Google Shape;772;p11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773" name="Google Shape;773;p11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5" name="Google Shape;775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547867"/>
            <a:ext cx="8768000" cy="18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76" name="Google Shape;776;p11"/>
          <p:cNvSpPr txBox="1">
            <a:spLocks noGrp="1"/>
          </p:cNvSpPr>
          <p:nvPr>
            <p:ph type="subTitle" idx="1"/>
          </p:nvPr>
        </p:nvSpPr>
        <p:spPr>
          <a:xfrm>
            <a:off x="1712000" y="4499233"/>
            <a:ext cx="8768000" cy="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801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767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13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780" name="Google Shape;780;p13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13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13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13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13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13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13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13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13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13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13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13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13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13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13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13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13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13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13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13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13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13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13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13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13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13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13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13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13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13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13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13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13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13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13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13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13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13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13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13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13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13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13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13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13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13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13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13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13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13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13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13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13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13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13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13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13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13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13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39" name="Google Shape;839;p13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13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13"/>
          <p:cNvSpPr txBox="1">
            <a:spLocks noGrp="1"/>
          </p:cNvSpPr>
          <p:nvPr>
            <p:ph type="title"/>
          </p:nvPr>
        </p:nvSpPr>
        <p:spPr>
          <a:xfrm>
            <a:off x="960000" y="24253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title" idx="2" hasCustomPrompt="1"/>
          </p:nvPr>
        </p:nvSpPr>
        <p:spPr>
          <a:xfrm>
            <a:off x="2070800" y="1832147"/>
            <a:ext cx="893600" cy="4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43" name="Google Shape;843;p13"/>
          <p:cNvSpPr txBox="1">
            <a:spLocks noGrp="1"/>
          </p:cNvSpPr>
          <p:nvPr>
            <p:ph type="subTitle" idx="1"/>
          </p:nvPr>
        </p:nvSpPr>
        <p:spPr>
          <a:xfrm>
            <a:off x="960000" y="30041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3"/>
          </p:nvPr>
        </p:nvSpPr>
        <p:spPr>
          <a:xfrm>
            <a:off x="4538400" y="24253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45" name="Google Shape;845;p13"/>
          <p:cNvSpPr txBox="1">
            <a:spLocks noGrp="1"/>
          </p:cNvSpPr>
          <p:nvPr>
            <p:ph type="subTitle" idx="4"/>
          </p:nvPr>
        </p:nvSpPr>
        <p:spPr>
          <a:xfrm>
            <a:off x="4538400" y="30041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13"/>
          <p:cNvSpPr txBox="1">
            <a:spLocks noGrp="1"/>
          </p:cNvSpPr>
          <p:nvPr>
            <p:ph type="title" idx="5"/>
          </p:nvPr>
        </p:nvSpPr>
        <p:spPr>
          <a:xfrm>
            <a:off x="8620500" y="2425300"/>
            <a:ext cx="210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47" name="Google Shape;847;p13"/>
          <p:cNvSpPr txBox="1">
            <a:spLocks noGrp="1"/>
          </p:cNvSpPr>
          <p:nvPr>
            <p:ph type="subTitle" idx="6"/>
          </p:nvPr>
        </p:nvSpPr>
        <p:spPr>
          <a:xfrm>
            <a:off x="8116800" y="30041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8" name="Google Shape;848;p13"/>
          <p:cNvSpPr txBox="1">
            <a:spLocks noGrp="1"/>
          </p:cNvSpPr>
          <p:nvPr>
            <p:ph type="title" idx="7"/>
          </p:nvPr>
        </p:nvSpPr>
        <p:spPr>
          <a:xfrm>
            <a:off x="1558800" y="4811167"/>
            <a:ext cx="191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49" name="Google Shape;849;p13"/>
          <p:cNvSpPr txBox="1">
            <a:spLocks noGrp="1"/>
          </p:cNvSpPr>
          <p:nvPr>
            <p:ph type="subTitle" idx="8"/>
          </p:nvPr>
        </p:nvSpPr>
        <p:spPr>
          <a:xfrm>
            <a:off x="960000" y="53900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0" name="Google Shape;850;p13"/>
          <p:cNvSpPr txBox="1">
            <a:spLocks noGrp="1"/>
          </p:cNvSpPr>
          <p:nvPr>
            <p:ph type="title" idx="9"/>
          </p:nvPr>
        </p:nvSpPr>
        <p:spPr>
          <a:xfrm>
            <a:off x="5137200" y="4811167"/>
            <a:ext cx="191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51" name="Google Shape;851;p13"/>
          <p:cNvSpPr txBox="1">
            <a:spLocks noGrp="1"/>
          </p:cNvSpPr>
          <p:nvPr>
            <p:ph type="subTitle" idx="13"/>
          </p:nvPr>
        </p:nvSpPr>
        <p:spPr>
          <a:xfrm>
            <a:off x="4538400" y="53900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2" name="Google Shape;852;p13"/>
          <p:cNvSpPr txBox="1">
            <a:spLocks noGrp="1"/>
          </p:cNvSpPr>
          <p:nvPr>
            <p:ph type="title" idx="14"/>
          </p:nvPr>
        </p:nvSpPr>
        <p:spPr>
          <a:xfrm>
            <a:off x="9023233" y="4811167"/>
            <a:ext cx="130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53" name="Google Shape;853;p13"/>
          <p:cNvSpPr txBox="1">
            <a:spLocks noGrp="1"/>
          </p:cNvSpPr>
          <p:nvPr>
            <p:ph type="subTitle" idx="15"/>
          </p:nvPr>
        </p:nvSpPr>
        <p:spPr>
          <a:xfrm>
            <a:off x="8116800" y="53900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4" name="Google Shape;854;p13"/>
          <p:cNvSpPr txBox="1">
            <a:spLocks noGrp="1"/>
          </p:cNvSpPr>
          <p:nvPr>
            <p:ph type="title" idx="16"/>
          </p:nvPr>
        </p:nvSpPr>
        <p:spPr>
          <a:xfrm>
            <a:off x="960000" y="474433"/>
            <a:ext cx="874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13"/>
          <p:cNvSpPr txBox="1">
            <a:spLocks noGrp="1"/>
          </p:cNvSpPr>
          <p:nvPr>
            <p:ph type="title" idx="17" hasCustomPrompt="1"/>
          </p:nvPr>
        </p:nvSpPr>
        <p:spPr>
          <a:xfrm>
            <a:off x="5649200" y="1832147"/>
            <a:ext cx="893600" cy="4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6" name="Google Shape;856;p13"/>
          <p:cNvSpPr txBox="1">
            <a:spLocks noGrp="1"/>
          </p:cNvSpPr>
          <p:nvPr>
            <p:ph type="title" idx="18" hasCustomPrompt="1"/>
          </p:nvPr>
        </p:nvSpPr>
        <p:spPr>
          <a:xfrm>
            <a:off x="9227600" y="1832147"/>
            <a:ext cx="893600" cy="4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7" name="Google Shape;857;p13"/>
          <p:cNvSpPr txBox="1">
            <a:spLocks noGrp="1"/>
          </p:cNvSpPr>
          <p:nvPr>
            <p:ph type="title" idx="19" hasCustomPrompt="1"/>
          </p:nvPr>
        </p:nvSpPr>
        <p:spPr>
          <a:xfrm>
            <a:off x="2070800" y="4225547"/>
            <a:ext cx="893600" cy="4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8" name="Google Shape;858;p13"/>
          <p:cNvSpPr txBox="1">
            <a:spLocks noGrp="1"/>
          </p:cNvSpPr>
          <p:nvPr>
            <p:ph type="title" idx="20" hasCustomPrompt="1"/>
          </p:nvPr>
        </p:nvSpPr>
        <p:spPr>
          <a:xfrm>
            <a:off x="5649200" y="4225547"/>
            <a:ext cx="893600" cy="4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9" name="Google Shape;859;p13"/>
          <p:cNvSpPr txBox="1">
            <a:spLocks noGrp="1"/>
          </p:cNvSpPr>
          <p:nvPr>
            <p:ph type="title" idx="21" hasCustomPrompt="1"/>
          </p:nvPr>
        </p:nvSpPr>
        <p:spPr>
          <a:xfrm>
            <a:off x="9227600" y="4225547"/>
            <a:ext cx="893600" cy="4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60" name="Google Shape;860;p13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13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2" name="Google Shape;862;p13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863" name="Google Shape;863;p13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5" name="Google Shape;865;p13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9542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Google Shape;867;p14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868" name="Google Shape;868;p14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14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14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14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14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14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14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5" name="Google Shape;875;p14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6" name="Google Shape;876;p14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14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14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14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14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14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14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14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14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14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14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14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14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14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14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14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14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14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14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5" name="Google Shape;895;p14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14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14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14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14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14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14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14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14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14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14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14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14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14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14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14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14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14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14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14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14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14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14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14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14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14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14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14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14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14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14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6" name="Google Shape;926;p14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7" name="Google Shape;927;p14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14"/>
          <p:cNvSpPr txBox="1">
            <a:spLocks noGrp="1"/>
          </p:cNvSpPr>
          <p:nvPr>
            <p:ph type="subTitle" idx="1"/>
          </p:nvPr>
        </p:nvSpPr>
        <p:spPr>
          <a:xfrm>
            <a:off x="2000600" y="2328267"/>
            <a:ext cx="8190800" cy="2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929" name="Google Shape;929;p14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14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14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14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3" name="Google Shape;933;p14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934" name="Google Shape;934;p14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6" name="Google Shape;936;p14"/>
          <p:cNvSpPr txBox="1">
            <a:spLocks noGrp="1"/>
          </p:cNvSpPr>
          <p:nvPr>
            <p:ph type="title"/>
          </p:nvPr>
        </p:nvSpPr>
        <p:spPr>
          <a:xfrm>
            <a:off x="3053400" y="49300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5412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oogle Shape;938;p15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939" name="Google Shape;939;p15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0" name="Google Shape;940;p15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1" name="Google Shape;941;p15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2" name="Google Shape;942;p15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3" name="Google Shape;943;p15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4" name="Google Shape;944;p15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5" name="Google Shape;945;p15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6" name="Google Shape;946;p15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7" name="Google Shape;947;p15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8" name="Google Shape;948;p15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9" name="Google Shape;949;p15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15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1" name="Google Shape;951;p15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2" name="Google Shape;952;p15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15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p15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p15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p15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7" name="Google Shape;957;p15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8" name="Google Shape;958;p15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9" name="Google Shape;959;p15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0" name="Google Shape;960;p15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1" name="Google Shape;961;p15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p15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3" name="Google Shape;963;p15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15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5" name="Google Shape;965;p15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6" name="Google Shape;966;p15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7" name="Google Shape;967;p15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8" name="Google Shape;968;p15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9" name="Google Shape;969;p15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0" name="Google Shape;970;p15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1" name="Google Shape;971;p15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2" name="Google Shape;972;p15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3" name="Google Shape;973;p15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4" name="Google Shape;974;p15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5" name="Google Shape;975;p15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6" name="Google Shape;976;p15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7" name="Google Shape;977;p15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8" name="Google Shape;978;p15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9" name="Google Shape;979;p15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0" name="Google Shape;980;p15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1" name="Google Shape;981;p15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p15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3" name="Google Shape;983;p15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4" name="Google Shape;984;p15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5" name="Google Shape;985;p15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6" name="Google Shape;986;p15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7" name="Google Shape;987;p15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15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15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15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1" name="Google Shape;991;p15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2" name="Google Shape;992;p15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3" name="Google Shape;993;p15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4" name="Google Shape;994;p15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5" name="Google Shape;995;p15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15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15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98" name="Google Shape;998;p15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15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15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15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15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3" name="Google Shape;1003;p15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1004" name="Google Shape;1004;p15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06" name="Google Shape;1006;p15"/>
          <p:cNvSpPr txBox="1">
            <a:spLocks noGrp="1"/>
          </p:cNvSpPr>
          <p:nvPr>
            <p:ph type="title"/>
          </p:nvPr>
        </p:nvSpPr>
        <p:spPr>
          <a:xfrm>
            <a:off x="960000" y="3929584"/>
            <a:ext cx="3115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07" name="Google Shape;1007;p15"/>
          <p:cNvSpPr txBox="1">
            <a:spLocks noGrp="1"/>
          </p:cNvSpPr>
          <p:nvPr>
            <p:ph type="subTitle" idx="1"/>
          </p:nvPr>
        </p:nvSpPr>
        <p:spPr>
          <a:xfrm>
            <a:off x="960000" y="4394147"/>
            <a:ext cx="31152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8" name="Google Shape;1008;p15"/>
          <p:cNvSpPr txBox="1">
            <a:spLocks noGrp="1"/>
          </p:cNvSpPr>
          <p:nvPr>
            <p:ph type="title" idx="2"/>
          </p:nvPr>
        </p:nvSpPr>
        <p:spPr>
          <a:xfrm>
            <a:off x="4538400" y="3929584"/>
            <a:ext cx="3115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09" name="Google Shape;1009;p15"/>
          <p:cNvSpPr txBox="1">
            <a:spLocks noGrp="1"/>
          </p:cNvSpPr>
          <p:nvPr>
            <p:ph type="subTitle" idx="3"/>
          </p:nvPr>
        </p:nvSpPr>
        <p:spPr>
          <a:xfrm>
            <a:off x="4538400" y="4394147"/>
            <a:ext cx="31152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0" name="Google Shape;1010;p15"/>
          <p:cNvSpPr txBox="1">
            <a:spLocks noGrp="1"/>
          </p:cNvSpPr>
          <p:nvPr>
            <p:ph type="title" idx="4"/>
          </p:nvPr>
        </p:nvSpPr>
        <p:spPr>
          <a:xfrm>
            <a:off x="8116800" y="3929584"/>
            <a:ext cx="3115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11" name="Google Shape;1011;p15"/>
          <p:cNvSpPr txBox="1">
            <a:spLocks noGrp="1"/>
          </p:cNvSpPr>
          <p:nvPr>
            <p:ph type="subTitle" idx="5"/>
          </p:nvPr>
        </p:nvSpPr>
        <p:spPr>
          <a:xfrm>
            <a:off x="8116800" y="4394147"/>
            <a:ext cx="31152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15"/>
          <p:cNvSpPr txBox="1">
            <a:spLocks noGrp="1"/>
          </p:cNvSpPr>
          <p:nvPr>
            <p:ph type="title" idx="6"/>
          </p:nvPr>
        </p:nvSpPr>
        <p:spPr>
          <a:xfrm>
            <a:off x="960000" y="474433"/>
            <a:ext cx="831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9968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4" name="Google Shape;1014;p16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1015" name="Google Shape;1015;p16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6" name="Google Shape;1016;p16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7" name="Google Shape;1017;p16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8" name="Google Shape;1018;p16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9" name="Google Shape;1019;p16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0" name="Google Shape;1020;p16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1" name="Google Shape;1021;p16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2" name="Google Shape;1022;p16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3" name="Google Shape;1023;p16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4" name="Google Shape;1024;p16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16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6" name="Google Shape;1026;p16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7" name="Google Shape;1027;p16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16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16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16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16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16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16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16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16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16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16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16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9" name="Google Shape;1039;p16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0" name="Google Shape;1040;p16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16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16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16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16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16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16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16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16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16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6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6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6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6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6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6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6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6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6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6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6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6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6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6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16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16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16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16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8" name="Google Shape;1068;p16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9" name="Google Shape;1069;p16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0" name="Google Shape;1070;p16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1" name="Google Shape;1071;p16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16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3" name="Google Shape;1073;p16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74" name="Google Shape;1074;p16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5" name="Google Shape;1075;p16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6" name="Google Shape;1076;p16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7" name="Google Shape;1077;p16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8" name="Google Shape;1078;p16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9" name="Google Shape;1079;p16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1080" name="Google Shape;1080;p16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6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2" name="Google Shape;1082;p16"/>
          <p:cNvSpPr txBox="1">
            <a:spLocks noGrp="1"/>
          </p:cNvSpPr>
          <p:nvPr>
            <p:ph type="title"/>
          </p:nvPr>
        </p:nvSpPr>
        <p:spPr>
          <a:xfrm>
            <a:off x="2746684" y="2396200"/>
            <a:ext cx="2737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83" name="Google Shape;1083;p16"/>
          <p:cNvSpPr txBox="1">
            <a:spLocks noGrp="1"/>
          </p:cNvSpPr>
          <p:nvPr>
            <p:ph type="subTitle" idx="1"/>
          </p:nvPr>
        </p:nvSpPr>
        <p:spPr>
          <a:xfrm>
            <a:off x="2746684" y="2873433"/>
            <a:ext cx="2737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16"/>
          <p:cNvSpPr txBox="1">
            <a:spLocks noGrp="1"/>
          </p:cNvSpPr>
          <p:nvPr>
            <p:ph type="title" idx="2"/>
          </p:nvPr>
        </p:nvSpPr>
        <p:spPr>
          <a:xfrm>
            <a:off x="7816508" y="2396200"/>
            <a:ext cx="2737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85" name="Google Shape;1085;p16"/>
          <p:cNvSpPr txBox="1">
            <a:spLocks noGrp="1"/>
          </p:cNvSpPr>
          <p:nvPr>
            <p:ph type="subTitle" idx="3"/>
          </p:nvPr>
        </p:nvSpPr>
        <p:spPr>
          <a:xfrm>
            <a:off x="7816508" y="2873433"/>
            <a:ext cx="2737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16"/>
          <p:cNvSpPr txBox="1">
            <a:spLocks noGrp="1"/>
          </p:cNvSpPr>
          <p:nvPr>
            <p:ph type="title" idx="4"/>
          </p:nvPr>
        </p:nvSpPr>
        <p:spPr>
          <a:xfrm>
            <a:off x="2746684" y="4307400"/>
            <a:ext cx="2737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87" name="Google Shape;1087;p16"/>
          <p:cNvSpPr txBox="1">
            <a:spLocks noGrp="1"/>
          </p:cNvSpPr>
          <p:nvPr>
            <p:ph type="subTitle" idx="5"/>
          </p:nvPr>
        </p:nvSpPr>
        <p:spPr>
          <a:xfrm>
            <a:off x="2746684" y="4784633"/>
            <a:ext cx="2737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8" name="Google Shape;1088;p16"/>
          <p:cNvSpPr txBox="1">
            <a:spLocks noGrp="1"/>
          </p:cNvSpPr>
          <p:nvPr>
            <p:ph type="title" idx="6"/>
          </p:nvPr>
        </p:nvSpPr>
        <p:spPr>
          <a:xfrm>
            <a:off x="7816508" y="4307400"/>
            <a:ext cx="2737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89" name="Google Shape;1089;p16"/>
          <p:cNvSpPr txBox="1">
            <a:spLocks noGrp="1"/>
          </p:cNvSpPr>
          <p:nvPr>
            <p:ph type="subTitle" idx="7"/>
          </p:nvPr>
        </p:nvSpPr>
        <p:spPr>
          <a:xfrm>
            <a:off x="7816508" y="4784633"/>
            <a:ext cx="2737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0" name="Google Shape;1090;p16"/>
          <p:cNvSpPr txBox="1">
            <a:spLocks noGrp="1"/>
          </p:cNvSpPr>
          <p:nvPr>
            <p:ph type="title" idx="8"/>
          </p:nvPr>
        </p:nvSpPr>
        <p:spPr>
          <a:xfrm>
            <a:off x="960000" y="47442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757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59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59" y="356659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78" name="เมฆ 77"/>
          <p:cNvSpPr/>
          <p:nvPr userDrawn="1"/>
        </p:nvSpPr>
        <p:spPr>
          <a:xfrm rot="1140269" flipH="1">
            <a:off x="9734200" y="-134360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047545" y="2539621"/>
            <a:ext cx="433855" cy="482184"/>
          </a:xfrm>
          <a:prstGeom prst="rect">
            <a:avLst/>
          </a:prstGeom>
        </p:spPr>
      </p:pic>
      <p:grpSp>
        <p:nvGrpSpPr>
          <p:cNvPr id="80" name="กลุ่ม 79"/>
          <p:cNvGrpSpPr/>
          <p:nvPr userDrawn="1"/>
        </p:nvGrpSpPr>
        <p:grpSpPr>
          <a:xfrm>
            <a:off x="469218" y="184343"/>
            <a:ext cx="3015709" cy="600000"/>
            <a:chOff x="3289945" y="3405879"/>
            <a:chExt cx="2261782" cy="450000"/>
          </a:xfrm>
        </p:grpSpPr>
        <p:sp>
          <p:nvSpPr>
            <p:cNvPr id="81" name="วงรี 8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solidFill>
                  <a:prstClr val="white"/>
                </a:solidFill>
              </a:endParaRPr>
            </a:p>
          </p:txBody>
        </p:sp>
        <p:sp>
          <p:nvSpPr>
            <p:cNvPr id="82" name="วงรี 8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solidFill>
                  <a:prstClr val="white"/>
                </a:solidFill>
              </a:endParaRPr>
            </a:p>
          </p:txBody>
        </p:sp>
        <p:sp>
          <p:nvSpPr>
            <p:cNvPr id="83" name="วงรี 8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solidFill>
                  <a:prstClr val="white"/>
                </a:solidFill>
              </a:endParaRPr>
            </a:p>
          </p:txBody>
        </p:sp>
        <p:sp>
          <p:nvSpPr>
            <p:cNvPr id="84" name="วงรี 8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85" name="กลุ่ม 84"/>
          <p:cNvGrpSpPr/>
          <p:nvPr userDrawn="1"/>
        </p:nvGrpSpPr>
        <p:grpSpPr>
          <a:xfrm>
            <a:off x="1685893" y="2702280"/>
            <a:ext cx="9018619" cy="2454913"/>
            <a:chOff x="1264420" y="2026709"/>
            <a:chExt cx="6763964" cy="1841185"/>
          </a:xfrm>
        </p:grpSpPr>
        <p:sp>
          <p:nvSpPr>
            <p:cNvPr id="86" name="สี่เหลี่ยมผืนผ้า 85"/>
            <p:cNvSpPr/>
            <p:nvPr/>
          </p:nvSpPr>
          <p:spPr>
            <a:xfrm>
              <a:off x="1360490" y="2170725"/>
              <a:ext cx="6667894" cy="1697169"/>
            </a:xfrm>
            <a:prstGeom prst="rect">
              <a:avLst/>
            </a:prstGeom>
            <a:pattFill prst="wdDnDiag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7" name="สี่เหลี่ยมผืนผ้า 86"/>
            <p:cNvSpPr/>
            <p:nvPr/>
          </p:nvSpPr>
          <p:spPr>
            <a:xfrm>
              <a:off x="1264420" y="2026709"/>
              <a:ext cx="6667893" cy="16971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21" y="1091041"/>
            <a:ext cx="552659" cy="593295"/>
          </a:xfrm>
          <a:prstGeom prst="rect">
            <a:avLst/>
          </a:prstGeom>
        </p:spPr>
      </p:pic>
      <p:pic>
        <p:nvPicPr>
          <p:cNvPr id="89" name="รูปภาพ 8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8" y="4752522"/>
            <a:ext cx="552659" cy="593295"/>
          </a:xfrm>
          <a:prstGeom prst="rect">
            <a:avLst/>
          </a:prstGeom>
        </p:spPr>
      </p:pic>
      <p:pic>
        <p:nvPicPr>
          <p:cNvPr id="90" name="รูปภาพ 8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36" y="5707134"/>
            <a:ext cx="755841" cy="804605"/>
          </a:xfrm>
          <a:prstGeom prst="rect">
            <a:avLst/>
          </a:prstGeom>
        </p:spPr>
      </p:pic>
      <p:pic>
        <p:nvPicPr>
          <p:cNvPr id="91" name="รูปภาพ 9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21" y="1448659"/>
            <a:ext cx="861497" cy="967152"/>
          </a:xfrm>
          <a:prstGeom prst="rect">
            <a:avLst/>
          </a:prstGeom>
        </p:spPr>
      </p:pic>
      <p:grpSp>
        <p:nvGrpSpPr>
          <p:cNvPr id="92" name="กลุ่ม 91"/>
          <p:cNvGrpSpPr/>
          <p:nvPr userDrawn="1"/>
        </p:nvGrpSpPr>
        <p:grpSpPr>
          <a:xfrm>
            <a:off x="-1667293" y="5497558"/>
            <a:ext cx="4005304" cy="2900781"/>
            <a:chOff x="-1250470" y="4123168"/>
            <a:chExt cx="3003978" cy="2175586"/>
          </a:xfrm>
        </p:grpSpPr>
        <p:sp>
          <p:nvSpPr>
            <p:cNvPr id="93" name="เมฆ 92"/>
            <p:cNvSpPr/>
            <p:nvPr/>
          </p:nvSpPr>
          <p:spPr>
            <a:xfrm rot="1140269" flipH="1">
              <a:off x="-1250470" y="412316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94" name="รูปภาพ 9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06021" y="4464717"/>
              <a:ext cx="325391" cy="361638"/>
            </a:xfrm>
            <a:prstGeom prst="rect">
              <a:avLst/>
            </a:prstGeom>
          </p:spPr>
        </p:pic>
      </p:grpSp>
      <p:grpSp>
        <p:nvGrpSpPr>
          <p:cNvPr id="95" name="กลุ่ม 94"/>
          <p:cNvGrpSpPr/>
          <p:nvPr userDrawn="1"/>
        </p:nvGrpSpPr>
        <p:grpSpPr>
          <a:xfrm>
            <a:off x="10548804" y="5076477"/>
            <a:ext cx="1661226" cy="1782540"/>
            <a:chOff x="7911604" y="3807357"/>
            <a:chExt cx="1245920" cy="1336905"/>
          </a:xfrm>
        </p:grpSpPr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1354" y="394179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97" name="กลุ่ม 96"/>
            <p:cNvGrpSpPr/>
            <p:nvPr/>
          </p:nvGrpSpPr>
          <p:grpSpPr>
            <a:xfrm rot="6017212">
              <a:off x="7866111" y="3852850"/>
              <a:ext cx="1336905" cy="1245920"/>
              <a:chOff x="7852949" y="236000"/>
              <a:chExt cx="1086240" cy="1070492"/>
            </a:xfrm>
          </p:grpSpPr>
          <p:grpSp>
            <p:nvGrpSpPr>
              <p:cNvPr id="98" name="กลุ่ม 97"/>
              <p:cNvGrpSpPr/>
              <p:nvPr/>
            </p:nvGrpSpPr>
            <p:grpSpPr>
              <a:xfrm rot="12247797">
                <a:off x="7852949" y="495694"/>
                <a:ext cx="1086240" cy="810798"/>
                <a:chOff x="1273574" y="1441925"/>
                <a:chExt cx="1086240" cy="810798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 rot="1351072">
                  <a:off x="1414514" y="1441925"/>
                  <a:ext cx="206307" cy="2974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Calibri" pitchFamily="34" charset="0"/>
                    </a:rPr>
                    <a:t>+</a:t>
                  </a:r>
                  <a:endParaRPr lang="th-TH" sz="2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 rot="21389866">
                  <a:off x="2099773" y="1527330"/>
                  <a:ext cx="206307" cy="2974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atin typeface="Calibri" pitchFamily="34" charset="0"/>
                    </a:rPr>
                    <a:t>+</a:t>
                  </a:r>
                  <a:endParaRPr lang="th-TH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02" name="สามเหลี่ยมหน้าจั่ว 101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103" name="สามเหลี่ยมหน้าจั่ว 102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104" name="วงรี 103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105" name="วงรี 104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106" name="วงรี 105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</p:grpSp>
          <p:sp>
            <p:nvSpPr>
              <p:cNvPr id="99" name="TextBox 98"/>
              <p:cNvSpPr txBox="1"/>
              <p:nvPr/>
            </p:nvSpPr>
            <p:spPr>
              <a:xfrm rot="13598869">
                <a:off x="8042120" y="204418"/>
                <a:ext cx="218164" cy="281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+</a:t>
                </a:r>
                <a:endParaRPr lang="th-TH" sz="24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45533" y="731739"/>
            <a:ext cx="10363200" cy="1362075"/>
          </a:xfrm>
        </p:spPr>
        <p:txBody>
          <a:bodyPr anchor="t"/>
          <a:lstStyle>
            <a:lvl1pPr algn="ctr">
              <a:defRPr sz="5333" b="1" cap="all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67541" y="2906713"/>
            <a:ext cx="8360591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pic>
        <p:nvPicPr>
          <p:cNvPr id="107" name="รูปภาพ 10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35" y="184344"/>
            <a:ext cx="1549808" cy="13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83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oogle Shape;1092;p17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1093" name="Google Shape;1093;p17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17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17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17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17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17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17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17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17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17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17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17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5" name="Google Shape;1105;p17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6" name="Google Shape;1106;p17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7" name="Google Shape;1107;p17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8" name="Google Shape;1108;p17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17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0" name="Google Shape;1110;p17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1" name="Google Shape;1111;p17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2" name="Google Shape;1112;p17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3" name="Google Shape;1113;p17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4" name="Google Shape;1114;p17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5" name="Google Shape;1115;p17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6" name="Google Shape;1116;p17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7" name="Google Shape;1117;p17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8" name="Google Shape;1118;p17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9" name="Google Shape;1119;p17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0" name="Google Shape;1120;p17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1" name="Google Shape;1121;p17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2" name="Google Shape;1122;p17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3" name="Google Shape;1123;p17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4" name="Google Shape;1124;p17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5" name="Google Shape;1125;p17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6" name="Google Shape;1126;p17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7" name="Google Shape;1127;p17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8" name="Google Shape;1128;p17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9" name="Google Shape;1129;p17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0" name="Google Shape;1130;p17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1" name="Google Shape;1131;p17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2" name="Google Shape;1132;p17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3" name="Google Shape;1133;p17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4" name="Google Shape;1134;p17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5" name="Google Shape;1135;p17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6" name="Google Shape;1136;p17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7" name="Google Shape;1137;p17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8" name="Google Shape;1138;p17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9" name="Google Shape;1139;p17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0" name="Google Shape;1140;p17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1" name="Google Shape;1141;p17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2" name="Google Shape;1142;p17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3" name="Google Shape;1143;p17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4" name="Google Shape;1144;p17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5" name="Google Shape;1145;p17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6" name="Google Shape;1146;p17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7" name="Google Shape;1147;p17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8" name="Google Shape;1148;p17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9" name="Google Shape;1149;p17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0" name="Google Shape;1150;p17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1" name="Google Shape;1151;p17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52" name="Google Shape;1152;p17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3" name="Google Shape;1153;p17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4" name="Google Shape;1154;p17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5" name="Google Shape;1155;p17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6" name="Google Shape;1156;p17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57" name="Google Shape;1157;p17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1158" name="Google Shape;1158;p17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17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0" name="Google Shape;1160;p17"/>
          <p:cNvSpPr txBox="1">
            <a:spLocks noGrp="1"/>
          </p:cNvSpPr>
          <p:nvPr>
            <p:ph type="title"/>
          </p:nvPr>
        </p:nvSpPr>
        <p:spPr>
          <a:xfrm>
            <a:off x="1178467" y="2751800"/>
            <a:ext cx="2637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61" name="Google Shape;1161;p17"/>
          <p:cNvSpPr txBox="1">
            <a:spLocks noGrp="1"/>
          </p:cNvSpPr>
          <p:nvPr>
            <p:ph type="subTitle" idx="1"/>
          </p:nvPr>
        </p:nvSpPr>
        <p:spPr>
          <a:xfrm>
            <a:off x="1178467" y="3229033"/>
            <a:ext cx="2637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2" name="Google Shape;1162;p17"/>
          <p:cNvSpPr txBox="1">
            <a:spLocks noGrp="1"/>
          </p:cNvSpPr>
          <p:nvPr>
            <p:ph type="title" idx="2"/>
          </p:nvPr>
        </p:nvSpPr>
        <p:spPr>
          <a:xfrm>
            <a:off x="4777267" y="2751800"/>
            <a:ext cx="2637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63" name="Google Shape;1163;p17"/>
          <p:cNvSpPr txBox="1">
            <a:spLocks noGrp="1"/>
          </p:cNvSpPr>
          <p:nvPr>
            <p:ph type="subTitle" idx="3"/>
          </p:nvPr>
        </p:nvSpPr>
        <p:spPr>
          <a:xfrm>
            <a:off x="4777267" y="3229033"/>
            <a:ext cx="2637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4" name="Google Shape;1164;p17"/>
          <p:cNvSpPr txBox="1">
            <a:spLocks noGrp="1"/>
          </p:cNvSpPr>
          <p:nvPr>
            <p:ph type="title" idx="4"/>
          </p:nvPr>
        </p:nvSpPr>
        <p:spPr>
          <a:xfrm>
            <a:off x="1178467" y="4866200"/>
            <a:ext cx="2637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65" name="Google Shape;1165;p17"/>
          <p:cNvSpPr txBox="1">
            <a:spLocks noGrp="1"/>
          </p:cNvSpPr>
          <p:nvPr>
            <p:ph type="subTitle" idx="5"/>
          </p:nvPr>
        </p:nvSpPr>
        <p:spPr>
          <a:xfrm>
            <a:off x="1178467" y="5343433"/>
            <a:ext cx="2637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6" name="Google Shape;1166;p17"/>
          <p:cNvSpPr txBox="1">
            <a:spLocks noGrp="1"/>
          </p:cNvSpPr>
          <p:nvPr>
            <p:ph type="title" idx="6"/>
          </p:nvPr>
        </p:nvSpPr>
        <p:spPr>
          <a:xfrm>
            <a:off x="4777267" y="4866200"/>
            <a:ext cx="2637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67" name="Google Shape;1167;p17"/>
          <p:cNvSpPr txBox="1">
            <a:spLocks noGrp="1"/>
          </p:cNvSpPr>
          <p:nvPr>
            <p:ph type="subTitle" idx="7"/>
          </p:nvPr>
        </p:nvSpPr>
        <p:spPr>
          <a:xfrm>
            <a:off x="4777267" y="5343433"/>
            <a:ext cx="2637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8" name="Google Shape;1168;p17"/>
          <p:cNvSpPr txBox="1">
            <a:spLocks noGrp="1"/>
          </p:cNvSpPr>
          <p:nvPr>
            <p:ph type="title" idx="8"/>
          </p:nvPr>
        </p:nvSpPr>
        <p:spPr>
          <a:xfrm>
            <a:off x="8282733" y="2751800"/>
            <a:ext cx="27308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69" name="Google Shape;1169;p17"/>
          <p:cNvSpPr txBox="1">
            <a:spLocks noGrp="1"/>
          </p:cNvSpPr>
          <p:nvPr>
            <p:ph type="subTitle" idx="9"/>
          </p:nvPr>
        </p:nvSpPr>
        <p:spPr>
          <a:xfrm>
            <a:off x="8282733" y="3229033"/>
            <a:ext cx="2730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0" name="Google Shape;1170;p17"/>
          <p:cNvSpPr txBox="1">
            <a:spLocks noGrp="1"/>
          </p:cNvSpPr>
          <p:nvPr>
            <p:ph type="title" idx="13"/>
          </p:nvPr>
        </p:nvSpPr>
        <p:spPr>
          <a:xfrm>
            <a:off x="8282733" y="4866200"/>
            <a:ext cx="27308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71" name="Google Shape;1171;p17"/>
          <p:cNvSpPr txBox="1">
            <a:spLocks noGrp="1"/>
          </p:cNvSpPr>
          <p:nvPr>
            <p:ph type="subTitle" idx="14"/>
          </p:nvPr>
        </p:nvSpPr>
        <p:spPr>
          <a:xfrm>
            <a:off x="8282733" y="5343433"/>
            <a:ext cx="2730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2" name="Google Shape;1172;p17"/>
          <p:cNvSpPr txBox="1">
            <a:spLocks noGrp="1"/>
          </p:cNvSpPr>
          <p:nvPr>
            <p:ph type="title" idx="15"/>
          </p:nvPr>
        </p:nvSpPr>
        <p:spPr>
          <a:xfrm>
            <a:off x="960000" y="47442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71525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18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1175" name="Google Shape;1175;p18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6" name="Google Shape;1176;p18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7" name="Google Shape;1177;p18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8" name="Google Shape;1178;p18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9" name="Google Shape;1179;p18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0" name="Google Shape;1180;p18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1" name="Google Shape;1181;p18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18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18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18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18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6" name="Google Shape;1186;p18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7" name="Google Shape;1187;p18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18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18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18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18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18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18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18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18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18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18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8" name="Google Shape;1198;p18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9" name="Google Shape;1199;p18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18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1" name="Google Shape;1201;p18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2" name="Google Shape;1202;p18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3" name="Google Shape;1203;p18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4" name="Google Shape;1204;p18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p18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6" name="Google Shape;1206;p18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18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18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18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18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18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18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3" name="Google Shape;1213;p18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p18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5" name="Google Shape;1215;p18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6" name="Google Shape;1216;p18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7" name="Google Shape;1217;p18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8" name="Google Shape;1218;p18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9" name="Google Shape;1219;p18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0" name="Google Shape;1220;p18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1" name="Google Shape;1221;p18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2" name="Google Shape;1222;p18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3" name="Google Shape;1223;p18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4" name="Google Shape;1224;p18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5" name="Google Shape;1225;p18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6" name="Google Shape;1226;p18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7" name="Google Shape;1227;p18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8" name="Google Shape;1228;p18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9" name="Google Shape;1229;p18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0" name="Google Shape;1230;p18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1" name="Google Shape;1231;p18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2" name="Google Shape;1232;p18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3" name="Google Shape;1233;p18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34" name="Google Shape;1234;p18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5" name="Google Shape;1235;p18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6" name="Google Shape;1236;p18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7" name="Google Shape;1237;p18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8" name="Google Shape;1238;p18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9" name="Google Shape;1239;p18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1240" name="Google Shape;1240;p18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18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42" name="Google Shape;1242;p18"/>
          <p:cNvSpPr txBox="1">
            <a:spLocks noGrp="1"/>
          </p:cNvSpPr>
          <p:nvPr>
            <p:ph type="title" hasCustomPrompt="1"/>
          </p:nvPr>
        </p:nvSpPr>
        <p:spPr>
          <a:xfrm>
            <a:off x="2581000" y="1736000"/>
            <a:ext cx="7030000" cy="7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243" name="Google Shape;1243;p18"/>
          <p:cNvSpPr txBox="1">
            <a:spLocks noGrp="1"/>
          </p:cNvSpPr>
          <p:nvPr>
            <p:ph type="subTitle" idx="1"/>
          </p:nvPr>
        </p:nvSpPr>
        <p:spPr>
          <a:xfrm>
            <a:off x="2581000" y="2474169"/>
            <a:ext cx="7030000" cy="3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4" name="Google Shape;1244;p18"/>
          <p:cNvSpPr txBox="1">
            <a:spLocks noGrp="1"/>
          </p:cNvSpPr>
          <p:nvPr>
            <p:ph type="title" idx="2" hasCustomPrompt="1"/>
          </p:nvPr>
        </p:nvSpPr>
        <p:spPr>
          <a:xfrm>
            <a:off x="2581000" y="3423532"/>
            <a:ext cx="7030000" cy="7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245" name="Google Shape;1245;p18"/>
          <p:cNvSpPr txBox="1">
            <a:spLocks noGrp="1"/>
          </p:cNvSpPr>
          <p:nvPr>
            <p:ph type="subTitle" idx="3"/>
          </p:nvPr>
        </p:nvSpPr>
        <p:spPr>
          <a:xfrm>
            <a:off x="2581000" y="4161701"/>
            <a:ext cx="7030000" cy="3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6" name="Google Shape;1246;p18"/>
          <p:cNvSpPr txBox="1">
            <a:spLocks noGrp="1"/>
          </p:cNvSpPr>
          <p:nvPr>
            <p:ph type="title" idx="4" hasCustomPrompt="1"/>
          </p:nvPr>
        </p:nvSpPr>
        <p:spPr>
          <a:xfrm>
            <a:off x="2581000" y="5111064"/>
            <a:ext cx="7030000" cy="7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247" name="Google Shape;1247;p18"/>
          <p:cNvSpPr txBox="1">
            <a:spLocks noGrp="1"/>
          </p:cNvSpPr>
          <p:nvPr>
            <p:ph type="subTitle" idx="5"/>
          </p:nvPr>
        </p:nvSpPr>
        <p:spPr>
          <a:xfrm>
            <a:off x="2581000" y="5849233"/>
            <a:ext cx="7030000" cy="3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195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" name="Google Shape;1249;p19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1250" name="Google Shape;1250;p19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1" name="Google Shape;1251;p19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2" name="Google Shape;1252;p19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3" name="Google Shape;1253;p19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4" name="Google Shape;1254;p19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5" name="Google Shape;1255;p19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6" name="Google Shape;1256;p19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7" name="Google Shape;1257;p19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8" name="Google Shape;1258;p19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9" name="Google Shape;1259;p19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0" name="Google Shape;1260;p19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1" name="Google Shape;1261;p19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2" name="Google Shape;1262;p19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3" name="Google Shape;1263;p19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4" name="Google Shape;1264;p19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5" name="Google Shape;1265;p19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6" name="Google Shape;1266;p19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7" name="Google Shape;1267;p19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8" name="Google Shape;1268;p19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9" name="Google Shape;1269;p19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0" name="Google Shape;1270;p19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19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2" name="Google Shape;1272;p19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19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4" name="Google Shape;1274;p19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5" name="Google Shape;1275;p19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6" name="Google Shape;1276;p19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7" name="Google Shape;1277;p19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8" name="Google Shape;1278;p19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19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19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19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19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19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19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19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19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19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19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19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19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19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19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19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19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19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19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19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19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19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19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19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2" name="Google Shape;1302;p19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3" name="Google Shape;1303;p19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4" name="Google Shape;1304;p19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5" name="Google Shape;1305;p19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6" name="Google Shape;1306;p19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7" name="Google Shape;1307;p19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8" name="Google Shape;1308;p19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09" name="Google Shape;1309;p19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19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19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19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19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4" name="Google Shape;1314;p19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1315" name="Google Shape;1315;p19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19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7" name="Google Shape;1317;p19"/>
          <p:cNvSpPr txBox="1">
            <a:spLocks noGrp="1"/>
          </p:cNvSpPr>
          <p:nvPr>
            <p:ph type="subTitle" idx="1"/>
          </p:nvPr>
        </p:nvSpPr>
        <p:spPr>
          <a:xfrm>
            <a:off x="1091200" y="2159000"/>
            <a:ext cx="5004800" cy="3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✷"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18" name="Google Shape;1318;p19"/>
          <p:cNvSpPr txBox="1">
            <a:spLocks noGrp="1"/>
          </p:cNvSpPr>
          <p:nvPr>
            <p:ph type="title"/>
          </p:nvPr>
        </p:nvSpPr>
        <p:spPr>
          <a:xfrm>
            <a:off x="960000" y="47442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51647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" name="Google Shape;1320;p20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1321" name="Google Shape;1321;p20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20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20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20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20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20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20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20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20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20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20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20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20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20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20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20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20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20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20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0" name="Google Shape;1340;p20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20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2" name="Google Shape;1342;p20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20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0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0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0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0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0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0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0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0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0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0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0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0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0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0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20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20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20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20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20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3" name="Google Shape;1363;p20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4" name="Google Shape;1364;p20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5" name="Google Shape;1365;p20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6" name="Google Shape;1366;p20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7" name="Google Shape;1367;p20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8" name="Google Shape;1368;p20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9" name="Google Shape;1369;p20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0" name="Google Shape;1370;p20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1" name="Google Shape;1371;p20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2" name="Google Shape;1372;p20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3" name="Google Shape;1373;p20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4" name="Google Shape;1374;p20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5" name="Google Shape;1375;p20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6" name="Google Shape;1376;p20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7" name="Google Shape;1377;p20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8" name="Google Shape;1378;p20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9" name="Google Shape;1379;p20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80" name="Google Shape;1380;p20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20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20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20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20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85" name="Google Shape;1385;p20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1386" name="Google Shape;1386;p20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0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8" name="Google Shape;1388;p20"/>
          <p:cNvSpPr txBox="1">
            <a:spLocks noGrp="1"/>
          </p:cNvSpPr>
          <p:nvPr>
            <p:ph type="subTitle" idx="1"/>
          </p:nvPr>
        </p:nvSpPr>
        <p:spPr>
          <a:xfrm>
            <a:off x="6592667" y="3421971"/>
            <a:ext cx="3963200" cy="2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20"/>
          <p:cNvSpPr txBox="1">
            <a:spLocks noGrp="1"/>
          </p:cNvSpPr>
          <p:nvPr>
            <p:ph type="title"/>
          </p:nvPr>
        </p:nvSpPr>
        <p:spPr>
          <a:xfrm>
            <a:off x="6592667" y="2255048"/>
            <a:ext cx="3963200" cy="9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72989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1" name="Google Shape;1391;p21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1392" name="Google Shape;1392;p21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3" name="Google Shape;1393;p21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21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5" name="Google Shape;1395;p21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6" name="Google Shape;1396;p21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21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21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1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1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1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1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1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1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1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1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1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1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1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1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1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1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3" name="Google Shape;1413;p21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4" name="Google Shape;1414;p21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5" name="Google Shape;1415;p21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6" name="Google Shape;1416;p21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7" name="Google Shape;1417;p21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8" name="Google Shape;1418;p21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9" name="Google Shape;1419;p21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0" name="Google Shape;1420;p21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1" name="Google Shape;1421;p21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2" name="Google Shape;1422;p21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3" name="Google Shape;1423;p21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4" name="Google Shape;1424;p21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5" name="Google Shape;1425;p21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6" name="Google Shape;1426;p21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7" name="Google Shape;1427;p21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8" name="Google Shape;1428;p21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9" name="Google Shape;1429;p21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0" name="Google Shape;1430;p21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1" name="Google Shape;1431;p21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2" name="Google Shape;1432;p21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3" name="Google Shape;1433;p21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4" name="Google Shape;1434;p21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5" name="Google Shape;1435;p21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6" name="Google Shape;1436;p21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7" name="Google Shape;1437;p21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8" name="Google Shape;1438;p21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9" name="Google Shape;1439;p21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0" name="Google Shape;1440;p21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1" name="Google Shape;1441;p21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2" name="Google Shape;1442;p21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3" name="Google Shape;1443;p21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4" name="Google Shape;1444;p21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5" name="Google Shape;1445;p21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6" name="Google Shape;1446;p21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7" name="Google Shape;1447;p21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8" name="Google Shape;1448;p21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9" name="Google Shape;1449;p21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0" name="Google Shape;1450;p21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51" name="Google Shape;1451;p21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21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21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21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21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56" name="Google Shape;1456;p21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1457" name="Google Shape;1457;p21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1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59" name="Google Shape;1459;p21"/>
          <p:cNvSpPr txBox="1">
            <a:spLocks noGrp="1"/>
          </p:cNvSpPr>
          <p:nvPr>
            <p:ph type="ctrTitle"/>
          </p:nvPr>
        </p:nvSpPr>
        <p:spPr>
          <a:xfrm>
            <a:off x="3041600" y="1605500"/>
            <a:ext cx="6108800" cy="9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460" name="Google Shape;1460;p21"/>
          <p:cNvSpPr txBox="1">
            <a:spLocks noGrp="1"/>
          </p:cNvSpPr>
          <p:nvPr>
            <p:ph type="subTitle" idx="1"/>
          </p:nvPr>
        </p:nvSpPr>
        <p:spPr>
          <a:xfrm>
            <a:off x="3707000" y="3241484"/>
            <a:ext cx="4778000" cy="16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1" name="Google Shape;1461;p21"/>
          <p:cNvSpPr txBox="1"/>
          <p:nvPr/>
        </p:nvSpPr>
        <p:spPr>
          <a:xfrm>
            <a:off x="3172400" y="4901767"/>
            <a:ext cx="5847200" cy="9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antarell"/>
                <a:ea typeface="Cantarell"/>
                <a:cs typeface="Cantarell"/>
                <a:sym typeface="Cantarell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 b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,</a:t>
            </a:r>
            <a:r>
              <a:rPr lang="en" sz="160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antarell"/>
                <a:ea typeface="Cantarell"/>
                <a:cs typeface="Cantarell"/>
                <a:sym typeface="Cantarel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antarell"/>
                <a:ea typeface="Cantarell"/>
                <a:cs typeface="Cantarell"/>
                <a:sym typeface="Cantarel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  <p:extLst>
      <p:ext uri="{BB962C8B-B14F-4D97-AF65-F5344CB8AC3E}">
        <p14:creationId xmlns:p14="http://schemas.microsoft.com/office/powerpoint/2010/main" val="7284442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3" name="Google Shape;1463;p22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1464" name="Google Shape;1464;p22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22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22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22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22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22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22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22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22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2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4" name="Google Shape;1474;p22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5" name="Google Shape;1475;p22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6" name="Google Shape;1476;p22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7" name="Google Shape;1477;p22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22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22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22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22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22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22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4" name="Google Shape;1484;p22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22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22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22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22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9" name="Google Shape;1489;p22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0" name="Google Shape;1490;p22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1" name="Google Shape;1491;p22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22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3" name="Google Shape;1493;p22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4" name="Google Shape;1494;p22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5" name="Google Shape;1495;p22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6" name="Google Shape;1496;p22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7" name="Google Shape;1497;p22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22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22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22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22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22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22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22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22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22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22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22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22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22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1" name="Google Shape;1511;p22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2" name="Google Shape;1512;p22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22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22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5" name="Google Shape;1515;p22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6" name="Google Shape;1516;p22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7" name="Google Shape;1517;p22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8" name="Google Shape;1518;p22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9" name="Google Shape;1519;p22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0" name="Google Shape;1520;p22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1" name="Google Shape;1521;p22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2" name="Google Shape;1522;p22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23" name="Google Shape;1523;p22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22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22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22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22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28" name="Google Shape;1528;p22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1529" name="Google Shape;1529;p22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2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839048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75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59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45" name="กลุ่ม 44"/>
          <p:cNvGrpSpPr/>
          <p:nvPr userDrawn="1"/>
        </p:nvGrpSpPr>
        <p:grpSpPr>
          <a:xfrm>
            <a:off x="1295467" y="860648"/>
            <a:ext cx="9957331" cy="4997409"/>
            <a:chOff x="971600" y="645485"/>
            <a:chExt cx="7467998" cy="3748057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9" name="กลุ่ม 8"/>
          <p:cNvGrpSpPr/>
          <p:nvPr userDrawn="1"/>
        </p:nvGrpSpPr>
        <p:grpSpPr>
          <a:xfrm>
            <a:off x="335359" y="356659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58" name="เมฆ 57"/>
          <p:cNvSpPr/>
          <p:nvPr userDrawn="1"/>
        </p:nvSpPr>
        <p:spPr>
          <a:xfrm rot="20459731">
            <a:off x="-1667293" y="-1319217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59" name="กลุ่ม 58"/>
          <p:cNvGrpSpPr/>
          <p:nvPr userDrawn="1"/>
        </p:nvGrpSpPr>
        <p:grpSpPr>
          <a:xfrm>
            <a:off x="8701374" y="6180880"/>
            <a:ext cx="3015709" cy="600000"/>
            <a:chOff x="3289945" y="3405879"/>
            <a:chExt cx="2261782" cy="450000"/>
          </a:xfrm>
        </p:grpSpPr>
        <p:sp>
          <p:nvSpPr>
            <p:cNvPr id="60" name="วงรี 5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64" name="กลุ่ม 63"/>
          <p:cNvGrpSpPr/>
          <p:nvPr userDrawn="1"/>
        </p:nvGrpSpPr>
        <p:grpSpPr>
          <a:xfrm>
            <a:off x="9859752" y="-1319218"/>
            <a:ext cx="4005304" cy="3066631"/>
            <a:chOff x="7394814" y="-989414"/>
            <a:chExt cx="3003978" cy="2299973"/>
          </a:xfrm>
        </p:grpSpPr>
        <p:sp>
          <p:nvSpPr>
            <p:cNvPr id="65" name="เมฆ 64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66" name="รูปภาพ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</p:grpSp>
      <p:pic>
        <p:nvPicPr>
          <p:cNvPr id="68" name="รูปภาพ 6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1" y="356143"/>
            <a:ext cx="1638703" cy="1433864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9" name="กลุ่ม 68"/>
          <p:cNvGrpSpPr/>
          <p:nvPr userDrawn="1"/>
        </p:nvGrpSpPr>
        <p:grpSpPr>
          <a:xfrm rot="15225443">
            <a:off x="-1834552" y="5276198"/>
            <a:ext cx="4005304" cy="2900781"/>
            <a:chOff x="-1201710" y="3007086"/>
            <a:chExt cx="3003978" cy="2175586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20459731">
              <a:off x="-1201710" y="300708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35" y="4637363"/>
              <a:ext cx="250890" cy="269338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95654" y="4158821"/>
              <a:ext cx="325391" cy="3616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932723"/>
            <a:ext cx="10972800" cy="1143000"/>
          </a:xfr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47978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6" name="สี่เหลี่ยมผืนผ้า 5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7" name="กลุ่ม 6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8" name="กลุ่ม 7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2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กลุ่ม 8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0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391992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589343" y="1814904"/>
            <a:ext cx="2434316" cy="3955355"/>
            <a:chOff x="442007" y="1361178"/>
            <a:chExt cx="1825737" cy="2966516"/>
          </a:xfrm>
        </p:grpSpPr>
        <p:sp>
          <p:nvSpPr>
            <p:cNvPr id="63" name="สี่เหลี่ยมผืนผ้ามุมมน 62"/>
            <p:cNvSpPr/>
            <p:nvPr/>
          </p:nvSpPr>
          <p:spPr>
            <a:xfrm>
              <a:off x="493920" y="1458950"/>
              <a:ext cx="1773824" cy="2868744"/>
            </a:xfrm>
            <a:prstGeom prst="roundRect">
              <a:avLst/>
            </a:prstGeom>
            <a:pattFill prst="wdDnDiag">
              <a:fgClr>
                <a:srgbClr val="A8C7C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4" name="สี่เหลี่ยมผืนผ้ามุมมน 63"/>
            <p:cNvSpPr/>
            <p:nvPr/>
          </p:nvSpPr>
          <p:spPr>
            <a:xfrm>
              <a:off x="442007" y="1361178"/>
              <a:ext cx="1773824" cy="2868744"/>
            </a:xfrm>
            <a:prstGeom prst="roundRect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65" name="กลุ่ม 64"/>
          <p:cNvGrpSpPr/>
          <p:nvPr userDrawn="1"/>
        </p:nvGrpSpPr>
        <p:grpSpPr>
          <a:xfrm>
            <a:off x="3431879" y="1814904"/>
            <a:ext cx="2425656" cy="3955355"/>
            <a:chOff x="2573909" y="1361178"/>
            <a:chExt cx="1819242" cy="2966516"/>
          </a:xfrm>
        </p:grpSpPr>
        <p:sp>
          <p:nvSpPr>
            <p:cNvPr id="66" name="สี่เหลี่ยมผืนผ้ามุมมน 65"/>
            <p:cNvSpPr/>
            <p:nvPr/>
          </p:nvSpPr>
          <p:spPr>
            <a:xfrm>
              <a:off x="2619327" y="1458950"/>
              <a:ext cx="1773824" cy="2868744"/>
            </a:xfrm>
            <a:prstGeom prst="roundRect">
              <a:avLst/>
            </a:prstGeom>
            <a:pattFill prst="wdDnDiag">
              <a:fgClr>
                <a:srgbClr val="B8B5C5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7" name="สี่เหลี่ยมผืนผ้ามุมมน 66"/>
            <p:cNvSpPr/>
            <p:nvPr/>
          </p:nvSpPr>
          <p:spPr>
            <a:xfrm>
              <a:off x="2573909" y="1361178"/>
              <a:ext cx="1773824" cy="2868744"/>
            </a:xfrm>
            <a:prstGeom prst="roundRect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68" name="กลุ่ม 67"/>
          <p:cNvGrpSpPr/>
          <p:nvPr userDrawn="1"/>
        </p:nvGrpSpPr>
        <p:grpSpPr>
          <a:xfrm>
            <a:off x="6274415" y="1814904"/>
            <a:ext cx="2416996" cy="3955355"/>
            <a:chOff x="4705811" y="1361178"/>
            <a:chExt cx="1812747" cy="2966516"/>
          </a:xfrm>
        </p:grpSpPr>
        <p:sp>
          <p:nvSpPr>
            <p:cNvPr id="69" name="สี่เหลี่ยมผืนผ้ามุมมน 68"/>
            <p:cNvSpPr/>
            <p:nvPr/>
          </p:nvSpPr>
          <p:spPr>
            <a:xfrm>
              <a:off x="4744734" y="1458950"/>
              <a:ext cx="1773824" cy="2868744"/>
            </a:xfrm>
            <a:prstGeom prst="roundRect">
              <a:avLst/>
            </a:prstGeom>
            <a:pattFill prst="wdDnDiag">
              <a:fgClr>
                <a:srgbClr val="CBBCC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0" name="สี่เหลี่ยมผืนผ้ามุมมน 69"/>
            <p:cNvSpPr/>
            <p:nvPr/>
          </p:nvSpPr>
          <p:spPr>
            <a:xfrm>
              <a:off x="4705811" y="1361178"/>
              <a:ext cx="1773824" cy="2868744"/>
            </a:xfrm>
            <a:prstGeom prst="roundRect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71" name="กลุ่ม 70"/>
          <p:cNvGrpSpPr/>
          <p:nvPr userDrawn="1"/>
        </p:nvGrpSpPr>
        <p:grpSpPr>
          <a:xfrm>
            <a:off x="9116951" y="1814904"/>
            <a:ext cx="2408335" cy="3962739"/>
            <a:chOff x="6837713" y="1361178"/>
            <a:chExt cx="1806251" cy="2972054"/>
          </a:xfrm>
        </p:grpSpPr>
        <p:sp>
          <p:nvSpPr>
            <p:cNvPr id="72" name="สี่เหลี่ยมผืนผ้ามุมมน 71"/>
            <p:cNvSpPr/>
            <p:nvPr/>
          </p:nvSpPr>
          <p:spPr>
            <a:xfrm>
              <a:off x="6870140" y="1464488"/>
              <a:ext cx="1773824" cy="2868744"/>
            </a:xfrm>
            <a:prstGeom prst="roundRect">
              <a:avLst/>
            </a:prstGeom>
            <a:pattFill prst="wdDnDiag">
              <a:fgClr>
                <a:srgbClr val="E8C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3" name="สี่เหลี่ยมผืนผ้ามุมมน 72"/>
            <p:cNvSpPr/>
            <p:nvPr/>
          </p:nvSpPr>
          <p:spPr>
            <a:xfrm>
              <a:off x="6837713" y="1361178"/>
              <a:ext cx="1773824" cy="2868744"/>
            </a:xfrm>
            <a:prstGeom prst="roundRect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74" name="กลุ่ม 73"/>
          <p:cNvGrpSpPr/>
          <p:nvPr userDrawn="1"/>
        </p:nvGrpSpPr>
        <p:grpSpPr>
          <a:xfrm flipV="1">
            <a:off x="-244895" y="-2331640"/>
            <a:ext cx="13038619" cy="3012999"/>
            <a:chOff x="-405164" y="4638485"/>
            <a:chExt cx="9778964" cy="2259749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5" name="เมฆ 74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3864" flipV="1">
              <a:off x="1961800" y="4732356"/>
              <a:ext cx="310808" cy="499996"/>
            </a:xfrm>
            <a:prstGeom prst="rect">
              <a:avLst/>
            </a:prstGeom>
          </p:spPr>
        </p:pic>
        <p:sp>
          <p:nvSpPr>
            <p:cNvPr id="77" name="เมฆ 7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 flipH="1" flipV="1">
              <a:off x="6548384" y="4682270"/>
              <a:ext cx="379045" cy="523443"/>
            </a:xfrm>
            <a:prstGeom prst="rect">
              <a:avLst/>
            </a:prstGeom>
          </p:spPr>
        </p:pic>
        <p:sp>
          <p:nvSpPr>
            <p:cNvPr id="79" name="เมฆ 7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285" flipH="1" flipV="1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81" name="เมฆ 80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82" name="รูปภาพ 8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83" name="รูปภาพ 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84" name="รูปภาพ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pic>
        <p:nvPicPr>
          <p:cNvPr id="87" name="รูปภาพ 8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4372" flipH="1">
            <a:off x="-388979" y="-327259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898" y="5822424"/>
            <a:ext cx="1718201" cy="1062960"/>
          </a:xfrm>
          <a:prstGeom prst="rect">
            <a:avLst/>
          </a:prstGeom>
          <a:effectLst>
            <a:outerShdw blurRad="50800" dist="25400" dir="10800000" algn="r" rotWithShape="0">
              <a:schemeClr val="accent4">
                <a:alpha val="40000"/>
              </a:scheme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9343" y="510784"/>
            <a:ext cx="109728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31371" y="1360557"/>
            <a:ext cx="11213005" cy="4826528"/>
            <a:chOff x="323528" y="1020418"/>
            <a:chExt cx="8409754" cy="3619896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2718318" y="102041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6608153" y="323636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4439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31807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53231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4443146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25282" y="266459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323528" y="132602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89" name="บวก 88"/>
          <p:cNvSpPr/>
          <p:nvPr userDrawn="1"/>
        </p:nvSpPr>
        <p:spPr>
          <a:xfrm rot="4506355">
            <a:off x="3146242" y="3355053"/>
            <a:ext cx="215029" cy="220305"/>
          </a:xfrm>
          <a:prstGeom prst="mathPlus">
            <a:avLst>
              <a:gd name="adj1" fmla="val 111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</p:spTree>
    <p:extLst>
      <p:ext uri="{BB962C8B-B14F-4D97-AF65-F5344CB8AC3E}">
        <p14:creationId xmlns:p14="http://schemas.microsoft.com/office/powerpoint/2010/main" val="128533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กลุ่ม 91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93" name="สี่เหลี่ยมผืนผ้า 92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94" name="กลุ่ม 93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5" name="กลุ่ม 94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109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กลุ่ม 95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97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130" name="กลุ่ม 129"/>
          <p:cNvGrpSpPr/>
          <p:nvPr userDrawn="1"/>
        </p:nvGrpSpPr>
        <p:grpSpPr>
          <a:xfrm>
            <a:off x="1295467" y="860648"/>
            <a:ext cx="9957331" cy="4997409"/>
            <a:chOff x="971600" y="645485"/>
            <a:chExt cx="7467998" cy="3748057"/>
          </a:xfrm>
        </p:grpSpPr>
        <p:sp>
          <p:nvSpPr>
            <p:cNvPr id="80" name="บวก 7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1" name="บวก 8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2" name="บวก 8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3" name="บวก 8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4" name="วงรี 8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5" name="วงรี 8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6" name="วงรี 8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7" name="สามเหลี่ยมหน้าจั่ว 8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8" name="สามเหลี่ยมหน้าจั่ว 8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9" name="สามเหลี่ยมหน้าจั่ว 8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0" name="สามเหลี่ยมหน้าจั่ว 8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144" name="กลุ่ม 143"/>
          <p:cNvGrpSpPr/>
          <p:nvPr userDrawn="1"/>
        </p:nvGrpSpPr>
        <p:grpSpPr>
          <a:xfrm>
            <a:off x="8618771" y="68627"/>
            <a:ext cx="3015709" cy="600000"/>
            <a:chOff x="3289945" y="3405879"/>
            <a:chExt cx="2261782" cy="450000"/>
          </a:xfrm>
        </p:grpSpPr>
        <p:sp>
          <p:nvSpPr>
            <p:cNvPr id="145" name="วงรี 1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46" name="วงรี 1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47" name="วงรี 1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48" name="วงรี 1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149" name="กลุ่ม 148"/>
          <p:cNvGrpSpPr/>
          <p:nvPr userDrawn="1"/>
        </p:nvGrpSpPr>
        <p:grpSpPr>
          <a:xfrm>
            <a:off x="9608752" y="4039910"/>
            <a:ext cx="4005304" cy="4633580"/>
            <a:chOff x="7206564" y="3029932"/>
            <a:chExt cx="3003978" cy="3475185"/>
          </a:xfrm>
        </p:grpSpPr>
        <p:pic>
          <p:nvPicPr>
            <p:cNvPr id="150" name="รูปภาพ 1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51" y="3029932"/>
              <a:ext cx="1627664" cy="1846073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sp>
          <p:nvSpPr>
            <p:cNvPr id="151" name="เมฆ 150"/>
            <p:cNvSpPr/>
            <p:nvPr/>
          </p:nvSpPr>
          <p:spPr>
            <a:xfrm rot="20279911">
              <a:off x="7206564" y="432953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152" name="รูปภาพ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646338" y="4391917"/>
              <a:ext cx="380089" cy="404611"/>
            </a:xfrm>
            <a:prstGeom prst="rect">
              <a:avLst/>
            </a:prstGeom>
          </p:spPr>
        </p:pic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087453" y="4786043"/>
              <a:ext cx="250890" cy="269338"/>
            </a:xfrm>
            <a:prstGeom prst="rect">
              <a:avLst/>
            </a:prstGeom>
          </p:spPr>
        </p:pic>
      </p:grpSp>
      <p:grpSp>
        <p:nvGrpSpPr>
          <p:cNvPr id="154" name="กลุ่ม 153"/>
          <p:cNvGrpSpPr/>
          <p:nvPr userDrawn="1"/>
        </p:nvGrpSpPr>
        <p:grpSpPr>
          <a:xfrm>
            <a:off x="-1834552" y="5072711"/>
            <a:ext cx="4005304" cy="3268891"/>
            <a:chOff x="-1375914" y="3804533"/>
            <a:chExt cx="3003978" cy="2451668"/>
          </a:xfrm>
        </p:grpSpPr>
        <p:grpSp>
          <p:nvGrpSpPr>
            <p:cNvPr id="155" name="กลุ่ม 154"/>
            <p:cNvGrpSpPr/>
            <p:nvPr/>
          </p:nvGrpSpPr>
          <p:grpSpPr>
            <a:xfrm rot="179820" flipH="1">
              <a:off x="-1375914" y="4080615"/>
              <a:ext cx="3003978" cy="2175586"/>
              <a:chOff x="7569120" y="4314392"/>
              <a:chExt cx="3003978" cy="2175586"/>
            </a:xfr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grpSpPr>
          <p:sp>
            <p:nvSpPr>
              <p:cNvPr id="157" name="เมฆ 156"/>
              <p:cNvSpPr/>
              <p:nvPr/>
            </p:nvSpPr>
            <p:spPr>
              <a:xfrm rot="20459731">
                <a:off x="7569120" y="4314392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pic>
            <p:nvPicPr>
              <p:cNvPr id="158" name="รูปภาพ 1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0099" y="4448921"/>
                <a:ext cx="282531" cy="300759"/>
              </a:xfrm>
              <a:prstGeom prst="rect">
                <a:avLst/>
              </a:prstGeom>
            </p:spPr>
          </p:pic>
          <p:pic>
            <p:nvPicPr>
              <p:cNvPr id="159" name="รูปภาพ 15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9804" y="5053156"/>
                <a:ext cx="250890" cy="269338"/>
              </a:xfrm>
              <a:prstGeom prst="rect">
                <a:avLst/>
              </a:prstGeom>
            </p:spPr>
          </p:pic>
        </p:grpSp>
        <p:pic>
          <p:nvPicPr>
            <p:cNvPr id="156" name="รูปภาพ 1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5" y="380453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60" name="กลุ่ม 159"/>
          <p:cNvGrpSpPr/>
          <p:nvPr userDrawn="1"/>
        </p:nvGrpSpPr>
        <p:grpSpPr>
          <a:xfrm>
            <a:off x="-1447992" y="-1450391"/>
            <a:ext cx="4533125" cy="2900781"/>
            <a:chOff x="-1085994" y="-1087793"/>
            <a:chExt cx="3399844" cy="2175586"/>
          </a:xfrm>
        </p:grpSpPr>
        <p:grpSp>
          <p:nvGrpSpPr>
            <p:cNvPr id="161" name="กลุ่ม 160"/>
            <p:cNvGrpSpPr/>
            <p:nvPr/>
          </p:nvGrpSpPr>
          <p:grpSpPr>
            <a:xfrm>
              <a:off x="-1085994" y="-1087793"/>
              <a:ext cx="3003978" cy="2175586"/>
              <a:chOff x="-1085994" y="-1087793"/>
              <a:chExt cx="3003978" cy="2175586"/>
            </a:xfrm>
          </p:grpSpPr>
          <p:sp>
            <p:nvSpPr>
              <p:cNvPr id="163" name="เมฆ 162"/>
              <p:cNvSpPr/>
              <p:nvPr/>
            </p:nvSpPr>
            <p:spPr>
              <a:xfrm rot="20459731">
                <a:off x="-1085994" y="-108779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pic>
            <p:nvPicPr>
              <p:cNvPr id="164" name="รูปภาพ 1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075" y="640864"/>
                <a:ext cx="250890" cy="269338"/>
              </a:xfrm>
              <a:prstGeom prst="rect">
                <a:avLst/>
              </a:prstGeom>
            </p:spPr>
          </p:pic>
          <p:pic>
            <p:nvPicPr>
              <p:cNvPr id="165" name="รูปภาพ 164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90898" y="139832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162" name="รูปภาพ 1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99" y="102860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</p:grpSp>
      <p:sp>
        <p:nvSpPr>
          <p:cNvPr id="166" name="ชื่อเรื่อง 1"/>
          <p:cNvSpPr>
            <a:spLocks noGrp="1"/>
          </p:cNvSpPr>
          <p:nvPr>
            <p:ph type="ctrTitle"/>
          </p:nvPr>
        </p:nvSpPr>
        <p:spPr>
          <a:xfrm>
            <a:off x="2080434" y="3418770"/>
            <a:ext cx="7567961" cy="1470025"/>
          </a:xfr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167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146246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6889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 userDrawn="1"/>
        </p:nvSpPr>
        <p:spPr>
          <a:xfrm>
            <a:off x="335360" y="356659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11" name="กลุ่ม 10"/>
          <p:cNvGrpSpPr/>
          <p:nvPr userDrawn="1"/>
        </p:nvGrpSpPr>
        <p:grpSpPr>
          <a:xfrm>
            <a:off x="335359" y="356659"/>
            <a:ext cx="11425271" cy="6124221"/>
            <a:chOff x="-29030" y="17128"/>
            <a:chExt cx="9151241" cy="5109244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6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กลุ่ม 12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4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กลุ่ม 59"/>
          <p:cNvGrpSpPr/>
          <p:nvPr userDrawn="1"/>
        </p:nvGrpSpPr>
        <p:grpSpPr>
          <a:xfrm>
            <a:off x="417020" y="56659"/>
            <a:ext cx="3015709" cy="600000"/>
            <a:chOff x="3289945" y="3405879"/>
            <a:chExt cx="2261782" cy="450000"/>
          </a:xfrm>
        </p:grpSpPr>
        <p:sp>
          <p:nvSpPr>
            <p:cNvPr id="61" name="วงรี 6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65" name="เมฆ 64"/>
          <p:cNvSpPr/>
          <p:nvPr userDrawn="1"/>
        </p:nvSpPr>
        <p:spPr>
          <a:xfrm rot="18660748" flipH="1">
            <a:off x="9974905" y="503048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pic>
        <p:nvPicPr>
          <p:cNvPr id="66" name="รูปภาพ 6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6418" y="5240623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7" name="กลุ่ม 66"/>
          <p:cNvGrpSpPr/>
          <p:nvPr userDrawn="1"/>
        </p:nvGrpSpPr>
        <p:grpSpPr>
          <a:xfrm>
            <a:off x="10189347" y="-1498904"/>
            <a:ext cx="4005304" cy="2900781"/>
            <a:chOff x="7642010" y="-1124178"/>
            <a:chExt cx="3003978" cy="2175586"/>
          </a:xfrm>
        </p:grpSpPr>
        <p:sp>
          <p:nvSpPr>
            <p:cNvPr id="68" name="เมฆ 67"/>
            <p:cNvSpPr/>
            <p:nvPr/>
          </p:nvSpPr>
          <p:spPr>
            <a:xfrm rot="13012439" flipH="1">
              <a:off x="7642010" y="-112417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3500000" algn="b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7" y="352276"/>
              <a:ext cx="325391" cy="36163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26940" y="5439264"/>
            <a:ext cx="1718201" cy="1446121"/>
            <a:chOff x="20204" y="4079447"/>
            <a:chExt cx="1288651" cy="1084591"/>
          </a:xfrm>
        </p:grpSpPr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grpSp>
        <p:nvGrpSpPr>
          <p:cNvPr id="47" name="กลุ่ม 46"/>
          <p:cNvGrpSpPr/>
          <p:nvPr userDrawn="1"/>
        </p:nvGrpSpPr>
        <p:grpSpPr>
          <a:xfrm>
            <a:off x="1295467" y="860648"/>
            <a:ext cx="9957331" cy="4997409"/>
            <a:chOff x="971600" y="645485"/>
            <a:chExt cx="7467998" cy="3748057"/>
          </a:xfrm>
        </p:grpSpPr>
        <p:sp>
          <p:nvSpPr>
            <p:cNvPr id="48" name="บวก 47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0" name="บวก 49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1" name="บวก 50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3" name="วงรี 52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4" name="วงรี 53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7" name="สามเหลี่ยมหน้าจั่ว 56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8" name="สามเหลี่ยมหน้าจั่ว 57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9" name="วงรี 58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34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สี่เหลี่ยมผืนผ้า 47"/>
          <p:cNvSpPr/>
          <p:nvPr userDrawn="1"/>
        </p:nvSpPr>
        <p:spPr>
          <a:xfrm>
            <a:off x="0" y="-24662"/>
            <a:ext cx="12192000" cy="6882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49" name="สี่เหลี่ยมผืนผ้า 48"/>
          <p:cNvSpPr/>
          <p:nvPr userDrawn="1"/>
        </p:nvSpPr>
        <p:spPr>
          <a:xfrm>
            <a:off x="335360" y="356659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50" name="กลุ่ม 49"/>
          <p:cNvGrpSpPr/>
          <p:nvPr userDrawn="1"/>
        </p:nvGrpSpPr>
        <p:grpSpPr>
          <a:xfrm>
            <a:off x="335359" y="356659"/>
            <a:ext cx="11425271" cy="6124221"/>
            <a:chOff x="-29030" y="17128"/>
            <a:chExt cx="9151241" cy="5109244"/>
          </a:xfrm>
        </p:grpSpPr>
        <p:grpSp>
          <p:nvGrpSpPr>
            <p:cNvPr id="51" name="กลุ่ม 50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65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กลุ่ม 51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53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กลุ่ม 85"/>
          <p:cNvGrpSpPr/>
          <p:nvPr userDrawn="1"/>
        </p:nvGrpSpPr>
        <p:grpSpPr>
          <a:xfrm>
            <a:off x="1295467" y="860648"/>
            <a:ext cx="9957331" cy="4997409"/>
            <a:chOff x="971600" y="645485"/>
            <a:chExt cx="7467998" cy="3748057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99" name="กลุ่ม 98"/>
          <p:cNvGrpSpPr/>
          <p:nvPr userDrawn="1"/>
        </p:nvGrpSpPr>
        <p:grpSpPr>
          <a:xfrm>
            <a:off x="8701374" y="6180880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104" name="กลุ่ม 103"/>
          <p:cNvGrpSpPr/>
          <p:nvPr userDrawn="1"/>
        </p:nvGrpSpPr>
        <p:grpSpPr>
          <a:xfrm>
            <a:off x="9965935" y="-1707059"/>
            <a:ext cx="4005304" cy="2900781"/>
            <a:chOff x="7474451" y="-1280294"/>
            <a:chExt cx="3003978" cy="2175586"/>
          </a:xfrm>
        </p:grpSpPr>
        <p:sp>
          <p:nvSpPr>
            <p:cNvPr id="105" name="เมฆ 104"/>
            <p:cNvSpPr/>
            <p:nvPr/>
          </p:nvSpPr>
          <p:spPr>
            <a:xfrm rot="13496139">
              <a:off x="7474451" y="-128029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106" name="รูปภาพ 10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107" name="รูปภาพ 10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769085" y="406136"/>
              <a:ext cx="325391" cy="361638"/>
            </a:xfrm>
            <a:prstGeom prst="rect">
              <a:avLst/>
            </a:prstGeom>
          </p:spPr>
        </p:pic>
      </p:grpSp>
      <p:grpSp>
        <p:nvGrpSpPr>
          <p:cNvPr id="108" name="กลุ่ม 107"/>
          <p:cNvGrpSpPr/>
          <p:nvPr userDrawn="1"/>
        </p:nvGrpSpPr>
        <p:grpSpPr>
          <a:xfrm>
            <a:off x="-1447992" y="5080541"/>
            <a:ext cx="4005304" cy="3572763"/>
            <a:chOff x="-1085994" y="3810406"/>
            <a:chExt cx="3003978" cy="2679572"/>
          </a:xfrm>
        </p:grpSpPr>
        <p:sp>
          <p:nvSpPr>
            <p:cNvPr id="109" name="เมฆ 108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110" name="รูปภาพ 10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9" y="4554189"/>
              <a:ext cx="279821" cy="297874"/>
            </a:xfrm>
            <a:prstGeom prst="rect">
              <a:avLst/>
            </a:prstGeom>
          </p:spPr>
        </p:pic>
        <p:pic>
          <p:nvPicPr>
            <p:cNvPr id="111" name="รูปภาพ 1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64329" flipV="1">
              <a:off x="342292" y="3807205"/>
              <a:ext cx="1312801" cy="1319204"/>
            </a:xfrm>
            <a:prstGeom prst="rect">
              <a:avLst/>
            </a:prstGeom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12" name="รูปภาพ 1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420" y="4948014"/>
              <a:ext cx="125445" cy="134669"/>
            </a:xfrm>
            <a:prstGeom prst="rect">
              <a:avLst/>
            </a:prstGeom>
          </p:spPr>
        </p:pic>
      </p:grpSp>
      <p:grpSp>
        <p:nvGrpSpPr>
          <p:cNvPr id="113" name="กลุ่ม 112"/>
          <p:cNvGrpSpPr/>
          <p:nvPr userDrawn="1"/>
        </p:nvGrpSpPr>
        <p:grpSpPr>
          <a:xfrm flipH="1">
            <a:off x="-1667293" y="-1563973"/>
            <a:ext cx="4005304" cy="3377081"/>
            <a:chOff x="-237568" y="-1513798"/>
            <a:chExt cx="3003978" cy="2532811"/>
          </a:xfrm>
          <a:effectLst>
            <a:outerShdw blurRad="50800" dist="38100" dir="8100000" algn="tr" rotWithShape="0">
              <a:schemeClr val="accent4">
                <a:alpha val="40000"/>
              </a:schemeClr>
            </a:outerShdw>
          </a:effectLst>
        </p:grpSpPr>
        <p:sp>
          <p:nvSpPr>
            <p:cNvPr id="114" name="เมฆ 113"/>
            <p:cNvSpPr/>
            <p:nvPr/>
          </p:nvSpPr>
          <p:spPr>
            <a:xfrm rot="13496139">
              <a:off x="-237568" y="-151379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115" name="รูปภาพ 1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1" y="-170175"/>
              <a:ext cx="250890" cy="269338"/>
            </a:xfrm>
            <a:prstGeom prst="rect">
              <a:avLst/>
            </a:prstGeom>
          </p:spPr>
        </p:pic>
        <p:pic>
          <p:nvPicPr>
            <p:cNvPr id="116" name="รูปภาพ 11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57066" y="172632"/>
              <a:ext cx="325391" cy="361638"/>
            </a:xfrm>
            <a:prstGeom prst="rect">
              <a:avLst/>
            </a:prstGeom>
          </p:spPr>
        </p:pic>
        <p:pic>
          <p:nvPicPr>
            <p:cNvPr id="117" name="รูปภาพ 1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58" y="112285"/>
              <a:ext cx="1036261" cy="90672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lumMod val="60000"/>
                  <a:lumOff val="40000"/>
                  <a:alpha val="40000"/>
                </a:schemeClr>
              </a:outerShdw>
            </a:effectLst>
          </p:spPr>
        </p:pic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02959" y="473577"/>
            <a:ext cx="8957671" cy="1339531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4" y="1988841"/>
            <a:ext cx="6712260" cy="960107"/>
          </a:xfr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2" y="1988841"/>
            <a:ext cx="3950228" cy="960107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8" name="ตัวแทนเนื้อหา 2"/>
          <p:cNvSpPr>
            <a:spLocks noGrp="1"/>
          </p:cNvSpPr>
          <p:nvPr>
            <p:ph idx="13"/>
          </p:nvPr>
        </p:nvSpPr>
        <p:spPr>
          <a:xfrm>
            <a:off x="4798455" y="3080488"/>
            <a:ext cx="6712260" cy="960107"/>
          </a:xfr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9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41323" y="3080488"/>
            <a:ext cx="3950228" cy="960107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0" name="ตัวแทนเนื้อหา 2"/>
          <p:cNvSpPr>
            <a:spLocks noGrp="1"/>
          </p:cNvSpPr>
          <p:nvPr>
            <p:ph idx="15"/>
          </p:nvPr>
        </p:nvSpPr>
        <p:spPr>
          <a:xfrm>
            <a:off x="4824262" y="4219324"/>
            <a:ext cx="6712260" cy="960107"/>
          </a:xfr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1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67130" y="4219324"/>
            <a:ext cx="3950228" cy="960107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29794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575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accent4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30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30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30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30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30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30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30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30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30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tarell"/>
              <a:buChar char="●"/>
              <a:defRPr sz="180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○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■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●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○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■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●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○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ntarell"/>
              <a:buChar char="■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36079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7.png"/><Relationship Id="rId3" Type="http://schemas.openxmlformats.org/officeDocument/2006/relationships/image" Target="../media/image55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6.png"/><Relationship Id="rId5" Type="http://schemas.openxmlformats.org/officeDocument/2006/relationships/image" Target="../media/image2.png"/><Relationship Id="rId15" Type="http://schemas.openxmlformats.org/officeDocument/2006/relationships/image" Target="../media/image59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5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6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3.png"/><Relationship Id="rId5" Type="http://schemas.openxmlformats.org/officeDocument/2006/relationships/image" Target="../media/image85.png"/><Relationship Id="rId10" Type="http://schemas.openxmlformats.org/officeDocument/2006/relationships/image" Target="../media/image56.png"/><Relationship Id="rId4" Type="http://schemas.openxmlformats.org/officeDocument/2006/relationships/image" Target="../media/image66.png"/><Relationship Id="rId9" Type="http://schemas.openxmlformats.org/officeDocument/2006/relationships/image" Target="../media/image10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114.png"/><Relationship Id="rId3" Type="http://schemas.openxmlformats.org/officeDocument/2006/relationships/image" Target="../media/image60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85.png"/><Relationship Id="rId10" Type="http://schemas.openxmlformats.org/officeDocument/2006/relationships/image" Target="../media/image101.png"/><Relationship Id="rId4" Type="http://schemas.openxmlformats.org/officeDocument/2006/relationships/image" Target="../media/image66.png"/><Relationship Id="rId9" Type="http://schemas.openxmlformats.org/officeDocument/2006/relationships/image" Target="../media/image9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60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85.png"/><Relationship Id="rId10" Type="http://schemas.openxmlformats.org/officeDocument/2006/relationships/image" Target="../media/image119.png"/><Relationship Id="rId4" Type="http://schemas.openxmlformats.org/officeDocument/2006/relationships/image" Target="../media/image66.png"/><Relationship Id="rId9" Type="http://schemas.openxmlformats.org/officeDocument/2006/relationships/image" Target="../media/image1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9.png"/><Relationship Id="rId5" Type="http://schemas.microsoft.com/office/2007/relationships/hdphoto" Target="../media/hdphoto10.wdp"/><Relationship Id="rId4" Type="http://schemas.openxmlformats.org/officeDocument/2006/relationships/image" Target="../media/image10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5.png"/><Relationship Id="rId5" Type="http://schemas.openxmlformats.org/officeDocument/2006/relationships/image" Target="../media/image56.png"/><Relationship Id="rId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0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6.png"/><Relationship Id="rId5" Type="http://schemas.openxmlformats.org/officeDocument/2006/relationships/image" Target="../media/image56.png"/><Relationship Id="rId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91.png"/><Relationship Id="rId3" Type="http://schemas.openxmlformats.org/officeDocument/2006/relationships/image" Target="../media/image82.png"/><Relationship Id="rId7" Type="http://schemas.openxmlformats.org/officeDocument/2006/relationships/image" Target="../media/image79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8.png"/><Relationship Id="rId11" Type="http://schemas.openxmlformats.org/officeDocument/2006/relationships/image" Target="../media/image89.png"/><Relationship Id="rId5" Type="http://schemas.openxmlformats.org/officeDocument/2006/relationships/image" Target="../media/image67.png"/><Relationship Id="rId10" Type="http://schemas.openxmlformats.org/officeDocument/2006/relationships/image" Target="../media/image88.png"/><Relationship Id="rId4" Type="http://schemas.openxmlformats.org/officeDocument/2006/relationships/image" Target="../media/image83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99.png"/><Relationship Id="rId3" Type="http://schemas.openxmlformats.org/officeDocument/2006/relationships/image" Target="../media/image79.png"/><Relationship Id="rId7" Type="http://schemas.openxmlformats.org/officeDocument/2006/relationships/image" Target="../media/image94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3.png"/><Relationship Id="rId11" Type="http://schemas.openxmlformats.org/officeDocument/2006/relationships/image" Target="../media/image97.png"/><Relationship Id="rId5" Type="http://schemas.openxmlformats.org/officeDocument/2006/relationships/image" Target="../media/image80.png"/><Relationship Id="rId15" Type="http://schemas.openxmlformats.org/officeDocument/2006/relationships/image" Target="../media/image33.png"/><Relationship Id="rId10" Type="http://schemas.openxmlformats.org/officeDocument/2006/relationships/image" Target="../media/image96.png"/><Relationship Id="rId4" Type="http://schemas.openxmlformats.org/officeDocument/2006/relationships/image" Target="../media/image67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4.png"/><Relationship Id="rId5" Type="http://schemas.openxmlformats.org/officeDocument/2006/relationships/image" Target="../media/image56.png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กลุ่ม 41">
            <a:extLst>
              <a:ext uri="{FF2B5EF4-FFF2-40B4-BE49-F238E27FC236}">
                <a16:creationId xmlns:a16="http://schemas.microsoft.com/office/drawing/2014/main" id="{CED6ED00-56B3-4698-AD6D-54E4F8701850}"/>
              </a:ext>
            </a:extLst>
          </p:cNvPr>
          <p:cNvGrpSpPr/>
          <p:nvPr/>
        </p:nvGrpSpPr>
        <p:grpSpPr>
          <a:xfrm>
            <a:off x="3763264" y="235187"/>
            <a:ext cx="4532303" cy="809153"/>
            <a:chOff x="2271564" y="3507854"/>
            <a:chExt cx="4606206" cy="543974"/>
          </a:xfrm>
        </p:grpSpPr>
        <p:sp>
          <p:nvSpPr>
            <p:cNvPr id="66" name="สี่เหลี่ยมผืนผ้า 1">
              <a:extLst>
                <a:ext uri="{FF2B5EF4-FFF2-40B4-BE49-F238E27FC236}">
                  <a16:creationId xmlns:a16="http://schemas.microsoft.com/office/drawing/2014/main" id="{BB7CC055-9CEF-42D4-A806-CB0EB4C6C5BB}"/>
                </a:ext>
              </a:extLst>
            </p:cNvPr>
            <p:cNvSpPr/>
            <p:nvPr/>
          </p:nvSpPr>
          <p:spPr>
            <a:xfrm>
              <a:off x="2339752" y="3579862"/>
              <a:ext cx="4538018" cy="471966"/>
            </a:xfrm>
            <a:prstGeom prst="rect">
              <a:avLst/>
            </a:prstGeom>
            <a:pattFill prst="wdDnDiag">
              <a:fgClr>
                <a:srgbClr val="E8C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2" name="สี่เหลี่ยมผืนผ้า 62">
              <a:extLst>
                <a:ext uri="{FF2B5EF4-FFF2-40B4-BE49-F238E27FC236}">
                  <a16:creationId xmlns:a16="http://schemas.microsoft.com/office/drawing/2014/main" id="{75985CD7-1986-4D2D-8370-4E9EFC4DC538}"/>
                </a:ext>
              </a:extLst>
            </p:cNvPr>
            <p:cNvSpPr/>
            <p:nvPr/>
          </p:nvSpPr>
          <p:spPr>
            <a:xfrm>
              <a:off x="2271564" y="3507854"/>
              <a:ext cx="4538017" cy="4719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DE75"/>
              </a:solidFill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026166" y="1117022"/>
            <a:ext cx="184731" cy="1897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endParaRPr lang="en-US" sz="11733" dirty="0">
              <a:solidFill>
                <a:srgbClr val="8064A2">
                  <a:lumMod val="75000"/>
                </a:srgbClr>
              </a:solidFill>
              <a:latin typeface="UD Digi Kyokasho N-B" panose="02020700000000000000" pitchFamily="17" charset="-128"/>
              <a:ea typeface="UD Digi Kyokasho N-B" panose="02020700000000000000" pitchFamily="17" charset="-128"/>
              <a:cs typeface="milk tea Med" pitchFamily="2" charset="-34"/>
            </a:endParaRPr>
          </a:p>
        </p:txBody>
      </p:sp>
      <p:pic>
        <p:nvPicPr>
          <p:cNvPr id="81" name="รูปภาพ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6553">
            <a:off x="8200477" y="1529745"/>
            <a:ext cx="493527" cy="583487"/>
          </a:xfrm>
          <a:prstGeom prst="rect">
            <a:avLst/>
          </a:prstGeom>
          <a:effectLst>
            <a:innerShdw blurRad="63500" dist="50800" dir="2700000">
              <a:srgbClr val="FFC000">
                <a:alpha val="50000"/>
              </a:srgbClr>
            </a:innerShdw>
          </a:effectLst>
        </p:spPr>
      </p:pic>
      <p:pic>
        <p:nvPicPr>
          <p:cNvPr id="94" name="รูปภาพ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8316" flipH="1">
            <a:off x="4289564" y="3420595"/>
            <a:ext cx="246764" cy="291744"/>
          </a:xfrm>
          <a:prstGeom prst="rect">
            <a:avLst/>
          </a:prstGeom>
          <a:effectLst>
            <a:innerShdw blurRad="63500" dist="50800" dir="2700000">
              <a:srgbClr val="FFC000">
                <a:alpha val="50000"/>
              </a:srgbClr>
            </a:innerShdw>
          </a:effectLst>
        </p:spPr>
      </p:pic>
      <p:grpSp>
        <p:nvGrpSpPr>
          <p:cNvPr id="2" name="กลุ่ม 1"/>
          <p:cNvGrpSpPr/>
          <p:nvPr/>
        </p:nvGrpSpPr>
        <p:grpSpPr>
          <a:xfrm>
            <a:off x="9898351" y="-1356917"/>
            <a:ext cx="4005304" cy="3066631"/>
            <a:chOff x="7394814" y="-989414"/>
            <a:chExt cx="3003978" cy="2299973"/>
          </a:xfrm>
        </p:grpSpPr>
        <p:sp>
          <p:nvSpPr>
            <p:cNvPr id="87" name="เมฆ 86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th-TH" sz="3733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  <p:pic>
          <p:nvPicPr>
            <p:cNvPr id="88" name="รูปภาพ 8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89" name="รูปภาพ 8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  <p:pic>
          <p:nvPicPr>
            <p:cNvPr id="95" name="รูปภาพ 9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72" y="27653"/>
              <a:ext cx="250890" cy="269338"/>
            </a:xfrm>
            <a:prstGeom prst="rect">
              <a:avLst/>
            </a:prstGeom>
          </p:spPr>
        </p:pic>
      </p:grpSp>
      <p:grpSp>
        <p:nvGrpSpPr>
          <p:cNvPr id="46" name="กลุ่ม 45"/>
          <p:cNvGrpSpPr/>
          <p:nvPr/>
        </p:nvGrpSpPr>
        <p:grpSpPr>
          <a:xfrm>
            <a:off x="-1720629" y="-1397770"/>
            <a:ext cx="4324119" cy="3201304"/>
            <a:chOff x="-1250470" y="-989413"/>
            <a:chExt cx="3243089" cy="2400978"/>
          </a:xfrm>
        </p:grpSpPr>
        <p:sp>
          <p:nvSpPr>
            <p:cNvPr id="86" name="เมฆ 85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th-TH" sz="3733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  <p:pic>
          <p:nvPicPr>
            <p:cNvPr id="90" name="รูปภาพ 8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5" y="640864"/>
              <a:ext cx="250890" cy="269338"/>
            </a:xfrm>
            <a:prstGeom prst="rect">
              <a:avLst/>
            </a:prstGeom>
          </p:spPr>
        </p:pic>
        <p:pic>
          <p:nvPicPr>
            <p:cNvPr id="84" name="รูปภาพ 8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6" y="187489"/>
              <a:ext cx="250890" cy="269338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61444" y="-18497"/>
              <a:ext cx="325391" cy="361638"/>
            </a:xfrm>
            <a:prstGeom prst="rect">
              <a:avLst/>
            </a:prstGeom>
          </p:spPr>
        </p:pic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3" y="536861"/>
              <a:ext cx="999662" cy="874704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97" name="รูปภาพ 9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1" y="98380"/>
              <a:ext cx="1082688" cy="820747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pic>
        <p:nvPicPr>
          <p:cNvPr id="98" name="รูปภาพ 9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984"/>
          <a:stretch/>
        </p:blipFill>
        <p:spPr>
          <a:xfrm>
            <a:off x="9224492" y="3433154"/>
            <a:ext cx="2964399" cy="3201453"/>
          </a:xfrm>
          <a:prstGeom prst="rect">
            <a:avLst/>
          </a:prstGeom>
          <a:effectLst>
            <a:outerShdw blurRad="50800" dist="38100" dir="8100000" algn="tr" rotWithShape="0">
              <a:schemeClr val="accent4">
                <a:alpha val="40000"/>
              </a:schemeClr>
            </a:outerShdw>
          </a:effectLst>
        </p:spPr>
      </p:pic>
      <p:grpSp>
        <p:nvGrpSpPr>
          <p:cNvPr id="108" name="กลุ่ม 107"/>
          <p:cNvGrpSpPr/>
          <p:nvPr/>
        </p:nvGrpSpPr>
        <p:grpSpPr>
          <a:xfrm flipH="1">
            <a:off x="10200148" y="5712788"/>
            <a:ext cx="4005304" cy="2900781"/>
            <a:chOff x="-1567217" y="4100635"/>
            <a:chExt cx="3003978" cy="2175586"/>
          </a:xfrm>
        </p:grpSpPr>
        <p:grpSp>
          <p:nvGrpSpPr>
            <p:cNvPr id="109" name="กลุ่ม 108"/>
            <p:cNvGrpSpPr/>
            <p:nvPr/>
          </p:nvGrpSpPr>
          <p:grpSpPr>
            <a:xfrm rot="11186523" flipV="1">
              <a:off x="-1567217" y="4100635"/>
              <a:ext cx="3003978" cy="2175586"/>
              <a:chOff x="-1250470" y="-989413"/>
              <a:chExt cx="3003978" cy="2175586"/>
            </a:xfrm>
          </p:grpSpPr>
          <p:sp>
            <p:nvSpPr>
              <p:cNvPr id="111" name="เมฆ 110"/>
              <p:cNvSpPr/>
              <p:nvPr/>
            </p:nvSpPr>
            <p:spPr>
              <a:xfrm rot="20459731">
                <a:off x="-1250470" y="-98941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th-TH" sz="3733">
                  <a:solidFill>
                    <a:prstClr val="white"/>
                  </a:solidFill>
                  <a:latin typeface="FC Onigiri Outline"/>
                  <a:cs typeface="FC Onigiri Outline"/>
                </a:endParaRPr>
              </a:p>
            </p:txBody>
          </p:sp>
          <p:pic>
            <p:nvPicPr>
              <p:cNvPr id="112" name="รูปภาพ 111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-68709" y="-704637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110" name="รูปภาพ 10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12" y="4767083"/>
              <a:ext cx="380089" cy="404611"/>
            </a:xfrm>
            <a:prstGeom prst="rect">
              <a:avLst/>
            </a:prstGeom>
          </p:spPr>
        </p:pic>
      </p:grpSp>
      <p:grpSp>
        <p:nvGrpSpPr>
          <p:cNvPr id="40" name="กลุ่ม 39"/>
          <p:cNvGrpSpPr/>
          <p:nvPr/>
        </p:nvGrpSpPr>
        <p:grpSpPr>
          <a:xfrm flipH="1">
            <a:off x="91352" y="3345335"/>
            <a:ext cx="3027911" cy="3512665"/>
            <a:chOff x="6841863" y="2422121"/>
            <a:chExt cx="2198329" cy="2735611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88" y="2422121"/>
              <a:ext cx="2055692" cy="2735611"/>
            </a:xfrm>
            <a:prstGeom prst="rect">
              <a:avLst/>
            </a:prstGeom>
          </p:spPr>
        </p:pic>
        <p:grpSp>
          <p:nvGrpSpPr>
            <p:cNvPr id="92" name="กลุ่ม 91"/>
            <p:cNvGrpSpPr/>
            <p:nvPr/>
          </p:nvGrpSpPr>
          <p:grpSpPr>
            <a:xfrm>
              <a:off x="8836702" y="4322954"/>
              <a:ext cx="203490" cy="277100"/>
              <a:chOff x="8836702" y="4322954"/>
              <a:chExt cx="203490" cy="277100"/>
            </a:xfrm>
          </p:grpSpPr>
          <p:sp>
            <p:nvSpPr>
              <p:cNvPr id="61" name="วงรี 60"/>
              <p:cNvSpPr/>
              <p:nvPr/>
            </p:nvSpPr>
            <p:spPr>
              <a:xfrm>
                <a:off x="8856480" y="451596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th-TH" sz="3733">
                  <a:solidFill>
                    <a:prstClr val="white"/>
                  </a:solidFill>
                  <a:latin typeface="FC Onigiri Outline"/>
                  <a:cs typeface="FC Onigiri Outline"/>
                </a:endParaRPr>
              </a:p>
            </p:txBody>
          </p:sp>
          <p:sp>
            <p:nvSpPr>
              <p:cNvPr id="62" name="วงรี 61"/>
              <p:cNvSpPr/>
              <p:nvPr/>
            </p:nvSpPr>
            <p:spPr>
              <a:xfrm>
                <a:off x="8915924" y="4322954"/>
                <a:ext cx="54000" cy="5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th-TH" sz="3733">
                  <a:solidFill>
                    <a:prstClr val="white"/>
                  </a:solidFill>
                  <a:latin typeface="FC Onigiri Outline"/>
                  <a:cs typeface="FC Onigiri Outline"/>
                </a:endParaRPr>
              </a:p>
            </p:txBody>
          </p:sp>
          <p:sp>
            <p:nvSpPr>
              <p:cNvPr id="63" name="วงรี 62"/>
              <p:cNvSpPr/>
              <p:nvPr/>
            </p:nvSpPr>
            <p:spPr>
              <a:xfrm>
                <a:off x="8930380" y="4443958"/>
                <a:ext cx="61200" cy="623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th-TH" sz="3733">
                  <a:solidFill>
                    <a:prstClr val="white"/>
                  </a:solidFill>
                  <a:latin typeface="FC Onigiri Outline"/>
                  <a:cs typeface="FC Onigiri Outline"/>
                </a:endParaRPr>
              </a:p>
            </p:txBody>
          </p:sp>
          <p:grpSp>
            <p:nvGrpSpPr>
              <p:cNvPr id="74" name="กลุ่ม 73"/>
              <p:cNvGrpSpPr/>
              <p:nvPr/>
            </p:nvGrpSpPr>
            <p:grpSpPr>
              <a:xfrm>
                <a:off x="8836702" y="4393654"/>
                <a:ext cx="54000" cy="54000"/>
                <a:chOff x="8836702" y="4393654"/>
                <a:chExt cx="50304" cy="50304"/>
              </a:xfrm>
            </p:grpSpPr>
            <p:cxnSp>
              <p:nvCxnSpPr>
                <p:cNvPr id="65" name="ตัวเชื่อมต่อตรง 64"/>
                <p:cNvCxnSpPr/>
                <p:nvPr/>
              </p:nvCxnSpPr>
              <p:spPr>
                <a:xfrm>
                  <a:off x="8861854" y="43936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ตัวเชื่อมต่อตรง 66"/>
                <p:cNvCxnSpPr/>
                <p:nvPr/>
              </p:nvCxnSpPr>
              <p:spPr>
                <a:xfrm rot="16200000">
                  <a:off x="8861854" y="43952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กลุ่ม 72"/>
              <p:cNvGrpSpPr/>
              <p:nvPr/>
            </p:nvGrpSpPr>
            <p:grpSpPr>
              <a:xfrm>
                <a:off x="8986192" y="4546054"/>
                <a:ext cx="54000" cy="54000"/>
                <a:chOff x="8986192" y="4546054"/>
                <a:chExt cx="50304" cy="50304"/>
              </a:xfrm>
            </p:grpSpPr>
            <p:cxnSp>
              <p:nvCxnSpPr>
                <p:cNvPr id="68" name="ตัวเชื่อมต่อตรง 67"/>
                <p:cNvCxnSpPr/>
                <p:nvPr/>
              </p:nvCxnSpPr>
              <p:spPr>
                <a:xfrm>
                  <a:off x="9011344" y="45460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ตัวเชื่อมต่อตรง 68"/>
                <p:cNvCxnSpPr/>
                <p:nvPr/>
              </p:nvCxnSpPr>
              <p:spPr>
                <a:xfrm rot="16200000">
                  <a:off x="9011344" y="45476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3" name="กลุ่ม 92"/>
            <p:cNvGrpSpPr/>
            <p:nvPr/>
          </p:nvGrpSpPr>
          <p:grpSpPr>
            <a:xfrm>
              <a:off x="6841863" y="4218195"/>
              <a:ext cx="448433" cy="588259"/>
              <a:chOff x="6841863" y="4218195"/>
              <a:chExt cx="448433" cy="588259"/>
            </a:xfrm>
          </p:grpSpPr>
          <p:grpSp>
            <p:nvGrpSpPr>
              <p:cNvPr id="72" name="กลุ่ม 71"/>
              <p:cNvGrpSpPr/>
              <p:nvPr/>
            </p:nvGrpSpPr>
            <p:grpSpPr>
              <a:xfrm>
                <a:off x="6876256" y="4698454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0" name="ตัวเชื่อมต่อตรง 69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ตัวเชื่อมต่อตรง 70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กลุ่ม 74"/>
              <p:cNvGrpSpPr/>
              <p:nvPr/>
            </p:nvGrpSpPr>
            <p:grpSpPr>
              <a:xfrm>
                <a:off x="7236296" y="4239039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6" name="ตัวเชื่อมต่อตรง 75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ตัวเชื่อมต่อตรง 76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วงรี 77"/>
              <p:cNvSpPr/>
              <p:nvPr/>
            </p:nvSpPr>
            <p:spPr>
              <a:xfrm>
                <a:off x="7020272" y="4218195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th-TH" sz="3733">
                  <a:solidFill>
                    <a:prstClr val="white"/>
                  </a:solidFill>
                  <a:latin typeface="FC Onigiri Outline"/>
                  <a:cs typeface="FC Onigiri Outline"/>
                </a:endParaRPr>
              </a:p>
            </p:txBody>
          </p:sp>
          <p:sp>
            <p:nvSpPr>
              <p:cNvPr id="79" name="วงรี 78"/>
              <p:cNvSpPr/>
              <p:nvPr/>
            </p:nvSpPr>
            <p:spPr>
              <a:xfrm>
                <a:off x="7118672" y="4752454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th-TH" sz="3733">
                  <a:solidFill>
                    <a:prstClr val="white"/>
                  </a:solidFill>
                  <a:latin typeface="FC Onigiri Outline"/>
                  <a:cs typeface="FC Onigiri Outline"/>
                </a:endParaRPr>
              </a:p>
            </p:txBody>
          </p:sp>
          <p:sp>
            <p:nvSpPr>
              <p:cNvPr id="80" name="วงรี 79"/>
              <p:cNvSpPr/>
              <p:nvPr/>
            </p:nvSpPr>
            <p:spPr>
              <a:xfrm>
                <a:off x="6841863" y="4479966"/>
                <a:ext cx="36000" cy="36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th-TH" sz="3733">
                  <a:solidFill>
                    <a:prstClr val="white"/>
                  </a:solidFill>
                  <a:latin typeface="FC Onigiri Outline"/>
                  <a:cs typeface="FC Onigiri Outline"/>
                </a:endParaRPr>
              </a:p>
            </p:txBody>
          </p:sp>
        </p:grpSp>
      </p:grpSp>
      <p:sp>
        <p:nvSpPr>
          <p:cNvPr id="113" name="วงรี 112"/>
          <p:cNvSpPr/>
          <p:nvPr/>
        </p:nvSpPr>
        <p:spPr>
          <a:xfrm>
            <a:off x="9612783" y="4795198"/>
            <a:ext cx="118147" cy="1123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114" name="วงรี 113"/>
          <p:cNvSpPr/>
          <p:nvPr/>
        </p:nvSpPr>
        <p:spPr>
          <a:xfrm>
            <a:off x="9626259" y="4494949"/>
            <a:ext cx="118147" cy="11236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115" name="วงรี 114"/>
          <p:cNvSpPr/>
          <p:nvPr/>
        </p:nvSpPr>
        <p:spPr>
          <a:xfrm>
            <a:off x="9541996" y="4359146"/>
            <a:ext cx="118147" cy="112361"/>
          </a:xfrm>
          <a:prstGeom prst="ellipse">
            <a:avLst/>
          </a:prstGeom>
          <a:solidFill>
            <a:srgbClr val="C57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116" name="วงรี 115"/>
          <p:cNvSpPr/>
          <p:nvPr/>
        </p:nvSpPr>
        <p:spPr>
          <a:xfrm>
            <a:off x="9571983" y="4651833"/>
            <a:ext cx="118147" cy="11236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117" name="วงรี 116"/>
          <p:cNvSpPr/>
          <p:nvPr/>
        </p:nvSpPr>
        <p:spPr>
          <a:xfrm>
            <a:off x="11471189" y="4852810"/>
            <a:ext cx="118147" cy="1123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118" name="วงรี 117"/>
          <p:cNvSpPr/>
          <p:nvPr/>
        </p:nvSpPr>
        <p:spPr>
          <a:xfrm>
            <a:off x="11464492" y="4561516"/>
            <a:ext cx="118147" cy="11236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119" name="วงรี 118"/>
          <p:cNvSpPr/>
          <p:nvPr/>
        </p:nvSpPr>
        <p:spPr>
          <a:xfrm>
            <a:off x="11523641" y="4416758"/>
            <a:ext cx="118147" cy="112361"/>
          </a:xfrm>
          <a:prstGeom prst="ellipse">
            <a:avLst/>
          </a:prstGeom>
          <a:solidFill>
            <a:srgbClr val="389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120" name="วงรี 119"/>
          <p:cNvSpPr/>
          <p:nvPr/>
        </p:nvSpPr>
        <p:spPr>
          <a:xfrm>
            <a:off x="11546472" y="4714957"/>
            <a:ext cx="118147" cy="11236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CCF67D-EFA1-4F31-8985-A4D0758CDA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00796" y="2062401"/>
            <a:ext cx="12623386" cy="1270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3BEB4E-67FD-49A5-8F57-3D61822DED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88809" y="171433"/>
            <a:ext cx="2566638" cy="969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06BA9E-C1C1-4E54-88A8-8782D6FB6E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7151" y="3538858"/>
            <a:ext cx="10717697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3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98162F10-99F3-4425-9AE8-559EB05B10F5}"/>
              </a:ext>
            </a:extLst>
          </p:cNvPr>
          <p:cNvSpPr/>
          <p:nvPr/>
        </p:nvSpPr>
        <p:spPr>
          <a:xfrm>
            <a:off x="628567" y="531254"/>
            <a:ext cx="10909466" cy="5742546"/>
          </a:xfrm>
          <a:prstGeom prst="round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127" name="รูปภาพ 1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29" y="256145"/>
            <a:ext cx="99184" cy="111348"/>
          </a:xfrm>
          <a:prstGeom prst="rect">
            <a:avLst/>
          </a:prstGeom>
        </p:spPr>
      </p:pic>
      <p:pic>
        <p:nvPicPr>
          <p:cNvPr id="128" name="รูปภาพ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472">
            <a:off x="288143" y="403670"/>
            <a:ext cx="99184" cy="111348"/>
          </a:xfrm>
          <a:prstGeom prst="rect">
            <a:avLst/>
          </a:prstGeom>
        </p:spPr>
      </p:pic>
      <p:pic>
        <p:nvPicPr>
          <p:cNvPr id="173" name="รูปภาพ 77">
            <a:extLst>
              <a:ext uri="{FF2B5EF4-FFF2-40B4-BE49-F238E27FC236}">
                <a16:creationId xmlns:a16="http://schemas.microsoft.com/office/drawing/2014/main" id="{1268ED1D-1F21-4BD4-A1DF-E7266EA8EF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117" y="200212"/>
            <a:ext cx="698442" cy="51826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F15E0F6-EF6C-47B8-A020-463C6A6BB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163" y="899590"/>
            <a:ext cx="3095465" cy="947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DDA181B-CE9E-4E19-85AF-EC71A024CD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4125" y="2159748"/>
                <a:ext cx="403859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a) 0,8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1,2 x 10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DDA181B-CE9E-4E19-85AF-EC71A024C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4125" y="2159748"/>
                <a:ext cx="4038599" cy="584775"/>
              </a:xfrm>
              <a:prstGeom prst="rect">
                <a:avLst/>
              </a:prstGeom>
              <a:blipFill>
                <a:blip r:embed="rId6"/>
                <a:stretch>
                  <a:fillRect l="-3771" t="-12500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5E75D37-FC59-435D-AE69-8E5EDD69F1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56656" y="2160270"/>
                <a:ext cx="510210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b)  210 : </a:t>
                </a:r>
                <a14:m>
                  <m:oMath xmlns:m="http://schemas.openxmlformats.org/officeDocument/2006/math">
                    <m:r>
                      <a:rPr kumimoji="0" lang="en-US" alt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14,92 – 6,52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5E75D37-FC59-435D-AE69-8E5EDD69F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6656" y="2160270"/>
                <a:ext cx="5102107" cy="584775"/>
              </a:xfrm>
              <a:prstGeom prst="rect">
                <a:avLst/>
              </a:prstGeom>
              <a:blipFill>
                <a:blip r:embed="rId7"/>
                <a:stretch>
                  <a:fillRect l="-3106" t="-12500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D18B0E5-1F31-44D5-9FA2-E96B140A7C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0088" y="2985720"/>
                <a:ext cx="40386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c) 25 : </a:t>
                </a:r>
                <a14:m>
                  <m:oMath xmlns:m="http://schemas.openxmlformats.org/officeDocument/2006/math">
                    <m:r>
                      <a:rPr kumimoji="0" lang="en-US" alt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16 : 10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D18B0E5-1F31-44D5-9FA2-E96B140A7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0088" y="2985720"/>
                <a:ext cx="4038600" cy="584775"/>
              </a:xfrm>
              <a:prstGeom prst="rect">
                <a:avLst/>
              </a:prstGeom>
              <a:blipFill>
                <a:blip r:embed="rId8"/>
                <a:stretch>
                  <a:fillRect l="-3771" t="-12500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5134366-83CB-4F4C-A4E3-511A13E5CF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39424" y="3076087"/>
                <a:ext cx="510210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d) 6,2 </a:t>
                </a:r>
                <a14:m>
                  <m:oMath xmlns:m="http://schemas.openxmlformats.org/officeDocument/2006/math">
                    <m:r>
                      <a:rPr kumimoji="0" lang="en-US" alt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  <m:r>
                      <a:rPr kumimoji="0" lang="en-US" alt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𝒙</m:t>
                    </m:r>
                    <m:r>
                      <a:rPr kumimoji="0" lang="en-US" alt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= 43,18 + 18,82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5134366-83CB-4F4C-A4E3-511A13E5C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9424" y="3076087"/>
                <a:ext cx="5102106" cy="584775"/>
              </a:xfrm>
              <a:prstGeom prst="rect">
                <a:avLst/>
              </a:prstGeom>
              <a:blipFill>
                <a:blip r:embed="rId9"/>
                <a:stretch>
                  <a:fillRect l="-2987" t="-12500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รูปภาพ 43">
            <a:extLst>
              <a:ext uri="{FF2B5EF4-FFF2-40B4-BE49-F238E27FC236}">
                <a16:creationId xmlns:a16="http://schemas.microsoft.com/office/drawing/2014/main" id="{8AE19320-9B27-4441-8B3D-F570A664314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1"/>
          <a:stretch/>
        </p:blipFill>
        <p:spPr>
          <a:xfrm>
            <a:off x="9234287" y="4697730"/>
            <a:ext cx="2525415" cy="216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4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98162F10-99F3-4425-9AE8-559EB05B10F5}"/>
              </a:ext>
            </a:extLst>
          </p:cNvPr>
          <p:cNvSpPr/>
          <p:nvPr/>
        </p:nvSpPr>
        <p:spPr>
          <a:xfrm>
            <a:off x="628567" y="531254"/>
            <a:ext cx="10909466" cy="5742546"/>
          </a:xfrm>
          <a:prstGeom prst="round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127" name="รูปภาพ 1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29" y="256145"/>
            <a:ext cx="99184" cy="111348"/>
          </a:xfrm>
          <a:prstGeom prst="rect">
            <a:avLst/>
          </a:prstGeom>
        </p:spPr>
      </p:pic>
      <p:pic>
        <p:nvPicPr>
          <p:cNvPr id="128" name="รูปภาพ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472">
            <a:off x="288143" y="403670"/>
            <a:ext cx="99184" cy="111348"/>
          </a:xfrm>
          <a:prstGeom prst="rect">
            <a:avLst/>
          </a:prstGeom>
        </p:spPr>
      </p:pic>
      <p:pic>
        <p:nvPicPr>
          <p:cNvPr id="173" name="รูปภาพ 77">
            <a:extLst>
              <a:ext uri="{FF2B5EF4-FFF2-40B4-BE49-F238E27FC236}">
                <a16:creationId xmlns:a16="http://schemas.microsoft.com/office/drawing/2014/main" id="{1268ED1D-1F21-4BD4-A1DF-E7266EA8EF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117" y="200212"/>
            <a:ext cx="698442" cy="51826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F15E0F6-EF6C-47B8-A020-463C6A6BB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303" y="584200"/>
            <a:ext cx="3095465" cy="947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DDA181B-CE9E-4E19-85AF-EC71A024CD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3340" y="1772782"/>
                <a:ext cx="403859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a) 0,8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altLang="en-US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altLang="en-US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 = 1,2 x 10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DDA181B-CE9E-4E19-85AF-EC71A024C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3340" y="1772782"/>
                <a:ext cx="4038599" cy="584775"/>
              </a:xfrm>
              <a:prstGeom prst="rect">
                <a:avLst/>
              </a:prstGeom>
              <a:blipFill>
                <a:blip r:embed="rId6"/>
                <a:stretch>
                  <a:fillRect l="-3927" t="-12500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5E75D37-FC59-435D-AE69-8E5EDD69F1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5871" y="1773304"/>
                <a:ext cx="510210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b)  210 : </a:t>
                </a:r>
                <a14:m>
                  <m:oMath xmlns:m="http://schemas.openxmlformats.org/officeDocument/2006/math">
                    <m:r>
                      <a:rPr lang="en-US" alt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altLang="en-US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 = 14,92 – 6,52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5E75D37-FC59-435D-AE69-8E5EDD69F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45871" y="1773304"/>
                <a:ext cx="5102107" cy="584775"/>
              </a:xfrm>
              <a:prstGeom prst="rect">
                <a:avLst/>
              </a:prstGeom>
              <a:blipFill>
                <a:blip r:embed="rId7"/>
                <a:stretch>
                  <a:fillRect l="-3106" t="-12500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EB6E61C-C5E8-476B-BD7C-8E122DCAE1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3340" y="2396648"/>
                <a:ext cx="403859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    0,8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altLang="en-US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altLang="en-US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 =      12 </a:t>
                </a:r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EB6E61C-C5E8-476B-BD7C-8E122DCAE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3340" y="2396648"/>
                <a:ext cx="4038599" cy="584775"/>
              </a:xfrm>
              <a:prstGeom prst="rect">
                <a:avLst/>
              </a:prstGeom>
              <a:blipFill>
                <a:blip r:embed="rId8"/>
                <a:stretch>
                  <a:fillRect t="-12500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4033FB8-08D8-4CB9-AB46-4914621F0F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7639" y="3014310"/>
                <a:ext cx="403859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altLang="en-US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 =  12 : 0,8 </a:t>
                </a: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4033FB8-08D8-4CB9-AB46-4914621F0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7639" y="3014310"/>
                <a:ext cx="4038599" cy="584775"/>
              </a:xfrm>
              <a:prstGeom prst="rect">
                <a:avLst/>
              </a:prstGeom>
              <a:blipFill>
                <a:blip r:embed="rId9"/>
                <a:stretch>
                  <a:fillRect t="-12500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868AAA6-41D9-47D8-AFEC-6344273736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7639" y="3599085"/>
                <a:ext cx="403859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altLang="en-US" b="1" dirty="0">
                    <a:solidFill>
                      <a:srgbClr val="C00000"/>
                    </a:solidFill>
                    <a:cs typeface="Calibri" panose="020F0502020204030204" pitchFamily="34" charset="0"/>
                  </a:rPr>
                  <a:t> =  15</a:t>
                </a:r>
                <a:endParaRPr lang="en-US" altLang="en-US" b="1" dirty="0">
                  <a:solidFill>
                    <a:srgbClr val="002060"/>
                  </a:solidFill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868AAA6-41D9-47D8-AFEC-634427373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7639" y="3599085"/>
                <a:ext cx="4038599" cy="584775"/>
              </a:xfrm>
              <a:prstGeom prst="rect">
                <a:avLst/>
              </a:prstGeom>
              <a:blipFill>
                <a:blip r:embed="rId10"/>
                <a:stretch>
                  <a:fillRect t="-12500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64FAF6F-92F4-4A93-A3E4-BF3ECA121C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5871" y="2430801"/>
                <a:ext cx="510210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      210 : </a:t>
                </a:r>
                <a14:m>
                  <m:oMath xmlns:m="http://schemas.openxmlformats.org/officeDocument/2006/math">
                    <m:r>
                      <a:rPr lang="en-US" alt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altLang="en-US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 =         8,4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64FAF6F-92F4-4A93-A3E4-BF3ECA121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45871" y="2430801"/>
                <a:ext cx="5102107" cy="584775"/>
              </a:xfrm>
              <a:prstGeom prst="rect">
                <a:avLst/>
              </a:prstGeom>
              <a:blipFill>
                <a:blip r:embed="rId11"/>
                <a:stretch>
                  <a:fillRect t="-12500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5A27F40-0556-4798-AB44-4ACAA68548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5870" y="3088298"/>
                <a:ext cx="510210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                </m:t>
                    </m:r>
                    <m:r>
                      <a:rPr lang="en-US" alt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altLang="en-US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 =  210 :  8,4</a:t>
                </a: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5A27F40-0556-4798-AB44-4ACAA6854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45870" y="3088298"/>
                <a:ext cx="5102107" cy="584775"/>
              </a:xfrm>
              <a:prstGeom prst="rect">
                <a:avLst/>
              </a:prstGeom>
              <a:blipFill>
                <a:blip r:embed="rId12"/>
                <a:stretch>
                  <a:fillRect t="-12500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726D0E4-96D6-4F0D-B19D-E3C4A66611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5869" y="3673073"/>
                <a:ext cx="510210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                </m:t>
                    </m:r>
                    <m:r>
                      <a:rPr lang="en-US" alt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altLang="en-US" b="1" dirty="0">
                    <a:solidFill>
                      <a:srgbClr val="C00000"/>
                    </a:solidFill>
                    <a:cs typeface="Calibri" panose="020F0502020204030204" pitchFamily="34" charset="0"/>
                  </a:rPr>
                  <a:t> =         25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726D0E4-96D6-4F0D-B19D-E3C4A6661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45869" y="3673073"/>
                <a:ext cx="5102107" cy="584775"/>
              </a:xfrm>
              <a:prstGeom prst="rect">
                <a:avLst/>
              </a:prstGeom>
              <a:blipFill>
                <a:blip r:embed="rId13"/>
                <a:stretch>
                  <a:fillRect t="-12632" b="-357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4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93" grpId="0"/>
      <p:bldP spid="94" grpId="0"/>
      <p:bldP spid="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98162F10-99F3-4425-9AE8-559EB05B10F5}"/>
              </a:ext>
            </a:extLst>
          </p:cNvPr>
          <p:cNvSpPr/>
          <p:nvPr/>
        </p:nvSpPr>
        <p:spPr>
          <a:xfrm>
            <a:off x="628567" y="531254"/>
            <a:ext cx="10909466" cy="5742546"/>
          </a:xfrm>
          <a:prstGeom prst="round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127" name="รูปภาพ 1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29" y="256145"/>
            <a:ext cx="99184" cy="111348"/>
          </a:xfrm>
          <a:prstGeom prst="rect">
            <a:avLst/>
          </a:prstGeom>
        </p:spPr>
      </p:pic>
      <p:pic>
        <p:nvPicPr>
          <p:cNvPr id="128" name="รูปภาพ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472">
            <a:off x="288143" y="403670"/>
            <a:ext cx="99184" cy="111348"/>
          </a:xfrm>
          <a:prstGeom prst="rect">
            <a:avLst/>
          </a:prstGeom>
        </p:spPr>
      </p:pic>
      <p:pic>
        <p:nvPicPr>
          <p:cNvPr id="173" name="รูปภาพ 77">
            <a:extLst>
              <a:ext uri="{FF2B5EF4-FFF2-40B4-BE49-F238E27FC236}">
                <a16:creationId xmlns:a16="http://schemas.microsoft.com/office/drawing/2014/main" id="{1268ED1D-1F21-4BD4-A1DF-E7266EA8EF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117" y="200212"/>
            <a:ext cx="698442" cy="51826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F15E0F6-EF6C-47B8-A020-463C6A6BB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303" y="584200"/>
            <a:ext cx="3095465" cy="947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D18B0E5-1F31-44D5-9FA2-E96B140A7C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9303" y="1861438"/>
                <a:ext cx="40386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c) 25 : </a:t>
                </a:r>
                <a14:m>
                  <m:oMath xmlns:m="http://schemas.openxmlformats.org/officeDocument/2006/math">
                    <m:r>
                      <a:rPr kumimoji="0" lang="en-US" alt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16 : 10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D18B0E5-1F31-44D5-9FA2-E96B140A7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303" y="1861438"/>
                <a:ext cx="4038600" cy="584775"/>
              </a:xfrm>
              <a:prstGeom prst="rect">
                <a:avLst/>
              </a:prstGeom>
              <a:blipFill>
                <a:blip r:embed="rId6"/>
                <a:stretch>
                  <a:fillRect l="-3927" t="-12500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5134366-83CB-4F4C-A4E3-511A13E5CF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6915" y="1861437"/>
                <a:ext cx="510210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d) 6,2 </a:t>
                </a:r>
                <a14:m>
                  <m:oMath xmlns:m="http://schemas.openxmlformats.org/officeDocument/2006/math">
                    <m:r>
                      <a:rPr kumimoji="0" lang="en-US" alt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  <m:r>
                      <a:rPr kumimoji="0" lang="en-US" alt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𝒙</m:t>
                    </m:r>
                    <m:r>
                      <a:rPr kumimoji="0" lang="en-US" alt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= 43,18 + 18,82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5134366-83CB-4F4C-A4E3-511A13E5C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6915" y="1861437"/>
                <a:ext cx="5102106" cy="584775"/>
              </a:xfrm>
              <a:prstGeom prst="rect">
                <a:avLst/>
              </a:prstGeom>
              <a:blipFill>
                <a:blip r:embed="rId7"/>
                <a:stretch>
                  <a:fillRect l="-2987" t="-12500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D82564-F408-4621-B32E-99251D1994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9353" y="2483678"/>
                <a:ext cx="40386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25 : </a:t>
                </a:r>
                <a14:m>
                  <m:oMath xmlns:m="http://schemas.openxmlformats.org/officeDocument/2006/math">
                    <m:r>
                      <a:rPr kumimoji="0" lang="en-US" alt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1,6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D82564-F408-4621-B32E-99251D199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9353" y="2483678"/>
                <a:ext cx="4038600" cy="584775"/>
              </a:xfrm>
              <a:prstGeom prst="rect">
                <a:avLst/>
              </a:prstGeom>
              <a:blipFill>
                <a:blip r:embed="rId8"/>
                <a:stretch>
                  <a:fillRect l="-3771" t="-12500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88CB67-D780-46B5-8BF7-1F3A8FFA3F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5468" y="3076841"/>
                <a:ext cx="40386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25 : 1,6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88CB67-D780-46B5-8BF7-1F3A8FFA3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5468" y="3076841"/>
                <a:ext cx="4038600" cy="584775"/>
              </a:xfrm>
              <a:prstGeom prst="rect">
                <a:avLst/>
              </a:prstGeom>
              <a:blipFill>
                <a:blip r:embed="rId9"/>
                <a:stretch>
                  <a:fillRect t="-12500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559886-494B-4C26-9224-43D827721D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5468" y="3691175"/>
                <a:ext cx="40386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15,625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559886-494B-4C26-9224-43D827721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5468" y="3691175"/>
                <a:ext cx="4038600" cy="584775"/>
              </a:xfrm>
              <a:prstGeom prst="rect">
                <a:avLst/>
              </a:prstGeom>
              <a:blipFill>
                <a:blip r:embed="rId10"/>
                <a:stretch>
                  <a:fillRect t="-12632" b="-357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7D64F3-788C-45D5-BD97-09DF0A57BB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67667" y="2477286"/>
                <a:ext cx="510210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6,2 </a:t>
                </a:r>
                <a14:m>
                  <m:oMath xmlns:m="http://schemas.openxmlformats.org/officeDocument/2006/math">
                    <m:r>
                      <a:rPr kumimoji="0" lang="en-US" alt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  <m:r>
                      <a:rPr kumimoji="0" lang="en-US" alt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𝒙</m:t>
                    </m:r>
                    <m:r>
                      <a:rPr kumimoji="0" lang="en-US" alt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=  </a:t>
                </a:r>
                <a:r>
                  <a:rPr kumimoji="0" lang="en-US" alt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62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7D64F3-788C-45D5-BD97-09DF0A57B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7667" y="2477286"/>
                <a:ext cx="5102106" cy="584775"/>
              </a:xfrm>
              <a:prstGeom prst="rect">
                <a:avLst/>
              </a:prstGeom>
              <a:blipFill>
                <a:blip r:embed="rId11"/>
                <a:stretch>
                  <a:fillRect l="-2987" t="-12500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96F840-3A5B-4E8D-B0D7-36F9CCE4AC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5479" y="3057630"/>
                <a:ext cx="510210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𝒙</m:t>
                    </m:r>
                    <m:r>
                      <a:rPr kumimoji="0" lang="en-US" alt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=  62 : 6,2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96F840-3A5B-4E8D-B0D7-36F9CCE4A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5479" y="3057630"/>
                <a:ext cx="5102106" cy="584775"/>
              </a:xfrm>
              <a:prstGeom prst="rect">
                <a:avLst/>
              </a:prstGeom>
              <a:blipFill>
                <a:blip r:embed="rId12"/>
                <a:stretch>
                  <a:fillRect t="-12500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08934B0-0286-4865-ACB9-3F7920D85C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5479" y="3661616"/>
                <a:ext cx="510210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𝒙</m:t>
                    </m:r>
                    <m:r>
                      <a:rPr kumimoji="0" lang="en-US" alt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=      10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08934B0-0286-4865-ACB9-3F7920D85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5479" y="3661616"/>
                <a:ext cx="5102106" cy="584775"/>
              </a:xfrm>
              <a:prstGeom prst="rect">
                <a:avLst/>
              </a:prstGeom>
              <a:blipFill>
                <a:blip r:embed="rId13"/>
                <a:stretch>
                  <a:fillRect t="-12500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03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รูปภาพ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1"/>
          <a:stretch/>
        </p:blipFill>
        <p:spPr>
          <a:xfrm>
            <a:off x="4331754" y="789448"/>
            <a:ext cx="3240476" cy="2771943"/>
          </a:xfrm>
          <a:prstGeom prst="rect">
            <a:avLst/>
          </a:prstGeom>
        </p:spPr>
      </p:pic>
      <p:grpSp>
        <p:nvGrpSpPr>
          <p:cNvPr id="42" name="กลุ่ม 41"/>
          <p:cNvGrpSpPr/>
          <p:nvPr/>
        </p:nvGrpSpPr>
        <p:grpSpPr>
          <a:xfrm>
            <a:off x="2658730" y="3424450"/>
            <a:ext cx="6645290" cy="2952402"/>
            <a:chOff x="2271564" y="3507854"/>
            <a:chExt cx="4606206" cy="543974"/>
          </a:xfrm>
        </p:grpSpPr>
        <p:sp>
          <p:nvSpPr>
            <p:cNvPr id="2" name="สี่เหลี่ยมผืนผ้า 1"/>
            <p:cNvSpPr/>
            <p:nvPr/>
          </p:nvSpPr>
          <p:spPr>
            <a:xfrm>
              <a:off x="2339752" y="3579862"/>
              <a:ext cx="4538018" cy="471966"/>
            </a:xfrm>
            <a:prstGeom prst="rect">
              <a:avLst/>
            </a:prstGeom>
            <a:pattFill prst="wdDnDiag">
              <a:fgClr>
                <a:srgbClr val="E8C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th-TH" sz="3733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63" name="สี่เหลี่ยมผืนผ้า 62"/>
            <p:cNvSpPr/>
            <p:nvPr/>
          </p:nvSpPr>
          <p:spPr>
            <a:xfrm>
              <a:off x="2271564" y="3507854"/>
              <a:ext cx="4538017" cy="4719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DE75"/>
              </a:solidFill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th-TH" sz="3733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</p:grpSp>
      <p:sp>
        <p:nvSpPr>
          <p:cNvPr id="78" name="วงรี 77"/>
          <p:cNvSpPr/>
          <p:nvPr/>
        </p:nvSpPr>
        <p:spPr>
          <a:xfrm>
            <a:off x="6902483" y="2502201"/>
            <a:ext cx="81600" cy="81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79" name="วงรี 78"/>
          <p:cNvSpPr/>
          <p:nvPr/>
        </p:nvSpPr>
        <p:spPr>
          <a:xfrm>
            <a:off x="6915959" y="2201951"/>
            <a:ext cx="81600" cy="8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80" name="วงรี 79"/>
          <p:cNvSpPr/>
          <p:nvPr/>
        </p:nvSpPr>
        <p:spPr>
          <a:xfrm>
            <a:off x="6831696" y="2066149"/>
            <a:ext cx="81600" cy="81600"/>
          </a:xfrm>
          <a:prstGeom prst="ellipse">
            <a:avLst/>
          </a:prstGeom>
          <a:solidFill>
            <a:srgbClr val="389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81" name="วงรี 80"/>
          <p:cNvSpPr/>
          <p:nvPr/>
        </p:nvSpPr>
        <p:spPr>
          <a:xfrm>
            <a:off x="6861683" y="2358835"/>
            <a:ext cx="81600" cy="81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82" name="วงรี 81"/>
          <p:cNvSpPr/>
          <p:nvPr/>
        </p:nvSpPr>
        <p:spPr>
          <a:xfrm>
            <a:off x="4782724" y="2536610"/>
            <a:ext cx="81600" cy="81600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83" name="วงรี 82"/>
          <p:cNvSpPr/>
          <p:nvPr/>
        </p:nvSpPr>
        <p:spPr>
          <a:xfrm>
            <a:off x="4773474" y="2271514"/>
            <a:ext cx="81600" cy="8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84" name="วงรี 83"/>
          <p:cNvSpPr/>
          <p:nvPr/>
        </p:nvSpPr>
        <p:spPr>
          <a:xfrm>
            <a:off x="4841598" y="2124387"/>
            <a:ext cx="81600" cy="8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85" name="วงรี 84"/>
          <p:cNvSpPr/>
          <p:nvPr/>
        </p:nvSpPr>
        <p:spPr>
          <a:xfrm>
            <a:off x="4855074" y="2392219"/>
            <a:ext cx="81600" cy="81600"/>
          </a:xfrm>
          <a:prstGeom prst="ellipse">
            <a:avLst/>
          </a:prstGeom>
          <a:solidFill>
            <a:srgbClr val="C57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67" y="131174"/>
            <a:ext cx="1309963" cy="993036"/>
          </a:xfrm>
          <a:prstGeom prst="rect">
            <a:avLst/>
          </a:prstGeom>
          <a:effectLst>
            <a:outerShdw blurRad="50800" dist="25400" dir="5400000" algn="t" rotWithShape="0">
              <a:schemeClr val="accent4">
                <a:alpha val="40000"/>
              </a:scheme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F81E79-112C-4F5D-9C01-74A78E7853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7941" y="3600496"/>
            <a:ext cx="6906079" cy="679995"/>
          </a:xfrm>
          <a:prstGeom prst="rect">
            <a:avLst/>
          </a:prstGeom>
        </p:spPr>
      </p:pic>
      <p:sp>
        <p:nvSpPr>
          <p:cNvPr id="22" name="Rectangle 4">
            <a:extLst>
              <a:ext uri="{FF2B5EF4-FFF2-40B4-BE49-F238E27FC236}">
                <a16:creationId xmlns:a16="http://schemas.microsoft.com/office/drawing/2014/main" id="{6F2F25D1-7ADA-4F66-A3E0-7ABD8837F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355" y="4672810"/>
            <a:ext cx="7429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b="1" dirty="0" err="1">
                <a:solidFill>
                  <a:srgbClr val="280FBD"/>
                </a:solidFill>
                <a:cs typeface="Calibri" panose="020F0502020204030204" pitchFamily="34" charset="0"/>
              </a:rPr>
              <a:t>Ôn</a:t>
            </a:r>
            <a:r>
              <a:rPr lang="en-US" altLang="en-US" b="1" dirty="0">
                <a:solidFill>
                  <a:srgbClr val="280FBD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280FBD"/>
                </a:solidFill>
                <a:cs typeface="Calibri" panose="020F0502020204030204" pitchFamily="34" charset="0"/>
              </a:rPr>
              <a:t>lại</a:t>
            </a:r>
            <a:r>
              <a:rPr lang="en-US" altLang="en-US" b="1" dirty="0">
                <a:solidFill>
                  <a:srgbClr val="280FBD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280FBD"/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rgbClr val="280FBD"/>
                </a:solidFill>
                <a:cs typeface="Calibri" panose="020F0502020204030204" pitchFamily="34" charset="0"/>
              </a:rPr>
              <a:t>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b="1" dirty="0" err="1">
                <a:solidFill>
                  <a:srgbClr val="280FBD"/>
                </a:solidFill>
                <a:cs typeface="Calibri" panose="020F0502020204030204" pitchFamily="34" charset="0"/>
              </a:rPr>
              <a:t>Chuẩn</a:t>
            </a:r>
            <a:r>
              <a:rPr lang="en-US" altLang="en-US" b="1" dirty="0">
                <a:solidFill>
                  <a:srgbClr val="280FBD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280FBD"/>
                </a:solidFill>
                <a:cs typeface="Calibri" panose="020F0502020204030204" pitchFamily="34" charset="0"/>
              </a:rPr>
              <a:t>bị</a:t>
            </a:r>
            <a:r>
              <a:rPr lang="en-US" altLang="en-US" b="1" dirty="0">
                <a:solidFill>
                  <a:srgbClr val="280FBD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280FBD"/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rgbClr val="280FBD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280FBD"/>
                </a:solidFill>
                <a:cs typeface="Calibri" panose="020F0502020204030204" pitchFamily="34" charset="0"/>
              </a:rPr>
              <a:t>Luyện</a:t>
            </a:r>
            <a:r>
              <a:rPr lang="en-US" altLang="en-US" b="1" dirty="0">
                <a:solidFill>
                  <a:srgbClr val="280FBD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280FBD"/>
                </a:solidFill>
                <a:cs typeface="Calibri" panose="020F0502020204030204" pitchFamily="34" charset="0"/>
              </a:rPr>
              <a:t>tập</a:t>
            </a:r>
            <a:r>
              <a:rPr lang="en-US" altLang="en-US" b="1" dirty="0">
                <a:solidFill>
                  <a:srgbClr val="280FBD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280FBD"/>
                </a:solidFill>
                <a:cs typeface="Calibri" panose="020F0502020204030204" pitchFamily="34" charset="0"/>
              </a:rPr>
              <a:t>chung</a:t>
            </a:r>
            <a:r>
              <a:rPr lang="en-US" altLang="en-US" b="1" dirty="0">
                <a:solidFill>
                  <a:srgbClr val="280FBD"/>
                </a:solidFill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855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7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กลุ่ม 57"/>
          <p:cNvGrpSpPr/>
          <p:nvPr/>
        </p:nvGrpSpPr>
        <p:grpSpPr>
          <a:xfrm>
            <a:off x="6939444" y="5629722"/>
            <a:ext cx="3015709" cy="600000"/>
            <a:chOff x="3289945" y="3405879"/>
            <a:chExt cx="2261782" cy="450000"/>
          </a:xfrm>
        </p:grpSpPr>
        <p:sp>
          <p:nvSpPr>
            <p:cNvPr id="54" name="วงรี 5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th-TH" sz="3733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55" name="วงรี 5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th-TH" sz="3733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56" name="วงรี 5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th-TH" sz="3733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57" name="วงรี 5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th-TH" sz="3733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</p:grpSp>
      <p:pic>
        <p:nvPicPr>
          <p:cNvPr id="62" name="รูปภาพ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62">
            <a:off x="-18891" y="189077"/>
            <a:ext cx="1509456" cy="1214273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127" name="รูปภาพ 1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29" y="256145"/>
            <a:ext cx="99184" cy="111348"/>
          </a:xfrm>
          <a:prstGeom prst="rect">
            <a:avLst/>
          </a:prstGeom>
        </p:spPr>
      </p:pic>
      <p:pic>
        <p:nvPicPr>
          <p:cNvPr id="128" name="รูปภาพ 1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472">
            <a:off x="288143" y="403670"/>
            <a:ext cx="99184" cy="111348"/>
          </a:xfrm>
          <a:prstGeom prst="rect">
            <a:avLst/>
          </a:prstGeom>
        </p:spPr>
      </p:pic>
      <p:pic>
        <p:nvPicPr>
          <p:cNvPr id="129" name="รูปภาพ 1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3826">
            <a:off x="841881" y="1498391"/>
            <a:ext cx="99184" cy="1113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6863A1-352D-4CD6-9816-F04885E7F3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097" t="54194" r="6371" b="23154"/>
          <a:stretch/>
        </p:blipFill>
        <p:spPr>
          <a:xfrm>
            <a:off x="6912495" y="4822658"/>
            <a:ext cx="3160162" cy="1537168"/>
          </a:xfrm>
          <a:prstGeom prst="rect">
            <a:avLst/>
          </a:prstGeom>
        </p:spPr>
      </p:pic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98162F10-99F3-4425-9AE8-559EB05B10F5}"/>
              </a:ext>
            </a:extLst>
          </p:cNvPr>
          <p:cNvSpPr/>
          <p:nvPr/>
        </p:nvSpPr>
        <p:spPr>
          <a:xfrm>
            <a:off x="1600034" y="1126642"/>
            <a:ext cx="8991932" cy="5159507"/>
          </a:xfrm>
          <a:prstGeom prst="round2DiagRect">
            <a:avLst/>
          </a:prstGeom>
          <a:solidFill>
            <a:schemeClr val="bg1"/>
          </a:solidFill>
          <a:ln>
            <a:solidFill>
              <a:srgbClr val="CCC1DA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BEAE13-E629-477A-9712-2F1D130AF9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7141" y="-104368"/>
            <a:ext cx="6555345" cy="1352438"/>
          </a:xfrm>
          <a:prstGeom prst="rect">
            <a:avLst/>
          </a:prstGeom>
        </p:spPr>
      </p:pic>
      <p:pic>
        <p:nvPicPr>
          <p:cNvPr id="61" name="รูปภาพ 93">
            <a:extLst>
              <a:ext uri="{FF2B5EF4-FFF2-40B4-BE49-F238E27FC236}">
                <a16:creationId xmlns:a16="http://schemas.microsoft.com/office/drawing/2014/main" id="{F01C946E-7199-4F9B-AADE-4B335AFD1B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615">
            <a:off x="-206419" y="3521511"/>
            <a:ext cx="2424106" cy="3420313"/>
          </a:xfrm>
          <a:prstGeom prst="rect">
            <a:avLst/>
          </a:prstGeom>
        </p:spPr>
      </p:pic>
      <p:pic>
        <p:nvPicPr>
          <p:cNvPr id="63" name="รูปภาพ 46">
            <a:extLst>
              <a:ext uri="{FF2B5EF4-FFF2-40B4-BE49-F238E27FC236}">
                <a16:creationId xmlns:a16="http://schemas.microsoft.com/office/drawing/2014/main" id="{5038AD6E-CC2A-40D5-BBD9-C2825FBCD0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645" y="5104415"/>
            <a:ext cx="2399071" cy="1929920"/>
          </a:xfrm>
          <a:prstGeom prst="rect">
            <a:avLst/>
          </a:prstGeom>
        </p:spPr>
      </p:pic>
      <p:pic>
        <p:nvPicPr>
          <p:cNvPr id="69" name="รูปภาพ 43">
            <a:extLst>
              <a:ext uri="{FF2B5EF4-FFF2-40B4-BE49-F238E27FC236}">
                <a16:creationId xmlns:a16="http://schemas.microsoft.com/office/drawing/2014/main" id="{F26DDBEF-9D1C-424B-950D-56222055DA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641" y="2194693"/>
            <a:ext cx="419940" cy="5531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545B9B-8196-4E66-9D32-B903FFAFBC4C}"/>
              </a:ext>
            </a:extLst>
          </p:cNvPr>
          <p:cNvSpPr txBox="1"/>
          <p:nvPr/>
        </p:nvSpPr>
        <p:spPr>
          <a:xfrm>
            <a:off x="3240294" y="2252755"/>
            <a:ext cx="557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E696B45-686F-4ECB-8FF0-219D9C93DB2E}"/>
              </a:ext>
            </a:extLst>
          </p:cNvPr>
          <p:cNvSpPr txBox="1"/>
          <p:nvPr/>
        </p:nvSpPr>
        <p:spPr>
          <a:xfrm>
            <a:off x="2799613" y="1587780"/>
            <a:ext cx="557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04" name="กลุ่ม 103"/>
          <p:cNvGrpSpPr/>
          <p:nvPr/>
        </p:nvGrpSpPr>
        <p:grpSpPr>
          <a:xfrm>
            <a:off x="2069635" y="1474427"/>
            <a:ext cx="602364" cy="626553"/>
            <a:chOff x="5181879" y="1475363"/>
            <a:chExt cx="1326034" cy="1566547"/>
          </a:xfrm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grpSpPr>
        <p:sp>
          <p:nvSpPr>
            <p:cNvPr id="105" name="ดาว 5 แฉก 1"/>
            <p:cNvSpPr/>
            <p:nvPr/>
          </p:nvSpPr>
          <p:spPr>
            <a:xfrm>
              <a:off x="5181879" y="1475363"/>
              <a:ext cx="1326034" cy="1566547"/>
            </a:xfrm>
            <a:custGeom>
              <a:avLst/>
              <a:gdLst>
                <a:gd name="connsiteX0" fmla="*/ 3 w 2430629"/>
                <a:gd name="connsiteY0" fmla="*/ 976675 h 2556974"/>
                <a:gd name="connsiteX1" fmla="*/ 848911 w 2430629"/>
                <a:gd name="connsiteY1" fmla="*/ 855630 h 2556974"/>
                <a:gd name="connsiteX2" fmla="*/ 1215315 w 2430629"/>
                <a:gd name="connsiteY2" fmla="*/ 0 h 2556974"/>
                <a:gd name="connsiteX3" fmla="*/ 1581718 w 2430629"/>
                <a:gd name="connsiteY3" fmla="*/ 855630 h 2556974"/>
                <a:gd name="connsiteX4" fmla="*/ 2430626 w 2430629"/>
                <a:gd name="connsiteY4" fmla="*/ 976675 h 2556974"/>
                <a:gd name="connsiteX5" fmla="*/ 1808168 w 2430629"/>
                <a:gd name="connsiteY5" fmla="*/ 1626528 h 2556974"/>
                <a:gd name="connsiteX6" fmla="*/ 1966419 w 2430629"/>
                <a:gd name="connsiteY6" fmla="*/ 2556968 h 2556974"/>
                <a:gd name="connsiteX7" fmla="*/ 1215315 w 2430629"/>
                <a:gd name="connsiteY7" fmla="*/ 2102969 h 2556974"/>
                <a:gd name="connsiteX8" fmla="*/ 464210 w 2430629"/>
                <a:gd name="connsiteY8" fmla="*/ 2556968 h 2556974"/>
                <a:gd name="connsiteX9" fmla="*/ 622461 w 2430629"/>
                <a:gd name="connsiteY9" fmla="*/ 1626528 h 2556974"/>
                <a:gd name="connsiteX10" fmla="*/ 3 w 2430629"/>
                <a:gd name="connsiteY10" fmla="*/ 976675 h 2556974"/>
                <a:gd name="connsiteX0" fmla="*/ 43268 w 2473891"/>
                <a:gd name="connsiteY0" fmla="*/ 976675 h 2556968"/>
                <a:gd name="connsiteX1" fmla="*/ 892176 w 2473891"/>
                <a:gd name="connsiteY1" fmla="*/ 855630 h 2556968"/>
                <a:gd name="connsiteX2" fmla="*/ 1258580 w 2473891"/>
                <a:gd name="connsiteY2" fmla="*/ 0 h 2556968"/>
                <a:gd name="connsiteX3" fmla="*/ 1624983 w 2473891"/>
                <a:gd name="connsiteY3" fmla="*/ 855630 h 2556968"/>
                <a:gd name="connsiteX4" fmla="*/ 2473891 w 2473891"/>
                <a:gd name="connsiteY4" fmla="*/ 976675 h 2556968"/>
                <a:gd name="connsiteX5" fmla="*/ 1851433 w 2473891"/>
                <a:gd name="connsiteY5" fmla="*/ 1626528 h 2556968"/>
                <a:gd name="connsiteX6" fmla="*/ 2009684 w 2473891"/>
                <a:gd name="connsiteY6" fmla="*/ 2556968 h 2556968"/>
                <a:gd name="connsiteX7" fmla="*/ 1258580 w 2473891"/>
                <a:gd name="connsiteY7" fmla="*/ 2102969 h 2556968"/>
                <a:gd name="connsiteX8" fmla="*/ 507475 w 2473891"/>
                <a:gd name="connsiteY8" fmla="*/ 2556968 h 2556968"/>
                <a:gd name="connsiteX9" fmla="*/ 665726 w 2473891"/>
                <a:gd name="connsiteY9" fmla="*/ 1626528 h 2556968"/>
                <a:gd name="connsiteX10" fmla="*/ 43268 w 2473891"/>
                <a:gd name="connsiteY10" fmla="*/ 976675 h 2556968"/>
                <a:gd name="connsiteX0" fmla="*/ 43268 w 2541879"/>
                <a:gd name="connsiteY0" fmla="*/ 976675 h 2556968"/>
                <a:gd name="connsiteX1" fmla="*/ 892176 w 2541879"/>
                <a:gd name="connsiteY1" fmla="*/ 855630 h 2556968"/>
                <a:gd name="connsiteX2" fmla="*/ 1258580 w 2541879"/>
                <a:gd name="connsiteY2" fmla="*/ 0 h 2556968"/>
                <a:gd name="connsiteX3" fmla="*/ 1624983 w 2541879"/>
                <a:gd name="connsiteY3" fmla="*/ 855630 h 2556968"/>
                <a:gd name="connsiteX4" fmla="*/ 2473891 w 2541879"/>
                <a:gd name="connsiteY4" fmla="*/ 976675 h 2556968"/>
                <a:gd name="connsiteX5" fmla="*/ 1851433 w 2541879"/>
                <a:gd name="connsiteY5" fmla="*/ 1626528 h 2556968"/>
                <a:gd name="connsiteX6" fmla="*/ 2009684 w 2541879"/>
                <a:gd name="connsiteY6" fmla="*/ 2556968 h 2556968"/>
                <a:gd name="connsiteX7" fmla="*/ 1258580 w 2541879"/>
                <a:gd name="connsiteY7" fmla="*/ 2102969 h 2556968"/>
                <a:gd name="connsiteX8" fmla="*/ 507475 w 2541879"/>
                <a:gd name="connsiteY8" fmla="*/ 2556968 h 2556968"/>
                <a:gd name="connsiteX9" fmla="*/ 665726 w 2541879"/>
                <a:gd name="connsiteY9" fmla="*/ 1626528 h 2556968"/>
                <a:gd name="connsiteX10" fmla="*/ 43268 w 2541879"/>
                <a:gd name="connsiteY10" fmla="*/ 976675 h 2556968"/>
                <a:gd name="connsiteX0" fmla="*/ 43268 w 2541879"/>
                <a:gd name="connsiteY0" fmla="*/ 992355 h 2572648"/>
                <a:gd name="connsiteX1" fmla="*/ 892176 w 2541879"/>
                <a:gd name="connsiteY1" fmla="*/ 871310 h 2572648"/>
                <a:gd name="connsiteX2" fmla="*/ 1258580 w 2541879"/>
                <a:gd name="connsiteY2" fmla="*/ 15680 h 2572648"/>
                <a:gd name="connsiteX3" fmla="*/ 1624983 w 2541879"/>
                <a:gd name="connsiteY3" fmla="*/ 871310 h 2572648"/>
                <a:gd name="connsiteX4" fmla="*/ 2473891 w 2541879"/>
                <a:gd name="connsiteY4" fmla="*/ 992355 h 2572648"/>
                <a:gd name="connsiteX5" fmla="*/ 1851433 w 2541879"/>
                <a:gd name="connsiteY5" fmla="*/ 1642208 h 2572648"/>
                <a:gd name="connsiteX6" fmla="*/ 2009684 w 2541879"/>
                <a:gd name="connsiteY6" fmla="*/ 2572648 h 2572648"/>
                <a:gd name="connsiteX7" fmla="*/ 1258580 w 2541879"/>
                <a:gd name="connsiteY7" fmla="*/ 2118649 h 2572648"/>
                <a:gd name="connsiteX8" fmla="*/ 507475 w 2541879"/>
                <a:gd name="connsiteY8" fmla="*/ 2572648 h 2572648"/>
                <a:gd name="connsiteX9" fmla="*/ 665726 w 2541879"/>
                <a:gd name="connsiteY9" fmla="*/ 1642208 h 2572648"/>
                <a:gd name="connsiteX10" fmla="*/ 43268 w 2541879"/>
                <a:gd name="connsiteY10" fmla="*/ 992355 h 2572648"/>
                <a:gd name="connsiteX0" fmla="*/ 43268 w 2541879"/>
                <a:gd name="connsiteY0" fmla="*/ 992355 h 2591794"/>
                <a:gd name="connsiteX1" fmla="*/ 892176 w 2541879"/>
                <a:gd name="connsiteY1" fmla="*/ 871310 h 2591794"/>
                <a:gd name="connsiteX2" fmla="*/ 1258580 w 2541879"/>
                <a:gd name="connsiteY2" fmla="*/ 15680 h 2591794"/>
                <a:gd name="connsiteX3" fmla="*/ 1624983 w 2541879"/>
                <a:gd name="connsiteY3" fmla="*/ 871310 h 2591794"/>
                <a:gd name="connsiteX4" fmla="*/ 2473891 w 2541879"/>
                <a:gd name="connsiteY4" fmla="*/ 992355 h 2591794"/>
                <a:gd name="connsiteX5" fmla="*/ 1851433 w 2541879"/>
                <a:gd name="connsiteY5" fmla="*/ 1642208 h 2591794"/>
                <a:gd name="connsiteX6" fmla="*/ 2009684 w 2541879"/>
                <a:gd name="connsiteY6" fmla="*/ 2572648 h 2591794"/>
                <a:gd name="connsiteX7" fmla="*/ 1258580 w 2541879"/>
                <a:gd name="connsiteY7" fmla="*/ 2118649 h 2591794"/>
                <a:gd name="connsiteX8" fmla="*/ 507475 w 2541879"/>
                <a:gd name="connsiteY8" fmla="*/ 2572648 h 2591794"/>
                <a:gd name="connsiteX9" fmla="*/ 665726 w 2541879"/>
                <a:gd name="connsiteY9" fmla="*/ 1642208 h 2591794"/>
                <a:gd name="connsiteX10" fmla="*/ 43268 w 2541879"/>
                <a:gd name="connsiteY10" fmla="*/ 992355 h 2591794"/>
                <a:gd name="connsiteX0" fmla="*/ 43268 w 2541879"/>
                <a:gd name="connsiteY0" fmla="*/ 992355 h 2611130"/>
                <a:gd name="connsiteX1" fmla="*/ 892176 w 2541879"/>
                <a:gd name="connsiteY1" fmla="*/ 871310 h 2611130"/>
                <a:gd name="connsiteX2" fmla="*/ 1258580 w 2541879"/>
                <a:gd name="connsiteY2" fmla="*/ 15680 h 2611130"/>
                <a:gd name="connsiteX3" fmla="*/ 1624983 w 2541879"/>
                <a:gd name="connsiteY3" fmla="*/ 871310 h 2611130"/>
                <a:gd name="connsiteX4" fmla="*/ 2473891 w 2541879"/>
                <a:gd name="connsiteY4" fmla="*/ 992355 h 2611130"/>
                <a:gd name="connsiteX5" fmla="*/ 1851433 w 2541879"/>
                <a:gd name="connsiteY5" fmla="*/ 1642208 h 2611130"/>
                <a:gd name="connsiteX6" fmla="*/ 2009684 w 2541879"/>
                <a:gd name="connsiteY6" fmla="*/ 2572648 h 2611130"/>
                <a:gd name="connsiteX7" fmla="*/ 1258580 w 2541879"/>
                <a:gd name="connsiteY7" fmla="*/ 2118649 h 2611130"/>
                <a:gd name="connsiteX8" fmla="*/ 507475 w 2541879"/>
                <a:gd name="connsiteY8" fmla="*/ 2572648 h 2611130"/>
                <a:gd name="connsiteX9" fmla="*/ 665726 w 2541879"/>
                <a:gd name="connsiteY9" fmla="*/ 1642208 h 2611130"/>
                <a:gd name="connsiteX10" fmla="*/ 43268 w 2541879"/>
                <a:gd name="connsiteY10" fmla="*/ 992355 h 2611130"/>
                <a:gd name="connsiteX0" fmla="*/ 43268 w 2541879"/>
                <a:gd name="connsiteY0" fmla="*/ 992355 h 2611130"/>
                <a:gd name="connsiteX1" fmla="*/ 892176 w 2541879"/>
                <a:gd name="connsiteY1" fmla="*/ 871310 h 2611130"/>
                <a:gd name="connsiteX2" fmla="*/ 1258580 w 2541879"/>
                <a:gd name="connsiteY2" fmla="*/ 15680 h 2611130"/>
                <a:gd name="connsiteX3" fmla="*/ 1624983 w 2541879"/>
                <a:gd name="connsiteY3" fmla="*/ 871310 h 2611130"/>
                <a:gd name="connsiteX4" fmla="*/ 2473891 w 2541879"/>
                <a:gd name="connsiteY4" fmla="*/ 992355 h 2611130"/>
                <a:gd name="connsiteX5" fmla="*/ 1851433 w 2541879"/>
                <a:gd name="connsiteY5" fmla="*/ 1642208 h 2611130"/>
                <a:gd name="connsiteX6" fmla="*/ 2009684 w 2541879"/>
                <a:gd name="connsiteY6" fmla="*/ 2572648 h 2611130"/>
                <a:gd name="connsiteX7" fmla="*/ 1258580 w 2541879"/>
                <a:gd name="connsiteY7" fmla="*/ 2118649 h 2611130"/>
                <a:gd name="connsiteX8" fmla="*/ 507475 w 2541879"/>
                <a:gd name="connsiteY8" fmla="*/ 2572648 h 2611130"/>
                <a:gd name="connsiteX9" fmla="*/ 665726 w 2541879"/>
                <a:gd name="connsiteY9" fmla="*/ 1642208 h 2611130"/>
                <a:gd name="connsiteX10" fmla="*/ 43268 w 2541879"/>
                <a:gd name="connsiteY10" fmla="*/ 992355 h 2611130"/>
                <a:gd name="connsiteX0" fmla="*/ 43268 w 2541879"/>
                <a:gd name="connsiteY0" fmla="*/ 992355 h 2596817"/>
                <a:gd name="connsiteX1" fmla="*/ 892176 w 2541879"/>
                <a:gd name="connsiteY1" fmla="*/ 871310 h 2596817"/>
                <a:gd name="connsiteX2" fmla="*/ 1258580 w 2541879"/>
                <a:gd name="connsiteY2" fmla="*/ 15680 h 2596817"/>
                <a:gd name="connsiteX3" fmla="*/ 1624983 w 2541879"/>
                <a:gd name="connsiteY3" fmla="*/ 871310 h 2596817"/>
                <a:gd name="connsiteX4" fmla="*/ 2473891 w 2541879"/>
                <a:gd name="connsiteY4" fmla="*/ 992355 h 2596817"/>
                <a:gd name="connsiteX5" fmla="*/ 1851433 w 2541879"/>
                <a:gd name="connsiteY5" fmla="*/ 1642208 h 2596817"/>
                <a:gd name="connsiteX6" fmla="*/ 2009684 w 2541879"/>
                <a:gd name="connsiteY6" fmla="*/ 2572648 h 2596817"/>
                <a:gd name="connsiteX7" fmla="*/ 1258580 w 2541879"/>
                <a:gd name="connsiteY7" fmla="*/ 2118649 h 2596817"/>
                <a:gd name="connsiteX8" fmla="*/ 507475 w 2541879"/>
                <a:gd name="connsiteY8" fmla="*/ 2572648 h 2596817"/>
                <a:gd name="connsiteX9" fmla="*/ 665726 w 2541879"/>
                <a:gd name="connsiteY9" fmla="*/ 1642208 h 2596817"/>
                <a:gd name="connsiteX10" fmla="*/ 43268 w 2541879"/>
                <a:gd name="connsiteY10" fmla="*/ 992355 h 2596817"/>
                <a:gd name="connsiteX0" fmla="*/ 43268 w 2541879"/>
                <a:gd name="connsiteY0" fmla="*/ 992355 h 2596817"/>
                <a:gd name="connsiteX1" fmla="*/ 892176 w 2541879"/>
                <a:gd name="connsiteY1" fmla="*/ 871310 h 2596817"/>
                <a:gd name="connsiteX2" fmla="*/ 1258580 w 2541879"/>
                <a:gd name="connsiteY2" fmla="*/ 15680 h 2596817"/>
                <a:gd name="connsiteX3" fmla="*/ 1624983 w 2541879"/>
                <a:gd name="connsiteY3" fmla="*/ 871310 h 2596817"/>
                <a:gd name="connsiteX4" fmla="*/ 2473891 w 2541879"/>
                <a:gd name="connsiteY4" fmla="*/ 992355 h 2596817"/>
                <a:gd name="connsiteX5" fmla="*/ 1851433 w 2541879"/>
                <a:gd name="connsiteY5" fmla="*/ 1642208 h 2596817"/>
                <a:gd name="connsiteX6" fmla="*/ 2009684 w 2541879"/>
                <a:gd name="connsiteY6" fmla="*/ 2572648 h 2596817"/>
                <a:gd name="connsiteX7" fmla="*/ 1258580 w 2541879"/>
                <a:gd name="connsiteY7" fmla="*/ 2118649 h 2596817"/>
                <a:gd name="connsiteX8" fmla="*/ 507475 w 2541879"/>
                <a:gd name="connsiteY8" fmla="*/ 2572648 h 2596817"/>
                <a:gd name="connsiteX9" fmla="*/ 665726 w 2541879"/>
                <a:gd name="connsiteY9" fmla="*/ 1642208 h 2596817"/>
                <a:gd name="connsiteX10" fmla="*/ 43268 w 2541879"/>
                <a:gd name="connsiteY10" fmla="*/ 992355 h 2596817"/>
                <a:gd name="connsiteX0" fmla="*/ 51241 w 2549852"/>
                <a:gd name="connsiteY0" fmla="*/ 992355 h 2596817"/>
                <a:gd name="connsiteX1" fmla="*/ 900149 w 2549852"/>
                <a:gd name="connsiteY1" fmla="*/ 871310 h 2596817"/>
                <a:gd name="connsiteX2" fmla="*/ 1266553 w 2549852"/>
                <a:gd name="connsiteY2" fmla="*/ 15680 h 2596817"/>
                <a:gd name="connsiteX3" fmla="*/ 1632956 w 2549852"/>
                <a:gd name="connsiteY3" fmla="*/ 871310 h 2596817"/>
                <a:gd name="connsiteX4" fmla="*/ 2481864 w 2549852"/>
                <a:gd name="connsiteY4" fmla="*/ 992355 h 2596817"/>
                <a:gd name="connsiteX5" fmla="*/ 1859406 w 2549852"/>
                <a:gd name="connsiteY5" fmla="*/ 1642208 h 2596817"/>
                <a:gd name="connsiteX6" fmla="*/ 2017657 w 2549852"/>
                <a:gd name="connsiteY6" fmla="*/ 2572648 h 2596817"/>
                <a:gd name="connsiteX7" fmla="*/ 1266553 w 2549852"/>
                <a:gd name="connsiteY7" fmla="*/ 2118649 h 2596817"/>
                <a:gd name="connsiteX8" fmla="*/ 515448 w 2549852"/>
                <a:gd name="connsiteY8" fmla="*/ 2572648 h 2596817"/>
                <a:gd name="connsiteX9" fmla="*/ 673699 w 2549852"/>
                <a:gd name="connsiteY9" fmla="*/ 1642208 h 2596817"/>
                <a:gd name="connsiteX10" fmla="*/ 51241 w 2549852"/>
                <a:gd name="connsiteY10" fmla="*/ 992355 h 2596817"/>
                <a:gd name="connsiteX0" fmla="*/ 51241 w 2549852"/>
                <a:gd name="connsiteY0" fmla="*/ 992355 h 2596817"/>
                <a:gd name="connsiteX1" fmla="*/ 900149 w 2549852"/>
                <a:gd name="connsiteY1" fmla="*/ 871310 h 2596817"/>
                <a:gd name="connsiteX2" fmla="*/ 1266553 w 2549852"/>
                <a:gd name="connsiteY2" fmla="*/ 15680 h 2596817"/>
                <a:gd name="connsiteX3" fmla="*/ 1632956 w 2549852"/>
                <a:gd name="connsiteY3" fmla="*/ 871310 h 2596817"/>
                <a:gd name="connsiteX4" fmla="*/ 2481864 w 2549852"/>
                <a:gd name="connsiteY4" fmla="*/ 992355 h 2596817"/>
                <a:gd name="connsiteX5" fmla="*/ 1859406 w 2549852"/>
                <a:gd name="connsiteY5" fmla="*/ 1642208 h 2596817"/>
                <a:gd name="connsiteX6" fmla="*/ 2017657 w 2549852"/>
                <a:gd name="connsiteY6" fmla="*/ 2572648 h 2596817"/>
                <a:gd name="connsiteX7" fmla="*/ 1266553 w 2549852"/>
                <a:gd name="connsiteY7" fmla="*/ 2118649 h 2596817"/>
                <a:gd name="connsiteX8" fmla="*/ 515448 w 2549852"/>
                <a:gd name="connsiteY8" fmla="*/ 2572648 h 2596817"/>
                <a:gd name="connsiteX9" fmla="*/ 673699 w 2549852"/>
                <a:gd name="connsiteY9" fmla="*/ 1642208 h 2596817"/>
                <a:gd name="connsiteX10" fmla="*/ 51241 w 2549852"/>
                <a:gd name="connsiteY10" fmla="*/ 992355 h 2596817"/>
                <a:gd name="connsiteX0" fmla="*/ 51241 w 2549852"/>
                <a:gd name="connsiteY0" fmla="*/ 992355 h 2613998"/>
                <a:gd name="connsiteX1" fmla="*/ 900149 w 2549852"/>
                <a:gd name="connsiteY1" fmla="*/ 871310 h 2613998"/>
                <a:gd name="connsiteX2" fmla="*/ 1266553 w 2549852"/>
                <a:gd name="connsiteY2" fmla="*/ 15680 h 2613998"/>
                <a:gd name="connsiteX3" fmla="*/ 1632956 w 2549852"/>
                <a:gd name="connsiteY3" fmla="*/ 871310 h 2613998"/>
                <a:gd name="connsiteX4" fmla="*/ 2481864 w 2549852"/>
                <a:gd name="connsiteY4" fmla="*/ 992355 h 2613998"/>
                <a:gd name="connsiteX5" fmla="*/ 1859406 w 2549852"/>
                <a:gd name="connsiteY5" fmla="*/ 1642208 h 2613998"/>
                <a:gd name="connsiteX6" fmla="*/ 2017657 w 2549852"/>
                <a:gd name="connsiteY6" fmla="*/ 2572648 h 2613998"/>
                <a:gd name="connsiteX7" fmla="*/ 1266553 w 2549852"/>
                <a:gd name="connsiteY7" fmla="*/ 2118649 h 2613998"/>
                <a:gd name="connsiteX8" fmla="*/ 515448 w 2549852"/>
                <a:gd name="connsiteY8" fmla="*/ 2572648 h 2613998"/>
                <a:gd name="connsiteX9" fmla="*/ 673699 w 2549852"/>
                <a:gd name="connsiteY9" fmla="*/ 1642208 h 2613998"/>
                <a:gd name="connsiteX10" fmla="*/ 51241 w 2549852"/>
                <a:gd name="connsiteY10" fmla="*/ 992355 h 2613998"/>
                <a:gd name="connsiteX0" fmla="*/ 51241 w 2549852"/>
                <a:gd name="connsiteY0" fmla="*/ 992355 h 2613998"/>
                <a:gd name="connsiteX1" fmla="*/ 900149 w 2549852"/>
                <a:gd name="connsiteY1" fmla="*/ 871310 h 2613998"/>
                <a:gd name="connsiteX2" fmla="*/ 1266553 w 2549852"/>
                <a:gd name="connsiteY2" fmla="*/ 15680 h 2613998"/>
                <a:gd name="connsiteX3" fmla="*/ 1632956 w 2549852"/>
                <a:gd name="connsiteY3" fmla="*/ 871310 h 2613998"/>
                <a:gd name="connsiteX4" fmla="*/ 2481864 w 2549852"/>
                <a:gd name="connsiteY4" fmla="*/ 992355 h 2613998"/>
                <a:gd name="connsiteX5" fmla="*/ 1859406 w 2549852"/>
                <a:gd name="connsiteY5" fmla="*/ 1642208 h 2613998"/>
                <a:gd name="connsiteX6" fmla="*/ 2017657 w 2549852"/>
                <a:gd name="connsiteY6" fmla="*/ 2572648 h 2613998"/>
                <a:gd name="connsiteX7" fmla="*/ 1266553 w 2549852"/>
                <a:gd name="connsiteY7" fmla="*/ 2118649 h 2613998"/>
                <a:gd name="connsiteX8" fmla="*/ 515448 w 2549852"/>
                <a:gd name="connsiteY8" fmla="*/ 2572648 h 2613998"/>
                <a:gd name="connsiteX9" fmla="*/ 673699 w 2549852"/>
                <a:gd name="connsiteY9" fmla="*/ 1642208 h 2613998"/>
                <a:gd name="connsiteX10" fmla="*/ 51241 w 2549852"/>
                <a:gd name="connsiteY10" fmla="*/ 992355 h 2613998"/>
                <a:gd name="connsiteX0" fmla="*/ 51241 w 2549973"/>
                <a:gd name="connsiteY0" fmla="*/ 992355 h 2613998"/>
                <a:gd name="connsiteX1" fmla="*/ 900149 w 2549973"/>
                <a:gd name="connsiteY1" fmla="*/ 871310 h 2613998"/>
                <a:gd name="connsiteX2" fmla="*/ 1266553 w 2549973"/>
                <a:gd name="connsiteY2" fmla="*/ 15680 h 2613998"/>
                <a:gd name="connsiteX3" fmla="*/ 1632956 w 2549973"/>
                <a:gd name="connsiteY3" fmla="*/ 871310 h 2613998"/>
                <a:gd name="connsiteX4" fmla="*/ 2481864 w 2549973"/>
                <a:gd name="connsiteY4" fmla="*/ 992355 h 2613998"/>
                <a:gd name="connsiteX5" fmla="*/ 1859406 w 2549973"/>
                <a:gd name="connsiteY5" fmla="*/ 1642208 h 2613998"/>
                <a:gd name="connsiteX6" fmla="*/ 2017657 w 2549973"/>
                <a:gd name="connsiteY6" fmla="*/ 2572648 h 2613998"/>
                <a:gd name="connsiteX7" fmla="*/ 1266553 w 2549973"/>
                <a:gd name="connsiteY7" fmla="*/ 2118649 h 2613998"/>
                <a:gd name="connsiteX8" fmla="*/ 515448 w 2549973"/>
                <a:gd name="connsiteY8" fmla="*/ 2572648 h 2613998"/>
                <a:gd name="connsiteX9" fmla="*/ 673699 w 2549973"/>
                <a:gd name="connsiteY9" fmla="*/ 1642208 h 2613998"/>
                <a:gd name="connsiteX10" fmla="*/ 51241 w 2549973"/>
                <a:gd name="connsiteY10" fmla="*/ 992355 h 2613998"/>
                <a:gd name="connsiteX0" fmla="*/ 51241 w 2549975"/>
                <a:gd name="connsiteY0" fmla="*/ 992355 h 2613998"/>
                <a:gd name="connsiteX1" fmla="*/ 900149 w 2549975"/>
                <a:gd name="connsiteY1" fmla="*/ 871310 h 2613998"/>
                <a:gd name="connsiteX2" fmla="*/ 1266553 w 2549975"/>
                <a:gd name="connsiteY2" fmla="*/ 15680 h 2613998"/>
                <a:gd name="connsiteX3" fmla="*/ 1632956 w 2549975"/>
                <a:gd name="connsiteY3" fmla="*/ 871310 h 2613998"/>
                <a:gd name="connsiteX4" fmla="*/ 2481864 w 2549975"/>
                <a:gd name="connsiteY4" fmla="*/ 992355 h 2613998"/>
                <a:gd name="connsiteX5" fmla="*/ 1859406 w 2549975"/>
                <a:gd name="connsiteY5" fmla="*/ 1642208 h 2613998"/>
                <a:gd name="connsiteX6" fmla="*/ 2017657 w 2549975"/>
                <a:gd name="connsiteY6" fmla="*/ 2572648 h 2613998"/>
                <a:gd name="connsiteX7" fmla="*/ 1266553 w 2549975"/>
                <a:gd name="connsiteY7" fmla="*/ 2118649 h 2613998"/>
                <a:gd name="connsiteX8" fmla="*/ 515448 w 2549975"/>
                <a:gd name="connsiteY8" fmla="*/ 2572648 h 2613998"/>
                <a:gd name="connsiteX9" fmla="*/ 673699 w 2549975"/>
                <a:gd name="connsiteY9" fmla="*/ 1642208 h 2613998"/>
                <a:gd name="connsiteX10" fmla="*/ 51241 w 2549975"/>
                <a:gd name="connsiteY10" fmla="*/ 992355 h 2613998"/>
                <a:gd name="connsiteX0" fmla="*/ 51241 w 2549973"/>
                <a:gd name="connsiteY0" fmla="*/ 979974 h 2601617"/>
                <a:gd name="connsiteX1" fmla="*/ 900149 w 2549973"/>
                <a:gd name="connsiteY1" fmla="*/ 858929 h 2601617"/>
                <a:gd name="connsiteX2" fmla="*/ 1266553 w 2549973"/>
                <a:gd name="connsiteY2" fmla="*/ 3299 h 2601617"/>
                <a:gd name="connsiteX3" fmla="*/ 1632956 w 2549973"/>
                <a:gd name="connsiteY3" fmla="*/ 858929 h 2601617"/>
                <a:gd name="connsiteX4" fmla="*/ 2481864 w 2549973"/>
                <a:gd name="connsiteY4" fmla="*/ 979974 h 2601617"/>
                <a:gd name="connsiteX5" fmla="*/ 1859406 w 2549973"/>
                <a:gd name="connsiteY5" fmla="*/ 1629827 h 2601617"/>
                <a:gd name="connsiteX6" fmla="*/ 2017657 w 2549973"/>
                <a:gd name="connsiteY6" fmla="*/ 2560267 h 2601617"/>
                <a:gd name="connsiteX7" fmla="*/ 1266553 w 2549973"/>
                <a:gd name="connsiteY7" fmla="*/ 2106268 h 2601617"/>
                <a:gd name="connsiteX8" fmla="*/ 515448 w 2549973"/>
                <a:gd name="connsiteY8" fmla="*/ 2560267 h 2601617"/>
                <a:gd name="connsiteX9" fmla="*/ 673699 w 2549973"/>
                <a:gd name="connsiteY9" fmla="*/ 1629827 h 2601617"/>
                <a:gd name="connsiteX10" fmla="*/ 51241 w 2549973"/>
                <a:gd name="connsiteY10" fmla="*/ 979974 h 2601617"/>
                <a:gd name="connsiteX0" fmla="*/ 51241 w 2549975"/>
                <a:gd name="connsiteY0" fmla="*/ 979974 h 2602818"/>
                <a:gd name="connsiteX1" fmla="*/ 900149 w 2549975"/>
                <a:gd name="connsiteY1" fmla="*/ 858929 h 2602818"/>
                <a:gd name="connsiteX2" fmla="*/ 1266553 w 2549975"/>
                <a:gd name="connsiteY2" fmla="*/ 3299 h 2602818"/>
                <a:gd name="connsiteX3" fmla="*/ 1632956 w 2549975"/>
                <a:gd name="connsiteY3" fmla="*/ 858929 h 2602818"/>
                <a:gd name="connsiteX4" fmla="*/ 2481864 w 2549975"/>
                <a:gd name="connsiteY4" fmla="*/ 979974 h 2602818"/>
                <a:gd name="connsiteX5" fmla="*/ 1859406 w 2549975"/>
                <a:gd name="connsiteY5" fmla="*/ 1629827 h 2602818"/>
                <a:gd name="connsiteX6" fmla="*/ 2017657 w 2549975"/>
                <a:gd name="connsiteY6" fmla="*/ 2560267 h 2602818"/>
                <a:gd name="connsiteX7" fmla="*/ 1266553 w 2549975"/>
                <a:gd name="connsiteY7" fmla="*/ 2106268 h 2602818"/>
                <a:gd name="connsiteX8" fmla="*/ 515448 w 2549975"/>
                <a:gd name="connsiteY8" fmla="*/ 2560267 h 2602818"/>
                <a:gd name="connsiteX9" fmla="*/ 673699 w 2549975"/>
                <a:gd name="connsiteY9" fmla="*/ 1629827 h 2602818"/>
                <a:gd name="connsiteX10" fmla="*/ 51241 w 2549975"/>
                <a:gd name="connsiteY10" fmla="*/ 979974 h 2602818"/>
                <a:gd name="connsiteX0" fmla="*/ 51241 w 2549973"/>
                <a:gd name="connsiteY0" fmla="*/ 979974 h 2602818"/>
                <a:gd name="connsiteX1" fmla="*/ 900149 w 2549973"/>
                <a:gd name="connsiteY1" fmla="*/ 858929 h 2602818"/>
                <a:gd name="connsiteX2" fmla="*/ 1266553 w 2549973"/>
                <a:gd name="connsiteY2" fmla="*/ 3299 h 2602818"/>
                <a:gd name="connsiteX3" fmla="*/ 1632956 w 2549973"/>
                <a:gd name="connsiteY3" fmla="*/ 858929 h 2602818"/>
                <a:gd name="connsiteX4" fmla="*/ 2481864 w 2549973"/>
                <a:gd name="connsiteY4" fmla="*/ 979974 h 2602818"/>
                <a:gd name="connsiteX5" fmla="*/ 1859406 w 2549973"/>
                <a:gd name="connsiteY5" fmla="*/ 1629827 h 2602818"/>
                <a:gd name="connsiteX6" fmla="*/ 2017657 w 2549973"/>
                <a:gd name="connsiteY6" fmla="*/ 2560267 h 2602818"/>
                <a:gd name="connsiteX7" fmla="*/ 1266553 w 2549973"/>
                <a:gd name="connsiteY7" fmla="*/ 2106268 h 2602818"/>
                <a:gd name="connsiteX8" fmla="*/ 515448 w 2549973"/>
                <a:gd name="connsiteY8" fmla="*/ 2560267 h 2602818"/>
                <a:gd name="connsiteX9" fmla="*/ 673699 w 2549973"/>
                <a:gd name="connsiteY9" fmla="*/ 1629827 h 2602818"/>
                <a:gd name="connsiteX10" fmla="*/ 51241 w 2549973"/>
                <a:gd name="connsiteY10" fmla="*/ 979974 h 260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9973" h="2602818">
                  <a:moveTo>
                    <a:pt x="51241" y="979974"/>
                  </a:moveTo>
                  <a:lnTo>
                    <a:pt x="900149" y="858929"/>
                  </a:lnTo>
                  <a:cubicBezTo>
                    <a:pt x="1022284" y="573719"/>
                    <a:pt x="1058543" y="-50764"/>
                    <a:pt x="1266553" y="3299"/>
                  </a:cubicBezTo>
                  <a:cubicBezTo>
                    <a:pt x="1519078" y="142658"/>
                    <a:pt x="1510822" y="573719"/>
                    <a:pt x="1632956" y="858929"/>
                  </a:cubicBezTo>
                  <a:lnTo>
                    <a:pt x="2481864" y="979974"/>
                  </a:lnTo>
                  <a:cubicBezTo>
                    <a:pt x="2769312" y="1207681"/>
                    <a:pt x="2066892" y="1413209"/>
                    <a:pt x="1859406" y="1629827"/>
                  </a:cubicBezTo>
                  <a:cubicBezTo>
                    <a:pt x="1917907" y="1968729"/>
                    <a:pt x="2135283" y="2254835"/>
                    <a:pt x="2017657" y="2560267"/>
                  </a:cubicBezTo>
                  <a:cubicBezTo>
                    <a:pt x="1942997" y="2749011"/>
                    <a:pt x="1516921" y="2257601"/>
                    <a:pt x="1266553" y="2106268"/>
                  </a:cubicBezTo>
                  <a:cubicBezTo>
                    <a:pt x="1016185" y="2257601"/>
                    <a:pt x="761918" y="2580099"/>
                    <a:pt x="515448" y="2560267"/>
                  </a:cubicBezTo>
                  <a:cubicBezTo>
                    <a:pt x="205507" y="2484499"/>
                    <a:pt x="620949" y="1939974"/>
                    <a:pt x="673699" y="1629827"/>
                  </a:cubicBezTo>
                  <a:cubicBezTo>
                    <a:pt x="466213" y="1413209"/>
                    <a:pt x="-186057" y="1187400"/>
                    <a:pt x="51241" y="979974"/>
                  </a:cubicBezTo>
                  <a:close/>
                </a:path>
              </a:pathLst>
            </a:custGeom>
            <a:solidFill>
              <a:srgbClr val="FFDE75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th-TH" sz="3733" dirty="0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106" name="วงรี 105"/>
            <p:cNvSpPr/>
            <p:nvPr/>
          </p:nvSpPr>
          <p:spPr>
            <a:xfrm>
              <a:off x="5675574" y="2185448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th-TH" sz="3733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107" name="วงรี 106"/>
            <p:cNvSpPr/>
            <p:nvPr/>
          </p:nvSpPr>
          <p:spPr>
            <a:xfrm>
              <a:off x="5913484" y="2185448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th-TH" sz="3733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108" name="ส่วนโค้ง 107"/>
            <p:cNvSpPr/>
            <p:nvPr/>
          </p:nvSpPr>
          <p:spPr>
            <a:xfrm rot="8263937">
              <a:off x="5754896" y="2202258"/>
              <a:ext cx="180000" cy="180000"/>
            </a:xfrm>
            <a:prstGeom prst="arc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th-TH" sz="3733">
                <a:solidFill>
                  <a:prstClr val="black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109" name="วงรี 108"/>
            <p:cNvSpPr/>
            <p:nvPr/>
          </p:nvSpPr>
          <p:spPr>
            <a:xfrm>
              <a:off x="5591210" y="2292259"/>
              <a:ext cx="126552" cy="9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th-TH" sz="3733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110" name="วงรี 109"/>
            <p:cNvSpPr/>
            <p:nvPr/>
          </p:nvSpPr>
          <p:spPr>
            <a:xfrm>
              <a:off x="5972031" y="2300523"/>
              <a:ext cx="126552" cy="9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th-TH" sz="3733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2A046688-0E29-4D1F-83F4-8A35FC8F28CE}"/>
              </a:ext>
            </a:extLst>
          </p:cNvPr>
          <p:cNvSpPr txBox="1"/>
          <p:nvPr/>
        </p:nvSpPr>
        <p:spPr>
          <a:xfrm>
            <a:off x="3258309" y="2884073"/>
            <a:ext cx="557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0" name="รูปภาพ 43">
            <a:extLst>
              <a:ext uri="{FF2B5EF4-FFF2-40B4-BE49-F238E27FC236}">
                <a16:creationId xmlns:a16="http://schemas.microsoft.com/office/drawing/2014/main" id="{0CD3BDAB-29DC-4F8E-BB1F-BD25F4AAA1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641" y="2845376"/>
            <a:ext cx="419940" cy="553180"/>
          </a:xfrm>
          <a:prstGeom prst="rect">
            <a:avLst/>
          </a:prstGeom>
        </p:spPr>
      </p:pic>
      <p:pic>
        <p:nvPicPr>
          <p:cNvPr id="81" name="รูปภาพ 43">
            <a:extLst>
              <a:ext uri="{FF2B5EF4-FFF2-40B4-BE49-F238E27FC236}">
                <a16:creationId xmlns:a16="http://schemas.microsoft.com/office/drawing/2014/main" id="{AA508BDF-8362-4C33-A1DA-FAB58A3915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641" y="3507219"/>
            <a:ext cx="419940" cy="553180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1D87CAA2-DB68-43F8-A509-D34CA3A01240}"/>
              </a:ext>
            </a:extLst>
          </p:cNvPr>
          <p:cNvSpPr txBox="1"/>
          <p:nvPr/>
        </p:nvSpPr>
        <p:spPr>
          <a:xfrm>
            <a:off x="3268283" y="3561644"/>
            <a:ext cx="557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hỗn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F76EBFC-DA9D-4F34-B08D-91444B525734}"/>
              </a:ext>
            </a:extLst>
          </p:cNvPr>
          <p:cNvSpPr txBox="1"/>
          <p:nvPr/>
        </p:nvSpPr>
        <p:spPr>
          <a:xfrm>
            <a:off x="3287173" y="4271172"/>
            <a:ext cx="557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" name="รูปภาพ 43">
            <a:extLst>
              <a:ext uri="{FF2B5EF4-FFF2-40B4-BE49-F238E27FC236}">
                <a16:creationId xmlns:a16="http://schemas.microsoft.com/office/drawing/2014/main" id="{15EA6009-E1D1-4FEE-BB0F-A528D2AE9D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59" y="4191706"/>
            <a:ext cx="419940" cy="553180"/>
          </a:xfrm>
          <a:prstGeom prst="rect">
            <a:avLst/>
          </a:prstGeom>
        </p:spPr>
      </p:pic>
      <p:pic>
        <p:nvPicPr>
          <p:cNvPr id="93" name="รูปภาพ 43">
            <a:extLst>
              <a:ext uri="{FF2B5EF4-FFF2-40B4-BE49-F238E27FC236}">
                <a16:creationId xmlns:a16="http://schemas.microsoft.com/office/drawing/2014/main" id="{C5C51ECC-942A-4FEA-ADF8-288B977266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189" y="4888634"/>
            <a:ext cx="419940" cy="55318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7DBE7E05-7FDD-449C-A38E-72D350D1509A}"/>
              </a:ext>
            </a:extLst>
          </p:cNvPr>
          <p:cNvSpPr txBox="1"/>
          <p:nvPr/>
        </p:nvSpPr>
        <p:spPr>
          <a:xfrm>
            <a:off x="3297147" y="4948743"/>
            <a:ext cx="6775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5" name="รูปภาพ 43">
            <a:extLst>
              <a:ext uri="{FF2B5EF4-FFF2-40B4-BE49-F238E27FC236}">
                <a16:creationId xmlns:a16="http://schemas.microsoft.com/office/drawing/2014/main" id="{84FA5C0A-F460-42DC-88D1-B688EB1C14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03" y="5585562"/>
            <a:ext cx="419940" cy="553180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CA04E7F1-9D92-4404-BB14-94D01B1491D6}"/>
              </a:ext>
            </a:extLst>
          </p:cNvPr>
          <p:cNvSpPr txBox="1"/>
          <p:nvPr/>
        </p:nvSpPr>
        <p:spPr>
          <a:xfrm>
            <a:off x="3297147" y="5636374"/>
            <a:ext cx="6974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3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9" grpId="0"/>
      <p:bldP spid="82" grpId="0"/>
      <p:bldP spid="89" grpId="0"/>
      <p:bldP spid="94" grpId="0"/>
      <p:bldP spid="1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45">
            <a:extLst>
              <a:ext uri="{FF2B5EF4-FFF2-40B4-BE49-F238E27FC236}">
                <a16:creationId xmlns:a16="http://schemas.microsoft.com/office/drawing/2014/main" id="{2EC5D1F7-D056-4561-8C81-F9156A450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5" y="2773257"/>
            <a:ext cx="4044810" cy="3743766"/>
          </a:xfrm>
          <a:prstGeom prst="rect">
            <a:avLst/>
          </a:prstGeom>
        </p:spPr>
      </p:pic>
      <p:sp>
        <p:nvSpPr>
          <p:cNvPr id="7" name="วงรี 133">
            <a:extLst>
              <a:ext uri="{FF2B5EF4-FFF2-40B4-BE49-F238E27FC236}">
                <a16:creationId xmlns:a16="http://schemas.microsoft.com/office/drawing/2014/main" id="{5AC724C9-06A4-4D1A-A44F-2F067C0707A7}"/>
              </a:ext>
            </a:extLst>
          </p:cNvPr>
          <p:cNvSpPr/>
          <p:nvPr/>
        </p:nvSpPr>
        <p:spPr>
          <a:xfrm flipV="1">
            <a:off x="3583701" y="4512929"/>
            <a:ext cx="206478" cy="19058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8" name="วงรี 134">
            <a:extLst>
              <a:ext uri="{FF2B5EF4-FFF2-40B4-BE49-F238E27FC236}">
                <a16:creationId xmlns:a16="http://schemas.microsoft.com/office/drawing/2014/main" id="{15ACC558-6AE2-4A5B-94FB-B4A7C07C47B4}"/>
              </a:ext>
            </a:extLst>
          </p:cNvPr>
          <p:cNvSpPr/>
          <p:nvPr/>
        </p:nvSpPr>
        <p:spPr>
          <a:xfrm flipV="1">
            <a:off x="3625221" y="4237020"/>
            <a:ext cx="206478" cy="19058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9" name="วงรี 135">
            <a:extLst>
              <a:ext uri="{FF2B5EF4-FFF2-40B4-BE49-F238E27FC236}">
                <a16:creationId xmlns:a16="http://schemas.microsoft.com/office/drawing/2014/main" id="{91CAED0E-4AD0-4E73-8EFD-C382AC84FCBC}"/>
              </a:ext>
            </a:extLst>
          </p:cNvPr>
          <p:cNvSpPr/>
          <p:nvPr/>
        </p:nvSpPr>
        <p:spPr>
          <a:xfrm flipV="1">
            <a:off x="3525349" y="4075929"/>
            <a:ext cx="206478" cy="190586"/>
          </a:xfrm>
          <a:prstGeom prst="ellipse">
            <a:avLst/>
          </a:prstGeom>
          <a:solidFill>
            <a:srgbClr val="389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10" name="วงรี 136">
            <a:extLst>
              <a:ext uri="{FF2B5EF4-FFF2-40B4-BE49-F238E27FC236}">
                <a16:creationId xmlns:a16="http://schemas.microsoft.com/office/drawing/2014/main" id="{96D1CAD2-2988-4A7D-BEBE-7F1625AED9D7}"/>
              </a:ext>
            </a:extLst>
          </p:cNvPr>
          <p:cNvSpPr/>
          <p:nvPr/>
        </p:nvSpPr>
        <p:spPr>
          <a:xfrm flipV="1">
            <a:off x="3542901" y="4386689"/>
            <a:ext cx="206478" cy="1905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859BF4-432C-454D-BF72-2753AC706D75}"/>
              </a:ext>
            </a:extLst>
          </p:cNvPr>
          <p:cNvSpPr txBox="1"/>
          <p:nvPr/>
        </p:nvSpPr>
        <p:spPr>
          <a:xfrm rot="1351072">
            <a:off x="3472435" y="2032511"/>
            <a:ext cx="562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</a:rPr>
              <a:t>+</a:t>
            </a:r>
            <a:endParaRPr lang="th-TH" sz="2800" dirty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BCAC66-39D7-4D48-9292-0221BC86FAFE}"/>
              </a:ext>
            </a:extLst>
          </p:cNvPr>
          <p:cNvSpPr txBox="1"/>
          <p:nvPr/>
        </p:nvSpPr>
        <p:spPr>
          <a:xfrm rot="21389866">
            <a:off x="4792616" y="157627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</a:rPr>
              <a:t>+</a:t>
            </a:r>
            <a:endParaRPr lang="th-TH" dirty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2" name="สามเหลี่ยมหน้าจั่ว 105">
            <a:extLst>
              <a:ext uri="{FF2B5EF4-FFF2-40B4-BE49-F238E27FC236}">
                <a16:creationId xmlns:a16="http://schemas.microsoft.com/office/drawing/2014/main" id="{F2C43C52-ADE7-449A-887A-789C9FBC6E5D}"/>
              </a:ext>
            </a:extLst>
          </p:cNvPr>
          <p:cNvSpPr/>
          <p:nvPr/>
        </p:nvSpPr>
        <p:spPr>
          <a:xfrm rot="20089558">
            <a:off x="10868797" y="1123037"/>
            <a:ext cx="98304" cy="74674"/>
          </a:xfrm>
          <a:prstGeom prst="triangl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สามเหลี่ยมหน้าจั่ว 106">
            <a:extLst>
              <a:ext uri="{FF2B5EF4-FFF2-40B4-BE49-F238E27FC236}">
                <a16:creationId xmlns:a16="http://schemas.microsoft.com/office/drawing/2014/main" id="{0F23DABE-015D-473F-B16F-6D39E91D10C4}"/>
              </a:ext>
            </a:extLst>
          </p:cNvPr>
          <p:cNvSpPr/>
          <p:nvPr/>
        </p:nvSpPr>
        <p:spPr>
          <a:xfrm rot="1772264">
            <a:off x="4335701" y="2781168"/>
            <a:ext cx="142726" cy="141628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วงรี 108">
            <a:extLst>
              <a:ext uri="{FF2B5EF4-FFF2-40B4-BE49-F238E27FC236}">
                <a16:creationId xmlns:a16="http://schemas.microsoft.com/office/drawing/2014/main" id="{7D76F9B5-F404-4222-BD02-341495B75F1D}"/>
              </a:ext>
            </a:extLst>
          </p:cNvPr>
          <p:cNvSpPr/>
          <p:nvPr/>
        </p:nvSpPr>
        <p:spPr>
          <a:xfrm>
            <a:off x="4462085" y="1379742"/>
            <a:ext cx="54000" cy="546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วงรี 109">
            <a:extLst>
              <a:ext uri="{FF2B5EF4-FFF2-40B4-BE49-F238E27FC236}">
                <a16:creationId xmlns:a16="http://schemas.microsoft.com/office/drawing/2014/main" id="{6CE848AF-9F2A-49EC-BC6B-1C5055278A2B}"/>
              </a:ext>
            </a:extLst>
          </p:cNvPr>
          <p:cNvSpPr/>
          <p:nvPr/>
        </p:nvSpPr>
        <p:spPr>
          <a:xfrm>
            <a:off x="11364900" y="3287302"/>
            <a:ext cx="54000" cy="54699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75F6D9C-F24D-4A21-BBFC-EF56444DBE32}"/>
              </a:ext>
            </a:extLst>
          </p:cNvPr>
          <p:cNvGrpSpPr/>
          <p:nvPr/>
        </p:nvGrpSpPr>
        <p:grpSpPr>
          <a:xfrm>
            <a:off x="3698835" y="310369"/>
            <a:ext cx="7599539" cy="4431083"/>
            <a:chOff x="3698835" y="310369"/>
            <a:chExt cx="7599539" cy="4431083"/>
          </a:xfrm>
        </p:grpSpPr>
        <p:sp>
          <p:nvSpPr>
            <p:cNvPr id="36" name="Cloud 35">
              <a:extLst>
                <a:ext uri="{FF2B5EF4-FFF2-40B4-BE49-F238E27FC236}">
                  <a16:creationId xmlns:a16="http://schemas.microsoft.com/office/drawing/2014/main" id="{74C22CED-7353-4A01-8362-CBD000B9D738}"/>
                </a:ext>
              </a:extLst>
            </p:cNvPr>
            <p:cNvSpPr/>
            <p:nvPr/>
          </p:nvSpPr>
          <p:spPr>
            <a:xfrm rot="11040464">
              <a:off x="3698835" y="310369"/>
              <a:ext cx="7599539" cy="4431083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B3A2C7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A32C79-4BC4-41AA-BE7A-D848D9E1687A}"/>
                </a:ext>
              </a:extLst>
            </p:cNvPr>
            <p:cNvSpPr/>
            <p:nvPr/>
          </p:nvSpPr>
          <p:spPr>
            <a:xfrm>
              <a:off x="4664211" y="1379742"/>
              <a:ext cx="887541" cy="1114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B799D30-C6CE-4BF5-9D6D-80989BC3D9E5}"/>
              </a:ext>
            </a:extLst>
          </p:cNvPr>
          <p:cNvSpPr txBox="1"/>
          <p:nvPr/>
        </p:nvSpPr>
        <p:spPr>
          <a:xfrm>
            <a:off x="4219401" y="1510079"/>
            <a:ext cx="6353519" cy="2266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Chào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mừng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44" name="รูปภาพ 77">
            <a:extLst>
              <a:ext uri="{FF2B5EF4-FFF2-40B4-BE49-F238E27FC236}">
                <a16:creationId xmlns:a16="http://schemas.microsoft.com/office/drawing/2014/main" id="{F071F2DC-9871-4AEC-A417-EF00E7D3D3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17" y="3652958"/>
            <a:ext cx="698442" cy="51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0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Box 165">
            <a:extLst>
              <a:ext uri="{FF2B5EF4-FFF2-40B4-BE49-F238E27FC236}">
                <a16:creationId xmlns:a16="http://schemas.microsoft.com/office/drawing/2014/main" id="{40AC13CF-6A40-47A4-813A-66E683E5A216}"/>
              </a:ext>
            </a:extLst>
          </p:cNvPr>
          <p:cNvSpPr txBox="1"/>
          <p:nvPr/>
        </p:nvSpPr>
        <p:spPr>
          <a:xfrm rot="21389866">
            <a:off x="9787848" y="1425157"/>
            <a:ext cx="48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cs typeface="FC Onigiri Outline"/>
              </a:rPr>
              <a:t>+</a:t>
            </a:r>
            <a:endParaRPr kumimoji="0" lang="th-TH" sz="2800" b="0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cs typeface="FC Onigiri Outline"/>
            </a:endParaRPr>
          </a:p>
        </p:txBody>
      </p:sp>
      <p:sp>
        <p:nvSpPr>
          <p:cNvPr id="167" name="สามเหลี่ยมหน้าจั่ว 113">
            <a:extLst>
              <a:ext uri="{FF2B5EF4-FFF2-40B4-BE49-F238E27FC236}">
                <a16:creationId xmlns:a16="http://schemas.microsoft.com/office/drawing/2014/main" id="{2D995420-0219-4119-881B-7817BD4A8961}"/>
              </a:ext>
            </a:extLst>
          </p:cNvPr>
          <p:cNvSpPr/>
          <p:nvPr/>
        </p:nvSpPr>
        <p:spPr>
          <a:xfrm rot="20089558">
            <a:off x="838196" y="2080707"/>
            <a:ext cx="98304" cy="74674"/>
          </a:xfrm>
          <a:prstGeom prst="triangle">
            <a:avLst/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8" name="สามเหลี่ยมหน้าจั่ว 114">
            <a:extLst>
              <a:ext uri="{FF2B5EF4-FFF2-40B4-BE49-F238E27FC236}">
                <a16:creationId xmlns:a16="http://schemas.microsoft.com/office/drawing/2014/main" id="{CE5DFA9D-A186-4EF0-9FC5-9F93AB08CAE2}"/>
              </a:ext>
            </a:extLst>
          </p:cNvPr>
          <p:cNvSpPr/>
          <p:nvPr/>
        </p:nvSpPr>
        <p:spPr>
          <a:xfrm rot="1772264">
            <a:off x="5448142" y="6506604"/>
            <a:ext cx="142726" cy="141628"/>
          </a:xfrm>
          <a:prstGeom prst="triangle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9" name="วงรี 115">
            <a:extLst>
              <a:ext uri="{FF2B5EF4-FFF2-40B4-BE49-F238E27FC236}">
                <a16:creationId xmlns:a16="http://schemas.microsoft.com/office/drawing/2014/main" id="{11AB5A1E-9507-44CB-9D60-BA939A06A9C1}"/>
              </a:ext>
            </a:extLst>
          </p:cNvPr>
          <p:cNvSpPr/>
          <p:nvPr/>
        </p:nvSpPr>
        <p:spPr>
          <a:xfrm>
            <a:off x="5664827" y="6379238"/>
            <a:ext cx="54000" cy="54699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70" name="วงรี 116">
            <a:extLst>
              <a:ext uri="{FF2B5EF4-FFF2-40B4-BE49-F238E27FC236}">
                <a16:creationId xmlns:a16="http://schemas.microsoft.com/office/drawing/2014/main" id="{FE7A2F1D-E674-44B6-A9D9-BCA3A541DFEB}"/>
              </a:ext>
            </a:extLst>
          </p:cNvPr>
          <p:cNvSpPr/>
          <p:nvPr/>
        </p:nvSpPr>
        <p:spPr>
          <a:xfrm>
            <a:off x="5884338" y="6645248"/>
            <a:ext cx="54000" cy="54699"/>
          </a:xfrm>
          <a:prstGeom prst="ellipse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71" name="วงรี 117">
            <a:extLst>
              <a:ext uri="{FF2B5EF4-FFF2-40B4-BE49-F238E27FC236}">
                <a16:creationId xmlns:a16="http://schemas.microsoft.com/office/drawing/2014/main" id="{56261AE0-3BA3-47A9-9B1F-86B350B689C3}"/>
              </a:ext>
            </a:extLst>
          </p:cNvPr>
          <p:cNvSpPr/>
          <p:nvPr/>
        </p:nvSpPr>
        <p:spPr>
          <a:xfrm>
            <a:off x="8252024" y="6003742"/>
            <a:ext cx="54000" cy="54699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5D5845-9C2D-4DCC-BB6A-E7D31E7DA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29" t="7592" r="76875" b="82778"/>
          <a:stretch/>
        </p:blipFill>
        <p:spPr>
          <a:xfrm>
            <a:off x="9944100" y="584200"/>
            <a:ext cx="1511300" cy="660400"/>
          </a:xfrm>
          <a:prstGeom prst="rect">
            <a:avLst/>
          </a:prstGeom>
        </p:spPr>
      </p:pic>
      <p:pic>
        <p:nvPicPr>
          <p:cNvPr id="114" name="รูปภาพ 92">
            <a:extLst>
              <a:ext uri="{FF2B5EF4-FFF2-40B4-BE49-F238E27FC236}">
                <a16:creationId xmlns:a16="http://schemas.microsoft.com/office/drawing/2014/main" id="{98B01CE4-2989-48D0-8389-CBA5CFAC1F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551" y="2855011"/>
            <a:ext cx="2103427" cy="3960464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6B3E2572-31E2-47CE-8677-9DAC0B472059}"/>
              </a:ext>
            </a:extLst>
          </p:cNvPr>
          <p:cNvSpPr txBox="1"/>
          <p:nvPr/>
        </p:nvSpPr>
        <p:spPr>
          <a:xfrm>
            <a:off x="1172073" y="1755735"/>
            <a:ext cx="5970104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400 + 50 + 0,07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BB310EF-4E5D-4947-BE65-D372C73B22DD}"/>
              </a:ext>
            </a:extLst>
          </p:cNvPr>
          <p:cNvSpPr txBox="1"/>
          <p:nvPr/>
        </p:nvSpPr>
        <p:spPr>
          <a:xfrm>
            <a:off x="6096000" y="1755735"/>
            <a:ext cx="5970104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30 + 0,5 + 0,04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6DCE4482-98DA-4AB9-BCF6-636478042745}"/>
                  </a:ext>
                </a:extLst>
              </p:cNvPr>
              <p:cNvSpPr txBox="1"/>
              <p:nvPr/>
            </p:nvSpPr>
            <p:spPr>
              <a:xfrm>
                <a:off x="1172073" y="2740960"/>
                <a:ext cx="5970104" cy="1290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36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c) 100 + 7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6DCE4482-98DA-4AB9-BCF6-636478042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073" y="2740960"/>
                <a:ext cx="5970104" cy="1290418"/>
              </a:xfrm>
              <a:prstGeom prst="rect">
                <a:avLst/>
              </a:prstGeom>
              <a:blipFill>
                <a:blip r:embed="rId5"/>
                <a:stretch>
                  <a:fillRect l="-3061" b="-4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2A2E0ED4-33F3-4574-870E-656BCD1E7D71}"/>
                  </a:ext>
                </a:extLst>
              </p:cNvPr>
              <p:cNvSpPr txBox="1"/>
              <p:nvPr/>
            </p:nvSpPr>
            <p:spPr>
              <a:xfrm>
                <a:off x="6096000" y="2712062"/>
                <a:ext cx="5970104" cy="1302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36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d) 35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2A2E0ED4-33F3-4574-870E-656BCD1E7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12062"/>
                <a:ext cx="5970104" cy="1302793"/>
              </a:xfrm>
              <a:prstGeom prst="rect">
                <a:avLst/>
              </a:prstGeom>
              <a:blipFill>
                <a:blip r:embed="rId6"/>
                <a:stretch>
                  <a:fillRect l="-3064" b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" name="รูปภาพ 80">
            <a:extLst>
              <a:ext uri="{FF2B5EF4-FFF2-40B4-BE49-F238E27FC236}">
                <a16:creationId xmlns:a16="http://schemas.microsoft.com/office/drawing/2014/main" id="{55224EE8-217D-47F6-88D6-DF3D58B7BF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324" y="463509"/>
            <a:ext cx="1338852" cy="908091"/>
          </a:xfrm>
          <a:prstGeom prst="rect">
            <a:avLst/>
          </a:prstGeom>
        </p:spPr>
      </p:pic>
      <p:pic>
        <p:nvPicPr>
          <p:cNvPr id="147" name="รูปภาพ 75">
            <a:extLst>
              <a:ext uri="{FF2B5EF4-FFF2-40B4-BE49-F238E27FC236}">
                <a16:creationId xmlns:a16="http://schemas.microsoft.com/office/drawing/2014/main" id="{50317ED0-C307-4715-B51D-EC65566612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3" y="168171"/>
            <a:ext cx="1081973" cy="1279193"/>
          </a:xfrm>
          <a:prstGeom prst="rect">
            <a:avLst/>
          </a:prstGeom>
          <a:effectLst>
            <a:innerShdw blurRad="63500" dist="50800" dir="2700000">
              <a:srgbClr val="FFC000">
                <a:alpha val="50000"/>
              </a:srgbClr>
            </a:innerShdw>
          </a:effectLst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1B1E0CBA-1A22-4A49-BE4E-1C94BC93CD89}"/>
              </a:ext>
            </a:extLst>
          </p:cNvPr>
          <p:cNvSpPr txBox="1"/>
          <p:nvPr/>
        </p:nvSpPr>
        <p:spPr>
          <a:xfrm rot="1351072">
            <a:off x="7823018" y="5537135"/>
            <a:ext cx="638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cs typeface="FC Onigiri Outline"/>
              </a:rPr>
              <a:t>+</a:t>
            </a:r>
            <a:endParaRPr kumimoji="0" lang="th-TH" sz="4000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cs typeface="FC Onigiri Outline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80D6FD4C-9DDF-459D-A75B-FA1282797AB7}"/>
              </a:ext>
            </a:extLst>
          </p:cNvPr>
          <p:cNvSpPr txBox="1"/>
          <p:nvPr/>
        </p:nvSpPr>
        <p:spPr>
          <a:xfrm rot="21389866">
            <a:off x="11187075" y="158418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cs typeface="FC Onigiri Outline"/>
              </a:rPr>
              <a:t>+</a:t>
            </a:r>
            <a:endParaRPr kumimoji="0" lang="th-TH" sz="2800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cs typeface="FC Onigiri Outline"/>
            </a:endParaRPr>
          </a:p>
        </p:txBody>
      </p:sp>
      <p:sp>
        <p:nvSpPr>
          <p:cNvPr id="156" name="สามเหลี่ยมหน้าจั่ว 41">
            <a:extLst>
              <a:ext uri="{FF2B5EF4-FFF2-40B4-BE49-F238E27FC236}">
                <a16:creationId xmlns:a16="http://schemas.microsoft.com/office/drawing/2014/main" id="{8A6CDEA8-905D-4F59-A3ED-ED0570984D06}"/>
              </a:ext>
            </a:extLst>
          </p:cNvPr>
          <p:cNvSpPr/>
          <p:nvPr/>
        </p:nvSpPr>
        <p:spPr>
          <a:xfrm rot="20089558">
            <a:off x="309716" y="2692796"/>
            <a:ext cx="224426" cy="242219"/>
          </a:xfrm>
          <a:prstGeom prst="triangle">
            <a:avLst/>
          </a:prstGeom>
          <a:solidFill>
            <a:sysClr val="window" lastClr="FFFFFF"/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57" name="สามเหลี่ยมหน้าจั่ว 97">
            <a:extLst>
              <a:ext uri="{FF2B5EF4-FFF2-40B4-BE49-F238E27FC236}">
                <a16:creationId xmlns:a16="http://schemas.microsoft.com/office/drawing/2014/main" id="{9DAD3C87-295D-4491-A32F-AE6B27CC4D43}"/>
              </a:ext>
            </a:extLst>
          </p:cNvPr>
          <p:cNvSpPr/>
          <p:nvPr/>
        </p:nvSpPr>
        <p:spPr>
          <a:xfrm rot="1772264">
            <a:off x="406637" y="3000702"/>
            <a:ext cx="142726" cy="141628"/>
          </a:xfrm>
          <a:prstGeom prst="triangl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58" name="วงรี 45">
            <a:extLst>
              <a:ext uri="{FF2B5EF4-FFF2-40B4-BE49-F238E27FC236}">
                <a16:creationId xmlns:a16="http://schemas.microsoft.com/office/drawing/2014/main" id="{61455CCF-5929-4AF3-B871-940E0374C6F8}"/>
              </a:ext>
            </a:extLst>
          </p:cNvPr>
          <p:cNvSpPr/>
          <p:nvPr/>
        </p:nvSpPr>
        <p:spPr>
          <a:xfrm>
            <a:off x="451000" y="6364049"/>
            <a:ext cx="54000" cy="54699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59" name="วงรี 99">
            <a:extLst>
              <a:ext uri="{FF2B5EF4-FFF2-40B4-BE49-F238E27FC236}">
                <a16:creationId xmlns:a16="http://schemas.microsoft.com/office/drawing/2014/main" id="{D65ACC7A-F665-4FDD-9929-FABE5FA4FC70}"/>
              </a:ext>
            </a:extLst>
          </p:cNvPr>
          <p:cNvSpPr/>
          <p:nvPr/>
        </p:nvSpPr>
        <p:spPr>
          <a:xfrm>
            <a:off x="679599" y="6635130"/>
            <a:ext cx="54000" cy="54699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0" name="วงรี 100">
            <a:extLst>
              <a:ext uri="{FF2B5EF4-FFF2-40B4-BE49-F238E27FC236}">
                <a16:creationId xmlns:a16="http://schemas.microsoft.com/office/drawing/2014/main" id="{FF044685-84FC-439C-AA1F-E0191C5537C3}"/>
              </a:ext>
            </a:extLst>
          </p:cNvPr>
          <p:cNvSpPr/>
          <p:nvPr/>
        </p:nvSpPr>
        <p:spPr>
          <a:xfrm>
            <a:off x="11019927" y="2055552"/>
            <a:ext cx="189158" cy="18503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3680DFC-757F-479E-B995-E98113E407DC}"/>
              </a:ext>
            </a:extLst>
          </p:cNvPr>
          <p:cNvSpPr txBox="1"/>
          <p:nvPr/>
        </p:nvSpPr>
        <p:spPr>
          <a:xfrm rot="1351072">
            <a:off x="131628" y="6281187"/>
            <a:ext cx="638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cs typeface="FC Onigiri Outline"/>
              </a:rPr>
              <a:t>+</a:t>
            </a:r>
            <a:endParaRPr kumimoji="0" lang="th-TH" sz="4000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cs typeface="FC Onigiri Outline"/>
            </a:endParaRPr>
          </a:p>
        </p:txBody>
      </p:sp>
      <p:grpSp>
        <p:nvGrpSpPr>
          <p:cNvPr id="176" name="กลุ่ม 50">
            <a:extLst>
              <a:ext uri="{FF2B5EF4-FFF2-40B4-BE49-F238E27FC236}">
                <a16:creationId xmlns:a16="http://schemas.microsoft.com/office/drawing/2014/main" id="{286D11A5-DD90-4265-B7DF-AFD342154E5A}"/>
              </a:ext>
            </a:extLst>
          </p:cNvPr>
          <p:cNvGrpSpPr/>
          <p:nvPr/>
        </p:nvGrpSpPr>
        <p:grpSpPr>
          <a:xfrm>
            <a:off x="947714" y="5143232"/>
            <a:ext cx="9168249" cy="1226893"/>
            <a:chOff x="2886799" y="1239258"/>
            <a:chExt cx="4302872" cy="722178"/>
          </a:xfrm>
        </p:grpSpPr>
        <p:sp>
          <p:nvSpPr>
            <p:cNvPr id="177" name="สี่เหลี่ยมผืนผ้า 78">
              <a:extLst>
                <a:ext uri="{FF2B5EF4-FFF2-40B4-BE49-F238E27FC236}">
                  <a16:creationId xmlns:a16="http://schemas.microsoft.com/office/drawing/2014/main" id="{D8EF4BD0-8DBF-4F58-A223-7AF3563D6252}"/>
                </a:ext>
              </a:extLst>
            </p:cNvPr>
            <p:cNvSpPr/>
            <p:nvPr/>
          </p:nvSpPr>
          <p:spPr>
            <a:xfrm>
              <a:off x="2952059" y="1315406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ysClr val="window" lastClr="FFFFFF"/>
              </a:bgClr>
            </a:pattFill>
            <a:ln w="1905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78" name="สี่เหลี่ยมผืนผ้า 44">
              <a:extLst>
                <a:ext uri="{FF2B5EF4-FFF2-40B4-BE49-F238E27FC236}">
                  <a16:creationId xmlns:a16="http://schemas.microsoft.com/office/drawing/2014/main" id="{ED350413-BC5B-4014-B52F-0D9273C8E97E}"/>
                </a:ext>
              </a:extLst>
            </p:cNvPr>
            <p:cNvSpPr/>
            <p:nvPr/>
          </p:nvSpPr>
          <p:spPr>
            <a:xfrm>
              <a:off x="2886799" y="1239258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179" name="รูปแบบอิสระ 84">
            <a:extLst>
              <a:ext uri="{FF2B5EF4-FFF2-40B4-BE49-F238E27FC236}">
                <a16:creationId xmlns:a16="http://schemas.microsoft.com/office/drawing/2014/main" id="{C1D23E37-C6F8-44A9-8FBC-0528466676F4}"/>
              </a:ext>
            </a:extLst>
          </p:cNvPr>
          <p:cNvSpPr/>
          <p:nvPr/>
        </p:nvSpPr>
        <p:spPr>
          <a:xfrm>
            <a:off x="1003542" y="4362250"/>
            <a:ext cx="1774817" cy="470024"/>
          </a:xfrm>
          <a:custGeom>
            <a:avLst/>
            <a:gdLst>
              <a:gd name="connsiteX0" fmla="*/ 0 w 1333500"/>
              <a:gd name="connsiteY0" fmla="*/ 470024 h 470024"/>
              <a:gd name="connsiteX1" fmla="*/ 279400 w 1333500"/>
              <a:gd name="connsiteY1" fmla="*/ 124 h 470024"/>
              <a:gd name="connsiteX2" fmla="*/ 254000 w 1333500"/>
              <a:gd name="connsiteY2" fmla="*/ 470024 h 470024"/>
              <a:gd name="connsiteX3" fmla="*/ 533400 w 1333500"/>
              <a:gd name="connsiteY3" fmla="*/ 124 h 470024"/>
              <a:gd name="connsiteX4" fmla="*/ 508000 w 1333500"/>
              <a:gd name="connsiteY4" fmla="*/ 419224 h 470024"/>
              <a:gd name="connsiteX5" fmla="*/ 800100 w 1333500"/>
              <a:gd name="connsiteY5" fmla="*/ 12824 h 470024"/>
              <a:gd name="connsiteX6" fmla="*/ 787400 w 1333500"/>
              <a:gd name="connsiteY6" fmla="*/ 457324 h 470024"/>
              <a:gd name="connsiteX7" fmla="*/ 1092200 w 1333500"/>
              <a:gd name="connsiteY7" fmla="*/ 124 h 470024"/>
              <a:gd name="connsiteX8" fmla="*/ 1028700 w 1333500"/>
              <a:gd name="connsiteY8" fmla="*/ 457324 h 470024"/>
              <a:gd name="connsiteX9" fmla="*/ 1333500 w 1333500"/>
              <a:gd name="connsiteY9" fmla="*/ 25524 h 470024"/>
              <a:gd name="connsiteX10" fmla="*/ 1333500 w 1333500"/>
              <a:gd name="connsiteY10" fmla="*/ 25524 h 47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3500" h="470024">
                <a:moveTo>
                  <a:pt x="0" y="470024"/>
                </a:moveTo>
                <a:cubicBezTo>
                  <a:pt x="118533" y="235074"/>
                  <a:pt x="237067" y="124"/>
                  <a:pt x="279400" y="124"/>
                </a:cubicBezTo>
                <a:cubicBezTo>
                  <a:pt x="321733" y="124"/>
                  <a:pt x="211667" y="470024"/>
                  <a:pt x="254000" y="470024"/>
                </a:cubicBezTo>
                <a:cubicBezTo>
                  <a:pt x="296333" y="470024"/>
                  <a:pt x="491067" y="8591"/>
                  <a:pt x="533400" y="124"/>
                </a:cubicBezTo>
                <a:cubicBezTo>
                  <a:pt x="575733" y="-8343"/>
                  <a:pt x="463550" y="417107"/>
                  <a:pt x="508000" y="419224"/>
                </a:cubicBezTo>
                <a:cubicBezTo>
                  <a:pt x="552450" y="421341"/>
                  <a:pt x="753533" y="6474"/>
                  <a:pt x="800100" y="12824"/>
                </a:cubicBezTo>
                <a:cubicBezTo>
                  <a:pt x="846667" y="19174"/>
                  <a:pt x="738717" y="459441"/>
                  <a:pt x="787400" y="457324"/>
                </a:cubicBezTo>
                <a:cubicBezTo>
                  <a:pt x="836083" y="455207"/>
                  <a:pt x="1051983" y="124"/>
                  <a:pt x="1092200" y="124"/>
                </a:cubicBezTo>
                <a:cubicBezTo>
                  <a:pt x="1132417" y="124"/>
                  <a:pt x="988483" y="453091"/>
                  <a:pt x="1028700" y="457324"/>
                </a:cubicBezTo>
                <a:cubicBezTo>
                  <a:pt x="1068917" y="461557"/>
                  <a:pt x="1333500" y="25524"/>
                  <a:pt x="1333500" y="25524"/>
                </a:cubicBezTo>
                <a:lnTo>
                  <a:pt x="1333500" y="25524"/>
                </a:lnTo>
              </a:path>
            </a:pathLst>
          </a:custGeom>
          <a:ln w="203200" cap="rnd">
            <a:solidFill>
              <a:srgbClr val="FFCCC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E8C6D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1ECACD-22F3-422A-A6EA-1E0CF5BBA0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14675" y="4072240"/>
            <a:ext cx="4423148" cy="810553"/>
          </a:xfrm>
          <a:prstGeom prst="rect">
            <a:avLst/>
          </a:prstGeom>
        </p:spPr>
      </p:pic>
      <p:sp>
        <p:nvSpPr>
          <p:cNvPr id="183" name="TextBox 182">
            <a:extLst>
              <a:ext uri="{FF2B5EF4-FFF2-40B4-BE49-F238E27FC236}">
                <a16:creationId xmlns:a16="http://schemas.microsoft.com/office/drawing/2014/main" id="{4181C1FD-1E58-403C-A686-F252FBEC4C43}"/>
              </a:ext>
            </a:extLst>
          </p:cNvPr>
          <p:cNvSpPr txBox="1"/>
          <p:nvPr/>
        </p:nvSpPr>
        <p:spPr>
          <a:xfrm>
            <a:off x="1172073" y="5043828"/>
            <a:ext cx="8460677" cy="116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5BAC89-BA06-47E8-9D35-E9EEB14F6746}"/>
              </a:ext>
            </a:extLst>
          </p:cNvPr>
          <p:cNvGrpSpPr/>
          <p:nvPr/>
        </p:nvGrpSpPr>
        <p:grpSpPr>
          <a:xfrm>
            <a:off x="5316159" y="4070097"/>
            <a:ext cx="5116572" cy="2437590"/>
            <a:chOff x="5075619" y="4060276"/>
            <a:chExt cx="5116572" cy="24375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A67643A-7EB8-4F1F-8460-89EEE9988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75619" y="4060276"/>
              <a:ext cx="5116572" cy="2437590"/>
            </a:xfrm>
            <a:prstGeom prst="rect">
              <a:avLst/>
            </a:prstGeom>
          </p:spPr>
        </p:pic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383BED06-5F83-4B84-9776-7594E2284EAF}"/>
                </a:ext>
              </a:extLst>
            </p:cNvPr>
            <p:cNvSpPr txBox="1"/>
            <p:nvPr/>
          </p:nvSpPr>
          <p:spPr>
            <a:xfrm>
              <a:off x="5567875" y="4582475"/>
              <a:ext cx="41210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i="1" dirty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    Theo </a:t>
              </a:r>
              <a:r>
                <a:rPr lang="en-US" sz="2400" i="1" dirty="0" err="1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2400" i="1" dirty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i="1" dirty="0" err="1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2400" i="1" dirty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, ở </a:t>
              </a:r>
              <a:r>
                <a:rPr lang="en-US" sz="2400" b="1" i="1" dirty="0" err="1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2400" b="1" i="1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c, d </a:t>
              </a:r>
              <a:r>
                <a:rPr lang="en-US" sz="2400" i="1" dirty="0" err="1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2400" i="1" dirty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i="1" dirty="0" err="1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lang="en-US" sz="2400" i="1" dirty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i="1" dirty="0" err="1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400" b="1" i="1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i="1" dirty="0" err="1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lang="en-US" sz="2400" b="1" i="1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i="1" dirty="0" err="1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2400" i="1" dirty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i="1" dirty="0" err="1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sz="2400" i="1" dirty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i="1" dirty="0" err="1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cộng</a:t>
              </a:r>
              <a:r>
                <a:rPr lang="en-US" sz="2400" i="1" dirty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i="1" dirty="0" err="1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dưới</a:t>
              </a:r>
              <a:r>
                <a:rPr lang="en-US" sz="2400" b="1" i="1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i="1" dirty="0" err="1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dạng</a:t>
              </a:r>
              <a:r>
                <a:rPr lang="en-US" sz="2400" b="1" i="1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i="1" dirty="0" err="1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400" b="1" i="1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i="1" dirty="0" err="1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thập</a:t>
              </a:r>
              <a:r>
                <a:rPr lang="en-US" sz="2400" b="1" i="1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i="1" dirty="0" err="1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phân</a:t>
              </a:r>
              <a:r>
                <a:rPr lang="en-US" sz="2400" b="1" i="1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i="1" dirty="0" err="1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lang="en-US" sz="2400" i="1" dirty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i="1" dirty="0" err="1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hết</a:t>
              </a:r>
              <a:r>
                <a:rPr lang="en-US" sz="2400" i="1" dirty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i="1" dirty="0" err="1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chúng</a:t>
              </a:r>
              <a:r>
                <a:rPr lang="en-US" sz="2400" i="1" dirty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ta </a:t>
              </a:r>
              <a:r>
                <a:rPr lang="en-US" sz="2400" i="1" dirty="0" err="1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phải</a:t>
              </a:r>
              <a:r>
                <a:rPr lang="en-US" sz="2400" i="1" dirty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i="1" dirty="0" err="1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2400" i="1" dirty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i="1" dirty="0" err="1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2400" i="1" dirty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C9AA3A6-DE2D-48AC-A5C8-694CBE51E4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587" y="510030"/>
            <a:ext cx="3446814" cy="1060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39" grpId="0"/>
      <p:bldP spid="140" grpId="0"/>
      <p:bldP spid="142" grpId="0"/>
      <p:bldP spid="179" grpId="0" animBg="1"/>
      <p:bldP spid="1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รูปภาพ 1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29" y="256145"/>
            <a:ext cx="99184" cy="111348"/>
          </a:xfrm>
          <a:prstGeom prst="rect">
            <a:avLst/>
          </a:prstGeom>
        </p:spPr>
      </p:pic>
      <p:pic>
        <p:nvPicPr>
          <p:cNvPr id="128" name="รูปภาพ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472">
            <a:off x="288143" y="403670"/>
            <a:ext cx="99184" cy="111348"/>
          </a:xfrm>
          <a:prstGeom prst="rect">
            <a:avLst/>
          </a:prstGeom>
        </p:spPr>
      </p:pic>
      <p:pic>
        <p:nvPicPr>
          <p:cNvPr id="129" name="รูปภาพ 1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3826">
            <a:off x="1383827" y="2112647"/>
            <a:ext cx="99184" cy="111348"/>
          </a:xfrm>
          <a:prstGeom prst="rect">
            <a:avLst/>
          </a:prstGeom>
        </p:spPr>
      </p:pic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98162F10-99F3-4425-9AE8-559EB05B10F5}"/>
              </a:ext>
            </a:extLst>
          </p:cNvPr>
          <p:cNvSpPr/>
          <p:nvPr/>
        </p:nvSpPr>
        <p:spPr>
          <a:xfrm>
            <a:off x="628567" y="892464"/>
            <a:ext cx="10909466" cy="5381336"/>
          </a:xfrm>
          <a:prstGeom prst="round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173" name="รูปภาพ 77">
            <a:extLst>
              <a:ext uri="{FF2B5EF4-FFF2-40B4-BE49-F238E27FC236}">
                <a16:creationId xmlns:a16="http://schemas.microsoft.com/office/drawing/2014/main" id="{1268ED1D-1F21-4BD4-A1DF-E7266EA8EF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117" y="200212"/>
            <a:ext cx="698442" cy="518264"/>
          </a:xfrm>
          <a:prstGeom prst="rect">
            <a:avLst/>
          </a:prstGeom>
        </p:spPr>
      </p:pic>
      <p:pic>
        <p:nvPicPr>
          <p:cNvPr id="174" name="รูปภาพ 43">
            <a:extLst>
              <a:ext uri="{FF2B5EF4-FFF2-40B4-BE49-F238E27FC236}">
                <a16:creationId xmlns:a16="http://schemas.microsoft.com/office/drawing/2014/main" id="{8A72D669-992B-4A85-901B-1B7878E479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1"/>
          <a:stretch/>
        </p:blipFill>
        <p:spPr>
          <a:xfrm>
            <a:off x="167217" y="5334000"/>
            <a:ext cx="1781598" cy="1524000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55609CD1-4440-4DDC-9011-E2BC18BA1B59}"/>
              </a:ext>
            </a:extLst>
          </p:cNvPr>
          <p:cNvSpPr txBox="1"/>
          <p:nvPr/>
        </p:nvSpPr>
        <p:spPr>
          <a:xfrm>
            <a:off x="1507938" y="1688682"/>
            <a:ext cx="5970104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400 + 50 + 0,07 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89B1C67C-1F5D-4AC3-80CF-404598EE4CA6}"/>
              </a:ext>
            </a:extLst>
          </p:cNvPr>
          <p:cNvSpPr txBox="1"/>
          <p:nvPr/>
        </p:nvSpPr>
        <p:spPr>
          <a:xfrm>
            <a:off x="1507938" y="2357969"/>
            <a:ext cx="2821970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    450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0801C3C5-E4AC-4D48-8C02-D9F5E831B4E0}"/>
              </a:ext>
            </a:extLst>
          </p:cNvPr>
          <p:cNvSpPr txBox="1"/>
          <p:nvPr/>
        </p:nvSpPr>
        <p:spPr>
          <a:xfrm>
            <a:off x="3423445" y="2443056"/>
            <a:ext cx="1812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+ 0,07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E0113C6E-19DE-4EC7-A7C3-0136CF4A8420}"/>
              </a:ext>
            </a:extLst>
          </p:cNvPr>
          <p:cNvSpPr txBox="1"/>
          <p:nvPr/>
        </p:nvSpPr>
        <p:spPr>
          <a:xfrm>
            <a:off x="1507938" y="2954684"/>
            <a:ext cx="3847308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         450,07</a:t>
            </a:r>
          </a:p>
        </p:txBody>
      </p:sp>
      <p:pic>
        <p:nvPicPr>
          <p:cNvPr id="180" name="รูปภาพ 128">
            <a:extLst>
              <a:ext uri="{FF2B5EF4-FFF2-40B4-BE49-F238E27FC236}">
                <a16:creationId xmlns:a16="http://schemas.microsoft.com/office/drawing/2014/main" id="{057F1674-EB56-46D8-A4E5-F0CB373A51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3826">
            <a:off x="6588868" y="2091467"/>
            <a:ext cx="99184" cy="111348"/>
          </a:xfrm>
          <a:prstGeom prst="rect">
            <a:avLst/>
          </a:prstGeom>
        </p:spPr>
      </p:pic>
      <p:sp>
        <p:nvSpPr>
          <p:cNvPr id="181" name="TextBox 180">
            <a:extLst>
              <a:ext uri="{FF2B5EF4-FFF2-40B4-BE49-F238E27FC236}">
                <a16:creationId xmlns:a16="http://schemas.microsoft.com/office/drawing/2014/main" id="{A7EC0203-1199-4EE4-9CB7-49138B900881}"/>
              </a:ext>
            </a:extLst>
          </p:cNvPr>
          <p:cNvSpPr txBox="1"/>
          <p:nvPr/>
        </p:nvSpPr>
        <p:spPr>
          <a:xfrm>
            <a:off x="6712979" y="1667502"/>
            <a:ext cx="5970104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30 + 0,5 + 0,04 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534FBD5D-B2EA-4ED5-90F8-5DE28C8D3573}"/>
              </a:ext>
            </a:extLst>
          </p:cNvPr>
          <p:cNvSpPr txBox="1"/>
          <p:nvPr/>
        </p:nvSpPr>
        <p:spPr>
          <a:xfrm>
            <a:off x="6712979" y="2336789"/>
            <a:ext cx="2821970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    30,5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5E27A82F-AECB-40CB-9884-8C5A8217DD8C}"/>
              </a:ext>
            </a:extLst>
          </p:cNvPr>
          <p:cNvSpPr txBox="1"/>
          <p:nvPr/>
        </p:nvSpPr>
        <p:spPr>
          <a:xfrm>
            <a:off x="8555048" y="2405325"/>
            <a:ext cx="1812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+ 0,04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5B230191-99DD-4163-B9C5-08998C0AEDAC}"/>
              </a:ext>
            </a:extLst>
          </p:cNvPr>
          <p:cNvSpPr txBox="1"/>
          <p:nvPr/>
        </p:nvSpPr>
        <p:spPr>
          <a:xfrm>
            <a:off x="6712979" y="2949816"/>
            <a:ext cx="3847308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         30,54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D5EC80-CB29-42A1-BF06-A80818A511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729" y="150851"/>
            <a:ext cx="3173407" cy="97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0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/>
      <p:bldP spid="178" grpId="0"/>
      <p:bldP spid="179" grpId="0"/>
      <p:bldP spid="181" grpId="0"/>
      <p:bldP spid="182" grpId="0"/>
      <p:bldP spid="183" grpId="0"/>
      <p:bldP spid="1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รูปภาพ 1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29" y="256145"/>
            <a:ext cx="99184" cy="111348"/>
          </a:xfrm>
          <a:prstGeom prst="rect">
            <a:avLst/>
          </a:prstGeom>
        </p:spPr>
      </p:pic>
      <p:pic>
        <p:nvPicPr>
          <p:cNvPr id="128" name="รูปภาพ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472">
            <a:off x="288143" y="403670"/>
            <a:ext cx="99184" cy="111348"/>
          </a:xfrm>
          <a:prstGeom prst="rect">
            <a:avLst/>
          </a:prstGeom>
        </p:spPr>
      </p:pic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98162F10-99F3-4425-9AE8-559EB05B10F5}"/>
              </a:ext>
            </a:extLst>
          </p:cNvPr>
          <p:cNvSpPr/>
          <p:nvPr/>
        </p:nvSpPr>
        <p:spPr>
          <a:xfrm>
            <a:off x="628567" y="892464"/>
            <a:ext cx="10909466" cy="5381336"/>
          </a:xfrm>
          <a:prstGeom prst="round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173" name="รูปภาพ 77">
            <a:extLst>
              <a:ext uri="{FF2B5EF4-FFF2-40B4-BE49-F238E27FC236}">
                <a16:creationId xmlns:a16="http://schemas.microsoft.com/office/drawing/2014/main" id="{1268ED1D-1F21-4BD4-A1DF-E7266EA8EF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117" y="200212"/>
            <a:ext cx="698442" cy="518264"/>
          </a:xfrm>
          <a:prstGeom prst="rect">
            <a:avLst/>
          </a:prstGeom>
        </p:spPr>
      </p:pic>
      <p:pic>
        <p:nvPicPr>
          <p:cNvPr id="174" name="รูปภาพ 43">
            <a:extLst>
              <a:ext uri="{FF2B5EF4-FFF2-40B4-BE49-F238E27FC236}">
                <a16:creationId xmlns:a16="http://schemas.microsoft.com/office/drawing/2014/main" id="{8A72D669-992B-4A85-901B-1B7878E479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1"/>
          <a:stretch/>
        </p:blipFill>
        <p:spPr>
          <a:xfrm>
            <a:off x="167217" y="5334000"/>
            <a:ext cx="1781598" cy="152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3DE8CD-BB7C-4D38-A7C0-5B1EEF906847}"/>
                  </a:ext>
                </a:extLst>
              </p:cNvPr>
              <p:cNvSpPr txBox="1"/>
              <p:nvPr/>
            </p:nvSpPr>
            <p:spPr>
              <a:xfrm>
                <a:off x="1567913" y="1243447"/>
                <a:ext cx="3423187" cy="1290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36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c) 100 + 7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3DE8CD-BB7C-4D38-A7C0-5B1EEF906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13" y="1243447"/>
                <a:ext cx="3423187" cy="1290418"/>
              </a:xfrm>
              <a:prstGeom prst="rect">
                <a:avLst/>
              </a:prstGeom>
              <a:blipFill>
                <a:blip r:embed="rId6"/>
                <a:stretch>
                  <a:fillRect l="-5338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A2D7F9-E983-4F79-8B63-4C8A891E6561}"/>
                  </a:ext>
                </a:extLst>
              </p:cNvPr>
              <p:cNvSpPr txBox="1"/>
              <p:nvPr/>
            </p:nvSpPr>
            <p:spPr>
              <a:xfrm>
                <a:off x="6656216" y="1243447"/>
                <a:ext cx="3557827" cy="1302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36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d) 35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A2D7F9-E983-4F79-8B63-4C8A891E6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216" y="1243447"/>
                <a:ext cx="3557827" cy="1302793"/>
              </a:xfrm>
              <a:prstGeom prst="rect">
                <a:avLst/>
              </a:prstGeom>
              <a:blipFill>
                <a:blip r:embed="rId7"/>
                <a:stretch>
                  <a:fillRect l="-5308" b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51433B4-3663-44C2-BCFA-5306AD299491}"/>
              </a:ext>
            </a:extLst>
          </p:cNvPr>
          <p:cNvSpPr txBox="1"/>
          <p:nvPr/>
        </p:nvSpPr>
        <p:spPr>
          <a:xfrm>
            <a:off x="1567913" y="2555440"/>
            <a:ext cx="3423187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100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8F9D98-DC73-4A44-823E-2F4AF2DE111D}"/>
              </a:ext>
            </a:extLst>
          </p:cNvPr>
          <p:cNvSpPr txBox="1"/>
          <p:nvPr/>
        </p:nvSpPr>
        <p:spPr>
          <a:xfrm>
            <a:off x="2828993" y="2654023"/>
            <a:ext cx="7778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+ 7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FB641E-D6FD-42FD-8ACE-1BC622C386FC}"/>
              </a:ext>
            </a:extLst>
          </p:cNvPr>
          <p:cNvSpPr txBox="1"/>
          <p:nvPr/>
        </p:nvSpPr>
        <p:spPr>
          <a:xfrm>
            <a:off x="3498850" y="2643738"/>
            <a:ext cx="218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+ 0,08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848849-72EF-4FC3-A34C-70C669D49C40}"/>
              </a:ext>
            </a:extLst>
          </p:cNvPr>
          <p:cNvSpPr txBox="1"/>
          <p:nvPr/>
        </p:nvSpPr>
        <p:spPr>
          <a:xfrm>
            <a:off x="1567913" y="3320099"/>
            <a:ext cx="2038887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    107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E0BE3C-CD9F-4F56-A719-3E8E177C17E1}"/>
              </a:ext>
            </a:extLst>
          </p:cNvPr>
          <p:cNvSpPr txBox="1"/>
          <p:nvPr/>
        </p:nvSpPr>
        <p:spPr>
          <a:xfrm>
            <a:off x="3498850" y="3429000"/>
            <a:ext cx="218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+ 0,08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BF0379-AA80-4F79-87A4-C9C48B8076DF}"/>
              </a:ext>
            </a:extLst>
          </p:cNvPr>
          <p:cNvSpPr txBox="1"/>
          <p:nvPr/>
        </p:nvSpPr>
        <p:spPr>
          <a:xfrm>
            <a:off x="1567913" y="4038678"/>
            <a:ext cx="2940587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         107,08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58067D-F52F-4051-9660-F7A61C3A2C06}"/>
              </a:ext>
            </a:extLst>
          </p:cNvPr>
          <p:cNvSpPr txBox="1"/>
          <p:nvPr/>
        </p:nvSpPr>
        <p:spPr>
          <a:xfrm>
            <a:off x="6654265" y="2585470"/>
            <a:ext cx="3423187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35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44EA7B-B1CF-4274-B471-CFEB74C3E1BE}"/>
              </a:ext>
            </a:extLst>
          </p:cNvPr>
          <p:cNvSpPr txBox="1"/>
          <p:nvPr/>
        </p:nvSpPr>
        <p:spPr>
          <a:xfrm>
            <a:off x="7746279" y="2684053"/>
            <a:ext cx="1239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+ 0,5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F0EB8B-F0E3-48EF-8F79-B2543DEFCD7F}"/>
              </a:ext>
            </a:extLst>
          </p:cNvPr>
          <p:cNvSpPr txBox="1"/>
          <p:nvPr/>
        </p:nvSpPr>
        <p:spPr>
          <a:xfrm>
            <a:off x="8807441" y="2673768"/>
            <a:ext cx="218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+ 0,03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794FE1-0A2A-4FE2-A0BC-6F117BCD95EA}"/>
              </a:ext>
            </a:extLst>
          </p:cNvPr>
          <p:cNvSpPr txBox="1"/>
          <p:nvPr/>
        </p:nvSpPr>
        <p:spPr>
          <a:xfrm>
            <a:off x="6654265" y="3350129"/>
            <a:ext cx="2038887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    35,5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E1542C-A2B0-4726-AB8C-96817106D02A}"/>
              </a:ext>
            </a:extLst>
          </p:cNvPr>
          <p:cNvSpPr txBox="1"/>
          <p:nvPr/>
        </p:nvSpPr>
        <p:spPr>
          <a:xfrm>
            <a:off x="8585202" y="3459030"/>
            <a:ext cx="218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+ 0,03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E4A7FC-0FE4-47E6-B0D9-D43D03FB3F39}"/>
              </a:ext>
            </a:extLst>
          </p:cNvPr>
          <p:cNvSpPr txBox="1"/>
          <p:nvPr/>
        </p:nvSpPr>
        <p:spPr>
          <a:xfrm>
            <a:off x="6654265" y="4068708"/>
            <a:ext cx="2940587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         35,53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9A07CFD-1C81-4089-A7C0-E605145DC6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8729" y="150851"/>
            <a:ext cx="3173407" cy="97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7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AD86C38-9821-4A43-8D65-692AF711FAA9}"/>
                  </a:ext>
                </a:extLst>
              </p:cNvPr>
              <p:cNvSpPr txBox="1"/>
              <p:nvPr/>
            </p:nvSpPr>
            <p:spPr>
              <a:xfrm>
                <a:off x="4344700" y="1815898"/>
                <a:ext cx="6235700" cy="1836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𝟑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2344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2344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…. 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4,35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52344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2344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AD86C38-9821-4A43-8D65-692AF711F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700" y="1815898"/>
                <a:ext cx="6235700" cy="1836337"/>
              </a:xfrm>
              <a:prstGeom prst="rect">
                <a:avLst/>
              </a:prstGeom>
              <a:blipFill>
                <a:blip r:embed="rId3"/>
                <a:stretch>
                  <a:fillRect l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Google Shape;2565;p59">
            <a:extLst>
              <a:ext uri="{FF2B5EF4-FFF2-40B4-BE49-F238E27FC236}">
                <a16:creationId xmlns:a16="http://schemas.microsoft.com/office/drawing/2014/main" id="{3BF761D6-AD8B-41C6-8C24-FFE03299B9F3}"/>
              </a:ext>
            </a:extLst>
          </p:cNvPr>
          <p:cNvSpPr/>
          <p:nvPr/>
        </p:nvSpPr>
        <p:spPr>
          <a:xfrm rot="10800000">
            <a:off x="4730560" y="3071516"/>
            <a:ext cx="412940" cy="470461"/>
          </a:xfrm>
          <a:custGeom>
            <a:avLst/>
            <a:gdLst/>
            <a:ahLst/>
            <a:cxnLst/>
            <a:rect l="l" t="t" r="r" b="b"/>
            <a:pathLst>
              <a:path w="15910" h="19401" extrusionOk="0">
                <a:moveTo>
                  <a:pt x="8073" y="2004"/>
                </a:moveTo>
                <a:cubicBezTo>
                  <a:pt x="9546" y="4465"/>
                  <a:pt x="11286" y="6738"/>
                  <a:pt x="13276" y="8807"/>
                </a:cubicBezTo>
                <a:lnTo>
                  <a:pt x="12838" y="8807"/>
                </a:lnTo>
                <a:cubicBezTo>
                  <a:pt x="12070" y="7741"/>
                  <a:pt x="11129" y="6769"/>
                  <a:pt x="10251" y="5781"/>
                </a:cubicBezTo>
                <a:cubicBezTo>
                  <a:pt x="9342" y="4778"/>
                  <a:pt x="8433" y="3712"/>
                  <a:pt x="7430" y="2803"/>
                </a:cubicBezTo>
                <a:cubicBezTo>
                  <a:pt x="7649" y="2537"/>
                  <a:pt x="7853" y="2270"/>
                  <a:pt x="8073" y="2004"/>
                </a:cubicBezTo>
                <a:close/>
                <a:moveTo>
                  <a:pt x="7179" y="3117"/>
                </a:moveTo>
                <a:cubicBezTo>
                  <a:pt x="7932" y="4042"/>
                  <a:pt x="8762" y="4919"/>
                  <a:pt x="9562" y="5813"/>
                </a:cubicBezTo>
                <a:cubicBezTo>
                  <a:pt x="10424" y="6800"/>
                  <a:pt x="11223" y="7866"/>
                  <a:pt x="12132" y="8822"/>
                </a:cubicBezTo>
                <a:cubicBezTo>
                  <a:pt x="11913" y="8822"/>
                  <a:pt x="11693" y="8838"/>
                  <a:pt x="11458" y="8838"/>
                </a:cubicBezTo>
                <a:cubicBezTo>
                  <a:pt x="11333" y="8838"/>
                  <a:pt x="11223" y="8885"/>
                  <a:pt x="11113" y="8948"/>
                </a:cubicBezTo>
                <a:cubicBezTo>
                  <a:pt x="10377" y="8117"/>
                  <a:pt x="9609" y="7318"/>
                  <a:pt x="8856" y="6518"/>
                </a:cubicBezTo>
                <a:cubicBezTo>
                  <a:pt x="8088" y="5703"/>
                  <a:pt x="7336" y="4763"/>
                  <a:pt x="6427" y="4073"/>
                </a:cubicBezTo>
                <a:cubicBezTo>
                  <a:pt x="6678" y="3759"/>
                  <a:pt x="6928" y="3446"/>
                  <a:pt x="7179" y="3117"/>
                </a:cubicBezTo>
                <a:close/>
                <a:moveTo>
                  <a:pt x="6192" y="4371"/>
                </a:moveTo>
                <a:cubicBezTo>
                  <a:pt x="6850" y="5280"/>
                  <a:pt x="7743" y="6064"/>
                  <a:pt x="8496" y="6879"/>
                </a:cubicBezTo>
                <a:cubicBezTo>
                  <a:pt x="9248" y="7709"/>
                  <a:pt x="10001" y="8556"/>
                  <a:pt x="10753" y="9402"/>
                </a:cubicBezTo>
                <a:cubicBezTo>
                  <a:pt x="10737" y="9449"/>
                  <a:pt x="10737" y="9512"/>
                  <a:pt x="10737" y="9575"/>
                </a:cubicBezTo>
                <a:cubicBezTo>
                  <a:pt x="10753" y="10092"/>
                  <a:pt x="10800" y="10625"/>
                  <a:pt x="10816" y="11142"/>
                </a:cubicBezTo>
                <a:cubicBezTo>
                  <a:pt x="10769" y="11079"/>
                  <a:pt x="10706" y="11079"/>
                  <a:pt x="10659" y="11079"/>
                </a:cubicBezTo>
                <a:cubicBezTo>
                  <a:pt x="8935" y="9151"/>
                  <a:pt x="7226" y="7208"/>
                  <a:pt x="5424" y="5358"/>
                </a:cubicBezTo>
                <a:cubicBezTo>
                  <a:pt x="5674" y="5029"/>
                  <a:pt x="5941" y="4700"/>
                  <a:pt x="6192" y="4371"/>
                </a:cubicBezTo>
                <a:close/>
                <a:moveTo>
                  <a:pt x="5157" y="5687"/>
                </a:moveTo>
                <a:cubicBezTo>
                  <a:pt x="6991" y="7897"/>
                  <a:pt x="8966" y="10013"/>
                  <a:pt x="10878" y="12161"/>
                </a:cubicBezTo>
                <a:cubicBezTo>
                  <a:pt x="10894" y="12506"/>
                  <a:pt x="10910" y="12835"/>
                  <a:pt x="10941" y="13180"/>
                </a:cubicBezTo>
                <a:cubicBezTo>
                  <a:pt x="10424" y="12662"/>
                  <a:pt x="9765" y="12239"/>
                  <a:pt x="9233" y="11722"/>
                </a:cubicBezTo>
                <a:cubicBezTo>
                  <a:pt x="8621" y="11126"/>
                  <a:pt x="8057" y="10484"/>
                  <a:pt x="7493" y="9857"/>
                </a:cubicBezTo>
                <a:cubicBezTo>
                  <a:pt x="6584" y="8838"/>
                  <a:pt x="5580" y="7380"/>
                  <a:pt x="4311" y="6769"/>
                </a:cubicBezTo>
                <a:cubicBezTo>
                  <a:pt x="4483" y="6549"/>
                  <a:pt x="4640" y="6330"/>
                  <a:pt x="4812" y="6126"/>
                </a:cubicBezTo>
                <a:cubicBezTo>
                  <a:pt x="4922" y="5970"/>
                  <a:pt x="5047" y="5828"/>
                  <a:pt x="5157" y="5687"/>
                </a:cubicBezTo>
                <a:close/>
                <a:moveTo>
                  <a:pt x="4123" y="7035"/>
                </a:moveTo>
                <a:cubicBezTo>
                  <a:pt x="4562" y="7615"/>
                  <a:pt x="5157" y="8086"/>
                  <a:pt x="5659" y="8603"/>
                </a:cubicBezTo>
                <a:cubicBezTo>
                  <a:pt x="6286" y="9277"/>
                  <a:pt x="6881" y="9998"/>
                  <a:pt x="7493" y="10687"/>
                </a:cubicBezTo>
                <a:cubicBezTo>
                  <a:pt x="8417" y="11722"/>
                  <a:pt x="9515" y="13180"/>
                  <a:pt x="10878" y="13666"/>
                </a:cubicBezTo>
                <a:lnTo>
                  <a:pt x="10972" y="13666"/>
                </a:lnTo>
                <a:cubicBezTo>
                  <a:pt x="11004" y="14246"/>
                  <a:pt x="11035" y="14826"/>
                  <a:pt x="11066" y="15390"/>
                </a:cubicBezTo>
                <a:cubicBezTo>
                  <a:pt x="9515" y="14340"/>
                  <a:pt x="8088" y="13117"/>
                  <a:pt x="6787" y="11738"/>
                </a:cubicBezTo>
                <a:cubicBezTo>
                  <a:pt x="6270" y="11189"/>
                  <a:pt x="5753" y="10609"/>
                  <a:pt x="5220" y="10061"/>
                </a:cubicBezTo>
                <a:cubicBezTo>
                  <a:pt x="5236" y="9966"/>
                  <a:pt x="5236" y="9857"/>
                  <a:pt x="5236" y="9763"/>
                </a:cubicBezTo>
                <a:cubicBezTo>
                  <a:pt x="5251" y="9465"/>
                  <a:pt x="5016" y="9151"/>
                  <a:pt x="4718" y="9089"/>
                </a:cubicBezTo>
                <a:cubicBezTo>
                  <a:pt x="4483" y="9026"/>
                  <a:pt x="4248" y="8979"/>
                  <a:pt x="3997" y="8932"/>
                </a:cubicBezTo>
                <a:cubicBezTo>
                  <a:pt x="3715" y="8713"/>
                  <a:pt x="3433" y="8493"/>
                  <a:pt x="3120" y="8305"/>
                </a:cubicBezTo>
                <a:cubicBezTo>
                  <a:pt x="3480" y="7897"/>
                  <a:pt x="3809" y="7459"/>
                  <a:pt x="4123" y="7035"/>
                </a:cubicBezTo>
                <a:close/>
                <a:moveTo>
                  <a:pt x="5189" y="10797"/>
                </a:moveTo>
                <a:cubicBezTo>
                  <a:pt x="5784" y="11409"/>
                  <a:pt x="6364" y="12067"/>
                  <a:pt x="6975" y="12694"/>
                </a:cubicBezTo>
                <a:cubicBezTo>
                  <a:pt x="8229" y="14010"/>
                  <a:pt x="9624" y="15170"/>
                  <a:pt x="11113" y="16189"/>
                </a:cubicBezTo>
                <a:cubicBezTo>
                  <a:pt x="11129" y="16362"/>
                  <a:pt x="11145" y="16534"/>
                  <a:pt x="11145" y="16691"/>
                </a:cubicBezTo>
                <a:cubicBezTo>
                  <a:pt x="9044" y="15343"/>
                  <a:pt x="7148" y="13775"/>
                  <a:pt x="5157" y="12255"/>
                </a:cubicBezTo>
                <a:cubicBezTo>
                  <a:pt x="5157" y="12255"/>
                  <a:pt x="5142" y="12239"/>
                  <a:pt x="5142" y="12239"/>
                </a:cubicBezTo>
                <a:cubicBezTo>
                  <a:pt x="5157" y="11753"/>
                  <a:pt x="5173" y="11267"/>
                  <a:pt x="5189" y="10797"/>
                </a:cubicBezTo>
                <a:close/>
                <a:moveTo>
                  <a:pt x="5047" y="15139"/>
                </a:moveTo>
                <a:cubicBezTo>
                  <a:pt x="5659" y="15829"/>
                  <a:pt x="6333" y="16456"/>
                  <a:pt x="7007" y="17067"/>
                </a:cubicBezTo>
                <a:cubicBezTo>
                  <a:pt x="7069" y="17114"/>
                  <a:pt x="7116" y="17177"/>
                  <a:pt x="7179" y="17224"/>
                </a:cubicBezTo>
                <a:cubicBezTo>
                  <a:pt x="6928" y="17177"/>
                  <a:pt x="6678" y="17145"/>
                  <a:pt x="6427" y="17114"/>
                </a:cubicBezTo>
                <a:cubicBezTo>
                  <a:pt x="6207" y="17083"/>
                  <a:pt x="5988" y="17051"/>
                  <a:pt x="5784" y="17020"/>
                </a:cubicBezTo>
                <a:cubicBezTo>
                  <a:pt x="5580" y="16832"/>
                  <a:pt x="5392" y="16644"/>
                  <a:pt x="5220" y="16456"/>
                </a:cubicBezTo>
                <a:cubicBezTo>
                  <a:pt x="5142" y="16362"/>
                  <a:pt x="5079" y="16268"/>
                  <a:pt x="5000" y="16189"/>
                </a:cubicBezTo>
                <a:cubicBezTo>
                  <a:pt x="5016" y="15844"/>
                  <a:pt x="5032" y="15484"/>
                  <a:pt x="5047" y="15139"/>
                </a:cubicBezTo>
                <a:close/>
                <a:moveTo>
                  <a:pt x="5094" y="14010"/>
                </a:moveTo>
                <a:cubicBezTo>
                  <a:pt x="6427" y="15217"/>
                  <a:pt x="7838" y="16377"/>
                  <a:pt x="9233" y="17521"/>
                </a:cubicBezTo>
                <a:cubicBezTo>
                  <a:pt x="8856" y="17474"/>
                  <a:pt x="8496" y="17412"/>
                  <a:pt x="8135" y="17365"/>
                </a:cubicBezTo>
                <a:cubicBezTo>
                  <a:pt x="7806" y="17114"/>
                  <a:pt x="7477" y="16879"/>
                  <a:pt x="7211" y="16644"/>
                </a:cubicBezTo>
                <a:cubicBezTo>
                  <a:pt x="6490" y="15985"/>
                  <a:pt x="5800" y="15296"/>
                  <a:pt x="5063" y="14622"/>
                </a:cubicBezTo>
                <a:cubicBezTo>
                  <a:pt x="5079" y="14418"/>
                  <a:pt x="5079" y="14214"/>
                  <a:pt x="5094" y="14010"/>
                </a:cubicBezTo>
                <a:close/>
                <a:moveTo>
                  <a:pt x="5126" y="12568"/>
                </a:moveTo>
                <a:cubicBezTo>
                  <a:pt x="6834" y="14465"/>
                  <a:pt x="9029" y="16048"/>
                  <a:pt x="11192" y="17396"/>
                </a:cubicBezTo>
                <a:cubicBezTo>
                  <a:pt x="11192" y="17537"/>
                  <a:pt x="11207" y="17678"/>
                  <a:pt x="11223" y="17819"/>
                </a:cubicBezTo>
                <a:lnTo>
                  <a:pt x="10439" y="17710"/>
                </a:lnTo>
                <a:cubicBezTo>
                  <a:pt x="10377" y="17631"/>
                  <a:pt x="10314" y="17569"/>
                  <a:pt x="10251" y="17506"/>
                </a:cubicBezTo>
                <a:cubicBezTo>
                  <a:pt x="10231" y="17486"/>
                  <a:pt x="10204" y="17477"/>
                  <a:pt x="10178" y="17477"/>
                </a:cubicBezTo>
                <a:cubicBezTo>
                  <a:pt x="10122" y="17477"/>
                  <a:pt x="10068" y="17515"/>
                  <a:pt x="10079" y="17569"/>
                </a:cubicBezTo>
                <a:cubicBezTo>
                  <a:pt x="8433" y="16205"/>
                  <a:pt x="6803" y="14810"/>
                  <a:pt x="5110" y="13525"/>
                </a:cubicBezTo>
                <a:cubicBezTo>
                  <a:pt x="5110" y="13211"/>
                  <a:pt x="5126" y="12882"/>
                  <a:pt x="5126" y="12568"/>
                </a:cubicBezTo>
                <a:close/>
                <a:moveTo>
                  <a:pt x="8114" y="0"/>
                </a:moveTo>
                <a:cubicBezTo>
                  <a:pt x="7935" y="0"/>
                  <a:pt x="7763" y="65"/>
                  <a:pt x="7649" y="217"/>
                </a:cubicBezTo>
                <a:lnTo>
                  <a:pt x="4076" y="4716"/>
                </a:lnTo>
                <a:cubicBezTo>
                  <a:pt x="3088" y="5938"/>
                  <a:pt x="2069" y="7788"/>
                  <a:pt x="580" y="8446"/>
                </a:cubicBezTo>
                <a:cubicBezTo>
                  <a:pt x="0" y="8697"/>
                  <a:pt x="157" y="9684"/>
                  <a:pt x="753" y="9794"/>
                </a:cubicBezTo>
                <a:cubicBezTo>
                  <a:pt x="1787" y="9982"/>
                  <a:pt x="2822" y="10170"/>
                  <a:pt x="3856" y="10358"/>
                </a:cubicBezTo>
                <a:cubicBezTo>
                  <a:pt x="3935" y="12678"/>
                  <a:pt x="3888" y="15029"/>
                  <a:pt x="4029" y="17349"/>
                </a:cubicBezTo>
                <a:cubicBezTo>
                  <a:pt x="4029" y="17380"/>
                  <a:pt x="4029" y="17412"/>
                  <a:pt x="4013" y="17427"/>
                </a:cubicBezTo>
                <a:cubicBezTo>
                  <a:pt x="3903" y="17553"/>
                  <a:pt x="3809" y="17710"/>
                  <a:pt x="3731" y="17913"/>
                </a:cubicBezTo>
                <a:cubicBezTo>
                  <a:pt x="3621" y="18164"/>
                  <a:pt x="3699" y="18368"/>
                  <a:pt x="3872" y="18493"/>
                </a:cubicBezTo>
                <a:cubicBezTo>
                  <a:pt x="3856" y="18572"/>
                  <a:pt x="3856" y="18634"/>
                  <a:pt x="3841" y="18681"/>
                </a:cubicBezTo>
                <a:cubicBezTo>
                  <a:pt x="3809" y="18854"/>
                  <a:pt x="3903" y="19026"/>
                  <a:pt x="4076" y="19089"/>
                </a:cubicBezTo>
                <a:cubicBezTo>
                  <a:pt x="4653" y="19262"/>
                  <a:pt x="5266" y="19323"/>
                  <a:pt x="5881" y="19323"/>
                </a:cubicBezTo>
                <a:cubicBezTo>
                  <a:pt x="6434" y="19323"/>
                  <a:pt x="6990" y="19274"/>
                  <a:pt x="7524" y="19214"/>
                </a:cubicBezTo>
                <a:cubicBezTo>
                  <a:pt x="8057" y="19167"/>
                  <a:pt x="8621" y="19120"/>
                  <a:pt x="9170" y="18995"/>
                </a:cubicBezTo>
                <a:cubicBezTo>
                  <a:pt x="10048" y="19120"/>
                  <a:pt x="10925" y="19261"/>
                  <a:pt x="11803" y="19387"/>
                </a:cubicBezTo>
                <a:cubicBezTo>
                  <a:pt x="11856" y="19396"/>
                  <a:pt x="11910" y="19401"/>
                  <a:pt x="11964" y="19401"/>
                </a:cubicBezTo>
                <a:cubicBezTo>
                  <a:pt x="12362" y="19401"/>
                  <a:pt x="12771" y="19150"/>
                  <a:pt x="12744" y="18681"/>
                </a:cubicBezTo>
                <a:cubicBezTo>
                  <a:pt x="12571" y="15876"/>
                  <a:pt x="12414" y="13070"/>
                  <a:pt x="12242" y="10280"/>
                </a:cubicBezTo>
                <a:cubicBezTo>
                  <a:pt x="13151" y="10249"/>
                  <a:pt x="14045" y="10217"/>
                  <a:pt x="14954" y="10202"/>
                </a:cubicBezTo>
                <a:cubicBezTo>
                  <a:pt x="15549" y="10170"/>
                  <a:pt x="15910" y="9418"/>
                  <a:pt x="15455" y="8979"/>
                </a:cubicBezTo>
                <a:cubicBezTo>
                  <a:pt x="12806" y="6440"/>
                  <a:pt x="10581" y="3556"/>
                  <a:pt x="8778" y="358"/>
                </a:cubicBezTo>
                <a:cubicBezTo>
                  <a:pt x="8656" y="143"/>
                  <a:pt x="8378" y="0"/>
                  <a:pt x="8114" y="0"/>
                </a:cubicBezTo>
                <a:close/>
              </a:path>
            </a:pathLst>
          </a:custGeom>
          <a:solidFill>
            <a:srgbClr val="8AB5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25DFA78-9894-4860-84D1-1A908899C21D}"/>
                  </a:ext>
                </a:extLst>
              </p:cNvPr>
              <p:cNvSpPr txBox="1"/>
              <p:nvPr/>
            </p:nvSpPr>
            <p:spPr>
              <a:xfrm>
                <a:off x="3626789" y="3541977"/>
                <a:ext cx="5324772" cy="1357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600" b="1" i="0" u="none" strike="noStrike" kern="1200" normalizeH="0" baseline="0" noProof="0" dirty="0">
                    <a:ln w="3175">
                      <a:solidFill>
                        <a:schemeClr val="tx1">
                          <a:lumMod val="50000"/>
                        </a:schemeClr>
                      </a:solidFill>
                    </a:ln>
                    <a:solidFill>
                      <a:srgbClr val="8AB5BC"/>
                    </a:solidFill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Cách</a:t>
                </a:r>
                <a:r>
                  <a:rPr kumimoji="0" lang="en-US" sz="3600" b="1" i="0" u="none" strike="noStrike" kern="1200" normalizeH="0" noProof="0" dirty="0">
                    <a:ln w="3175">
                      <a:solidFill>
                        <a:schemeClr val="tx1">
                          <a:lumMod val="50000"/>
                        </a:schemeClr>
                      </a:solidFill>
                    </a:ln>
                    <a:solidFill>
                      <a:srgbClr val="8AB5BC"/>
                    </a:solidFill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1: </a:t>
                </a:r>
              </a:p>
              <a:p>
                <a:r>
                  <a:rPr kumimoji="0" lang="en-US" sz="2800" i="0" u="none" strike="noStrike" kern="1200" normalizeH="0" baseline="0" noProof="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i="1" u="none" strike="noStrike" kern="1200" normalizeH="0" baseline="0" noProof="0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200" i="1" u="none" strike="noStrike" kern="1200" normalizeH="0" baseline="0" noProof="0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3200" i="1" u="none" strike="noStrike" kern="1200" normalizeH="0" baseline="0" noProof="0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  <m:r>
                          <a:rPr kumimoji="0" lang="en-US" sz="3200" i="1" u="none" strike="noStrike" kern="1200" normalizeH="0" baseline="0" noProof="0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num>
                      <m:den>
                        <m:r>
                          <a:rPr kumimoji="0" lang="en-US" sz="3200" i="1" u="none" strike="noStrike" kern="1200" normalizeH="0" baseline="0" noProof="0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25DFA78-9894-4860-84D1-1A908899C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789" y="3541977"/>
                <a:ext cx="5324772" cy="1357679"/>
              </a:xfrm>
              <a:prstGeom prst="rect">
                <a:avLst/>
              </a:prstGeom>
              <a:blipFill>
                <a:blip r:embed="rId4"/>
                <a:stretch>
                  <a:fillRect l="-2635" b="-6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TextBox 165">
            <a:extLst>
              <a:ext uri="{FF2B5EF4-FFF2-40B4-BE49-F238E27FC236}">
                <a16:creationId xmlns:a16="http://schemas.microsoft.com/office/drawing/2014/main" id="{40AC13CF-6A40-47A4-813A-66E683E5A216}"/>
              </a:ext>
            </a:extLst>
          </p:cNvPr>
          <p:cNvSpPr txBox="1"/>
          <p:nvPr/>
        </p:nvSpPr>
        <p:spPr>
          <a:xfrm rot="21389866">
            <a:off x="9787848" y="1425157"/>
            <a:ext cx="48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2800" b="0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67" name="สามเหลี่ยมหน้าจั่ว 113">
            <a:extLst>
              <a:ext uri="{FF2B5EF4-FFF2-40B4-BE49-F238E27FC236}">
                <a16:creationId xmlns:a16="http://schemas.microsoft.com/office/drawing/2014/main" id="{2D995420-0219-4119-881B-7817BD4A8961}"/>
              </a:ext>
            </a:extLst>
          </p:cNvPr>
          <p:cNvSpPr/>
          <p:nvPr/>
        </p:nvSpPr>
        <p:spPr>
          <a:xfrm rot="20089558">
            <a:off x="838196" y="2080707"/>
            <a:ext cx="98304" cy="74674"/>
          </a:xfrm>
          <a:prstGeom prst="triangle">
            <a:avLst/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5D5845-9C2D-4DCC-BB6A-E7D31E7DA7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29" t="7592" r="76875" b="82778"/>
          <a:stretch/>
        </p:blipFill>
        <p:spPr>
          <a:xfrm>
            <a:off x="9944100" y="584200"/>
            <a:ext cx="1511300" cy="660400"/>
          </a:xfrm>
          <a:prstGeom prst="rect">
            <a:avLst/>
          </a:prstGeom>
        </p:spPr>
      </p:pic>
      <p:sp>
        <p:nvSpPr>
          <p:cNvPr id="155" name="TextBox 154">
            <a:extLst>
              <a:ext uri="{FF2B5EF4-FFF2-40B4-BE49-F238E27FC236}">
                <a16:creationId xmlns:a16="http://schemas.microsoft.com/office/drawing/2014/main" id="{80D6FD4C-9DDF-459D-A75B-FA1282797AB7}"/>
              </a:ext>
            </a:extLst>
          </p:cNvPr>
          <p:cNvSpPr txBox="1"/>
          <p:nvPr/>
        </p:nvSpPr>
        <p:spPr>
          <a:xfrm rot="21389866">
            <a:off x="11187075" y="158418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2800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56" name="สามเหลี่ยมหน้าจั่ว 41">
            <a:extLst>
              <a:ext uri="{FF2B5EF4-FFF2-40B4-BE49-F238E27FC236}">
                <a16:creationId xmlns:a16="http://schemas.microsoft.com/office/drawing/2014/main" id="{8A6CDEA8-905D-4F59-A3ED-ED0570984D06}"/>
              </a:ext>
            </a:extLst>
          </p:cNvPr>
          <p:cNvSpPr/>
          <p:nvPr/>
        </p:nvSpPr>
        <p:spPr>
          <a:xfrm rot="20089558">
            <a:off x="309716" y="2692796"/>
            <a:ext cx="224426" cy="242219"/>
          </a:xfrm>
          <a:prstGeom prst="triangle">
            <a:avLst/>
          </a:prstGeom>
          <a:solidFill>
            <a:sysClr val="window" lastClr="FFFFFF"/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57" name="สามเหลี่ยมหน้าจั่ว 97">
            <a:extLst>
              <a:ext uri="{FF2B5EF4-FFF2-40B4-BE49-F238E27FC236}">
                <a16:creationId xmlns:a16="http://schemas.microsoft.com/office/drawing/2014/main" id="{9DAD3C87-295D-4491-A32F-AE6B27CC4D43}"/>
              </a:ext>
            </a:extLst>
          </p:cNvPr>
          <p:cNvSpPr/>
          <p:nvPr/>
        </p:nvSpPr>
        <p:spPr>
          <a:xfrm rot="1772264">
            <a:off x="406637" y="3000702"/>
            <a:ext cx="142726" cy="141628"/>
          </a:xfrm>
          <a:prstGeom prst="triangl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58" name="วงรี 45">
            <a:extLst>
              <a:ext uri="{FF2B5EF4-FFF2-40B4-BE49-F238E27FC236}">
                <a16:creationId xmlns:a16="http://schemas.microsoft.com/office/drawing/2014/main" id="{61455CCF-5929-4AF3-B871-940E0374C6F8}"/>
              </a:ext>
            </a:extLst>
          </p:cNvPr>
          <p:cNvSpPr/>
          <p:nvPr/>
        </p:nvSpPr>
        <p:spPr>
          <a:xfrm>
            <a:off x="451000" y="6364049"/>
            <a:ext cx="54000" cy="54699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59" name="วงรี 99">
            <a:extLst>
              <a:ext uri="{FF2B5EF4-FFF2-40B4-BE49-F238E27FC236}">
                <a16:creationId xmlns:a16="http://schemas.microsoft.com/office/drawing/2014/main" id="{D65ACC7A-F665-4FDD-9929-FABE5FA4FC70}"/>
              </a:ext>
            </a:extLst>
          </p:cNvPr>
          <p:cNvSpPr/>
          <p:nvPr/>
        </p:nvSpPr>
        <p:spPr>
          <a:xfrm>
            <a:off x="679599" y="6635130"/>
            <a:ext cx="54000" cy="54699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0" name="วงรี 100">
            <a:extLst>
              <a:ext uri="{FF2B5EF4-FFF2-40B4-BE49-F238E27FC236}">
                <a16:creationId xmlns:a16="http://schemas.microsoft.com/office/drawing/2014/main" id="{FF044685-84FC-439C-AA1F-E0191C5537C3}"/>
              </a:ext>
            </a:extLst>
          </p:cNvPr>
          <p:cNvSpPr/>
          <p:nvPr/>
        </p:nvSpPr>
        <p:spPr>
          <a:xfrm>
            <a:off x="11019927" y="2055552"/>
            <a:ext cx="189158" cy="18503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3680DFC-757F-479E-B995-E98113E407DC}"/>
              </a:ext>
            </a:extLst>
          </p:cNvPr>
          <p:cNvSpPr txBox="1"/>
          <p:nvPr/>
        </p:nvSpPr>
        <p:spPr>
          <a:xfrm rot="1351072">
            <a:off x="131628" y="6281187"/>
            <a:ext cx="638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4000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grpSp>
        <p:nvGrpSpPr>
          <p:cNvPr id="66" name="กลุ่ม 50">
            <a:extLst>
              <a:ext uri="{FF2B5EF4-FFF2-40B4-BE49-F238E27FC236}">
                <a16:creationId xmlns:a16="http://schemas.microsoft.com/office/drawing/2014/main" id="{CC37C205-D938-44A5-AD7E-EBF522A9534F}"/>
              </a:ext>
            </a:extLst>
          </p:cNvPr>
          <p:cNvGrpSpPr/>
          <p:nvPr/>
        </p:nvGrpSpPr>
        <p:grpSpPr>
          <a:xfrm>
            <a:off x="9899254" y="-114804"/>
            <a:ext cx="1511300" cy="1372870"/>
            <a:chOff x="7524328" y="3360515"/>
            <a:chExt cx="1145241" cy="1007040"/>
          </a:xfrm>
        </p:grpSpPr>
        <p:pic>
          <p:nvPicPr>
            <p:cNvPr id="67" name="รูปภาพ 44">
              <a:extLst>
                <a:ext uri="{FF2B5EF4-FFF2-40B4-BE49-F238E27FC236}">
                  <a16:creationId xmlns:a16="http://schemas.microsoft.com/office/drawing/2014/main" id="{CFB11631-CCC0-4AA6-B743-1C92C68E5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415" y="3566915"/>
              <a:ext cx="561719" cy="800640"/>
            </a:xfrm>
            <a:prstGeom prst="rect">
              <a:avLst/>
            </a:prstGeom>
          </p:spPr>
        </p:pic>
        <p:grpSp>
          <p:nvGrpSpPr>
            <p:cNvPr id="68" name="กลุ่ม 118">
              <a:extLst>
                <a:ext uri="{FF2B5EF4-FFF2-40B4-BE49-F238E27FC236}">
                  <a16:creationId xmlns:a16="http://schemas.microsoft.com/office/drawing/2014/main" id="{8FED10AF-7077-4A19-BF8E-982B23DD57EB}"/>
                </a:ext>
              </a:extLst>
            </p:cNvPr>
            <p:cNvGrpSpPr/>
            <p:nvPr/>
          </p:nvGrpSpPr>
          <p:grpSpPr>
            <a:xfrm>
              <a:off x="7524328" y="3360515"/>
              <a:ext cx="1145241" cy="834623"/>
              <a:chOff x="1335567" y="1329063"/>
              <a:chExt cx="1145241" cy="834623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CA5D708-AF10-47FE-ABCA-8193C1D86E80}"/>
                  </a:ext>
                </a:extLst>
              </p:cNvPr>
              <p:cNvSpPr txBox="1"/>
              <p:nvPr/>
            </p:nvSpPr>
            <p:spPr>
              <a:xfrm rot="1351072">
                <a:off x="1335567" y="1329063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D870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+</a:t>
                </a:r>
                <a:endPara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D87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86A1147-65C7-491D-8E11-7CCD2EC737BC}"/>
                  </a:ext>
                </a:extLst>
              </p:cNvPr>
              <p:cNvSpPr txBox="1"/>
              <p:nvPr/>
            </p:nvSpPr>
            <p:spPr>
              <a:xfrm rot="21389866">
                <a:off x="2116606" y="1640466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D870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+</a:t>
                </a:r>
                <a:endPara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D87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1" name="สามเหลี่ยมหน้าจั่ว 121">
                <a:extLst>
                  <a:ext uri="{FF2B5EF4-FFF2-40B4-BE49-F238E27FC236}">
                    <a16:creationId xmlns:a16="http://schemas.microsoft.com/office/drawing/2014/main" id="{0454FB5A-0D20-4486-999B-6FF6F84438E6}"/>
                  </a:ext>
                </a:extLst>
              </p:cNvPr>
              <p:cNvSpPr/>
              <p:nvPr/>
            </p:nvSpPr>
            <p:spPr>
              <a:xfrm rot="20089558">
                <a:off x="2027960" y="1461300"/>
                <a:ext cx="98304" cy="7467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F7F1FF"/>
                  </a:solidFill>
                  <a:effectLst/>
                  <a:uLnTx/>
                  <a:uFillTx/>
                  <a:latin typeface="Arial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2" name="สามเหลี่ยมหน้าจั่ว 122">
                <a:extLst>
                  <a:ext uri="{FF2B5EF4-FFF2-40B4-BE49-F238E27FC236}">
                    <a16:creationId xmlns:a16="http://schemas.microsoft.com/office/drawing/2014/main" id="{A5F5944D-A686-4EF1-A89E-799F9DEC2F65}"/>
                  </a:ext>
                </a:extLst>
              </p:cNvPr>
              <p:cNvSpPr/>
              <p:nvPr/>
            </p:nvSpPr>
            <p:spPr>
              <a:xfrm rot="1772264">
                <a:off x="1465201" y="1838254"/>
                <a:ext cx="142726" cy="141628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F7F1FF"/>
                  </a:solidFill>
                  <a:effectLst/>
                  <a:uLnTx/>
                  <a:uFillTx/>
                  <a:latin typeface="Arial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3" name="วงรี 123">
                <a:extLst>
                  <a:ext uri="{FF2B5EF4-FFF2-40B4-BE49-F238E27FC236}">
                    <a16:creationId xmlns:a16="http://schemas.microsoft.com/office/drawing/2014/main" id="{107F30E3-9CCC-4077-923E-7B6B60BDE9D1}"/>
                  </a:ext>
                </a:extLst>
              </p:cNvPr>
              <p:cNvSpPr/>
              <p:nvPr/>
            </p:nvSpPr>
            <p:spPr>
              <a:xfrm>
                <a:off x="1439564" y="1756854"/>
                <a:ext cx="54000" cy="546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F7F1FF"/>
                  </a:solidFill>
                  <a:effectLst/>
                  <a:uLnTx/>
                  <a:uFillTx/>
                  <a:latin typeface="Arial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4" name="วงรี 124">
                <a:extLst>
                  <a:ext uri="{FF2B5EF4-FFF2-40B4-BE49-F238E27FC236}">
                    <a16:creationId xmlns:a16="http://schemas.microsoft.com/office/drawing/2014/main" id="{4C0858B6-1B0B-4349-8A09-80EBE6C09D28}"/>
                  </a:ext>
                </a:extLst>
              </p:cNvPr>
              <p:cNvSpPr/>
              <p:nvPr/>
            </p:nvSpPr>
            <p:spPr>
              <a:xfrm>
                <a:off x="1786075" y="1443938"/>
                <a:ext cx="54000" cy="54699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F7F1FF"/>
                  </a:solidFill>
                  <a:effectLst/>
                  <a:uLnTx/>
                  <a:uFillTx/>
                  <a:latin typeface="Arial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5" name="วงรี 125">
                <a:extLst>
                  <a:ext uri="{FF2B5EF4-FFF2-40B4-BE49-F238E27FC236}">
                    <a16:creationId xmlns:a16="http://schemas.microsoft.com/office/drawing/2014/main" id="{85D9140C-6121-4D25-B15B-B8A68E44D4CB}"/>
                  </a:ext>
                </a:extLst>
              </p:cNvPr>
              <p:cNvSpPr/>
              <p:nvPr/>
            </p:nvSpPr>
            <p:spPr>
              <a:xfrm>
                <a:off x="2248761" y="1637021"/>
                <a:ext cx="54000" cy="546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F7F1FF"/>
                  </a:solidFill>
                  <a:effectLst/>
                  <a:uLnTx/>
                  <a:uFillTx/>
                  <a:latin typeface="Arial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5EBB085F-D326-4488-AE6B-B9432D60EDA0}"/>
              </a:ext>
            </a:extLst>
          </p:cNvPr>
          <p:cNvSpPr txBox="1"/>
          <p:nvPr/>
        </p:nvSpPr>
        <p:spPr>
          <a:xfrm>
            <a:off x="5470747" y="1783757"/>
            <a:ext cx="935182" cy="1212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F6CD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</a:t>
            </a:r>
            <a:endParaRPr kumimoji="0" lang="en-US" sz="72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F6CD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CFED193-314B-44F9-9600-357A540F4F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682" y="509395"/>
            <a:ext cx="3675001" cy="65718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C4FAB3-C2B8-4269-9C8B-8686D8AA4A57}"/>
              </a:ext>
            </a:extLst>
          </p:cNvPr>
          <p:cNvSpPr txBox="1"/>
          <p:nvPr/>
        </p:nvSpPr>
        <p:spPr>
          <a:xfrm>
            <a:off x="5029641" y="369095"/>
            <a:ext cx="698498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48" name="รูปภาพ 39">
            <a:extLst>
              <a:ext uri="{FF2B5EF4-FFF2-40B4-BE49-F238E27FC236}">
                <a16:creationId xmlns:a16="http://schemas.microsoft.com/office/drawing/2014/main" id="{91C65A99-29E4-4FD7-9E85-B62CDD6F1C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7" y="-42829"/>
            <a:ext cx="1111126" cy="1518252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CBC72E38-E2C2-4872-B0E9-5769F3E0AD31}"/>
              </a:ext>
            </a:extLst>
          </p:cNvPr>
          <p:cNvGrpSpPr/>
          <p:nvPr/>
        </p:nvGrpSpPr>
        <p:grpSpPr>
          <a:xfrm>
            <a:off x="3175383" y="56490"/>
            <a:ext cx="5086888" cy="1151051"/>
            <a:chOff x="1727143" y="77880"/>
            <a:chExt cx="5086888" cy="115105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4C10D23-6CA9-4BC1-9BBD-AC389D3A4E09}"/>
                </a:ext>
              </a:extLst>
            </p:cNvPr>
            <p:cNvSpPr txBox="1"/>
            <p:nvPr/>
          </p:nvSpPr>
          <p:spPr>
            <a:xfrm rot="1351072">
              <a:off x="6449829" y="7788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rPr>
                <a:t>+</a:t>
              </a:r>
              <a:endParaRPr kumimoji="0" lang="th-TH" sz="28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endParaRPr>
            </a:p>
          </p:txBody>
        </p:sp>
        <p:sp>
          <p:nvSpPr>
            <p:cNvPr id="51" name="สี่เหลี่ยมผืนผ้ามุมมน 50">
              <a:extLst>
                <a:ext uri="{FF2B5EF4-FFF2-40B4-BE49-F238E27FC236}">
                  <a16:creationId xmlns:a16="http://schemas.microsoft.com/office/drawing/2014/main" id="{E87159A7-B3D6-4146-9153-4C837E4B354C}"/>
                </a:ext>
              </a:extLst>
            </p:cNvPr>
            <p:cNvSpPr/>
            <p:nvPr/>
          </p:nvSpPr>
          <p:spPr>
            <a:xfrm>
              <a:off x="1727143" y="568737"/>
              <a:ext cx="1854258" cy="616218"/>
            </a:xfrm>
            <a:prstGeom prst="roundRect">
              <a:avLst>
                <a:gd name="adj" fmla="val 50000"/>
              </a:avLst>
            </a:prstGeom>
            <a:solidFill>
              <a:srgbClr val="E8C6D2"/>
            </a:solidFill>
            <a:ln>
              <a:solidFill>
                <a:srgbClr val="C36B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F7F1FF"/>
                </a:solidFill>
                <a:effectLst/>
                <a:uLnTx/>
                <a:uFillTx/>
                <a:latin typeface="Arial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F6210E6-79A4-4EEB-AFDC-60C833743437}"/>
                </a:ext>
              </a:extLst>
            </p:cNvPr>
            <p:cNvSpPr txBox="1"/>
            <p:nvPr/>
          </p:nvSpPr>
          <p:spPr>
            <a:xfrm>
              <a:off x="1771142" y="327466"/>
              <a:ext cx="1577948" cy="90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&gt; &lt; =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8189702-5550-4033-B935-51C02DF170D1}"/>
                  </a:ext>
                </a:extLst>
              </p:cNvPr>
              <p:cNvSpPr txBox="1"/>
              <p:nvPr/>
            </p:nvSpPr>
            <p:spPr>
              <a:xfrm>
                <a:off x="3645917" y="5012128"/>
                <a:ext cx="1599184" cy="1296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normalizeH="0" baseline="0" noProof="0" dirty="0">
                    <a:ln w="3175">
                      <a:solidFill>
                        <a:schemeClr val="tx1">
                          <a:lumMod val="50000"/>
                        </a:schemeClr>
                      </a:solidFill>
                    </a:ln>
                    <a:solidFill>
                      <a:srgbClr val="8AB5BC"/>
                    </a:solidFill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Cách</a:t>
                </a:r>
                <a:r>
                  <a:rPr kumimoji="0" lang="en-US" sz="3200" b="1" i="0" u="none" strike="noStrike" kern="1200" normalizeH="0" noProof="0" dirty="0">
                    <a:ln w="3175">
                      <a:solidFill>
                        <a:schemeClr val="tx1">
                          <a:lumMod val="50000"/>
                        </a:schemeClr>
                      </a:solidFill>
                    </a:ln>
                    <a:solidFill>
                      <a:srgbClr val="8AB5BC"/>
                    </a:solidFill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2: </a:t>
                </a:r>
              </a:p>
              <a:p>
                <a:r>
                  <a:rPr kumimoji="0" lang="en-US" sz="2800" b="1" i="0" u="none" strike="noStrike" kern="1200" normalizeH="0" baseline="0" noProof="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normalizeH="0" baseline="0" noProof="0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normalizeH="0" baseline="0" noProof="0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3200" b="1" i="1" u="none" strike="noStrike" kern="1200" normalizeH="0" baseline="0" noProof="0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  <m:r>
                          <a:rPr kumimoji="0" lang="en-US" sz="3200" b="1" i="1" u="none" strike="noStrike" kern="1200" normalizeH="0" baseline="0" noProof="0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num>
                      <m:den>
                        <m:r>
                          <a:rPr kumimoji="0" lang="en-US" sz="3200" b="1" i="1" u="none" strike="noStrike" kern="1200" normalizeH="0" baseline="0" noProof="0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8189702-5550-4033-B935-51C02DF17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917" y="5012128"/>
                <a:ext cx="1599184" cy="1296124"/>
              </a:xfrm>
              <a:prstGeom prst="rect">
                <a:avLst/>
              </a:prstGeom>
              <a:blipFill>
                <a:blip r:embed="rId9"/>
                <a:stretch>
                  <a:fillRect l="-8779" b="-5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0671BB6-AF24-4FA1-A58B-87FCBDC1C6BE}"/>
                  </a:ext>
                </a:extLst>
              </p:cNvPr>
              <p:cNvSpPr txBox="1"/>
              <p:nvPr/>
            </p:nvSpPr>
            <p:spPr>
              <a:xfrm>
                <a:off x="4174168" y="4104171"/>
                <a:ext cx="1248337" cy="803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320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en-US" sz="3200" i="1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  <m:r>
                          <a:rPr lang="en-US" sz="3200" i="1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3200" i="1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0671BB6-AF24-4FA1-A58B-87FCBDC1C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168" y="4104171"/>
                <a:ext cx="1248337" cy="803682"/>
              </a:xfrm>
              <a:prstGeom prst="rect">
                <a:avLst/>
              </a:prstGeom>
              <a:blipFill>
                <a:blip r:embed="rId10"/>
                <a:stretch>
                  <a:fillRect l="-1365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601E5F8-9EDE-497F-B795-D5A83C4C8CBA}"/>
                  </a:ext>
                </a:extLst>
              </p:cNvPr>
              <p:cNvSpPr txBox="1"/>
              <p:nvPr/>
            </p:nvSpPr>
            <p:spPr>
              <a:xfrm>
                <a:off x="4850813" y="4220817"/>
                <a:ext cx="191868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rgbClr val="52344E">
                                <a:alpha val="40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rgbClr val="52344E">
                                <a:alpha val="40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𝟐𝟑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rgbClr val="52344E">
                                <a:alpha val="40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 :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rgbClr val="52344E">
                                <a:alpha val="40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601E5F8-9EDE-497F-B795-D5A83C4C8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813" y="4220817"/>
                <a:ext cx="191868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35B7E08-A178-4A50-8780-582704CF106B}"/>
                  </a:ext>
                </a:extLst>
              </p:cNvPr>
              <p:cNvSpPr txBox="1"/>
              <p:nvPr/>
            </p:nvSpPr>
            <p:spPr>
              <a:xfrm>
                <a:off x="6329281" y="4220817"/>
                <a:ext cx="150625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rgbClr val="52344E">
                                <a:alpha val="40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rgbClr val="52344E">
                                <a:alpha val="40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𝟒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rgbClr val="52344E">
                                <a:alpha val="40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rgbClr val="52344E">
                                <a:alpha val="40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𝟔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rgbClr val="52344E">
                                <a:alpha val="40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35B7E08-A178-4A50-8780-582704CF1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281" y="4220817"/>
                <a:ext cx="150625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2667A95E-8D02-43AC-97EF-3DB11616ACBC}"/>
              </a:ext>
            </a:extLst>
          </p:cNvPr>
          <p:cNvSpPr txBox="1"/>
          <p:nvPr/>
        </p:nvSpPr>
        <p:spPr>
          <a:xfrm>
            <a:off x="4258060" y="5652580"/>
            <a:ext cx="9870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52344E">
                      <a:alpha val="40000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4</a:t>
            </a:r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977C7CA-B122-4BD9-8789-7524B6AA2AC4}"/>
              </a:ext>
            </a:extLst>
          </p:cNvPr>
          <p:cNvSpPr txBox="1"/>
          <p:nvPr/>
        </p:nvSpPr>
        <p:spPr>
          <a:xfrm>
            <a:off x="4940718" y="5653903"/>
            <a:ext cx="1666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52344E">
                      <a:alpha val="40000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+ (3 : 5)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F3A10E0-5803-453F-A8F8-0776260F9AD9}"/>
                  </a:ext>
                </a:extLst>
              </p:cNvPr>
              <p:cNvSpPr txBox="1"/>
              <p:nvPr/>
            </p:nvSpPr>
            <p:spPr>
              <a:xfrm>
                <a:off x="4582119" y="5645706"/>
                <a:ext cx="519887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rgbClr val="52344E">
                                <a:alpha val="40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rgbClr val="52344E">
                                <a:alpha val="40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𝟒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rgbClr val="52344E">
                                <a:alpha val="40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rgbClr val="52344E">
                                <a:alpha val="40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𝟎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rgbClr val="52344E">
                                <a:alpha val="40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rgbClr val="52344E">
                                <a:alpha val="40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F3A10E0-5803-453F-A8F8-0776260F9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119" y="5645706"/>
                <a:ext cx="519887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474DA79-3FA3-4634-9A63-47A2949B010E}"/>
                  </a:ext>
                </a:extLst>
              </p:cNvPr>
              <p:cNvSpPr txBox="1"/>
              <p:nvPr/>
            </p:nvSpPr>
            <p:spPr>
              <a:xfrm>
                <a:off x="7689850" y="5645706"/>
                <a:ext cx="17436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rgbClr val="52344E">
                                <a:alpha val="40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rgbClr val="52344E">
                                <a:alpha val="40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𝟒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rgbClr val="52344E">
                                <a:alpha val="40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rgbClr val="52344E">
                                <a:alpha val="40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𝟔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rgbClr val="52344E">
                                <a:alpha val="40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474DA79-3FA3-4634-9A63-47A2949B0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850" y="5645706"/>
                <a:ext cx="174366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73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/>
      <p:bldP spid="79" grpId="0"/>
      <p:bldP spid="53" grpId="0"/>
      <p:bldP spid="59" grpId="0"/>
      <p:bldP spid="61" grpId="0"/>
      <p:bldP spid="65" grpId="0"/>
      <p:bldP spid="78" grpId="0"/>
      <p:bldP spid="83" grpId="0"/>
      <p:bldP spid="84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252FBA2-8EDC-4201-A2DC-C1AE98FB7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82" y="509395"/>
            <a:ext cx="3675001" cy="657186"/>
          </a:xfrm>
          <a:prstGeom prst="rect">
            <a:avLst/>
          </a:prstGeom>
        </p:spPr>
      </p:pic>
      <p:sp>
        <p:nvSpPr>
          <p:cNvPr id="166" name="TextBox 165">
            <a:extLst>
              <a:ext uri="{FF2B5EF4-FFF2-40B4-BE49-F238E27FC236}">
                <a16:creationId xmlns:a16="http://schemas.microsoft.com/office/drawing/2014/main" id="{40AC13CF-6A40-47A4-813A-66E683E5A216}"/>
              </a:ext>
            </a:extLst>
          </p:cNvPr>
          <p:cNvSpPr txBox="1"/>
          <p:nvPr/>
        </p:nvSpPr>
        <p:spPr>
          <a:xfrm rot="21389866">
            <a:off x="9787848" y="1425157"/>
            <a:ext cx="48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2800" b="0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67" name="สามเหลี่ยมหน้าจั่ว 113">
            <a:extLst>
              <a:ext uri="{FF2B5EF4-FFF2-40B4-BE49-F238E27FC236}">
                <a16:creationId xmlns:a16="http://schemas.microsoft.com/office/drawing/2014/main" id="{2D995420-0219-4119-881B-7817BD4A8961}"/>
              </a:ext>
            </a:extLst>
          </p:cNvPr>
          <p:cNvSpPr/>
          <p:nvPr/>
        </p:nvSpPr>
        <p:spPr>
          <a:xfrm rot="20089558">
            <a:off x="838196" y="2080707"/>
            <a:ext cx="98304" cy="74674"/>
          </a:xfrm>
          <a:prstGeom prst="triangle">
            <a:avLst/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8" name="สามเหลี่ยมหน้าจั่ว 114">
            <a:extLst>
              <a:ext uri="{FF2B5EF4-FFF2-40B4-BE49-F238E27FC236}">
                <a16:creationId xmlns:a16="http://schemas.microsoft.com/office/drawing/2014/main" id="{CE5DFA9D-A186-4EF0-9FC5-9F93AB08CAE2}"/>
              </a:ext>
            </a:extLst>
          </p:cNvPr>
          <p:cNvSpPr/>
          <p:nvPr/>
        </p:nvSpPr>
        <p:spPr>
          <a:xfrm rot="1772264">
            <a:off x="5448142" y="6506604"/>
            <a:ext cx="142726" cy="141628"/>
          </a:xfrm>
          <a:prstGeom prst="triangle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9" name="วงรี 115">
            <a:extLst>
              <a:ext uri="{FF2B5EF4-FFF2-40B4-BE49-F238E27FC236}">
                <a16:creationId xmlns:a16="http://schemas.microsoft.com/office/drawing/2014/main" id="{11AB5A1E-9507-44CB-9D60-BA939A06A9C1}"/>
              </a:ext>
            </a:extLst>
          </p:cNvPr>
          <p:cNvSpPr/>
          <p:nvPr/>
        </p:nvSpPr>
        <p:spPr>
          <a:xfrm>
            <a:off x="5664827" y="6379238"/>
            <a:ext cx="54000" cy="54699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70" name="วงรี 116">
            <a:extLst>
              <a:ext uri="{FF2B5EF4-FFF2-40B4-BE49-F238E27FC236}">
                <a16:creationId xmlns:a16="http://schemas.microsoft.com/office/drawing/2014/main" id="{FE7A2F1D-E674-44B6-A9D9-BCA3A541DFEB}"/>
              </a:ext>
            </a:extLst>
          </p:cNvPr>
          <p:cNvSpPr/>
          <p:nvPr/>
        </p:nvSpPr>
        <p:spPr>
          <a:xfrm>
            <a:off x="5884338" y="6645248"/>
            <a:ext cx="54000" cy="54699"/>
          </a:xfrm>
          <a:prstGeom prst="ellipse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71" name="วงรี 117">
            <a:extLst>
              <a:ext uri="{FF2B5EF4-FFF2-40B4-BE49-F238E27FC236}">
                <a16:creationId xmlns:a16="http://schemas.microsoft.com/office/drawing/2014/main" id="{56261AE0-3BA3-47A9-9B1F-86B350B689C3}"/>
              </a:ext>
            </a:extLst>
          </p:cNvPr>
          <p:cNvSpPr/>
          <p:nvPr/>
        </p:nvSpPr>
        <p:spPr>
          <a:xfrm>
            <a:off x="8252024" y="6003742"/>
            <a:ext cx="54000" cy="54699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5D5845-9C2D-4DCC-BB6A-E7D31E7DA7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29" t="7592" r="76875" b="82778"/>
          <a:stretch/>
        </p:blipFill>
        <p:spPr>
          <a:xfrm>
            <a:off x="9944100" y="584200"/>
            <a:ext cx="1511300" cy="660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4A5E511-63A7-4E22-B22E-0FA3A46E7D30}"/>
              </a:ext>
            </a:extLst>
          </p:cNvPr>
          <p:cNvGrpSpPr/>
          <p:nvPr/>
        </p:nvGrpSpPr>
        <p:grpSpPr>
          <a:xfrm>
            <a:off x="3175383" y="56490"/>
            <a:ext cx="5086888" cy="1151051"/>
            <a:chOff x="1727143" y="77880"/>
            <a:chExt cx="5086888" cy="1151051"/>
          </a:xfrm>
        </p:grpSpPr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D285A10B-653C-49E7-A96D-9232363A2B57}"/>
                </a:ext>
              </a:extLst>
            </p:cNvPr>
            <p:cNvSpPr txBox="1"/>
            <p:nvPr/>
          </p:nvSpPr>
          <p:spPr>
            <a:xfrm rot="1351072">
              <a:off x="6449829" y="7788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rPr>
                <a:t>+</a:t>
              </a:r>
              <a:endParaRPr kumimoji="0" lang="th-TH" sz="28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endParaRPr>
            </a:p>
          </p:txBody>
        </p:sp>
        <p:sp>
          <p:nvSpPr>
            <p:cNvPr id="145" name="สี่เหลี่ยมผืนผ้ามุมมน 50">
              <a:extLst>
                <a:ext uri="{FF2B5EF4-FFF2-40B4-BE49-F238E27FC236}">
                  <a16:creationId xmlns:a16="http://schemas.microsoft.com/office/drawing/2014/main" id="{B0CFE03A-2A60-40C5-8160-5A171CB5DF9A}"/>
                </a:ext>
              </a:extLst>
            </p:cNvPr>
            <p:cNvSpPr/>
            <p:nvPr/>
          </p:nvSpPr>
          <p:spPr>
            <a:xfrm>
              <a:off x="1727143" y="568737"/>
              <a:ext cx="1854258" cy="616218"/>
            </a:xfrm>
            <a:prstGeom prst="roundRect">
              <a:avLst>
                <a:gd name="adj" fmla="val 50000"/>
              </a:avLst>
            </a:prstGeom>
            <a:solidFill>
              <a:srgbClr val="E8C6D2"/>
            </a:solidFill>
            <a:ln>
              <a:solidFill>
                <a:srgbClr val="C36B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F7F1FF"/>
                </a:solidFill>
                <a:effectLst/>
                <a:uLnTx/>
                <a:uFillTx/>
                <a:latin typeface="Arial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D0B41FA-72F7-4FF8-BFBB-AB267AE6C5B5}"/>
                </a:ext>
              </a:extLst>
            </p:cNvPr>
            <p:cNvSpPr txBox="1"/>
            <p:nvPr/>
          </p:nvSpPr>
          <p:spPr>
            <a:xfrm>
              <a:off x="1771142" y="327466"/>
              <a:ext cx="1577948" cy="90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&gt; &lt; = </a:t>
              </a:r>
            </a:p>
          </p:txBody>
        </p: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1B1E0CBA-1A22-4A49-BE4E-1C94BC93CD89}"/>
              </a:ext>
            </a:extLst>
          </p:cNvPr>
          <p:cNvSpPr txBox="1"/>
          <p:nvPr/>
        </p:nvSpPr>
        <p:spPr>
          <a:xfrm rot="1351072">
            <a:off x="7823018" y="5537135"/>
            <a:ext cx="638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4000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80D6FD4C-9DDF-459D-A75B-FA1282797AB7}"/>
              </a:ext>
            </a:extLst>
          </p:cNvPr>
          <p:cNvSpPr txBox="1"/>
          <p:nvPr/>
        </p:nvSpPr>
        <p:spPr>
          <a:xfrm rot="21389866">
            <a:off x="11187075" y="158418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2800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56" name="สามเหลี่ยมหน้าจั่ว 41">
            <a:extLst>
              <a:ext uri="{FF2B5EF4-FFF2-40B4-BE49-F238E27FC236}">
                <a16:creationId xmlns:a16="http://schemas.microsoft.com/office/drawing/2014/main" id="{8A6CDEA8-905D-4F59-A3ED-ED0570984D06}"/>
              </a:ext>
            </a:extLst>
          </p:cNvPr>
          <p:cNvSpPr/>
          <p:nvPr/>
        </p:nvSpPr>
        <p:spPr>
          <a:xfrm rot="20089558">
            <a:off x="309716" y="2692796"/>
            <a:ext cx="224426" cy="242219"/>
          </a:xfrm>
          <a:prstGeom prst="triangle">
            <a:avLst/>
          </a:prstGeom>
          <a:solidFill>
            <a:sysClr val="window" lastClr="FFFFFF"/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57" name="สามเหลี่ยมหน้าจั่ว 97">
            <a:extLst>
              <a:ext uri="{FF2B5EF4-FFF2-40B4-BE49-F238E27FC236}">
                <a16:creationId xmlns:a16="http://schemas.microsoft.com/office/drawing/2014/main" id="{9DAD3C87-295D-4491-A32F-AE6B27CC4D43}"/>
              </a:ext>
            </a:extLst>
          </p:cNvPr>
          <p:cNvSpPr/>
          <p:nvPr/>
        </p:nvSpPr>
        <p:spPr>
          <a:xfrm rot="1772264">
            <a:off x="406637" y="3000702"/>
            <a:ext cx="142726" cy="141628"/>
          </a:xfrm>
          <a:prstGeom prst="triangl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58" name="วงรี 45">
            <a:extLst>
              <a:ext uri="{FF2B5EF4-FFF2-40B4-BE49-F238E27FC236}">
                <a16:creationId xmlns:a16="http://schemas.microsoft.com/office/drawing/2014/main" id="{61455CCF-5929-4AF3-B871-940E0374C6F8}"/>
              </a:ext>
            </a:extLst>
          </p:cNvPr>
          <p:cNvSpPr/>
          <p:nvPr/>
        </p:nvSpPr>
        <p:spPr>
          <a:xfrm>
            <a:off x="451000" y="6364049"/>
            <a:ext cx="54000" cy="54699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59" name="วงรี 99">
            <a:extLst>
              <a:ext uri="{FF2B5EF4-FFF2-40B4-BE49-F238E27FC236}">
                <a16:creationId xmlns:a16="http://schemas.microsoft.com/office/drawing/2014/main" id="{D65ACC7A-F665-4FDD-9929-FABE5FA4FC70}"/>
              </a:ext>
            </a:extLst>
          </p:cNvPr>
          <p:cNvSpPr/>
          <p:nvPr/>
        </p:nvSpPr>
        <p:spPr>
          <a:xfrm>
            <a:off x="679599" y="6635130"/>
            <a:ext cx="54000" cy="54699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0" name="วงรี 100">
            <a:extLst>
              <a:ext uri="{FF2B5EF4-FFF2-40B4-BE49-F238E27FC236}">
                <a16:creationId xmlns:a16="http://schemas.microsoft.com/office/drawing/2014/main" id="{FF044685-84FC-439C-AA1F-E0191C5537C3}"/>
              </a:ext>
            </a:extLst>
          </p:cNvPr>
          <p:cNvSpPr/>
          <p:nvPr/>
        </p:nvSpPr>
        <p:spPr>
          <a:xfrm>
            <a:off x="11019927" y="2055552"/>
            <a:ext cx="189158" cy="18503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3680DFC-757F-479E-B995-E98113E407DC}"/>
              </a:ext>
            </a:extLst>
          </p:cNvPr>
          <p:cNvSpPr txBox="1"/>
          <p:nvPr/>
        </p:nvSpPr>
        <p:spPr>
          <a:xfrm rot="1351072">
            <a:off x="131628" y="6281187"/>
            <a:ext cx="638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4000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4922C5-7CDE-4BCB-B568-5E2FFDA924D8}"/>
              </a:ext>
            </a:extLst>
          </p:cNvPr>
          <p:cNvSpPr txBox="1"/>
          <p:nvPr/>
        </p:nvSpPr>
        <p:spPr>
          <a:xfrm>
            <a:off x="5029641" y="369095"/>
            <a:ext cx="698498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57" name="รูปภาพ 39">
            <a:extLst>
              <a:ext uri="{FF2B5EF4-FFF2-40B4-BE49-F238E27FC236}">
                <a16:creationId xmlns:a16="http://schemas.microsoft.com/office/drawing/2014/main" id="{92AD48A7-22A0-4B37-A926-CD2602B56D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7" y="-42829"/>
            <a:ext cx="1111126" cy="15182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AD86C38-9821-4A43-8D65-692AF711FAA9}"/>
                  </a:ext>
                </a:extLst>
              </p:cNvPr>
              <p:cNvSpPr txBox="1"/>
              <p:nvPr/>
            </p:nvSpPr>
            <p:spPr>
              <a:xfrm>
                <a:off x="1679480" y="1900140"/>
                <a:ext cx="6235700" cy="1836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….  </a:t>
                </a:r>
                <a:r>
                  <a:rPr lang="en-US" sz="4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4,35</a:t>
                </a:r>
                <a:endParaRPr 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AD86C38-9821-4A43-8D65-692AF711F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480" y="1900140"/>
                <a:ext cx="6235700" cy="1836337"/>
              </a:xfrm>
              <a:prstGeom prst="rect">
                <a:avLst/>
              </a:prstGeom>
              <a:blipFill>
                <a:blip r:embed="rId6"/>
                <a:stretch>
                  <a:fillRect l="-4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913A178-A5C4-4801-9E5E-2A8A753047E8}"/>
                  </a:ext>
                </a:extLst>
              </p:cNvPr>
              <p:cNvSpPr txBox="1"/>
              <p:nvPr/>
            </p:nvSpPr>
            <p:spPr>
              <a:xfrm>
                <a:off x="6799518" y="1844281"/>
                <a:ext cx="6235700" cy="1836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…. </a:t>
                </a:r>
                <a:r>
                  <a:rPr lang="en-US" sz="4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2,2</a:t>
                </a:r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913A178-A5C4-4801-9E5E-2A8A75304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518" y="1844281"/>
                <a:ext cx="6235700" cy="1836337"/>
              </a:xfrm>
              <a:prstGeom prst="rect">
                <a:avLst/>
              </a:prstGeom>
              <a:blipFill>
                <a:blip r:embed="rId7"/>
                <a:stretch>
                  <a:fillRect l="-3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กลุ่ม 50">
            <a:extLst>
              <a:ext uri="{FF2B5EF4-FFF2-40B4-BE49-F238E27FC236}">
                <a16:creationId xmlns:a16="http://schemas.microsoft.com/office/drawing/2014/main" id="{CC37C205-D938-44A5-AD7E-EBF522A9534F}"/>
              </a:ext>
            </a:extLst>
          </p:cNvPr>
          <p:cNvGrpSpPr/>
          <p:nvPr/>
        </p:nvGrpSpPr>
        <p:grpSpPr>
          <a:xfrm>
            <a:off x="10157439" y="4546600"/>
            <a:ext cx="2298946" cy="2170357"/>
            <a:chOff x="7524328" y="3360515"/>
            <a:chExt cx="1145241" cy="1007040"/>
          </a:xfrm>
        </p:grpSpPr>
        <p:pic>
          <p:nvPicPr>
            <p:cNvPr id="67" name="รูปภาพ 44">
              <a:extLst>
                <a:ext uri="{FF2B5EF4-FFF2-40B4-BE49-F238E27FC236}">
                  <a16:creationId xmlns:a16="http://schemas.microsoft.com/office/drawing/2014/main" id="{CFB11631-CCC0-4AA6-B743-1C92C68E5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415" y="3566915"/>
              <a:ext cx="561719" cy="800640"/>
            </a:xfrm>
            <a:prstGeom prst="rect">
              <a:avLst/>
            </a:prstGeom>
          </p:spPr>
        </p:pic>
        <p:grpSp>
          <p:nvGrpSpPr>
            <p:cNvPr id="68" name="กลุ่ม 118">
              <a:extLst>
                <a:ext uri="{FF2B5EF4-FFF2-40B4-BE49-F238E27FC236}">
                  <a16:creationId xmlns:a16="http://schemas.microsoft.com/office/drawing/2014/main" id="{8FED10AF-7077-4A19-BF8E-982B23DD57EB}"/>
                </a:ext>
              </a:extLst>
            </p:cNvPr>
            <p:cNvGrpSpPr/>
            <p:nvPr/>
          </p:nvGrpSpPr>
          <p:grpSpPr>
            <a:xfrm>
              <a:off x="7524328" y="3360515"/>
              <a:ext cx="1145241" cy="834623"/>
              <a:chOff x="1335567" y="1329063"/>
              <a:chExt cx="1145241" cy="834623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CA5D708-AF10-47FE-ABCA-8193C1D86E80}"/>
                  </a:ext>
                </a:extLst>
              </p:cNvPr>
              <p:cNvSpPr txBox="1"/>
              <p:nvPr/>
            </p:nvSpPr>
            <p:spPr>
              <a:xfrm rot="1351072">
                <a:off x="1335567" y="1329063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+</a:t>
                </a:r>
                <a:endParaRPr lang="th-TH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86A1147-65C7-491D-8E11-7CCD2EC737BC}"/>
                  </a:ext>
                </a:extLst>
              </p:cNvPr>
              <p:cNvSpPr txBox="1"/>
              <p:nvPr/>
            </p:nvSpPr>
            <p:spPr>
              <a:xfrm rot="21389866">
                <a:off x="2116606" y="1640466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+</a:t>
                </a:r>
                <a:endParaRPr lang="th-TH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71" name="สามเหลี่ยมหน้าจั่ว 121">
                <a:extLst>
                  <a:ext uri="{FF2B5EF4-FFF2-40B4-BE49-F238E27FC236}">
                    <a16:creationId xmlns:a16="http://schemas.microsoft.com/office/drawing/2014/main" id="{0454FB5A-0D20-4486-999B-6FF6F84438E6}"/>
                  </a:ext>
                </a:extLst>
              </p:cNvPr>
              <p:cNvSpPr/>
              <p:nvPr/>
            </p:nvSpPr>
            <p:spPr>
              <a:xfrm rot="20089558">
                <a:off x="2027960" y="1461300"/>
                <a:ext cx="98304" cy="7467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2" name="สามเหลี่ยมหน้าจั่ว 122">
                <a:extLst>
                  <a:ext uri="{FF2B5EF4-FFF2-40B4-BE49-F238E27FC236}">
                    <a16:creationId xmlns:a16="http://schemas.microsoft.com/office/drawing/2014/main" id="{A5F5944D-A686-4EF1-A89E-799F9DEC2F65}"/>
                  </a:ext>
                </a:extLst>
              </p:cNvPr>
              <p:cNvSpPr/>
              <p:nvPr/>
            </p:nvSpPr>
            <p:spPr>
              <a:xfrm rot="1772264">
                <a:off x="1465201" y="1838254"/>
                <a:ext cx="142726" cy="141628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3" name="วงรี 123">
                <a:extLst>
                  <a:ext uri="{FF2B5EF4-FFF2-40B4-BE49-F238E27FC236}">
                    <a16:creationId xmlns:a16="http://schemas.microsoft.com/office/drawing/2014/main" id="{107F30E3-9CCC-4077-923E-7B6B60BDE9D1}"/>
                  </a:ext>
                </a:extLst>
              </p:cNvPr>
              <p:cNvSpPr/>
              <p:nvPr/>
            </p:nvSpPr>
            <p:spPr>
              <a:xfrm>
                <a:off x="1439564" y="1756854"/>
                <a:ext cx="54000" cy="546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4" name="วงรี 124">
                <a:extLst>
                  <a:ext uri="{FF2B5EF4-FFF2-40B4-BE49-F238E27FC236}">
                    <a16:creationId xmlns:a16="http://schemas.microsoft.com/office/drawing/2014/main" id="{4C0858B6-1B0B-4349-8A09-80EBE6C09D28}"/>
                  </a:ext>
                </a:extLst>
              </p:cNvPr>
              <p:cNvSpPr/>
              <p:nvPr/>
            </p:nvSpPr>
            <p:spPr>
              <a:xfrm>
                <a:off x="1786075" y="1443938"/>
                <a:ext cx="54000" cy="54699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5" name="วงรี 125">
                <a:extLst>
                  <a:ext uri="{FF2B5EF4-FFF2-40B4-BE49-F238E27FC236}">
                    <a16:creationId xmlns:a16="http://schemas.microsoft.com/office/drawing/2014/main" id="{85D9140C-6121-4D25-B15B-B8A68E44D4CB}"/>
                  </a:ext>
                </a:extLst>
              </p:cNvPr>
              <p:cNvSpPr/>
              <p:nvPr/>
            </p:nvSpPr>
            <p:spPr>
              <a:xfrm>
                <a:off x="2248761" y="1637021"/>
                <a:ext cx="54000" cy="546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DF5C86E-3A60-4DA7-BCDD-00C2CC6789E9}"/>
                  </a:ext>
                </a:extLst>
              </p:cNvPr>
              <p:cNvSpPr txBox="1"/>
              <p:nvPr/>
            </p:nvSpPr>
            <p:spPr>
              <a:xfrm>
                <a:off x="1431206" y="4034083"/>
                <a:ext cx="6235700" cy="1747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14,09</a:t>
                </a:r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…. </a:t>
                </a:r>
                <a:r>
                  <a:rPr lang="en-US" sz="40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DF5C86E-3A60-4DA7-BCDD-00C2CC678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206" y="4034083"/>
                <a:ext cx="6235700" cy="1747466"/>
              </a:xfrm>
              <a:prstGeom prst="rect">
                <a:avLst/>
              </a:prstGeom>
              <a:blipFill>
                <a:blip r:embed="rId9"/>
                <a:stretch>
                  <a:fillRect l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0EC9286-632A-48ED-BAE4-9E9BC52F76C6}"/>
                  </a:ext>
                </a:extLst>
              </p:cNvPr>
              <p:cNvSpPr txBox="1"/>
              <p:nvPr/>
            </p:nvSpPr>
            <p:spPr>
              <a:xfrm>
                <a:off x="6826250" y="3967277"/>
                <a:ext cx="6235700" cy="1836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….  </a:t>
                </a:r>
                <a:r>
                  <a:rPr lang="en-US" sz="4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7,15</a:t>
                </a:r>
                <a:endParaRPr 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0EC9286-632A-48ED-BAE4-9E9BC52F7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250" y="3967277"/>
                <a:ext cx="6235700" cy="1836337"/>
              </a:xfrm>
              <a:prstGeom prst="rect">
                <a:avLst/>
              </a:prstGeom>
              <a:blipFill>
                <a:blip r:embed="rId10"/>
                <a:stretch>
                  <a:fillRect l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>
            <a:extLst>
              <a:ext uri="{FF2B5EF4-FFF2-40B4-BE49-F238E27FC236}">
                <a16:creationId xmlns:a16="http://schemas.microsoft.com/office/drawing/2014/main" id="{5EBB085F-D326-4488-AE6B-B9432D60EDA0}"/>
              </a:ext>
            </a:extLst>
          </p:cNvPr>
          <p:cNvSpPr txBox="1"/>
          <p:nvPr/>
        </p:nvSpPr>
        <p:spPr>
          <a:xfrm>
            <a:off x="2787252" y="1716684"/>
            <a:ext cx="935182" cy="1212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F6CD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</a:t>
            </a:r>
            <a:endParaRPr lang="en-US" sz="7200" dirty="0">
              <a:ln>
                <a:solidFill>
                  <a:srgbClr val="002060"/>
                </a:solidFill>
              </a:ln>
              <a:solidFill>
                <a:srgbClr val="F6CD0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56AB2D1-9B63-484B-B44A-3AD52F62FEA4}"/>
              </a:ext>
            </a:extLst>
          </p:cNvPr>
          <p:cNvSpPr txBox="1"/>
          <p:nvPr/>
        </p:nvSpPr>
        <p:spPr>
          <a:xfrm>
            <a:off x="2993661" y="3822941"/>
            <a:ext cx="935182" cy="1212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ln>
                  <a:solidFill>
                    <a:srgbClr val="002060"/>
                  </a:solidFill>
                </a:ln>
                <a:solidFill>
                  <a:srgbClr val="F6C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endParaRPr lang="en-US" sz="7200" dirty="0">
              <a:ln>
                <a:solidFill>
                  <a:srgbClr val="002060"/>
                </a:solidFill>
              </a:ln>
              <a:solidFill>
                <a:srgbClr val="F6CD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0550349-B71C-4F35-A0F2-53AB39DB7FB9}"/>
              </a:ext>
            </a:extLst>
          </p:cNvPr>
          <p:cNvSpPr txBox="1"/>
          <p:nvPr/>
        </p:nvSpPr>
        <p:spPr>
          <a:xfrm>
            <a:off x="7946957" y="1695608"/>
            <a:ext cx="935182" cy="1212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ln>
                  <a:solidFill>
                    <a:srgbClr val="002060"/>
                  </a:solidFill>
                </a:ln>
                <a:solidFill>
                  <a:srgbClr val="F6C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endParaRPr lang="en-US" sz="7200" dirty="0">
              <a:ln>
                <a:solidFill>
                  <a:srgbClr val="002060"/>
                </a:solidFill>
              </a:ln>
              <a:solidFill>
                <a:srgbClr val="F6CD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2DE6C26-60D0-4CC3-972E-ED2194C77DB4}"/>
              </a:ext>
            </a:extLst>
          </p:cNvPr>
          <p:cNvSpPr txBox="1"/>
          <p:nvPr/>
        </p:nvSpPr>
        <p:spPr>
          <a:xfrm>
            <a:off x="7946957" y="3843269"/>
            <a:ext cx="935182" cy="1212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ln>
                  <a:solidFill>
                    <a:srgbClr val="002060"/>
                  </a:solidFill>
                </a:ln>
                <a:solidFill>
                  <a:srgbClr val="F6C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en-US" sz="7200" dirty="0">
              <a:ln>
                <a:solidFill>
                  <a:srgbClr val="002060"/>
                </a:solidFill>
              </a:ln>
              <a:solidFill>
                <a:srgbClr val="F6CD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C2A084A-3BB9-4AA2-BD62-310A39BCA372}"/>
                  </a:ext>
                </a:extLst>
              </p:cNvPr>
              <p:cNvSpPr txBox="1"/>
              <p:nvPr/>
            </p:nvSpPr>
            <p:spPr>
              <a:xfrm>
                <a:off x="1140394" y="3076641"/>
                <a:ext cx="218757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4,6 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C2A084A-3BB9-4AA2-BD62-310A39BCA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394" y="3076641"/>
                <a:ext cx="2187576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231A8B1-D6D3-4B1C-A03D-26C4780A24CD}"/>
                  </a:ext>
                </a:extLst>
              </p:cNvPr>
              <p:cNvSpPr txBox="1"/>
              <p:nvPr/>
            </p:nvSpPr>
            <p:spPr>
              <a:xfrm>
                <a:off x="6353238" y="3077519"/>
                <a:ext cx="218757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2,04</m:t>
                      </m:r>
                      <m:r>
                        <a:rPr lang="en-US" sz="3600" i="1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231A8B1-D6D3-4B1C-A03D-26C4780A2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238" y="3077519"/>
                <a:ext cx="2187576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DF30516-4517-4D0A-9535-DB4735AD249D}"/>
                  </a:ext>
                </a:extLst>
              </p:cNvPr>
              <p:cNvSpPr txBox="1"/>
              <p:nvPr/>
            </p:nvSpPr>
            <p:spPr>
              <a:xfrm>
                <a:off x="3317948" y="5091036"/>
                <a:ext cx="218757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14,1 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DF30516-4517-4D0A-9535-DB4735AD2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948" y="5091036"/>
                <a:ext cx="2187576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57069B9-D3E5-4E16-A1CB-3956D3BBFE6F}"/>
                  </a:ext>
                </a:extLst>
              </p:cNvPr>
              <p:cNvSpPr txBox="1"/>
              <p:nvPr/>
            </p:nvSpPr>
            <p:spPr>
              <a:xfrm>
                <a:off x="6310560" y="5127068"/>
                <a:ext cx="218757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7,15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57069B9-D3E5-4E16-A1CB-3956D3BBF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560" y="5127068"/>
                <a:ext cx="2187576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" name="รูปภาพ 93">
            <a:extLst>
              <a:ext uri="{FF2B5EF4-FFF2-40B4-BE49-F238E27FC236}">
                <a16:creationId xmlns:a16="http://schemas.microsoft.com/office/drawing/2014/main" id="{4CD2AF8C-EDD1-4402-B0C4-62AEB204DAA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615">
            <a:off x="10249710" y="215602"/>
            <a:ext cx="1096524" cy="154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9" grpId="0"/>
      <p:bldP spid="90" grpId="0"/>
      <p:bldP spid="91" grpId="0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98162F10-99F3-4425-9AE8-559EB05B10F5}"/>
              </a:ext>
            </a:extLst>
          </p:cNvPr>
          <p:cNvSpPr/>
          <p:nvPr/>
        </p:nvSpPr>
        <p:spPr>
          <a:xfrm>
            <a:off x="628567" y="531254"/>
            <a:ext cx="10909466" cy="5742546"/>
          </a:xfrm>
          <a:prstGeom prst="round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127" name="รูปภาพ 1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29" y="256145"/>
            <a:ext cx="99184" cy="111348"/>
          </a:xfrm>
          <a:prstGeom prst="rect">
            <a:avLst/>
          </a:prstGeom>
        </p:spPr>
      </p:pic>
      <p:pic>
        <p:nvPicPr>
          <p:cNvPr id="128" name="รูปภาพ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472">
            <a:off x="288143" y="403670"/>
            <a:ext cx="99184" cy="111348"/>
          </a:xfrm>
          <a:prstGeom prst="rect">
            <a:avLst/>
          </a:prstGeom>
        </p:spPr>
      </p:pic>
      <p:pic>
        <p:nvPicPr>
          <p:cNvPr id="173" name="รูปภาพ 77">
            <a:extLst>
              <a:ext uri="{FF2B5EF4-FFF2-40B4-BE49-F238E27FC236}">
                <a16:creationId xmlns:a16="http://schemas.microsoft.com/office/drawing/2014/main" id="{1268ED1D-1F21-4BD4-A1DF-E7266EA8EF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117" y="200212"/>
            <a:ext cx="698442" cy="518264"/>
          </a:xfrm>
          <a:prstGeom prst="rect">
            <a:avLst/>
          </a:prstGeom>
        </p:spPr>
      </p:pic>
      <p:pic>
        <p:nvPicPr>
          <p:cNvPr id="174" name="รูปภาพ 43">
            <a:extLst>
              <a:ext uri="{FF2B5EF4-FFF2-40B4-BE49-F238E27FC236}">
                <a16:creationId xmlns:a16="http://schemas.microsoft.com/office/drawing/2014/main" id="{8A72D669-992B-4A85-901B-1B7878E479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1"/>
          <a:stretch/>
        </p:blipFill>
        <p:spPr>
          <a:xfrm>
            <a:off x="167217" y="5334000"/>
            <a:ext cx="1781598" cy="152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045B67-A65F-44CA-B091-595A5CA8B0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59" y="698535"/>
            <a:ext cx="3069511" cy="5532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BB56AA1-72CB-41CE-8354-7372D887ABC9}"/>
              </a:ext>
            </a:extLst>
          </p:cNvPr>
          <p:cNvSpPr txBox="1"/>
          <p:nvPr/>
        </p:nvSpPr>
        <p:spPr>
          <a:xfrm>
            <a:off x="1164644" y="596935"/>
            <a:ext cx="10058399" cy="1321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chia,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nếu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817A9A-6988-4512-902E-4E180BDE9C97}"/>
              </a:ext>
            </a:extLst>
          </p:cNvPr>
          <p:cNvSpPr txBox="1"/>
          <p:nvPr/>
        </p:nvSpPr>
        <p:spPr>
          <a:xfrm>
            <a:off x="1468729" y="2051819"/>
            <a:ext cx="3423187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a) 6,251 : 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F257BE-24DF-4610-BB81-75F6AB45132A}"/>
              </a:ext>
            </a:extLst>
          </p:cNvPr>
          <p:cNvSpPr txBox="1"/>
          <p:nvPr/>
        </p:nvSpPr>
        <p:spPr>
          <a:xfrm>
            <a:off x="4702449" y="2017719"/>
            <a:ext cx="3423187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b) 33,14 : 58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5E0633-C555-41F4-BAC5-8348AE29D59E}"/>
              </a:ext>
            </a:extLst>
          </p:cNvPr>
          <p:cNvSpPr txBox="1"/>
          <p:nvPr/>
        </p:nvSpPr>
        <p:spPr>
          <a:xfrm>
            <a:off x="8016139" y="1983619"/>
            <a:ext cx="3423187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c) 375,23 : 69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381DBA-AEAA-402B-AA0F-187B236C3D1E}"/>
              </a:ext>
            </a:extLst>
          </p:cNvPr>
          <p:cNvGrpSpPr/>
          <p:nvPr/>
        </p:nvGrpSpPr>
        <p:grpSpPr>
          <a:xfrm>
            <a:off x="2968876" y="2940074"/>
            <a:ext cx="1262067" cy="1160760"/>
            <a:chOff x="2968876" y="2940074"/>
            <a:chExt cx="1262067" cy="1160760"/>
          </a:xfrm>
        </p:grpSpPr>
        <p:sp>
          <p:nvSpPr>
            <p:cNvPr id="50" name="Line 7">
              <a:extLst>
                <a:ext uri="{FF2B5EF4-FFF2-40B4-BE49-F238E27FC236}">
                  <a16:creationId xmlns:a16="http://schemas.microsoft.com/office/drawing/2014/main" id="{448CFA89-C985-4BE6-8DF9-1F4613459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9831" y="2940074"/>
              <a:ext cx="10162" cy="11607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Line 8">
              <a:extLst>
                <a:ext uri="{FF2B5EF4-FFF2-40B4-BE49-F238E27FC236}">
                  <a16:creationId xmlns:a16="http://schemas.microsoft.com/office/drawing/2014/main" id="{E91C5F2B-F4C6-4EE4-B1DF-327CE67E13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8876" y="3481083"/>
              <a:ext cx="12620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2" name="Rectangle 9">
            <a:extLst>
              <a:ext uri="{FF2B5EF4-FFF2-40B4-BE49-F238E27FC236}">
                <a16:creationId xmlns:a16="http://schemas.microsoft.com/office/drawing/2014/main" id="{C1C70E03-C8C6-4DF1-B1A1-10B342FB7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913" y="2895300"/>
            <a:ext cx="21939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6,251</a:t>
            </a:r>
          </a:p>
        </p:txBody>
      </p:sp>
      <p:sp>
        <p:nvSpPr>
          <p:cNvPr id="53" name="Rectangle 10">
            <a:extLst>
              <a:ext uri="{FF2B5EF4-FFF2-40B4-BE49-F238E27FC236}">
                <a16:creationId xmlns:a16="http://schemas.microsoft.com/office/drawing/2014/main" id="{66959E14-4D8E-42A3-AF8C-20499FC8E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683" y="2870055"/>
            <a:ext cx="9386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4" name="Rectangle 11">
            <a:extLst>
              <a:ext uri="{FF2B5EF4-FFF2-40B4-BE49-F238E27FC236}">
                <a16:creationId xmlns:a16="http://schemas.microsoft.com/office/drawing/2014/main" id="{0D1C458E-BFC0-4ACB-A7B4-FEEFB6B9C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430" y="3429000"/>
            <a:ext cx="5445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55" name="Rectangle 12">
            <a:extLst>
              <a:ext uri="{FF2B5EF4-FFF2-40B4-BE49-F238E27FC236}">
                <a16:creationId xmlns:a16="http://schemas.microsoft.com/office/drawing/2014/main" id="{486D9A53-1EA5-4554-890A-0560D4F1B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872" y="3458858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6" name="Rectangle 13">
            <a:extLst>
              <a:ext uri="{FF2B5EF4-FFF2-40B4-BE49-F238E27FC236}">
                <a16:creationId xmlns:a16="http://schemas.microsoft.com/office/drawing/2014/main" id="{419528E0-D001-43B1-821D-8CB854F38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732" y="3458858"/>
            <a:ext cx="4270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57" name="Rectangle 14">
            <a:extLst>
              <a:ext uri="{FF2B5EF4-FFF2-40B4-BE49-F238E27FC236}">
                <a16:creationId xmlns:a16="http://schemas.microsoft.com/office/drawing/2014/main" id="{54937D0A-497B-402F-9D4C-EC0033F0B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290" y="3437381"/>
            <a:ext cx="731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15">
            <a:extLst>
              <a:ext uri="{FF2B5EF4-FFF2-40B4-BE49-F238E27FC236}">
                <a16:creationId xmlns:a16="http://schemas.microsoft.com/office/drawing/2014/main" id="{ED67D56A-C5CD-40AB-9BA0-4738D8885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930" y="3452521"/>
            <a:ext cx="5794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9" name="Rectangle 16">
            <a:extLst>
              <a:ext uri="{FF2B5EF4-FFF2-40B4-BE49-F238E27FC236}">
                <a16:creationId xmlns:a16="http://schemas.microsoft.com/office/drawing/2014/main" id="{A1E2BB0B-4DEB-41F4-AF1D-05084CB60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350" y="3991464"/>
            <a:ext cx="533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0" name="Rectangle 17">
            <a:extLst>
              <a:ext uri="{FF2B5EF4-FFF2-40B4-BE49-F238E27FC236}">
                <a16:creationId xmlns:a16="http://schemas.microsoft.com/office/drawing/2014/main" id="{222D9283-ECB1-4224-8D22-6723AFE52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573" y="3981217"/>
            <a:ext cx="728662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1" name="Rectangle 18">
            <a:extLst>
              <a:ext uri="{FF2B5EF4-FFF2-40B4-BE49-F238E27FC236}">
                <a16:creationId xmlns:a16="http://schemas.microsoft.com/office/drawing/2014/main" id="{84F4E6C0-0E97-49AD-A848-AF01F49FE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101" y="3444621"/>
            <a:ext cx="73183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2" name="Rectangle 19">
            <a:extLst>
              <a:ext uri="{FF2B5EF4-FFF2-40B4-BE49-F238E27FC236}">
                <a16:creationId xmlns:a16="http://schemas.microsoft.com/office/drawing/2014/main" id="{2F35CB94-C77F-44CF-A499-645E8BFFD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275" y="4525658"/>
            <a:ext cx="10969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6" name="Rectangle 11">
            <a:extLst>
              <a:ext uri="{FF2B5EF4-FFF2-40B4-BE49-F238E27FC236}">
                <a16:creationId xmlns:a16="http://schemas.microsoft.com/office/drawing/2014/main" id="{5690E85E-4156-43D6-ACFC-67A695817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379" y="3436682"/>
            <a:ext cx="5445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050B4723-EE58-4C47-B837-F00873C9B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554" y="4525658"/>
            <a:ext cx="10969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D22997-621F-4ECC-9EB2-CB5EEEEA5146}"/>
              </a:ext>
            </a:extLst>
          </p:cNvPr>
          <p:cNvSpPr txBox="1"/>
          <p:nvPr/>
        </p:nvSpPr>
        <p:spPr>
          <a:xfrm>
            <a:off x="1674797" y="5044070"/>
            <a:ext cx="3423187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0,021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9299D67-EFE2-4160-8835-79650CC9ED9E}"/>
              </a:ext>
            </a:extLst>
          </p:cNvPr>
          <p:cNvGrpSpPr/>
          <p:nvPr/>
        </p:nvGrpSpPr>
        <p:grpSpPr>
          <a:xfrm>
            <a:off x="6195687" y="2895333"/>
            <a:ext cx="1262067" cy="1160760"/>
            <a:chOff x="2968876" y="2940074"/>
            <a:chExt cx="1262067" cy="1160760"/>
          </a:xfrm>
        </p:grpSpPr>
        <p:sp>
          <p:nvSpPr>
            <p:cNvPr id="31" name="Line 7">
              <a:extLst>
                <a:ext uri="{FF2B5EF4-FFF2-40B4-BE49-F238E27FC236}">
                  <a16:creationId xmlns:a16="http://schemas.microsoft.com/office/drawing/2014/main" id="{2D885EE9-A91C-4B2D-A9FF-3DE35E1896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9831" y="2940074"/>
              <a:ext cx="10162" cy="11607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Line 8">
              <a:extLst>
                <a:ext uri="{FF2B5EF4-FFF2-40B4-BE49-F238E27FC236}">
                  <a16:creationId xmlns:a16="http://schemas.microsoft.com/office/drawing/2014/main" id="{74BDF621-93FB-477F-8A57-A234BBE10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8876" y="3481083"/>
              <a:ext cx="12620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" name="Rectangle 9">
            <a:extLst>
              <a:ext uri="{FF2B5EF4-FFF2-40B4-BE49-F238E27FC236}">
                <a16:creationId xmlns:a16="http://schemas.microsoft.com/office/drawing/2014/main" id="{6F4FDDF0-D9AE-4F2F-AFD9-9B193453C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686" y="2839327"/>
            <a:ext cx="21939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33,14</a:t>
            </a: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1809A54E-E22B-428C-90F7-0835E8E59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4494" y="2825314"/>
            <a:ext cx="9386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58</a:t>
            </a:r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D9D7F4E3-F5D1-4C70-89C8-C303C5ED6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35" y="3381716"/>
            <a:ext cx="120412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D7E37BCE-AD54-423C-A955-E38A22395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9683" y="3414117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BEE9769C-DC82-48A8-BD9F-26F2C71A6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4543" y="3414117"/>
            <a:ext cx="4270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38" name="Rectangle 14">
            <a:extLst>
              <a:ext uri="{FF2B5EF4-FFF2-40B4-BE49-F238E27FC236}">
                <a16:creationId xmlns:a16="http://schemas.microsoft.com/office/drawing/2014/main" id="{262F551B-55F1-4D4D-8947-70332195E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101" y="3392640"/>
            <a:ext cx="731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id="{9843CD42-2652-42CE-B90F-37CFA7335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741" y="3407780"/>
            <a:ext cx="5794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C973B044-6626-40D4-9404-2CB3D9069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0048" y="3908261"/>
            <a:ext cx="853074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4 1</a:t>
            </a:r>
          </a:p>
        </p:txBody>
      </p:sp>
      <p:sp>
        <p:nvSpPr>
          <p:cNvPr id="41" name="Rectangle 17">
            <a:extLst>
              <a:ext uri="{FF2B5EF4-FFF2-40B4-BE49-F238E27FC236}">
                <a16:creationId xmlns:a16="http://schemas.microsoft.com/office/drawing/2014/main" id="{39D60B51-841D-4B42-8974-2C50C96DD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1844" y="3908261"/>
            <a:ext cx="728662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2" name="Rectangle 18">
            <a:extLst>
              <a:ext uri="{FF2B5EF4-FFF2-40B4-BE49-F238E27FC236}">
                <a16:creationId xmlns:a16="http://schemas.microsoft.com/office/drawing/2014/main" id="{32A4436F-0EB2-44A8-9803-E0CFC0CBF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912" y="3399880"/>
            <a:ext cx="73183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id="{47BB6706-A274-4478-90CD-D264D716C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9086" y="4480917"/>
            <a:ext cx="10969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4" name="Rectangle 11">
            <a:extLst>
              <a:ext uri="{FF2B5EF4-FFF2-40B4-BE49-F238E27FC236}">
                <a16:creationId xmlns:a16="http://schemas.microsoft.com/office/drawing/2014/main" id="{8A27B552-7C0B-450E-A517-E1D426658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6190" y="3391941"/>
            <a:ext cx="5445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775BF2EE-32D8-4774-9D68-30E9C0081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4365" y="4480917"/>
            <a:ext cx="10969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01E0F3B-5985-4D4E-BF08-177077315A36}"/>
              </a:ext>
            </a:extLst>
          </p:cNvPr>
          <p:cNvSpPr txBox="1"/>
          <p:nvPr/>
        </p:nvSpPr>
        <p:spPr>
          <a:xfrm>
            <a:off x="4901608" y="4999329"/>
            <a:ext cx="3423187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0,08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25BC2E2-E9B2-4D24-9524-E6DAEC262CB3}"/>
              </a:ext>
            </a:extLst>
          </p:cNvPr>
          <p:cNvGrpSpPr/>
          <p:nvPr/>
        </p:nvGrpSpPr>
        <p:grpSpPr>
          <a:xfrm>
            <a:off x="9649175" y="2856979"/>
            <a:ext cx="1262067" cy="1160760"/>
            <a:chOff x="2968876" y="2940074"/>
            <a:chExt cx="1262067" cy="1160760"/>
          </a:xfrm>
        </p:grpSpPr>
        <p:sp>
          <p:nvSpPr>
            <p:cNvPr id="48" name="Line 7">
              <a:extLst>
                <a:ext uri="{FF2B5EF4-FFF2-40B4-BE49-F238E27FC236}">
                  <a16:creationId xmlns:a16="http://schemas.microsoft.com/office/drawing/2014/main" id="{969B4E0B-EAFA-4E20-9253-8C261ECBD9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9831" y="2940074"/>
              <a:ext cx="10162" cy="11607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Line 8">
              <a:extLst>
                <a:ext uri="{FF2B5EF4-FFF2-40B4-BE49-F238E27FC236}">
                  <a16:creationId xmlns:a16="http://schemas.microsoft.com/office/drawing/2014/main" id="{D5100550-12E2-4D6E-8B5E-95F4F89C5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8876" y="3481083"/>
              <a:ext cx="12620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3" name="Rectangle 9">
            <a:extLst>
              <a:ext uri="{FF2B5EF4-FFF2-40B4-BE49-F238E27FC236}">
                <a16:creationId xmlns:a16="http://schemas.microsoft.com/office/drawing/2014/main" id="{F2EBAAD4-D89D-424F-AC43-5B7489E9C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318" y="2811923"/>
            <a:ext cx="21939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375,23</a:t>
            </a:r>
          </a:p>
        </p:txBody>
      </p:sp>
      <p:sp>
        <p:nvSpPr>
          <p:cNvPr id="64" name="Rectangle 10">
            <a:extLst>
              <a:ext uri="{FF2B5EF4-FFF2-40B4-BE49-F238E27FC236}">
                <a16:creationId xmlns:a16="http://schemas.microsoft.com/office/drawing/2014/main" id="{B760FBAF-DC7B-4D79-AC31-EE80CE7AB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982" y="2786960"/>
            <a:ext cx="9386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69</a:t>
            </a:r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id="{6EEDDA59-F7D5-4F3D-9BDB-5DF1A992A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0080" y="3310649"/>
            <a:ext cx="120412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angle 12">
            <a:extLst>
              <a:ext uri="{FF2B5EF4-FFF2-40B4-BE49-F238E27FC236}">
                <a16:creationId xmlns:a16="http://schemas.microsoft.com/office/drawing/2014/main" id="{C6524C7D-8F55-4305-A0D4-F414BE39C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3171" y="3375763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8" name="Rectangle 13">
            <a:extLst>
              <a:ext uri="{FF2B5EF4-FFF2-40B4-BE49-F238E27FC236}">
                <a16:creationId xmlns:a16="http://schemas.microsoft.com/office/drawing/2014/main" id="{FB00097F-785D-470A-A912-8ADB48170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8031" y="3375763"/>
            <a:ext cx="4270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69" name="Rectangle 14">
            <a:extLst>
              <a:ext uri="{FF2B5EF4-FFF2-40B4-BE49-F238E27FC236}">
                <a16:creationId xmlns:a16="http://schemas.microsoft.com/office/drawing/2014/main" id="{865F1023-DA46-404B-8767-CB27333B6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0016" y="3292725"/>
            <a:ext cx="731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Rectangle 15">
            <a:extLst>
              <a:ext uri="{FF2B5EF4-FFF2-40B4-BE49-F238E27FC236}">
                <a16:creationId xmlns:a16="http://schemas.microsoft.com/office/drawing/2014/main" id="{ED053A76-34C9-4EAB-BFC3-845FD3FCA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7229" y="3369426"/>
            <a:ext cx="5794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1" name="Rectangle 16">
            <a:extLst>
              <a:ext uri="{FF2B5EF4-FFF2-40B4-BE49-F238E27FC236}">
                <a16:creationId xmlns:a16="http://schemas.microsoft.com/office/drawing/2014/main" id="{429B1EE9-6654-4936-BF30-E313835EF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2295" y="3870164"/>
            <a:ext cx="853074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Rectangle 17">
            <a:extLst>
              <a:ext uri="{FF2B5EF4-FFF2-40B4-BE49-F238E27FC236}">
                <a16:creationId xmlns:a16="http://schemas.microsoft.com/office/drawing/2014/main" id="{01C415C2-4FE8-4E77-BAB7-8BD3C7A87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7924" y="3867867"/>
            <a:ext cx="728662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3" name="Rectangle 18">
            <a:extLst>
              <a:ext uri="{FF2B5EF4-FFF2-40B4-BE49-F238E27FC236}">
                <a16:creationId xmlns:a16="http://schemas.microsoft.com/office/drawing/2014/main" id="{658B4F43-5E4E-45EE-8C5D-CD6A8544E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0400" y="3361526"/>
            <a:ext cx="73183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4" name="Rectangle 19">
            <a:extLst>
              <a:ext uri="{FF2B5EF4-FFF2-40B4-BE49-F238E27FC236}">
                <a16:creationId xmlns:a16="http://schemas.microsoft.com/office/drawing/2014/main" id="{70FBCAF5-8051-4F6B-AC98-76F940E53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7626" y="4442563"/>
            <a:ext cx="10969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5" name="Rectangle 11">
            <a:extLst>
              <a:ext uri="{FF2B5EF4-FFF2-40B4-BE49-F238E27FC236}">
                <a16:creationId xmlns:a16="http://schemas.microsoft.com/office/drawing/2014/main" id="{BA093BD5-1317-4A61-B16C-439830765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9678" y="3353587"/>
            <a:ext cx="5445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19">
            <a:extLst>
              <a:ext uri="{FF2B5EF4-FFF2-40B4-BE49-F238E27FC236}">
                <a16:creationId xmlns:a16="http://schemas.microsoft.com/office/drawing/2014/main" id="{A3C0E68F-B393-4D26-BEF3-A9698CC29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6368" y="4442563"/>
            <a:ext cx="10969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A35F83A-913F-43D9-8593-236ED1A60153}"/>
              </a:ext>
            </a:extLst>
          </p:cNvPr>
          <p:cNvSpPr txBox="1"/>
          <p:nvPr/>
        </p:nvSpPr>
        <p:spPr>
          <a:xfrm>
            <a:off x="8355096" y="4960975"/>
            <a:ext cx="3423187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0,56</a:t>
            </a:r>
          </a:p>
        </p:txBody>
      </p:sp>
      <p:sp>
        <p:nvSpPr>
          <p:cNvPr id="78" name="Rectangle 16">
            <a:extLst>
              <a:ext uri="{FF2B5EF4-FFF2-40B4-BE49-F238E27FC236}">
                <a16:creationId xmlns:a16="http://schemas.microsoft.com/office/drawing/2014/main" id="{4355FDCF-3AB1-4752-B4D3-C14E6F0F7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497" y="3310648"/>
            <a:ext cx="853074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3DCD3F7-8D65-4BAE-BFA0-AAD676436A6F}"/>
              </a:ext>
            </a:extLst>
          </p:cNvPr>
          <p:cNvSpPr txBox="1"/>
          <p:nvPr/>
        </p:nvSpPr>
        <p:spPr>
          <a:xfrm>
            <a:off x="5419644" y="3397988"/>
            <a:ext cx="5445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lang="en-US" dirty="0"/>
          </a:p>
        </p:txBody>
      </p:sp>
      <p:sp>
        <p:nvSpPr>
          <p:cNvPr id="80" name="Rectangle 11">
            <a:extLst>
              <a:ext uri="{FF2B5EF4-FFF2-40B4-BE49-F238E27FC236}">
                <a16:creationId xmlns:a16="http://schemas.microsoft.com/office/drawing/2014/main" id="{6EEDDA59-F7D5-4F3D-9BDB-5DF1A992A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286" y="3310649"/>
            <a:ext cx="120412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11">
            <a:extLst>
              <a:ext uri="{FF2B5EF4-FFF2-40B4-BE49-F238E27FC236}">
                <a16:creationId xmlns:a16="http://schemas.microsoft.com/office/drawing/2014/main" id="{6EEDDA59-F7D5-4F3D-9BDB-5DF1A992A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743" y="3865570"/>
            <a:ext cx="120412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4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6" grpId="0"/>
      <p:bldP spid="27" grpId="0"/>
      <p:bldP spid="28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1">
      <a:majorFont>
        <a:latin typeface="milk tea"/>
        <a:ea typeface=""/>
        <a:cs typeface="milk tea"/>
      </a:majorFont>
      <a:minorFont>
        <a:latin typeface="FC Onigiri Outline"/>
        <a:ea typeface=""/>
        <a:cs typeface="FC Onigiri Outlin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waii Interface Project Proposal by Slidesgo">
  <a:themeElements>
    <a:clrScheme name="Simple Light">
      <a:dk1>
        <a:srgbClr val="52344E"/>
      </a:dk1>
      <a:lt1>
        <a:srgbClr val="F7F1FF"/>
      </a:lt1>
      <a:dk2>
        <a:srgbClr val="ECDAFA"/>
      </a:dk2>
      <a:lt2>
        <a:srgbClr val="FD5A7E"/>
      </a:lt2>
      <a:accent1>
        <a:srgbClr val="B08DF7"/>
      </a:accent1>
      <a:accent2>
        <a:srgbClr val="6D80E8"/>
      </a:accent2>
      <a:accent3>
        <a:srgbClr val="BAEDFF"/>
      </a:accent3>
      <a:accent4>
        <a:srgbClr val="81F0A4"/>
      </a:accent4>
      <a:accent5>
        <a:srgbClr val="FFD870"/>
      </a:accent5>
      <a:accent6>
        <a:srgbClr val="F7EEC5"/>
      </a:accent6>
      <a:hlink>
        <a:srgbClr val="5234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551</Words>
  <Application>Microsoft Office PowerPoint</Application>
  <PresentationFormat>Widescreen</PresentationFormat>
  <Paragraphs>164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Arial</vt:lpstr>
      <vt:lpstr>Bebas Neue</vt:lpstr>
      <vt:lpstr>Bungee</vt:lpstr>
      <vt:lpstr>Calibri</vt:lpstr>
      <vt:lpstr>Cambria Math</vt:lpstr>
      <vt:lpstr>can_NongAor</vt:lpstr>
      <vt:lpstr>Cantarell</vt:lpstr>
      <vt:lpstr>Cordia New</vt:lpstr>
      <vt:lpstr>Courier New</vt:lpstr>
      <vt:lpstr>FC Onigiri Outline</vt:lpstr>
      <vt:lpstr>milk tea</vt:lpstr>
      <vt:lpstr>milk tea Med</vt:lpstr>
      <vt:lpstr>Roboto Condensed Light</vt:lpstr>
      <vt:lpstr>UD Digi Kyokasho N-B</vt:lpstr>
      <vt:lpstr>ชุดรูปแบบของ Office</vt:lpstr>
      <vt:lpstr>Kawaii Interface Project Proposal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Nguyễn Hà Quyên</cp:lastModifiedBy>
  <cp:revision>20</cp:revision>
  <dcterms:created xsi:type="dcterms:W3CDTF">2021-12-07T07:09:59Z</dcterms:created>
  <dcterms:modified xsi:type="dcterms:W3CDTF">2021-12-10T09:19:48Z</dcterms:modified>
</cp:coreProperties>
</file>