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7">
          <p15:clr>
            <a:srgbClr val="A4A3A4"/>
          </p15:clr>
        </p15:guide>
        <p15:guide id="2" orient="horz" pos="799">
          <p15:clr>
            <a:srgbClr val="A4A3A4"/>
          </p15:clr>
        </p15:guide>
        <p15:guide id="3" orient="horz" pos="3974">
          <p15:clr>
            <a:srgbClr val="A4A3A4"/>
          </p15:clr>
        </p15:guide>
        <p15:guide id="4" pos="3840">
          <p15:clr>
            <a:srgbClr val="A4A3A4"/>
          </p15:clr>
        </p15:guide>
        <p15:guide id="5" pos="438">
          <p15:clr>
            <a:srgbClr val="A4A3A4"/>
          </p15:clr>
        </p15:guide>
        <p15:guide id="6" pos="7242">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jvHphoByGmPpIe6kvrELPiXjJWY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01" d="100"/>
          <a:sy n="101" d="100"/>
        </p:scale>
        <p:origin x="396" y="120"/>
      </p:cViewPr>
      <p:guideLst>
        <p:guide orient="horz" pos="2387"/>
        <p:guide orient="horz" pos="799"/>
        <p:guide orient="horz" pos="3974"/>
        <p:guide pos="3840"/>
        <p:guide pos="438"/>
        <p:guide pos="724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 name="Google Shape;4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 name="Google Shape;4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12"/>
        <p:cNvGrpSpPr/>
        <p:nvPr/>
      </p:nvGrpSpPr>
      <p:grpSpPr>
        <a:xfrm>
          <a:off x="0" y="0"/>
          <a:ext cx="0" cy="0"/>
          <a:chOff x="0" y="0"/>
          <a:chExt cx="0" cy="0"/>
        </a:xfrm>
      </p:grpSpPr>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13"/>
        <p:cNvGrpSpPr/>
        <p:nvPr/>
      </p:nvGrpSpPr>
      <p:grpSpPr>
        <a:xfrm>
          <a:off x="0" y="0"/>
          <a:ext cx="0" cy="0"/>
          <a:chOff x="0" y="0"/>
          <a:chExt cx="0" cy="0"/>
        </a:xfrm>
      </p:grpSpPr>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_自定义版式">
  <p:cSld name="6_自定义版式">
    <p:spTree>
      <p:nvGrpSpPr>
        <p:cNvPr id="1" name="Shape 14"/>
        <p:cNvGrpSpPr/>
        <p:nvPr/>
      </p:nvGrpSpPr>
      <p:grpSpPr>
        <a:xfrm>
          <a:off x="0" y="0"/>
          <a:ext cx="0" cy="0"/>
          <a:chOff x="0" y="0"/>
          <a:chExt cx="0" cy="0"/>
        </a:xfrm>
      </p:grpSpPr>
      <p:sp>
        <p:nvSpPr>
          <p:cNvPr id="15" name="Google Shape;15;p20"/>
          <p:cNvSpPr>
            <a:spLocks noGrp="1"/>
          </p:cNvSpPr>
          <p:nvPr>
            <p:ph type="pic" idx="2"/>
          </p:nvPr>
        </p:nvSpPr>
        <p:spPr>
          <a:xfrm>
            <a:off x="1163980" y="1717456"/>
            <a:ext cx="2501900" cy="1808163"/>
          </a:xfrm>
          <a:prstGeom prst="rect">
            <a:avLst/>
          </a:prstGeom>
          <a:solidFill>
            <a:schemeClr val="lt1"/>
          </a:solidFill>
          <a:ln w="12700" cap="flat" cmpd="sng">
            <a:solidFill>
              <a:srgbClr val="D8D8D8"/>
            </a:solidFill>
            <a:prstDash val="solid"/>
            <a:miter lim="800000"/>
            <a:headEnd type="none" w="sm" len="sm"/>
            <a:tailEnd type="none" w="sm" len="sm"/>
          </a:ln>
          <a:effectLst>
            <a:outerShdw blurRad="63500" sx="102000" sy="102000" algn="ctr" rotWithShape="0">
              <a:srgbClr val="000000">
                <a:alpha val="40000"/>
              </a:srgbClr>
            </a:outerShdw>
          </a:effectLst>
        </p:spPr>
      </p:sp>
      <p:sp>
        <p:nvSpPr>
          <p:cNvPr id="16" name="Google Shape;16;p20"/>
          <p:cNvSpPr>
            <a:spLocks noGrp="1"/>
          </p:cNvSpPr>
          <p:nvPr>
            <p:ph type="pic" idx="3"/>
          </p:nvPr>
        </p:nvSpPr>
        <p:spPr>
          <a:xfrm>
            <a:off x="3833053" y="1717456"/>
            <a:ext cx="2501900" cy="1808163"/>
          </a:xfrm>
          <a:prstGeom prst="rect">
            <a:avLst/>
          </a:prstGeom>
          <a:solidFill>
            <a:schemeClr val="lt1"/>
          </a:solidFill>
          <a:ln w="12700" cap="flat" cmpd="sng">
            <a:solidFill>
              <a:srgbClr val="D8D8D8"/>
            </a:solidFill>
            <a:prstDash val="solid"/>
            <a:miter lim="800000"/>
            <a:headEnd type="none" w="sm" len="sm"/>
            <a:tailEnd type="none" w="sm" len="sm"/>
          </a:ln>
          <a:effectLst>
            <a:outerShdw blurRad="63500" sx="102000" sy="102000" algn="ctr" rotWithShape="0">
              <a:srgbClr val="000000">
                <a:alpha val="40000"/>
              </a:srgbClr>
            </a:outerShdw>
          </a:effectLst>
        </p:spPr>
      </p:sp>
      <p:sp>
        <p:nvSpPr>
          <p:cNvPr id="17" name="Google Shape;17;p20"/>
          <p:cNvSpPr>
            <a:spLocks noGrp="1"/>
          </p:cNvSpPr>
          <p:nvPr>
            <p:ph type="pic" idx="4"/>
          </p:nvPr>
        </p:nvSpPr>
        <p:spPr>
          <a:xfrm>
            <a:off x="1163980" y="3712856"/>
            <a:ext cx="5170973" cy="2136863"/>
          </a:xfrm>
          <a:prstGeom prst="rect">
            <a:avLst/>
          </a:prstGeom>
          <a:solidFill>
            <a:schemeClr val="lt1"/>
          </a:solidFill>
          <a:ln w="12700" cap="flat" cmpd="sng">
            <a:solidFill>
              <a:srgbClr val="D8D8D8"/>
            </a:solidFill>
            <a:prstDash val="solid"/>
            <a:miter lim="800000"/>
            <a:headEnd type="none" w="sm" len="sm"/>
            <a:tailEnd type="none" w="sm" len="sm"/>
          </a:ln>
          <a:effectLst>
            <a:outerShdw blurRad="63500" sx="102000" sy="102000" algn="ctr" rotWithShape="0">
              <a:srgbClr val="000000">
                <a:alpha val="40000"/>
              </a:srgbClr>
            </a:outerShdw>
          </a:effectLst>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自定义版式">
  <p:cSld name="5_自定义版式">
    <p:spTree>
      <p:nvGrpSpPr>
        <p:cNvPr id="1" name="Shape 18"/>
        <p:cNvGrpSpPr/>
        <p:nvPr/>
      </p:nvGrpSpPr>
      <p:grpSpPr>
        <a:xfrm>
          <a:off x="0" y="0"/>
          <a:ext cx="0" cy="0"/>
          <a:chOff x="0" y="0"/>
          <a:chExt cx="0" cy="0"/>
        </a:xfrm>
      </p:grpSpPr>
      <p:sp>
        <p:nvSpPr>
          <p:cNvPr id="19" name="Google Shape;19;p21"/>
          <p:cNvSpPr>
            <a:spLocks noGrp="1"/>
          </p:cNvSpPr>
          <p:nvPr>
            <p:ph type="pic" idx="2"/>
          </p:nvPr>
        </p:nvSpPr>
        <p:spPr>
          <a:xfrm>
            <a:off x="1504735" y="2147906"/>
            <a:ext cx="2120900" cy="2120900"/>
          </a:xfrm>
          <a:prstGeom prst="rect">
            <a:avLst/>
          </a:prstGeom>
          <a:solidFill>
            <a:schemeClr val="lt1"/>
          </a:solidFill>
          <a:ln w="12700" cap="flat" cmpd="sng">
            <a:solidFill>
              <a:srgbClr val="D8D8D8"/>
            </a:solidFill>
            <a:prstDash val="solid"/>
            <a:miter lim="800000"/>
            <a:headEnd type="none" w="sm" len="sm"/>
            <a:tailEnd type="none" w="sm" len="sm"/>
          </a:ln>
          <a:effectLst>
            <a:outerShdw blurRad="63500" sx="102000" sy="102000" algn="ctr" rotWithShape="0">
              <a:srgbClr val="000000">
                <a:alpha val="40000"/>
              </a:srgbClr>
            </a:outerShdw>
          </a:effectLst>
        </p:spPr>
      </p:sp>
      <p:sp>
        <p:nvSpPr>
          <p:cNvPr id="20" name="Google Shape;20;p21"/>
          <p:cNvSpPr>
            <a:spLocks noGrp="1"/>
          </p:cNvSpPr>
          <p:nvPr>
            <p:ph type="pic" idx="3"/>
          </p:nvPr>
        </p:nvSpPr>
        <p:spPr>
          <a:xfrm>
            <a:off x="3271505" y="3608406"/>
            <a:ext cx="2120900" cy="2120900"/>
          </a:xfrm>
          <a:prstGeom prst="rect">
            <a:avLst/>
          </a:prstGeom>
          <a:solidFill>
            <a:schemeClr val="lt1"/>
          </a:solidFill>
          <a:ln w="12700" cap="flat" cmpd="sng">
            <a:solidFill>
              <a:srgbClr val="D8D8D8"/>
            </a:solidFill>
            <a:prstDash val="solid"/>
            <a:miter lim="800000"/>
            <a:headEnd type="none" w="sm" len="sm"/>
            <a:tailEnd type="none" w="sm" len="sm"/>
          </a:ln>
          <a:effectLst>
            <a:outerShdw blurRad="63500" sx="102000" sy="102000" algn="ctr" rotWithShape="0">
              <a:srgbClr val="000000">
                <a:alpha val="40000"/>
              </a:srgbClr>
            </a:outerShdw>
          </a:effectLst>
        </p:spPr>
      </p:sp>
      <p:sp>
        <p:nvSpPr>
          <p:cNvPr id="21" name="Google Shape;21;p21"/>
          <p:cNvSpPr>
            <a:spLocks noGrp="1"/>
          </p:cNvSpPr>
          <p:nvPr>
            <p:ph type="pic" idx="4"/>
          </p:nvPr>
        </p:nvSpPr>
        <p:spPr>
          <a:xfrm>
            <a:off x="5038275" y="2147906"/>
            <a:ext cx="2120900" cy="2120900"/>
          </a:xfrm>
          <a:prstGeom prst="rect">
            <a:avLst/>
          </a:prstGeom>
          <a:solidFill>
            <a:schemeClr val="lt1"/>
          </a:solidFill>
          <a:ln w="12700" cap="flat" cmpd="sng">
            <a:solidFill>
              <a:srgbClr val="D8D8D8"/>
            </a:solidFill>
            <a:prstDash val="solid"/>
            <a:miter lim="800000"/>
            <a:headEnd type="none" w="sm" len="sm"/>
            <a:tailEnd type="none" w="sm" len="sm"/>
          </a:ln>
          <a:effectLst>
            <a:outerShdw blurRad="63500" sx="102000" sy="102000" algn="ctr" rotWithShape="0">
              <a:srgbClr val="000000">
                <a:alpha val="40000"/>
              </a:srgbClr>
            </a:outerShdw>
          </a:effectLst>
        </p:spPr>
      </p:sp>
      <p:sp>
        <p:nvSpPr>
          <p:cNvPr id="22" name="Google Shape;22;p21"/>
          <p:cNvSpPr>
            <a:spLocks noGrp="1"/>
          </p:cNvSpPr>
          <p:nvPr>
            <p:ph type="pic" idx="5"/>
          </p:nvPr>
        </p:nvSpPr>
        <p:spPr>
          <a:xfrm>
            <a:off x="6805045" y="3608406"/>
            <a:ext cx="2120900" cy="2120900"/>
          </a:xfrm>
          <a:prstGeom prst="rect">
            <a:avLst/>
          </a:prstGeom>
          <a:solidFill>
            <a:schemeClr val="lt1"/>
          </a:solidFill>
          <a:ln w="12700" cap="flat" cmpd="sng">
            <a:solidFill>
              <a:srgbClr val="D8D8D8"/>
            </a:solidFill>
            <a:prstDash val="solid"/>
            <a:miter lim="800000"/>
            <a:headEnd type="none" w="sm" len="sm"/>
            <a:tailEnd type="none" w="sm" len="sm"/>
          </a:ln>
          <a:effectLst>
            <a:outerShdw blurRad="63500" sx="102000" sy="102000" algn="ctr" rotWithShape="0">
              <a:srgbClr val="000000">
                <a:alpha val="40000"/>
              </a:srgbClr>
            </a:outerShdw>
          </a:effectLst>
        </p:spPr>
      </p:sp>
      <p:sp>
        <p:nvSpPr>
          <p:cNvPr id="23" name="Google Shape;23;p21"/>
          <p:cNvSpPr>
            <a:spLocks noGrp="1"/>
          </p:cNvSpPr>
          <p:nvPr>
            <p:ph type="pic" idx="6"/>
          </p:nvPr>
        </p:nvSpPr>
        <p:spPr>
          <a:xfrm>
            <a:off x="8571816" y="2147906"/>
            <a:ext cx="2120900" cy="2120900"/>
          </a:xfrm>
          <a:prstGeom prst="rect">
            <a:avLst/>
          </a:prstGeom>
          <a:solidFill>
            <a:schemeClr val="lt1"/>
          </a:solidFill>
          <a:ln w="12700" cap="flat" cmpd="sng">
            <a:solidFill>
              <a:srgbClr val="D8D8D8"/>
            </a:solidFill>
            <a:prstDash val="solid"/>
            <a:miter lim="800000"/>
            <a:headEnd type="none" w="sm" len="sm"/>
            <a:tailEnd type="none" w="sm" len="sm"/>
          </a:ln>
          <a:effectLst>
            <a:outerShdw blurRad="63500" sx="102000" sy="102000" algn="ctr" rotWithShape="0">
              <a:srgbClr val="000000">
                <a:alpha val="40000"/>
              </a:srgbClr>
            </a:outerShdw>
          </a:effectLst>
        </p:spPr>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自定义版式">
  <p:cSld name="4_自定义版式">
    <p:spTree>
      <p:nvGrpSpPr>
        <p:cNvPr id="1" name="Shape 24"/>
        <p:cNvGrpSpPr/>
        <p:nvPr/>
      </p:nvGrpSpPr>
      <p:grpSpPr>
        <a:xfrm>
          <a:off x="0" y="0"/>
          <a:ext cx="0" cy="0"/>
          <a:chOff x="0" y="0"/>
          <a:chExt cx="0" cy="0"/>
        </a:xfrm>
      </p:grpSpPr>
      <p:sp>
        <p:nvSpPr>
          <p:cNvPr id="25" name="Google Shape;25;p22"/>
          <p:cNvSpPr>
            <a:spLocks noGrp="1"/>
          </p:cNvSpPr>
          <p:nvPr>
            <p:ph type="pic" idx="2"/>
          </p:nvPr>
        </p:nvSpPr>
        <p:spPr>
          <a:xfrm>
            <a:off x="1333500" y="2045624"/>
            <a:ext cx="1658678" cy="1658678"/>
          </a:xfrm>
          <a:prstGeom prst="rect">
            <a:avLst/>
          </a:prstGeom>
          <a:solidFill>
            <a:schemeClr val="lt1"/>
          </a:solidFill>
          <a:ln w="12700" cap="flat" cmpd="sng">
            <a:solidFill>
              <a:srgbClr val="D8D8D8"/>
            </a:solidFill>
            <a:prstDash val="solid"/>
            <a:miter lim="800000"/>
            <a:headEnd type="none" w="sm" len="sm"/>
            <a:tailEnd type="none" w="sm" len="sm"/>
          </a:ln>
          <a:effectLst>
            <a:outerShdw blurRad="63500" sx="102000" sy="102000" algn="ctr" rotWithShape="0">
              <a:srgbClr val="000000">
                <a:alpha val="40000"/>
              </a:srgbClr>
            </a:outerShdw>
          </a:effectLst>
        </p:spPr>
      </p:sp>
      <p:sp>
        <p:nvSpPr>
          <p:cNvPr id="26" name="Google Shape;26;p22"/>
          <p:cNvSpPr>
            <a:spLocks noGrp="1"/>
          </p:cNvSpPr>
          <p:nvPr>
            <p:ph type="pic" idx="3"/>
          </p:nvPr>
        </p:nvSpPr>
        <p:spPr>
          <a:xfrm>
            <a:off x="3955607" y="2045624"/>
            <a:ext cx="1658678" cy="1658678"/>
          </a:xfrm>
          <a:prstGeom prst="rect">
            <a:avLst/>
          </a:prstGeom>
          <a:solidFill>
            <a:schemeClr val="lt1"/>
          </a:solidFill>
          <a:ln w="12700" cap="flat" cmpd="sng">
            <a:solidFill>
              <a:srgbClr val="D8D8D8"/>
            </a:solidFill>
            <a:prstDash val="solid"/>
            <a:miter lim="800000"/>
            <a:headEnd type="none" w="sm" len="sm"/>
            <a:tailEnd type="none" w="sm" len="sm"/>
          </a:ln>
          <a:effectLst>
            <a:outerShdw blurRad="63500" sx="102000" sy="102000" algn="ctr" rotWithShape="0">
              <a:srgbClr val="000000">
                <a:alpha val="40000"/>
              </a:srgbClr>
            </a:outerShdw>
          </a:effectLst>
        </p:spPr>
      </p:sp>
      <p:sp>
        <p:nvSpPr>
          <p:cNvPr id="27" name="Google Shape;27;p22"/>
          <p:cNvSpPr>
            <a:spLocks noGrp="1"/>
          </p:cNvSpPr>
          <p:nvPr>
            <p:ph type="pic" idx="4"/>
          </p:nvPr>
        </p:nvSpPr>
        <p:spPr>
          <a:xfrm>
            <a:off x="6577714" y="2045624"/>
            <a:ext cx="1658678" cy="1658678"/>
          </a:xfrm>
          <a:prstGeom prst="rect">
            <a:avLst/>
          </a:prstGeom>
          <a:solidFill>
            <a:schemeClr val="lt1"/>
          </a:solidFill>
          <a:ln w="12700" cap="flat" cmpd="sng">
            <a:solidFill>
              <a:srgbClr val="D8D8D8"/>
            </a:solidFill>
            <a:prstDash val="solid"/>
            <a:miter lim="800000"/>
            <a:headEnd type="none" w="sm" len="sm"/>
            <a:tailEnd type="none" w="sm" len="sm"/>
          </a:ln>
          <a:effectLst>
            <a:outerShdw blurRad="63500" sx="102000" sy="102000" algn="ctr" rotWithShape="0">
              <a:srgbClr val="000000">
                <a:alpha val="40000"/>
              </a:srgbClr>
            </a:outerShdw>
          </a:effectLst>
        </p:spPr>
      </p:sp>
      <p:sp>
        <p:nvSpPr>
          <p:cNvPr id="28" name="Google Shape;28;p22"/>
          <p:cNvSpPr>
            <a:spLocks noGrp="1"/>
          </p:cNvSpPr>
          <p:nvPr>
            <p:ph type="pic" idx="5"/>
          </p:nvPr>
        </p:nvSpPr>
        <p:spPr>
          <a:xfrm>
            <a:off x="9199822" y="2045624"/>
            <a:ext cx="1658678" cy="1658678"/>
          </a:xfrm>
          <a:prstGeom prst="rect">
            <a:avLst/>
          </a:prstGeom>
          <a:solidFill>
            <a:schemeClr val="lt1"/>
          </a:solidFill>
          <a:ln w="12700" cap="flat" cmpd="sng">
            <a:solidFill>
              <a:srgbClr val="D8D8D8"/>
            </a:solidFill>
            <a:prstDash val="solid"/>
            <a:miter lim="800000"/>
            <a:headEnd type="none" w="sm" len="sm"/>
            <a:tailEnd type="none" w="sm" len="sm"/>
          </a:ln>
          <a:effectLst>
            <a:outerShdw blurRad="63500" sx="102000" sy="102000" algn="ctr" rotWithShape="0">
              <a:srgbClr val="000000">
                <a:alpha val="40000"/>
              </a:srgbClr>
            </a:outerShdw>
          </a:effectLst>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自定义版式">
  <p:cSld name="3_自定义版式">
    <p:spTree>
      <p:nvGrpSpPr>
        <p:cNvPr id="1" name="Shape 29"/>
        <p:cNvGrpSpPr/>
        <p:nvPr/>
      </p:nvGrpSpPr>
      <p:grpSpPr>
        <a:xfrm>
          <a:off x="0" y="0"/>
          <a:ext cx="0" cy="0"/>
          <a:chOff x="0" y="0"/>
          <a:chExt cx="0" cy="0"/>
        </a:xfrm>
      </p:grpSpPr>
      <p:sp>
        <p:nvSpPr>
          <p:cNvPr id="30" name="Google Shape;30;p23"/>
          <p:cNvSpPr>
            <a:spLocks noGrp="1"/>
          </p:cNvSpPr>
          <p:nvPr>
            <p:ph type="pic" idx="2"/>
          </p:nvPr>
        </p:nvSpPr>
        <p:spPr>
          <a:xfrm>
            <a:off x="771302" y="3968329"/>
            <a:ext cx="2345839" cy="1618519"/>
          </a:xfrm>
          <a:prstGeom prst="rect">
            <a:avLst/>
          </a:prstGeom>
          <a:solidFill>
            <a:schemeClr val="lt1"/>
          </a:solidFill>
          <a:ln w="12700" cap="flat" cmpd="sng">
            <a:solidFill>
              <a:srgbClr val="D8D8D8"/>
            </a:solidFill>
            <a:prstDash val="solid"/>
            <a:miter lim="800000"/>
            <a:headEnd type="none" w="sm" len="sm"/>
            <a:tailEnd type="none" w="sm" len="sm"/>
          </a:ln>
          <a:effectLst>
            <a:outerShdw blurRad="63500" sx="102000" sy="102000" algn="ctr" rotWithShape="0">
              <a:srgbClr val="000000">
                <a:alpha val="40000"/>
              </a:srgbClr>
            </a:outerShdw>
          </a:effectLst>
        </p:spPr>
      </p:sp>
      <p:sp>
        <p:nvSpPr>
          <p:cNvPr id="31" name="Google Shape;31;p23"/>
          <p:cNvSpPr>
            <a:spLocks noGrp="1"/>
          </p:cNvSpPr>
          <p:nvPr>
            <p:ph type="pic" idx="3"/>
          </p:nvPr>
        </p:nvSpPr>
        <p:spPr>
          <a:xfrm>
            <a:off x="3548669" y="3968329"/>
            <a:ext cx="2345839" cy="1618519"/>
          </a:xfrm>
          <a:prstGeom prst="rect">
            <a:avLst/>
          </a:prstGeom>
          <a:solidFill>
            <a:schemeClr val="lt1"/>
          </a:solidFill>
          <a:ln w="12700" cap="flat" cmpd="sng">
            <a:solidFill>
              <a:srgbClr val="D8D8D8"/>
            </a:solidFill>
            <a:prstDash val="solid"/>
            <a:miter lim="800000"/>
            <a:headEnd type="none" w="sm" len="sm"/>
            <a:tailEnd type="none" w="sm" len="sm"/>
          </a:ln>
          <a:effectLst>
            <a:outerShdw blurRad="63500" sx="102000" sy="102000" algn="ctr" rotWithShape="0">
              <a:srgbClr val="000000">
                <a:alpha val="40000"/>
              </a:srgbClr>
            </a:outerShdw>
          </a:effectLst>
        </p:spPr>
      </p:sp>
      <p:sp>
        <p:nvSpPr>
          <p:cNvPr id="32" name="Google Shape;32;p23"/>
          <p:cNvSpPr>
            <a:spLocks noGrp="1"/>
          </p:cNvSpPr>
          <p:nvPr>
            <p:ph type="pic" idx="4"/>
          </p:nvPr>
        </p:nvSpPr>
        <p:spPr>
          <a:xfrm>
            <a:off x="6326036" y="3968329"/>
            <a:ext cx="2345839" cy="1618519"/>
          </a:xfrm>
          <a:prstGeom prst="rect">
            <a:avLst/>
          </a:prstGeom>
          <a:solidFill>
            <a:schemeClr val="lt1"/>
          </a:solidFill>
          <a:ln w="12700" cap="flat" cmpd="sng">
            <a:solidFill>
              <a:srgbClr val="D8D8D8"/>
            </a:solidFill>
            <a:prstDash val="solid"/>
            <a:miter lim="800000"/>
            <a:headEnd type="none" w="sm" len="sm"/>
            <a:tailEnd type="none" w="sm" len="sm"/>
          </a:ln>
          <a:effectLst>
            <a:outerShdw blurRad="63500" sx="102000" sy="102000" algn="ctr" rotWithShape="0">
              <a:srgbClr val="000000">
                <a:alpha val="40000"/>
              </a:srgbClr>
            </a:outerShdw>
          </a:effectLst>
        </p:spPr>
      </p:sp>
      <p:sp>
        <p:nvSpPr>
          <p:cNvPr id="33" name="Google Shape;33;p23"/>
          <p:cNvSpPr>
            <a:spLocks noGrp="1"/>
          </p:cNvSpPr>
          <p:nvPr>
            <p:ph type="pic" idx="5"/>
          </p:nvPr>
        </p:nvSpPr>
        <p:spPr>
          <a:xfrm>
            <a:off x="9103403" y="3968329"/>
            <a:ext cx="2345839" cy="1618519"/>
          </a:xfrm>
          <a:prstGeom prst="rect">
            <a:avLst/>
          </a:prstGeom>
          <a:solidFill>
            <a:schemeClr val="lt1"/>
          </a:solidFill>
          <a:ln w="12700" cap="flat" cmpd="sng">
            <a:solidFill>
              <a:srgbClr val="D8D8D8"/>
            </a:solidFill>
            <a:prstDash val="solid"/>
            <a:miter lim="800000"/>
            <a:headEnd type="none" w="sm" len="sm"/>
            <a:tailEnd type="none" w="sm" len="sm"/>
          </a:ln>
          <a:effectLst>
            <a:outerShdw blurRad="63500" sx="102000" sy="102000" algn="ctr" rotWithShape="0">
              <a:srgbClr val="000000">
                <a:alpha val="40000"/>
              </a:srgbClr>
            </a:outerShdw>
          </a:effectLst>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自定义版式">
  <p:cSld name="2_自定义版式">
    <p:spTree>
      <p:nvGrpSpPr>
        <p:cNvPr id="1" name="Shape 34"/>
        <p:cNvGrpSpPr/>
        <p:nvPr/>
      </p:nvGrpSpPr>
      <p:grpSpPr>
        <a:xfrm>
          <a:off x="0" y="0"/>
          <a:ext cx="0" cy="0"/>
          <a:chOff x="0" y="0"/>
          <a:chExt cx="0" cy="0"/>
        </a:xfrm>
      </p:grpSpPr>
      <p:sp>
        <p:nvSpPr>
          <p:cNvPr id="35" name="Google Shape;35;p24"/>
          <p:cNvSpPr>
            <a:spLocks noGrp="1"/>
          </p:cNvSpPr>
          <p:nvPr>
            <p:ph type="pic" idx="2"/>
          </p:nvPr>
        </p:nvSpPr>
        <p:spPr>
          <a:xfrm>
            <a:off x="1416663" y="2025716"/>
            <a:ext cx="1408058" cy="1411190"/>
          </a:xfrm>
          <a:prstGeom prst="rect">
            <a:avLst/>
          </a:prstGeom>
          <a:noFill/>
          <a:ln>
            <a:noFill/>
          </a:ln>
        </p:spPr>
      </p:sp>
      <p:sp>
        <p:nvSpPr>
          <p:cNvPr id="36" name="Google Shape;36;p24"/>
          <p:cNvSpPr>
            <a:spLocks noGrp="1"/>
          </p:cNvSpPr>
          <p:nvPr>
            <p:ph type="pic" idx="3"/>
          </p:nvPr>
        </p:nvSpPr>
        <p:spPr>
          <a:xfrm>
            <a:off x="4071357" y="2025716"/>
            <a:ext cx="1406494" cy="1411190"/>
          </a:xfrm>
          <a:prstGeom prst="rect">
            <a:avLst/>
          </a:prstGeom>
          <a:noFill/>
          <a:ln>
            <a:noFill/>
          </a:ln>
        </p:spPr>
      </p:sp>
      <p:sp>
        <p:nvSpPr>
          <p:cNvPr id="37" name="Google Shape;37;p24"/>
          <p:cNvSpPr>
            <a:spLocks noGrp="1"/>
          </p:cNvSpPr>
          <p:nvPr>
            <p:ph type="pic" idx="4"/>
          </p:nvPr>
        </p:nvSpPr>
        <p:spPr>
          <a:xfrm>
            <a:off x="6721113" y="2025716"/>
            <a:ext cx="1406494" cy="1411190"/>
          </a:xfrm>
          <a:prstGeom prst="rect">
            <a:avLst/>
          </a:prstGeom>
          <a:noFill/>
          <a:ln>
            <a:noFill/>
          </a:ln>
        </p:spPr>
      </p:sp>
      <p:sp>
        <p:nvSpPr>
          <p:cNvPr id="38" name="Google Shape;38;p24"/>
          <p:cNvSpPr>
            <a:spLocks noGrp="1"/>
          </p:cNvSpPr>
          <p:nvPr>
            <p:ph type="pic" idx="5"/>
          </p:nvPr>
        </p:nvSpPr>
        <p:spPr>
          <a:xfrm>
            <a:off x="9374242" y="2025716"/>
            <a:ext cx="1408058" cy="1411190"/>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自定义版式">
  <p:cSld name="1_自定义版式">
    <p:spTree>
      <p:nvGrpSpPr>
        <p:cNvPr id="1" name="Shape 39"/>
        <p:cNvGrpSpPr/>
        <p:nvPr/>
      </p:nvGrpSpPr>
      <p:grpSpPr>
        <a:xfrm>
          <a:off x="0" y="0"/>
          <a:ext cx="0" cy="0"/>
          <a:chOff x="0" y="0"/>
          <a:chExt cx="0" cy="0"/>
        </a:xfrm>
      </p:grpSpPr>
      <p:sp>
        <p:nvSpPr>
          <p:cNvPr id="40" name="Google Shape;40;p25"/>
          <p:cNvSpPr>
            <a:spLocks noGrp="1"/>
          </p:cNvSpPr>
          <p:nvPr>
            <p:ph type="pic" idx="2"/>
          </p:nvPr>
        </p:nvSpPr>
        <p:spPr>
          <a:xfrm>
            <a:off x="4858687" y="3076320"/>
            <a:ext cx="2449594" cy="162127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41"/>
        <p:cNvGrpSpPr/>
        <p:nvPr/>
      </p:nvGrpSpPr>
      <p:grpSpPr>
        <a:xfrm>
          <a:off x="0" y="0"/>
          <a:ext cx="0" cy="0"/>
          <a:chOff x="0" y="0"/>
          <a:chExt cx="0" cy="0"/>
        </a:xfrm>
      </p:grpSpPr>
      <p:sp>
        <p:nvSpPr>
          <p:cNvPr id="42" name="Google Shape;42;p26"/>
          <p:cNvSpPr>
            <a:spLocks noGrp="1"/>
          </p:cNvSpPr>
          <p:nvPr>
            <p:ph type="pic" idx="2"/>
          </p:nvPr>
        </p:nvSpPr>
        <p:spPr>
          <a:xfrm>
            <a:off x="4946232" y="2639594"/>
            <a:ext cx="2299539" cy="2299538"/>
          </a:xfrm>
          <a:prstGeom prst="rect">
            <a:avLst/>
          </a:prstGeom>
          <a:solidFill>
            <a:schemeClr val="lt1"/>
          </a:solidFill>
          <a:ln w="12700" cap="flat" cmpd="sng">
            <a:solidFill>
              <a:srgbClr val="D8D8D8"/>
            </a:solidFill>
            <a:prstDash val="solid"/>
            <a:miter lim="800000"/>
            <a:headEnd type="none" w="sm" len="sm"/>
            <a:tailEnd type="none" w="sm" len="sm"/>
          </a:ln>
          <a:effectLst>
            <a:outerShdw blurRad="63500" sx="102000" sy="102000" algn="ctr" rotWithShape="0">
              <a:srgbClr val="000000">
                <a:alpha val="40000"/>
              </a:srgbClr>
            </a:outerShdw>
          </a:effectLst>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3" name="9Slide.vn - 2019">
            <a:extLst>
              <a:ext uri="{FF2B5EF4-FFF2-40B4-BE49-F238E27FC236}">
                <a16:creationId xmlns:a16="http://schemas.microsoft.com/office/drawing/2014/main" id="{A967C58F-20AF-4D1F-B807-E892447CDBD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10" name="Google Shape;10;p17"/>
          <p:cNvPicPr preferRelativeResize="0"/>
          <p:nvPr/>
        </p:nvPicPr>
        <p:blipFill rotWithShape="1">
          <a:blip r:embed="rId11">
            <a:alphaModFix/>
          </a:blip>
          <a:srcRect l="745" t="745" r="745" b="745"/>
          <a:stretch/>
        </p:blipFill>
        <p:spPr>
          <a:xfrm>
            <a:off x="0" y="0"/>
            <a:ext cx="12191999" cy="6858000"/>
          </a:xfrm>
          <a:prstGeom prst="rect">
            <a:avLst/>
          </a:prstGeom>
          <a:noFill/>
          <a:ln>
            <a:noFill/>
          </a:ln>
        </p:spPr>
      </p:pic>
      <p:pic>
        <p:nvPicPr>
          <p:cNvPr id="11" name="Google Shape;11;p17"/>
          <p:cNvPicPr preferRelativeResize="0"/>
          <p:nvPr/>
        </p:nvPicPr>
        <p:blipFill rotWithShape="1">
          <a:blip r:embed="rId12">
            <a:alphaModFix/>
          </a:blip>
          <a:srcRect/>
          <a:stretch/>
        </p:blipFill>
        <p:spPr>
          <a:xfrm>
            <a:off x="-1" y="0"/>
            <a:ext cx="12192002"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pic>
        <p:nvPicPr>
          <p:cNvPr id="48" name="Google Shape;48;p1"/>
          <p:cNvPicPr preferRelativeResize="0"/>
          <p:nvPr/>
        </p:nvPicPr>
        <p:blipFill rotWithShape="1">
          <a:blip r:embed="rId3">
            <a:alphaModFix/>
          </a:blip>
          <a:srcRect l="11880" r="19751" b="27958"/>
          <a:stretch/>
        </p:blipFill>
        <p:spPr>
          <a:xfrm>
            <a:off x="-527" y="2277374"/>
            <a:ext cx="12175274" cy="4573957"/>
          </a:xfrm>
          <a:prstGeom prst="rect">
            <a:avLst/>
          </a:prstGeom>
          <a:noFill/>
          <a:ln>
            <a:noFill/>
          </a:ln>
        </p:spPr>
      </p:pic>
      <p:sp>
        <p:nvSpPr>
          <p:cNvPr id="49" name="Google Shape;49;p1"/>
          <p:cNvSpPr txBox="1"/>
          <p:nvPr/>
        </p:nvSpPr>
        <p:spPr>
          <a:xfrm>
            <a:off x="3081243" y="821774"/>
            <a:ext cx="6053232" cy="11079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i="0" u="none" strike="noStrike" cap="none">
                <a:solidFill>
                  <a:schemeClr val="lt1"/>
                </a:solidFill>
                <a:effectLst>
                  <a:outerShdw blurRad="38100" dist="38100" dir="2700000" algn="tl">
                    <a:srgbClr val="000000">
                      <a:alpha val="43137"/>
                    </a:srgbClr>
                  </a:outerShdw>
                </a:effectLst>
                <a:latin typeface="UTM Guanine" panose="02040603050506020204" pitchFamily="18" charset="0"/>
                <a:sym typeface="Arial"/>
              </a:rPr>
              <a:t>TẬP ĐỌC 5</a:t>
            </a:r>
            <a:endParaRPr sz="6600" b="1" i="0" u="none" strike="noStrike" cap="none">
              <a:solidFill>
                <a:schemeClr val="lt1"/>
              </a:solidFill>
              <a:effectLst>
                <a:outerShdw blurRad="38100" dist="38100" dir="2700000" algn="tl">
                  <a:srgbClr val="000000">
                    <a:alpha val="43137"/>
                  </a:srgbClr>
                </a:outerShdw>
              </a:effectLst>
              <a:latin typeface="UTM Guanine" panose="02040603050506020204" pitchFamily="18" charset="0"/>
              <a:sym typeface="Arial"/>
            </a:endParaRPr>
          </a:p>
        </p:txBody>
      </p:sp>
      <p:pic>
        <p:nvPicPr>
          <p:cNvPr id="50" name="Google Shape;50;p1"/>
          <p:cNvPicPr preferRelativeResize="0"/>
          <p:nvPr/>
        </p:nvPicPr>
        <p:blipFill rotWithShape="1">
          <a:blip r:embed="rId4">
            <a:alphaModFix/>
          </a:blip>
          <a:srcRect l="3294"/>
          <a:stretch/>
        </p:blipFill>
        <p:spPr>
          <a:xfrm>
            <a:off x="4625700" y="2204109"/>
            <a:ext cx="2940599" cy="4090760"/>
          </a:xfrm>
          <a:prstGeom prst="rect">
            <a:avLst/>
          </a:prstGeom>
          <a:noFill/>
          <a:ln>
            <a:noFill/>
          </a:ln>
        </p:spPr>
      </p:pic>
      <p:grpSp>
        <p:nvGrpSpPr>
          <p:cNvPr id="51" name="Google Shape;51;p1"/>
          <p:cNvGrpSpPr/>
          <p:nvPr/>
        </p:nvGrpSpPr>
        <p:grpSpPr>
          <a:xfrm>
            <a:off x="135542" y="-71758"/>
            <a:ext cx="11900042" cy="885042"/>
            <a:chOff x="135542" y="-71758"/>
            <a:chExt cx="11900042" cy="885042"/>
          </a:xfrm>
        </p:grpSpPr>
        <p:grpSp>
          <p:nvGrpSpPr>
            <p:cNvPr id="52" name="Google Shape;52;p1"/>
            <p:cNvGrpSpPr/>
            <p:nvPr/>
          </p:nvGrpSpPr>
          <p:grpSpPr>
            <a:xfrm>
              <a:off x="6107859" y="-68355"/>
              <a:ext cx="5927725" cy="873149"/>
              <a:chOff x="6067254" y="-535514"/>
              <a:chExt cx="6632537" cy="1179824"/>
            </a:xfrm>
          </p:grpSpPr>
          <p:pic>
            <p:nvPicPr>
              <p:cNvPr id="53" name="Google Shape;53;p1"/>
              <p:cNvPicPr preferRelativeResize="0"/>
              <p:nvPr/>
            </p:nvPicPr>
            <p:blipFill rotWithShape="1">
              <a:blip r:embed="rId5">
                <a:alphaModFix/>
              </a:blip>
              <a:srcRect/>
              <a:stretch/>
            </p:blipFill>
            <p:spPr>
              <a:xfrm rot="1835927">
                <a:off x="12044724" y="-447730"/>
                <a:ext cx="524499" cy="656492"/>
              </a:xfrm>
              <a:prstGeom prst="rect">
                <a:avLst/>
              </a:prstGeom>
              <a:noFill/>
              <a:ln>
                <a:noFill/>
              </a:ln>
              <a:effectLst>
                <a:outerShdw blurRad="50800" dist="38100" dir="2700000" algn="tl" rotWithShape="0">
                  <a:srgbClr val="000000">
                    <a:alpha val="40000"/>
                  </a:srgbClr>
                </a:outerShdw>
              </a:effectLst>
            </p:spPr>
          </p:pic>
          <p:sp>
            <p:nvSpPr>
              <p:cNvPr id="54" name="Google Shape;54;p1"/>
              <p:cNvSpPr/>
              <p:nvPr/>
            </p:nvSpPr>
            <p:spPr>
              <a:xfrm>
                <a:off x="6067254" y="-136888"/>
                <a:ext cx="6146800" cy="781198"/>
              </a:xfrm>
              <a:custGeom>
                <a:avLst/>
                <a:gdLst/>
                <a:ahLst/>
                <a:cxnLst/>
                <a:rect l="l" t="t" r="r" b="b"/>
                <a:pathLst>
                  <a:path w="6388100" h="927159" extrusionOk="0">
                    <a:moveTo>
                      <a:pt x="0" y="927159"/>
                    </a:moveTo>
                    <a:cubicBezTo>
                      <a:pt x="263525" y="551450"/>
                      <a:pt x="527050" y="175742"/>
                      <a:pt x="939800" y="114359"/>
                    </a:cubicBezTo>
                    <a:cubicBezTo>
                      <a:pt x="1352550" y="52976"/>
                      <a:pt x="1989667" y="577909"/>
                      <a:pt x="2476500" y="558859"/>
                    </a:cubicBezTo>
                    <a:cubicBezTo>
                      <a:pt x="2963333" y="539809"/>
                      <a:pt x="3422650" y="6409"/>
                      <a:pt x="3860800" y="59"/>
                    </a:cubicBezTo>
                    <a:cubicBezTo>
                      <a:pt x="4298950" y="-6291"/>
                      <a:pt x="4684183" y="501709"/>
                      <a:pt x="5105400" y="520759"/>
                    </a:cubicBezTo>
                    <a:cubicBezTo>
                      <a:pt x="5526617" y="539809"/>
                      <a:pt x="5957358" y="327084"/>
                      <a:pt x="6388100" y="114359"/>
                    </a:cubicBezTo>
                  </a:path>
                </a:pathLst>
              </a:custGeom>
              <a:noFill/>
              <a:ln w="9525" cap="rnd" cmpd="sng">
                <a:solidFill>
                  <a:schemeClr val="lt1"/>
                </a:solidFill>
                <a:prstDash val="lg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Arial"/>
                  <a:ea typeface="Arial"/>
                  <a:cs typeface="Arial"/>
                  <a:sym typeface="Arial"/>
                </a:endParaRPr>
              </a:p>
            </p:txBody>
          </p:sp>
        </p:grpSp>
        <p:sp>
          <p:nvSpPr>
            <p:cNvPr id="55" name="Google Shape;55;p1"/>
            <p:cNvSpPr/>
            <p:nvPr/>
          </p:nvSpPr>
          <p:spPr>
            <a:xfrm flipH="1">
              <a:off x="742234" y="235145"/>
              <a:ext cx="5613070" cy="578139"/>
            </a:xfrm>
            <a:custGeom>
              <a:avLst/>
              <a:gdLst/>
              <a:ahLst/>
              <a:cxnLst/>
              <a:rect l="l" t="t" r="r" b="b"/>
              <a:pathLst>
                <a:path w="6388100" h="927159" extrusionOk="0">
                  <a:moveTo>
                    <a:pt x="0" y="927159"/>
                  </a:moveTo>
                  <a:cubicBezTo>
                    <a:pt x="263525" y="551450"/>
                    <a:pt x="527050" y="175742"/>
                    <a:pt x="939800" y="114359"/>
                  </a:cubicBezTo>
                  <a:cubicBezTo>
                    <a:pt x="1352550" y="52976"/>
                    <a:pt x="1989667" y="577909"/>
                    <a:pt x="2476500" y="558859"/>
                  </a:cubicBezTo>
                  <a:cubicBezTo>
                    <a:pt x="2963333" y="539809"/>
                    <a:pt x="3422650" y="6409"/>
                    <a:pt x="3860800" y="59"/>
                  </a:cubicBezTo>
                  <a:cubicBezTo>
                    <a:pt x="4298950" y="-6291"/>
                    <a:pt x="4684183" y="501709"/>
                    <a:pt x="5105400" y="520759"/>
                  </a:cubicBezTo>
                  <a:cubicBezTo>
                    <a:pt x="5526617" y="539809"/>
                    <a:pt x="5957358" y="327084"/>
                    <a:pt x="6388100" y="114359"/>
                  </a:cubicBezTo>
                </a:path>
              </a:pathLst>
            </a:custGeom>
            <a:noFill/>
            <a:ln w="9525" cap="rnd" cmpd="sng">
              <a:solidFill>
                <a:schemeClr val="lt1"/>
              </a:solidFill>
              <a:prstDash val="lg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Arial"/>
                <a:ea typeface="Arial"/>
                <a:cs typeface="Arial"/>
                <a:sym typeface="Arial"/>
              </a:endParaRPr>
            </a:p>
          </p:txBody>
        </p:sp>
        <p:pic>
          <p:nvPicPr>
            <p:cNvPr id="56" name="Google Shape;56;p1"/>
            <p:cNvPicPr preferRelativeResize="0"/>
            <p:nvPr/>
          </p:nvPicPr>
          <p:blipFill rotWithShape="1">
            <a:blip r:embed="rId5">
              <a:alphaModFix/>
            </a:blip>
            <a:srcRect/>
            <a:stretch/>
          </p:blipFill>
          <p:spPr>
            <a:xfrm rot="-6848795">
              <a:off x="218708" y="-1435"/>
              <a:ext cx="468763" cy="485848"/>
            </a:xfrm>
            <a:prstGeom prst="rect">
              <a:avLst/>
            </a:prstGeom>
            <a:noFill/>
            <a:ln>
              <a:noFill/>
            </a:ln>
            <a:effectLst>
              <a:outerShdw blurRad="50800" dist="38100" dir="2700000" algn="tl" rotWithShape="0">
                <a:srgbClr val="000000">
                  <a:alpha val="40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1000"/>
                                        <p:tgtEl>
                                          <p:spTgt spid="4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grpSp>
        <p:nvGrpSpPr>
          <p:cNvPr id="179" name="Google Shape;179;p10"/>
          <p:cNvGrpSpPr/>
          <p:nvPr/>
        </p:nvGrpSpPr>
        <p:grpSpPr>
          <a:xfrm>
            <a:off x="107389" y="102577"/>
            <a:ext cx="4430105" cy="1090781"/>
            <a:chOff x="6639003" y="3416151"/>
            <a:chExt cx="5213866" cy="1242186"/>
          </a:xfrm>
        </p:grpSpPr>
        <p:sp>
          <p:nvSpPr>
            <p:cNvPr id="180" name="Google Shape;180;p10"/>
            <p:cNvSpPr/>
            <p:nvPr/>
          </p:nvSpPr>
          <p:spPr>
            <a:xfrm>
              <a:off x="6800538" y="3592604"/>
              <a:ext cx="5052331" cy="889280"/>
            </a:xfrm>
            <a:prstGeom prst="roundRect">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rgbClr val="FFFFFF"/>
                  </a:solidFill>
                  <a:latin typeface="Times New Roman"/>
                  <a:ea typeface="Times New Roman"/>
                  <a:cs typeface="Times New Roman"/>
                  <a:sym typeface="Times New Roman"/>
                </a:rPr>
                <a:t>    Tìm hiểu bài</a:t>
              </a:r>
              <a:endParaRPr sz="3600" b="1">
                <a:solidFill>
                  <a:srgbClr val="FFFFFF"/>
                </a:solidFill>
                <a:latin typeface="Times New Roman"/>
                <a:ea typeface="Times New Roman"/>
                <a:cs typeface="Times New Roman"/>
                <a:sym typeface="Times New Roman"/>
              </a:endParaRPr>
            </a:p>
          </p:txBody>
        </p:sp>
        <p:grpSp>
          <p:nvGrpSpPr>
            <p:cNvPr id="181" name="Google Shape;181;p10"/>
            <p:cNvGrpSpPr/>
            <p:nvPr/>
          </p:nvGrpSpPr>
          <p:grpSpPr>
            <a:xfrm>
              <a:off x="6639003" y="3416151"/>
              <a:ext cx="1242186" cy="1242186"/>
              <a:chOff x="3608219" y="3464262"/>
              <a:chExt cx="1242186" cy="1242186"/>
            </a:xfrm>
          </p:grpSpPr>
          <p:sp>
            <p:nvSpPr>
              <p:cNvPr id="182" name="Google Shape;182;p10"/>
              <p:cNvSpPr/>
              <p:nvPr/>
            </p:nvSpPr>
            <p:spPr>
              <a:xfrm>
                <a:off x="3759624" y="3615667"/>
                <a:ext cx="939376" cy="939376"/>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3" name="Google Shape;183;p10"/>
              <p:cNvSpPr txBox="1"/>
              <p:nvPr/>
            </p:nvSpPr>
            <p:spPr>
              <a:xfrm>
                <a:off x="3880499" y="3731412"/>
                <a:ext cx="697627" cy="6658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lt1"/>
                    </a:solidFill>
                    <a:latin typeface="Times New Roman"/>
                    <a:ea typeface="Times New Roman"/>
                    <a:cs typeface="Times New Roman"/>
                    <a:sym typeface="Times New Roman"/>
                  </a:rPr>
                  <a:t>02</a:t>
                </a:r>
                <a:endParaRPr sz="3200" b="1">
                  <a:solidFill>
                    <a:schemeClr val="lt1"/>
                  </a:solidFill>
                  <a:latin typeface="Times New Roman"/>
                  <a:ea typeface="Times New Roman"/>
                  <a:cs typeface="Times New Roman"/>
                  <a:sym typeface="Times New Roman"/>
                </a:endParaRPr>
              </a:p>
            </p:txBody>
          </p:sp>
          <p:sp>
            <p:nvSpPr>
              <p:cNvPr id="184" name="Google Shape;184;p10"/>
              <p:cNvSpPr/>
              <p:nvPr/>
            </p:nvSpPr>
            <p:spPr>
              <a:xfrm>
                <a:off x="3608219" y="3464262"/>
                <a:ext cx="1242186" cy="1242186"/>
              </a:xfrm>
              <a:prstGeom prst="ellipse">
                <a:avLst/>
              </a:prstGeom>
              <a:noFill/>
              <a:ln w="9525" cap="rnd" cmpd="sng">
                <a:solidFill>
                  <a:schemeClr val="l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185" name="Google Shape;185;p10"/>
          <p:cNvSpPr txBox="1"/>
          <p:nvPr/>
        </p:nvSpPr>
        <p:spPr>
          <a:xfrm>
            <a:off x="425003" y="2873498"/>
            <a:ext cx="11294829" cy="246221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F2F2F2"/>
                </a:solidFill>
                <a:latin typeface="Times New Roman"/>
                <a:ea typeface="Times New Roman"/>
                <a:cs typeface="Times New Roman"/>
                <a:sym typeface="Times New Roman"/>
              </a:rPr>
              <a:t>- Đó là ngày khai trường đầu tiên ở nước Việt Nam Dân chủ Cộng hòa, ngày khai trường đầu tiên sau khi nước ta giành độc lập, sau 80 năm bị thực dân Pháp đô hộ.</a:t>
            </a:r>
            <a:endParaRPr/>
          </a:p>
          <a:p>
            <a:pPr marL="0" marR="0" lvl="0" indent="0" algn="just" rtl="0">
              <a:spcBef>
                <a:spcPts val="1400"/>
              </a:spcBef>
              <a:spcAft>
                <a:spcPts val="0"/>
              </a:spcAft>
              <a:buNone/>
            </a:pPr>
            <a:r>
              <a:rPr lang="en-US" sz="2800" b="1">
                <a:solidFill>
                  <a:srgbClr val="F2F2F2"/>
                </a:solidFill>
                <a:latin typeface="Times New Roman"/>
                <a:ea typeface="Times New Roman"/>
                <a:cs typeface="Times New Roman"/>
                <a:sym typeface="Times New Roman"/>
              </a:rPr>
              <a:t>- Từ đây, các em bắt đầu được hưởng một nền giáo dục hoàn toàn Việt Nam.</a:t>
            </a:r>
            <a:endParaRPr/>
          </a:p>
        </p:txBody>
      </p:sp>
      <p:grpSp>
        <p:nvGrpSpPr>
          <p:cNvPr id="186" name="Google Shape;186;p10"/>
          <p:cNvGrpSpPr/>
          <p:nvPr/>
        </p:nvGrpSpPr>
        <p:grpSpPr>
          <a:xfrm>
            <a:off x="350684" y="1632384"/>
            <a:ext cx="11841316" cy="1077218"/>
            <a:chOff x="245341" y="4899804"/>
            <a:chExt cx="11841316" cy="1077218"/>
          </a:xfrm>
        </p:grpSpPr>
        <p:sp>
          <p:nvSpPr>
            <p:cNvPr id="187" name="Google Shape;187;p10"/>
            <p:cNvSpPr txBox="1"/>
            <p:nvPr/>
          </p:nvSpPr>
          <p:spPr>
            <a:xfrm>
              <a:off x="791828" y="4899804"/>
              <a:ext cx="11294829"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C000"/>
                  </a:solidFill>
                  <a:latin typeface="Times New Roman"/>
                  <a:ea typeface="Times New Roman"/>
                  <a:cs typeface="Times New Roman"/>
                  <a:sym typeface="Times New Roman"/>
                </a:rPr>
                <a:t>Ngày khai trường tháng 9- 1945 có gì đặc biệt so với những ngày khai trường khác?</a:t>
              </a:r>
              <a:endParaRPr/>
            </a:p>
          </p:txBody>
        </p:sp>
        <p:pic>
          <p:nvPicPr>
            <p:cNvPr id="188" name="Google Shape;188;p10"/>
            <p:cNvPicPr preferRelativeResize="0"/>
            <p:nvPr/>
          </p:nvPicPr>
          <p:blipFill rotWithShape="1">
            <a:blip r:embed="rId3">
              <a:alphaModFix/>
            </a:blip>
            <a:srcRect/>
            <a:stretch/>
          </p:blipFill>
          <p:spPr>
            <a:xfrm>
              <a:off x="245341" y="4955226"/>
              <a:ext cx="580813" cy="966374"/>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pSp>
        <p:nvGrpSpPr>
          <p:cNvPr id="194" name="Google Shape;194;p11"/>
          <p:cNvGrpSpPr/>
          <p:nvPr/>
        </p:nvGrpSpPr>
        <p:grpSpPr>
          <a:xfrm>
            <a:off x="72883" y="85324"/>
            <a:ext cx="4654392" cy="1090781"/>
            <a:chOff x="6639003" y="3416151"/>
            <a:chExt cx="5213866" cy="1242186"/>
          </a:xfrm>
        </p:grpSpPr>
        <p:sp>
          <p:nvSpPr>
            <p:cNvPr id="195" name="Google Shape;195;p11"/>
            <p:cNvSpPr/>
            <p:nvPr/>
          </p:nvSpPr>
          <p:spPr>
            <a:xfrm>
              <a:off x="6800538" y="3592604"/>
              <a:ext cx="5052331" cy="889280"/>
            </a:xfrm>
            <a:prstGeom prst="roundRect">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FFFFFF"/>
                  </a:solidFill>
                  <a:latin typeface="Times New Roman"/>
                  <a:ea typeface="Times New Roman"/>
                  <a:cs typeface="Times New Roman"/>
                  <a:sym typeface="Times New Roman"/>
                </a:rPr>
                <a:t>    Tìm hiểu bài</a:t>
              </a:r>
              <a:endParaRPr sz="4000" b="1">
                <a:solidFill>
                  <a:srgbClr val="FFFFFF"/>
                </a:solidFill>
                <a:latin typeface="Times New Roman"/>
                <a:ea typeface="Times New Roman"/>
                <a:cs typeface="Times New Roman"/>
                <a:sym typeface="Times New Roman"/>
              </a:endParaRPr>
            </a:p>
          </p:txBody>
        </p:sp>
        <p:grpSp>
          <p:nvGrpSpPr>
            <p:cNvPr id="196" name="Google Shape;196;p11"/>
            <p:cNvGrpSpPr/>
            <p:nvPr/>
          </p:nvGrpSpPr>
          <p:grpSpPr>
            <a:xfrm>
              <a:off x="6639003" y="3416151"/>
              <a:ext cx="1242186" cy="1242186"/>
              <a:chOff x="3608219" y="3464262"/>
              <a:chExt cx="1242186" cy="1242186"/>
            </a:xfrm>
          </p:grpSpPr>
          <p:sp>
            <p:nvSpPr>
              <p:cNvPr id="197" name="Google Shape;197;p11"/>
              <p:cNvSpPr/>
              <p:nvPr/>
            </p:nvSpPr>
            <p:spPr>
              <a:xfrm>
                <a:off x="3759624" y="3615667"/>
                <a:ext cx="939376" cy="939376"/>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8" name="Google Shape;198;p11"/>
              <p:cNvSpPr txBox="1"/>
              <p:nvPr/>
            </p:nvSpPr>
            <p:spPr>
              <a:xfrm>
                <a:off x="3880499" y="3731412"/>
                <a:ext cx="697627" cy="6658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lt1"/>
                    </a:solidFill>
                    <a:latin typeface="Times New Roman"/>
                    <a:ea typeface="Times New Roman"/>
                    <a:cs typeface="Times New Roman"/>
                    <a:sym typeface="Times New Roman"/>
                  </a:rPr>
                  <a:t>02</a:t>
                </a:r>
                <a:endParaRPr sz="3200" b="1">
                  <a:solidFill>
                    <a:schemeClr val="lt1"/>
                  </a:solidFill>
                  <a:latin typeface="Times New Roman"/>
                  <a:ea typeface="Times New Roman"/>
                  <a:cs typeface="Times New Roman"/>
                  <a:sym typeface="Times New Roman"/>
                </a:endParaRPr>
              </a:p>
            </p:txBody>
          </p:sp>
          <p:sp>
            <p:nvSpPr>
              <p:cNvPr id="199" name="Google Shape;199;p11"/>
              <p:cNvSpPr/>
              <p:nvPr/>
            </p:nvSpPr>
            <p:spPr>
              <a:xfrm>
                <a:off x="3608219" y="3464262"/>
                <a:ext cx="1242186" cy="1242186"/>
              </a:xfrm>
              <a:prstGeom prst="ellipse">
                <a:avLst/>
              </a:prstGeom>
              <a:noFill/>
              <a:ln w="9525" cap="rnd" cmpd="sng">
                <a:solidFill>
                  <a:schemeClr val="l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200" name="Google Shape;200;p11"/>
          <p:cNvSpPr txBox="1"/>
          <p:nvPr/>
        </p:nvSpPr>
        <p:spPr>
          <a:xfrm>
            <a:off x="345163" y="1176105"/>
            <a:ext cx="11294831" cy="432426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500" b="1">
                <a:solidFill>
                  <a:schemeClr val="lt1"/>
                </a:solidFill>
                <a:latin typeface="Times New Roman"/>
                <a:ea typeface="Times New Roman"/>
                <a:cs typeface="Times New Roman"/>
                <a:sym typeface="Times New Roman"/>
              </a:rPr>
              <a:t>          </a:t>
            </a:r>
            <a:r>
              <a:rPr lang="en-US" sz="2500" b="1">
                <a:solidFill>
                  <a:srgbClr val="F2F2F2"/>
                </a:solidFill>
                <a:latin typeface="Times New Roman"/>
                <a:ea typeface="Times New Roman"/>
                <a:cs typeface="Times New Roman"/>
                <a:sym typeface="Times New Roman"/>
              </a:rPr>
              <a:t>Trong năm học tới đây, các em hãy cố gắng, siêng năng học tập, ngoan ngoãn, nghe thầy, yêu bạn. Sau 80 năm giời nô lệ làm cho nước nhà bị yếu hèn, ngày nay chúng ta cần phải xây dựng lại cơ đồ mà tổ tiên đã để lại cho chúng ta, làm sao cho chúng ta theo kịp các nước khác trên hoàn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 Ngày hôm nay, nhân buổi tựu trường của các em, tôi chỉ biết chúc các em một năm đầy vui vẻ và đầy kết quả tốt đẹp. </a:t>
            </a:r>
            <a:endParaRPr/>
          </a:p>
          <a:p>
            <a:pPr marL="0" marR="0" lvl="0" indent="0" algn="r" rtl="0">
              <a:spcBef>
                <a:spcPts val="0"/>
              </a:spcBef>
              <a:spcAft>
                <a:spcPts val="0"/>
              </a:spcAft>
              <a:buNone/>
            </a:pPr>
            <a:r>
              <a:rPr lang="en-US" sz="2500" b="1">
                <a:solidFill>
                  <a:srgbClr val="F2F2F2"/>
                </a:solidFill>
                <a:latin typeface="Times New Roman"/>
                <a:ea typeface="Times New Roman"/>
                <a:cs typeface="Times New Roman"/>
                <a:sym typeface="Times New Roman"/>
              </a:rPr>
              <a:t>Chào các em thân yêu.</a:t>
            </a:r>
            <a:endParaRPr/>
          </a:p>
          <a:p>
            <a:pPr marL="0" marR="0" lvl="0" indent="0" algn="r" rtl="0">
              <a:spcBef>
                <a:spcPts val="0"/>
              </a:spcBef>
              <a:spcAft>
                <a:spcPts val="0"/>
              </a:spcAft>
              <a:buNone/>
            </a:pPr>
            <a:r>
              <a:rPr lang="en-US" sz="2500" b="1">
                <a:solidFill>
                  <a:srgbClr val="F2F2F2"/>
                </a:solidFill>
                <a:latin typeface="Times New Roman"/>
                <a:ea typeface="Times New Roman"/>
                <a:cs typeface="Times New Roman"/>
                <a:sym typeface="Times New Roman"/>
              </a:rPr>
              <a:t>Hồ Chí Minh</a:t>
            </a:r>
            <a:endParaRPr/>
          </a:p>
        </p:txBody>
      </p:sp>
      <p:grpSp>
        <p:nvGrpSpPr>
          <p:cNvPr id="201" name="Google Shape;201;p11"/>
          <p:cNvGrpSpPr/>
          <p:nvPr/>
        </p:nvGrpSpPr>
        <p:grpSpPr>
          <a:xfrm>
            <a:off x="452557" y="5454715"/>
            <a:ext cx="9812880" cy="904850"/>
            <a:chOff x="159256" y="4949061"/>
            <a:chExt cx="11640866" cy="904850"/>
          </a:xfrm>
        </p:grpSpPr>
        <p:sp>
          <p:nvSpPr>
            <p:cNvPr id="202" name="Google Shape;202;p11"/>
            <p:cNvSpPr txBox="1"/>
            <p:nvPr/>
          </p:nvSpPr>
          <p:spPr>
            <a:xfrm>
              <a:off x="791827" y="5161414"/>
              <a:ext cx="11008295"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FFC000"/>
                  </a:solidFill>
                  <a:latin typeface="Times New Roman"/>
                  <a:ea typeface="Times New Roman"/>
                  <a:cs typeface="Times New Roman"/>
                  <a:sym typeface="Times New Roman"/>
                </a:rPr>
                <a:t>Sau Cách mạng tháng Tám, nhiệm vụ của toàn dân là gì?</a:t>
              </a:r>
              <a:endParaRPr/>
            </a:p>
          </p:txBody>
        </p:sp>
        <p:pic>
          <p:nvPicPr>
            <p:cNvPr id="203" name="Google Shape;203;p11"/>
            <p:cNvPicPr preferRelativeResize="0"/>
            <p:nvPr/>
          </p:nvPicPr>
          <p:blipFill rotWithShape="1">
            <a:blip r:embed="rId3">
              <a:alphaModFix/>
            </a:blip>
            <a:srcRect/>
            <a:stretch/>
          </p:blipFill>
          <p:spPr>
            <a:xfrm>
              <a:off x="159256" y="4949061"/>
              <a:ext cx="634330" cy="904850"/>
            </a:xfrm>
            <a:prstGeom prst="rect">
              <a:avLst/>
            </a:prstGeom>
            <a:noFill/>
            <a:ln>
              <a:noFill/>
            </a:ln>
          </p:spPr>
        </p:pic>
      </p:grpSp>
      <p:sp>
        <p:nvSpPr>
          <p:cNvPr id="204" name="Google Shape;204;p11"/>
          <p:cNvSpPr txBox="1"/>
          <p:nvPr/>
        </p:nvSpPr>
        <p:spPr>
          <a:xfrm>
            <a:off x="5507533" y="386357"/>
            <a:ext cx="1656165" cy="523220"/>
          </a:xfrm>
          <a:prstGeom prst="rect">
            <a:avLst/>
          </a:prstGeom>
          <a:gradFill>
            <a:gsLst>
              <a:gs pos="0">
                <a:srgbClr val="5584CC"/>
              </a:gs>
              <a:gs pos="50000">
                <a:srgbClr val="2F75C9"/>
              </a:gs>
              <a:gs pos="100000">
                <a:srgbClr val="2365B8"/>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F2F2F2"/>
                </a:solidFill>
                <a:latin typeface="Times New Roman"/>
                <a:ea typeface="Times New Roman"/>
                <a:cs typeface="Times New Roman"/>
                <a:sym typeface="Times New Roman"/>
              </a:rPr>
              <a:t>ĐOẠN 2:</a:t>
            </a:r>
            <a:endParaRPr/>
          </a:p>
        </p:txBody>
      </p:sp>
      <p:cxnSp>
        <p:nvCxnSpPr>
          <p:cNvPr id="205" name="Google Shape;205;p11"/>
          <p:cNvCxnSpPr/>
          <p:nvPr/>
        </p:nvCxnSpPr>
        <p:spPr>
          <a:xfrm rot="10800000" flipH="1">
            <a:off x="4278702" y="2380891"/>
            <a:ext cx="7159924" cy="2"/>
          </a:xfrm>
          <a:prstGeom prst="straightConnector1">
            <a:avLst/>
          </a:prstGeom>
          <a:noFill/>
          <a:ln w="57150" cap="flat" cmpd="sng">
            <a:solidFill>
              <a:schemeClr val="accent4"/>
            </a:solidFill>
            <a:prstDash val="solid"/>
            <a:miter lim="800000"/>
            <a:headEnd type="none" w="sm" len="sm"/>
            <a:tailEnd type="none" w="sm" len="sm"/>
          </a:ln>
        </p:spPr>
      </p:cxnSp>
      <p:cxnSp>
        <p:nvCxnSpPr>
          <p:cNvPr id="206" name="Google Shape;206;p11"/>
          <p:cNvCxnSpPr/>
          <p:nvPr/>
        </p:nvCxnSpPr>
        <p:spPr>
          <a:xfrm rot="10800000" flipH="1">
            <a:off x="425312" y="2743201"/>
            <a:ext cx="8063080" cy="1"/>
          </a:xfrm>
          <a:prstGeom prst="straightConnector1">
            <a:avLst/>
          </a:prstGeom>
          <a:noFill/>
          <a:ln w="57150" cap="flat" cmpd="sng">
            <a:solidFill>
              <a:schemeClr val="accent4"/>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500"/>
                                        <p:tgtEl>
                                          <p:spTgt spid="205"/>
                                        </p:tgtEl>
                                      </p:cBhvr>
                                    </p:animEffect>
                                  </p:childTnLst>
                                </p:cTn>
                              </p:par>
                              <p:par>
                                <p:cTn id="8" presetID="10" presetClass="entr" presetSubtype="0" fill="hold" nodeType="withEffect">
                                  <p:stCondLst>
                                    <p:cond delay="0"/>
                                  </p:stCondLst>
                                  <p:childTnLst>
                                    <p:set>
                                      <p:cBhvr>
                                        <p:cTn id="9" dur="1" fill="hold">
                                          <p:stCondLst>
                                            <p:cond delay="0"/>
                                          </p:stCondLst>
                                        </p:cTn>
                                        <p:tgtEl>
                                          <p:spTgt spid="206"/>
                                        </p:tgtEl>
                                        <p:attrNameLst>
                                          <p:attrName>style.visibility</p:attrName>
                                        </p:attrNameLst>
                                      </p:cBhvr>
                                      <p:to>
                                        <p:strVal val="visible"/>
                                      </p:to>
                                    </p:set>
                                    <p:animEffect transition="in" filter="fade">
                                      <p:cBhvr>
                                        <p:cTn id="10"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grpSp>
        <p:nvGrpSpPr>
          <p:cNvPr id="212" name="Google Shape;212;p12"/>
          <p:cNvGrpSpPr/>
          <p:nvPr/>
        </p:nvGrpSpPr>
        <p:grpSpPr>
          <a:xfrm>
            <a:off x="72883" y="85324"/>
            <a:ext cx="5213866" cy="1242186"/>
            <a:chOff x="6639003" y="3416151"/>
            <a:chExt cx="5213866" cy="1242186"/>
          </a:xfrm>
        </p:grpSpPr>
        <p:sp>
          <p:nvSpPr>
            <p:cNvPr id="213" name="Google Shape;213;p12"/>
            <p:cNvSpPr/>
            <p:nvPr/>
          </p:nvSpPr>
          <p:spPr>
            <a:xfrm>
              <a:off x="6800538" y="3592604"/>
              <a:ext cx="5052331" cy="889280"/>
            </a:xfrm>
            <a:prstGeom prst="roundRect">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a:solidFill>
                    <a:srgbClr val="FFFFFF"/>
                  </a:solidFill>
                  <a:latin typeface="Times New Roman"/>
                  <a:ea typeface="Times New Roman"/>
                  <a:cs typeface="Times New Roman"/>
                  <a:sym typeface="Times New Roman"/>
                </a:rPr>
                <a:t>    Tìm hiểu bài</a:t>
              </a:r>
              <a:endParaRPr sz="4400" b="1">
                <a:solidFill>
                  <a:srgbClr val="FFFFFF"/>
                </a:solidFill>
                <a:latin typeface="Times New Roman"/>
                <a:ea typeface="Times New Roman"/>
                <a:cs typeface="Times New Roman"/>
                <a:sym typeface="Times New Roman"/>
              </a:endParaRPr>
            </a:p>
          </p:txBody>
        </p:sp>
        <p:grpSp>
          <p:nvGrpSpPr>
            <p:cNvPr id="214" name="Google Shape;214;p12"/>
            <p:cNvGrpSpPr/>
            <p:nvPr/>
          </p:nvGrpSpPr>
          <p:grpSpPr>
            <a:xfrm>
              <a:off x="6639003" y="3416151"/>
              <a:ext cx="1242186" cy="1242186"/>
              <a:chOff x="3608219" y="3464262"/>
              <a:chExt cx="1242186" cy="1242186"/>
            </a:xfrm>
          </p:grpSpPr>
          <p:sp>
            <p:nvSpPr>
              <p:cNvPr id="215" name="Google Shape;215;p12"/>
              <p:cNvSpPr/>
              <p:nvPr/>
            </p:nvSpPr>
            <p:spPr>
              <a:xfrm>
                <a:off x="3759624" y="3615667"/>
                <a:ext cx="939376" cy="939376"/>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6" name="Google Shape;216;p12"/>
              <p:cNvSpPr txBox="1"/>
              <p:nvPr/>
            </p:nvSpPr>
            <p:spPr>
              <a:xfrm>
                <a:off x="3880499" y="3731412"/>
                <a:ext cx="69762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Times New Roman"/>
                    <a:ea typeface="Times New Roman"/>
                    <a:cs typeface="Times New Roman"/>
                    <a:sym typeface="Times New Roman"/>
                  </a:rPr>
                  <a:t>02</a:t>
                </a:r>
                <a:endParaRPr sz="4000" b="1">
                  <a:solidFill>
                    <a:schemeClr val="lt1"/>
                  </a:solidFill>
                  <a:latin typeface="Times New Roman"/>
                  <a:ea typeface="Times New Roman"/>
                  <a:cs typeface="Times New Roman"/>
                  <a:sym typeface="Times New Roman"/>
                </a:endParaRPr>
              </a:p>
            </p:txBody>
          </p:sp>
          <p:sp>
            <p:nvSpPr>
              <p:cNvPr id="217" name="Google Shape;217;p12"/>
              <p:cNvSpPr/>
              <p:nvPr/>
            </p:nvSpPr>
            <p:spPr>
              <a:xfrm>
                <a:off x="3608219" y="3464262"/>
                <a:ext cx="1242186" cy="1242186"/>
              </a:xfrm>
              <a:prstGeom prst="ellipse">
                <a:avLst/>
              </a:prstGeom>
              <a:noFill/>
              <a:ln w="9525" cap="rnd" cmpd="sng">
                <a:solidFill>
                  <a:schemeClr val="l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218" name="Google Shape;218;p12"/>
          <p:cNvSpPr txBox="1"/>
          <p:nvPr/>
        </p:nvSpPr>
        <p:spPr>
          <a:xfrm>
            <a:off x="234419" y="2943138"/>
            <a:ext cx="7009530" cy="255454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2F2F2"/>
                </a:solidFill>
                <a:latin typeface="Times New Roman"/>
                <a:ea typeface="Times New Roman"/>
                <a:cs typeface="Times New Roman"/>
                <a:sym typeface="Times New Roman"/>
              </a:rPr>
              <a:t>Cố gắng siêng năng học tập, ngoan ngoãn, nghe thầy, yêu bạn để lớn lên xây dựng đất nước, làm cho dân tộc Việt Nam bước tới đài vinh quang, sánh vai với các cường quốc năm châu.</a:t>
            </a:r>
            <a:endParaRPr/>
          </a:p>
        </p:txBody>
      </p:sp>
      <p:grpSp>
        <p:nvGrpSpPr>
          <p:cNvPr id="219" name="Google Shape;219;p12"/>
          <p:cNvGrpSpPr/>
          <p:nvPr/>
        </p:nvGrpSpPr>
        <p:grpSpPr>
          <a:xfrm>
            <a:off x="345163" y="1565207"/>
            <a:ext cx="11404014" cy="1077218"/>
            <a:chOff x="159256" y="5161414"/>
            <a:chExt cx="11640866" cy="1077218"/>
          </a:xfrm>
        </p:grpSpPr>
        <p:sp>
          <p:nvSpPr>
            <p:cNvPr id="220" name="Google Shape;220;p12"/>
            <p:cNvSpPr txBox="1"/>
            <p:nvPr/>
          </p:nvSpPr>
          <p:spPr>
            <a:xfrm>
              <a:off x="791827" y="5161414"/>
              <a:ext cx="11008295" cy="10772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FC000"/>
                  </a:solidFill>
                  <a:latin typeface="Times New Roman"/>
                  <a:ea typeface="Times New Roman"/>
                  <a:cs typeface="Times New Roman"/>
                  <a:sym typeface="Times New Roman"/>
                </a:rPr>
                <a:t>Học sinh có trách nhiệm như thế nào trong công cuộc kiến thiết đất nước?</a:t>
              </a:r>
              <a:endParaRPr/>
            </a:p>
          </p:txBody>
        </p:sp>
        <p:pic>
          <p:nvPicPr>
            <p:cNvPr id="221" name="Google Shape;221;p12"/>
            <p:cNvPicPr preferRelativeResize="0"/>
            <p:nvPr/>
          </p:nvPicPr>
          <p:blipFill rotWithShape="1">
            <a:blip r:embed="rId3">
              <a:alphaModFix/>
            </a:blip>
            <a:srcRect/>
            <a:stretch/>
          </p:blipFill>
          <p:spPr>
            <a:xfrm>
              <a:off x="159256" y="5207856"/>
              <a:ext cx="634330" cy="904850"/>
            </a:xfrm>
            <a:prstGeom prst="rect">
              <a:avLst/>
            </a:prstGeom>
            <a:noFill/>
            <a:ln>
              <a:noFill/>
            </a:ln>
          </p:spPr>
        </p:pic>
      </p:grpSp>
      <p:pic>
        <p:nvPicPr>
          <p:cNvPr id="222" name="Google Shape;222;p12"/>
          <p:cNvPicPr preferRelativeResize="0"/>
          <p:nvPr/>
        </p:nvPicPr>
        <p:blipFill rotWithShape="1">
          <a:blip r:embed="rId4">
            <a:alphaModFix/>
          </a:blip>
          <a:srcRect/>
          <a:stretch/>
        </p:blipFill>
        <p:spPr>
          <a:xfrm>
            <a:off x="7366659" y="2587749"/>
            <a:ext cx="4591122" cy="32311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500"/>
                                        <p:tgtEl>
                                          <p:spTgt spid="2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8"/>
                                        </p:tgtEl>
                                        <p:attrNameLst>
                                          <p:attrName>style.visibility</p:attrName>
                                        </p:attrNameLst>
                                      </p:cBhvr>
                                      <p:to>
                                        <p:strVal val="visible"/>
                                      </p:to>
                                    </p:set>
                                    <p:animEffect transition="in" filter="fade">
                                      <p:cBhvr>
                                        <p:cTn id="12" dur="500"/>
                                        <p:tgtEl>
                                          <p:spTgt spid="218"/>
                                        </p:tgtEl>
                                      </p:cBhvr>
                                    </p:animEffect>
                                  </p:childTnLst>
                                </p:cTn>
                              </p:par>
                              <p:par>
                                <p:cTn id="13" presetID="10" presetClass="entr" presetSubtype="0" fill="hold" nodeType="withEffect">
                                  <p:stCondLst>
                                    <p:cond delay="0"/>
                                  </p:stCondLst>
                                  <p:childTnLst>
                                    <p:set>
                                      <p:cBhvr>
                                        <p:cTn id="14" dur="1" fill="hold">
                                          <p:stCondLst>
                                            <p:cond delay="0"/>
                                          </p:stCondLst>
                                        </p:cTn>
                                        <p:tgtEl>
                                          <p:spTgt spid="222"/>
                                        </p:tgtEl>
                                        <p:attrNameLst>
                                          <p:attrName>style.visibility</p:attrName>
                                        </p:attrNameLst>
                                      </p:cBhvr>
                                      <p:to>
                                        <p:strVal val="visible"/>
                                      </p:to>
                                    </p:set>
                                    <p:animEffect transition="in" filter="fade">
                                      <p:cBhvr>
                                        <p:cTn id="15" dur="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3"/>
          <p:cNvSpPr/>
          <p:nvPr/>
        </p:nvSpPr>
        <p:spPr>
          <a:xfrm>
            <a:off x="805218" y="491318"/>
            <a:ext cx="10495129" cy="5923127"/>
          </a:xfrm>
          <a:prstGeom prst="roundRect">
            <a:avLst>
              <a:gd name="adj" fmla="val 50000"/>
            </a:avLst>
          </a:prstGeom>
          <a:solidFill>
            <a:srgbClr val="FBD2D7"/>
          </a:solidFill>
          <a:ln w="9525" cap="flat" cmpd="sng">
            <a:solidFill>
              <a:schemeClr val="accent6"/>
            </a:solidFill>
            <a:prstDash val="solid"/>
            <a:miter lim="800000"/>
            <a:headEnd type="none" w="sm" len="sm"/>
            <a:tailEnd type="none" w="sm" len="sm"/>
          </a:ln>
          <a:effectLst>
            <a:outerShdw blurRad="63500" sx="102000" sy="102000" algn="ctr" rotWithShape="0">
              <a:prstClr val="black">
                <a:alpha val="40000"/>
              </a:prstClr>
            </a:outerShdw>
          </a:effectLst>
        </p:spPr>
        <p:txBody>
          <a:bodyPr spcFirstLastPara="1" wrap="square" lIns="91425" tIns="45700" rIns="91425" bIns="45700" anchor="ctr" anchorCtr="0">
            <a:normAutofit/>
          </a:bodyPr>
          <a:lstStyle/>
          <a:p>
            <a:pPr marL="0" marR="0" lvl="0" indent="0" algn="ctr" rtl="0">
              <a:lnSpc>
                <a:spcPct val="80000"/>
              </a:lnSpc>
              <a:spcBef>
                <a:spcPts val="0"/>
              </a:spcBef>
              <a:spcAft>
                <a:spcPts val="0"/>
              </a:spcAft>
              <a:buNone/>
            </a:pPr>
            <a:r>
              <a:rPr lang="en-US" sz="4560" b="1">
                <a:solidFill>
                  <a:srgbClr val="00B050"/>
                </a:solidFill>
                <a:latin typeface="Times New Roman"/>
                <a:ea typeface="Times New Roman"/>
                <a:cs typeface="Times New Roman"/>
                <a:sym typeface="Times New Roman"/>
              </a:rPr>
              <a:t>NỘI DUNG:</a:t>
            </a:r>
            <a:endParaRPr/>
          </a:p>
          <a:p>
            <a:pPr marL="0" marR="0" lvl="0" indent="0" algn="just" rtl="0">
              <a:lnSpc>
                <a:spcPct val="150000"/>
              </a:lnSpc>
              <a:spcBef>
                <a:spcPts val="0"/>
              </a:spcBef>
              <a:spcAft>
                <a:spcPts val="0"/>
              </a:spcAft>
              <a:buNone/>
            </a:pPr>
            <a:r>
              <a:rPr lang="en-US" sz="2960" b="1">
                <a:solidFill>
                  <a:srgbClr val="FF3399"/>
                </a:solidFill>
                <a:latin typeface="Times New Roman"/>
                <a:ea typeface="Times New Roman"/>
                <a:cs typeface="Times New Roman"/>
                <a:sym typeface="Times New Roman"/>
              </a:rPr>
              <a:t>Bác Hồ khuyên học sinh chăm học, nghe thầy, </a:t>
            </a:r>
            <a:endParaRPr/>
          </a:p>
          <a:p>
            <a:pPr marL="0" marR="0" lvl="0" indent="0" algn="just" rtl="0">
              <a:lnSpc>
                <a:spcPct val="150000"/>
              </a:lnSpc>
              <a:spcBef>
                <a:spcPts val="0"/>
              </a:spcBef>
              <a:spcAft>
                <a:spcPts val="0"/>
              </a:spcAft>
              <a:buNone/>
            </a:pPr>
            <a:r>
              <a:rPr lang="en-US" sz="2960" b="1">
                <a:solidFill>
                  <a:srgbClr val="FF3399"/>
                </a:solidFill>
                <a:latin typeface="Times New Roman"/>
                <a:ea typeface="Times New Roman"/>
                <a:cs typeface="Times New Roman"/>
                <a:sym typeface="Times New Roman"/>
              </a:rPr>
              <a:t>yêu bạn và tin tưởng rằng học sinh các thế hệ sẽ </a:t>
            </a:r>
            <a:endParaRPr/>
          </a:p>
          <a:p>
            <a:pPr marL="0" marR="0" lvl="0" indent="0" algn="just" rtl="0">
              <a:lnSpc>
                <a:spcPct val="150000"/>
              </a:lnSpc>
              <a:spcBef>
                <a:spcPts val="0"/>
              </a:spcBef>
              <a:spcAft>
                <a:spcPts val="0"/>
              </a:spcAft>
              <a:buNone/>
            </a:pPr>
            <a:r>
              <a:rPr lang="en-US" sz="2960" b="1">
                <a:solidFill>
                  <a:srgbClr val="FF3399"/>
                </a:solidFill>
                <a:latin typeface="Times New Roman"/>
                <a:ea typeface="Times New Roman"/>
                <a:cs typeface="Times New Roman"/>
                <a:sym typeface="Times New Roman"/>
              </a:rPr>
              <a:t>kế tục xứng đáng sự nghiệp của cha ông, xây dựng </a:t>
            </a:r>
            <a:endParaRPr/>
          </a:p>
          <a:p>
            <a:pPr marL="0" marR="0" lvl="0" indent="0" algn="just" rtl="0">
              <a:lnSpc>
                <a:spcPct val="150000"/>
              </a:lnSpc>
              <a:spcBef>
                <a:spcPts val="0"/>
              </a:spcBef>
              <a:spcAft>
                <a:spcPts val="0"/>
              </a:spcAft>
              <a:buNone/>
            </a:pPr>
            <a:r>
              <a:rPr lang="en-US" sz="2960" b="1">
                <a:solidFill>
                  <a:srgbClr val="FF3399"/>
                </a:solidFill>
                <a:latin typeface="Times New Roman"/>
                <a:ea typeface="Times New Roman"/>
                <a:cs typeface="Times New Roman"/>
                <a:sym typeface="Times New Roman"/>
              </a:rPr>
              <a:t>nước Việt Nam cường thịnh, sánh vai với các nước </a:t>
            </a:r>
            <a:endParaRPr/>
          </a:p>
          <a:p>
            <a:pPr marL="0" marR="0" lvl="0" indent="0" algn="just" rtl="0">
              <a:lnSpc>
                <a:spcPct val="150000"/>
              </a:lnSpc>
              <a:spcBef>
                <a:spcPts val="0"/>
              </a:spcBef>
              <a:spcAft>
                <a:spcPts val="0"/>
              </a:spcAft>
              <a:buNone/>
            </a:pPr>
            <a:r>
              <a:rPr lang="en-US" sz="2960" b="1">
                <a:solidFill>
                  <a:srgbClr val="FF3399"/>
                </a:solidFill>
                <a:latin typeface="Times New Roman"/>
                <a:ea typeface="Times New Roman"/>
                <a:cs typeface="Times New Roman"/>
                <a:sym typeface="Times New Roman"/>
              </a:rPr>
              <a:t>giàu mạnh.</a:t>
            </a:r>
            <a:endParaRPr/>
          </a:p>
          <a:p>
            <a:pPr marL="0" marR="0" lvl="0" indent="0" algn="just" rtl="0">
              <a:lnSpc>
                <a:spcPct val="80000"/>
              </a:lnSpc>
              <a:spcBef>
                <a:spcPts val="0"/>
              </a:spcBef>
              <a:spcAft>
                <a:spcPts val="0"/>
              </a:spcAft>
              <a:buNone/>
            </a:pPr>
            <a:endParaRPr sz="1120">
              <a:solidFill>
                <a:srgbClr val="B0850E"/>
              </a:solidFill>
              <a:latin typeface="Times New Roman"/>
              <a:ea typeface="Times New Roman"/>
              <a:cs typeface="Times New Roman"/>
              <a:sym typeface="Times New Roman"/>
            </a:endParaRPr>
          </a:p>
        </p:txBody>
      </p:sp>
      <p:sp>
        <p:nvSpPr>
          <p:cNvPr id="229" name="Google Shape;229;p13"/>
          <p:cNvSpPr/>
          <p:nvPr/>
        </p:nvSpPr>
        <p:spPr>
          <a:xfrm>
            <a:off x="153880" y="1828802"/>
            <a:ext cx="11797803" cy="3243532"/>
          </a:xfrm>
          <a:prstGeom prst="roundRect">
            <a:avLst>
              <a:gd name="adj" fmla="val 50000"/>
            </a:avLst>
          </a:prstGeom>
          <a:solidFill>
            <a:srgbClr val="FBD2D7"/>
          </a:solidFill>
          <a:ln w="9525" cap="flat" cmpd="sng">
            <a:solidFill>
              <a:schemeClr val="accent6"/>
            </a:solidFill>
            <a:prstDash val="solid"/>
            <a:miter lim="800000"/>
            <a:headEnd type="none" w="sm" len="sm"/>
            <a:tailEnd type="none" w="sm" len="sm"/>
          </a:ln>
          <a:effectLst>
            <a:outerShdw blurRad="63500" sx="102000" sy="102000" algn="ctr" rotWithShape="0">
              <a:prstClr val="black">
                <a:alpha val="40000"/>
              </a:prstClr>
            </a:outerShdw>
          </a:effectLst>
        </p:spPr>
        <p:txBody>
          <a:bodyPr spcFirstLastPara="1" wrap="square" lIns="91425" tIns="45700" rIns="91425" bIns="45700" anchor="ctr" anchorCtr="0">
            <a:normAutofit/>
          </a:bodyPr>
          <a:lstStyle/>
          <a:p>
            <a:pPr marL="0" marR="0" lvl="0" indent="0" algn="just" rtl="0">
              <a:lnSpc>
                <a:spcPct val="150000"/>
              </a:lnSpc>
              <a:spcBef>
                <a:spcPts val="0"/>
              </a:spcBef>
              <a:spcAft>
                <a:spcPts val="0"/>
              </a:spcAft>
              <a:buNone/>
            </a:pPr>
            <a:r>
              <a:rPr lang="en-US" sz="4625" b="1">
                <a:solidFill>
                  <a:srgbClr val="569130"/>
                </a:solidFill>
                <a:latin typeface="Times New Roman"/>
                <a:ea typeface="Times New Roman"/>
                <a:cs typeface="Times New Roman"/>
                <a:sym typeface="Times New Roman"/>
              </a:rPr>
              <a:t>Trong bài tập đọc “Thư gửi các học sinh”,</a:t>
            </a:r>
            <a:endParaRPr/>
          </a:p>
          <a:p>
            <a:pPr marL="0" marR="0" lvl="0" indent="0" algn="just" rtl="0">
              <a:lnSpc>
                <a:spcPct val="150000"/>
              </a:lnSpc>
              <a:spcBef>
                <a:spcPts val="0"/>
              </a:spcBef>
              <a:spcAft>
                <a:spcPts val="0"/>
              </a:spcAft>
              <a:buNone/>
            </a:pPr>
            <a:r>
              <a:rPr lang="en-US" sz="4625" b="1">
                <a:solidFill>
                  <a:srgbClr val="569130"/>
                </a:solidFill>
                <a:latin typeface="Times New Roman"/>
                <a:ea typeface="Times New Roman"/>
                <a:cs typeface="Times New Roman"/>
                <a:sym typeface="Times New Roman"/>
              </a:rPr>
              <a:t>Bác Hồ khuyên học sinh điều gì?</a:t>
            </a:r>
            <a:endParaRPr/>
          </a:p>
          <a:p>
            <a:pPr marL="0" marR="0" lvl="0" indent="0" algn="just" rtl="0">
              <a:lnSpc>
                <a:spcPct val="80000"/>
              </a:lnSpc>
              <a:spcBef>
                <a:spcPts val="0"/>
              </a:spcBef>
              <a:spcAft>
                <a:spcPts val="0"/>
              </a:spcAft>
              <a:buNone/>
            </a:pPr>
            <a:endParaRPr sz="1750">
              <a:solidFill>
                <a:srgbClr val="B0850E"/>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29"/>
                                        </p:tgtEl>
                                      </p:cBhvr>
                                    </p:animEffect>
                                    <p:set>
                                      <p:cBhvr>
                                        <p:cTn id="7" dur="1" fill="hold">
                                          <p:stCondLst>
                                            <p:cond delay="500"/>
                                          </p:stCondLst>
                                        </p:cTn>
                                        <p:tgtEl>
                                          <p:spTgt spid="22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28"/>
                                        </p:tgtEl>
                                        <p:attrNameLst>
                                          <p:attrName>style.visibility</p:attrName>
                                        </p:attrNameLst>
                                      </p:cBhvr>
                                      <p:to>
                                        <p:strVal val="visible"/>
                                      </p:to>
                                    </p:set>
                                    <p:animEffect transition="in" filter="fade">
                                      <p:cBhvr>
                                        <p:cTn id="10" dur="5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grpSp>
        <p:nvGrpSpPr>
          <p:cNvPr id="234" name="Google Shape;234;p14"/>
          <p:cNvGrpSpPr/>
          <p:nvPr/>
        </p:nvGrpSpPr>
        <p:grpSpPr>
          <a:xfrm>
            <a:off x="142669" y="156497"/>
            <a:ext cx="5213866" cy="1242186"/>
            <a:chOff x="6639003" y="4974157"/>
            <a:chExt cx="5213866" cy="1242186"/>
          </a:xfrm>
        </p:grpSpPr>
        <p:sp>
          <p:nvSpPr>
            <p:cNvPr id="235" name="Google Shape;235;p14"/>
            <p:cNvSpPr/>
            <p:nvPr/>
          </p:nvSpPr>
          <p:spPr>
            <a:xfrm>
              <a:off x="6800538" y="5150273"/>
              <a:ext cx="5052331" cy="889955"/>
            </a:xfrm>
            <a:prstGeom prst="roundRect">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a:solidFill>
                    <a:srgbClr val="FFFFFF"/>
                  </a:solidFill>
                  <a:latin typeface="Times New Roman"/>
                  <a:ea typeface="Times New Roman"/>
                  <a:cs typeface="Times New Roman"/>
                  <a:sym typeface="Times New Roman"/>
                </a:rPr>
                <a:t>       Luyện đọc hay</a:t>
              </a:r>
              <a:endParaRPr sz="4400" b="1">
                <a:solidFill>
                  <a:srgbClr val="FFFFFF"/>
                </a:solidFill>
                <a:latin typeface="Times New Roman"/>
                <a:ea typeface="Times New Roman"/>
                <a:cs typeface="Times New Roman"/>
                <a:sym typeface="Times New Roman"/>
              </a:endParaRPr>
            </a:p>
          </p:txBody>
        </p:sp>
        <p:grpSp>
          <p:nvGrpSpPr>
            <p:cNvPr id="236" name="Google Shape;236;p14"/>
            <p:cNvGrpSpPr/>
            <p:nvPr/>
          </p:nvGrpSpPr>
          <p:grpSpPr>
            <a:xfrm>
              <a:off x="6639003" y="4974157"/>
              <a:ext cx="1242186" cy="1242186"/>
              <a:chOff x="3608219" y="3464262"/>
              <a:chExt cx="1242186" cy="1242186"/>
            </a:xfrm>
          </p:grpSpPr>
          <p:sp>
            <p:nvSpPr>
              <p:cNvPr id="237" name="Google Shape;237;p14"/>
              <p:cNvSpPr/>
              <p:nvPr/>
            </p:nvSpPr>
            <p:spPr>
              <a:xfrm>
                <a:off x="3759624" y="3615667"/>
                <a:ext cx="939376" cy="939376"/>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8" name="Google Shape;238;p14"/>
              <p:cNvSpPr txBox="1"/>
              <p:nvPr/>
            </p:nvSpPr>
            <p:spPr>
              <a:xfrm>
                <a:off x="3880499" y="3731412"/>
                <a:ext cx="69762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Times New Roman"/>
                    <a:ea typeface="Times New Roman"/>
                    <a:cs typeface="Times New Roman"/>
                    <a:sym typeface="Times New Roman"/>
                  </a:rPr>
                  <a:t>03</a:t>
                </a:r>
                <a:endParaRPr sz="4000" b="1">
                  <a:solidFill>
                    <a:schemeClr val="lt1"/>
                  </a:solidFill>
                  <a:latin typeface="Times New Roman"/>
                  <a:ea typeface="Times New Roman"/>
                  <a:cs typeface="Times New Roman"/>
                  <a:sym typeface="Times New Roman"/>
                </a:endParaRPr>
              </a:p>
            </p:txBody>
          </p:sp>
          <p:sp>
            <p:nvSpPr>
              <p:cNvPr id="239" name="Google Shape;239;p14"/>
              <p:cNvSpPr/>
              <p:nvPr/>
            </p:nvSpPr>
            <p:spPr>
              <a:xfrm>
                <a:off x="3608219" y="3464262"/>
                <a:ext cx="1242186" cy="1242186"/>
              </a:xfrm>
              <a:prstGeom prst="ellipse">
                <a:avLst/>
              </a:prstGeom>
              <a:noFill/>
              <a:ln w="9525" cap="rnd" cmpd="sng">
                <a:solidFill>
                  <a:schemeClr val="l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240" name="Google Shape;240;p14"/>
          <p:cNvSpPr txBox="1"/>
          <p:nvPr/>
        </p:nvSpPr>
        <p:spPr>
          <a:xfrm>
            <a:off x="304204" y="1398683"/>
            <a:ext cx="11721019" cy="517064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b="1" i="1">
                <a:solidFill>
                  <a:srgbClr val="F2F2F2"/>
                </a:solidFill>
                <a:latin typeface="Times New Roman"/>
                <a:ea typeface="Times New Roman"/>
                <a:cs typeface="Times New Roman"/>
                <a:sym typeface="Times New Roman"/>
              </a:rPr>
              <a:t>Giọng đọc:</a:t>
            </a:r>
            <a:endParaRPr b="1" i="1"/>
          </a:p>
          <a:p>
            <a:pPr marL="571500" marR="0" lvl="0" indent="-571500" algn="l" rtl="0">
              <a:lnSpc>
                <a:spcPct val="150000"/>
              </a:lnSpc>
              <a:spcBef>
                <a:spcPts val="0"/>
              </a:spcBef>
              <a:spcAft>
                <a:spcPts val="0"/>
              </a:spcAft>
              <a:buClr>
                <a:srgbClr val="F2F2F2"/>
              </a:buClr>
              <a:buSzPts val="4400"/>
              <a:buFont typeface="Noto Sans Symbols"/>
              <a:buChar char="❖"/>
            </a:pPr>
            <a:r>
              <a:rPr lang="en-US" sz="4400">
                <a:solidFill>
                  <a:srgbClr val="F2F2F2"/>
                </a:solidFill>
                <a:latin typeface="Times New Roman"/>
                <a:ea typeface="Times New Roman"/>
                <a:cs typeface="Times New Roman"/>
                <a:sym typeface="Times New Roman"/>
              </a:rPr>
              <a:t>Toàn bài đọc với giọng chậm rãi, vừa đủ nghe thể hiện tình cảm thân ái, trìu mến, thiết tha, tin tưởng của Bác đối với thiếu nhi Việt Nam.</a:t>
            </a:r>
            <a:endParaRPr/>
          </a:p>
          <a:p>
            <a:pPr marL="571500" marR="0" lvl="0" indent="-571500" algn="l" rtl="0">
              <a:lnSpc>
                <a:spcPct val="150000"/>
              </a:lnSpc>
              <a:spcBef>
                <a:spcPts val="0"/>
              </a:spcBef>
              <a:spcAft>
                <a:spcPts val="0"/>
              </a:spcAft>
              <a:buClr>
                <a:srgbClr val="F2F2F2"/>
              </a:buClr>
              <a:buSzPts val="4400"/>
              <a:buFont typeface="Noto Sans Symbols"/>
              <a:buChar char="❖"/>
            </a:pPr>
            <a:r>
              <a:rPr lang="en-US" sz="4400">
                <a:solidFill>
                  <a:srgbClr val="F2F2F2"/>
                </a:solidFill>
                <a:latin typeface="Times New Roman"/>
                <a:ea typeface="Times New Roman"/>
                <a:cs typeface="Times New Roman"/>
                <a:sym typeface="Times New Roman"/>
              </a:rPr>
              <a:t>Nhấn giọng ở một số từ ngữ gợi tả, gợi cảm.</a:t>
            </a:r>
            <a:endParaRPr sz="4400">
              <a:solidFill>
                <a:srgbClr val="F2F2F2"/>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grpSp>
        <p:nvGrpSpPr>
          <p:cNvPr id="245" name="Google Shape;245;p15"/>
          <p:cNvGrpSpPr/>
          <p:nvPr/>
        </p:nvGrpSpPr>
        <p:grpSpPr>
          <a:xfrm>
            <a:off x="142669" y="156497"/>
            <a:ext cx="5213866" cy="1242186"/>
            <a:chOff x="6639003" y="4974157"/>
            <a:chExt cx="5213866" cy="1242186"/>
          </a:xfrm>
        </p:grpSpPr>
        <p:sp>
          <p:nvSpPr>
            <p:cNvPr id="246" name="Google Shape;246;p15"/>
            <p:cNvSpPr/>
            <p:nvPr/>
          </p:nvSpPr>
          <p:spPr>
            <a:xfrm>
              <a:off x="6800538" y="5150273"/>
              <a:ext cx="5052331" cy="889955"/>
            </a:xfrm>
            <a:prstGeom prst="roundRect">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a:solidFill>
                    <a:srgbClr val="FFFFFF"/>
                  </a:solidFill>
                  <a:latin typeface="Times New Roman"/>
                  <a:ea typeface="Times New Roman"/>
                  <a:cs typeface="Times New Roman"/>
                  <a:sym typeface="Times New Roman"/>
                </a:rPr>
                <a:t>       Luyện đọc hay</a:t>
              </a:r>
              <a:endParaRPr sz="4400" b="1">
                <a:solidFill>
                  <a:srgbClr val="FFFFFF"/>
                </a:solidFill>
                <a:latin typeface="Times New Roman"/>
                <a:ea typeface="Times New Roman"/>
                <a:cs typeface="Times New Roman"/>
                <a:sym typeface="Times New Roman"/>
              </a:endParaRPr>
            </a:p>
          </p:txBody>
        </p:sp>
        <p:grpSp>
          <p:nvGrpSpPr>
            <p:cNvPr id="247" name="Google Shape;247;p15"/>
            <p:cNvGrpSpPr/>
            <p:nvPr/>
          </p:nvGrpSpPr>
          <p:grpSpPr>
            <a:xfrm>
              <a:off x="6639003" y="4974157"/>
              <a:ext cx="1242186" cy="1242186"/>
              <a:chOff x="3608219" y="3464262"/>
              <a:chExt cx="1242186" cy="1242186"/>
            </a:xfrm>
          </p:grpSpPr>
          <p:sp>
            <p:nvSpPr>
              <p:cNvPr id="248" name="Google Shape;248;p15"/>
              <p:cNvSpPr/>
              <p:nvPr/>
            </p:nvSpPr>
            <p:spPr>
              <a:xfrm>
                <a:off x="3759624" y="3615667"/>
                <a:ext cx="939376" cy="939376"/>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9" name="Google Shape;249;p15"/>
              <p:cNvSpPr txBox="1"/>
              <p:nvPr/>
            </p:nvSpPr>
            <p:spPr>
              <a:xfrm>
                <a:off x="3880499" y="3731412"/>
                <a:ext cx="69762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Times New Roman"/>
                    <a:ea typeface="Times New Roman"/>
                    <a:cs typeface="Times New Roman"/>
                    <a:sym typeface="Times New Roman"/>
                  </a:rPr>
                  <a:t>03</a:t>
                </a:r>
                <a:endParaRPr sz="4000" b="1">
                  <a:solidFill>
                    <a:schemeClr val="lt1"/>
                  </a:solidFill>
                  <a:latin typeface="Times New Roman"/>
                  <a:ea typeface="Times New Roman"/>
                  <a:cs typeface="Times New Roman"/>
                  <a:sym typeface="Times New Roman"/>
                </a:endParaRPr>
              </a:p>
            </p:txBody>
          </p:sp>
          <p:sp>
            <p:nvSpPr>
              <p:cNvPr id="250" name="Google Shape;250;p15"/>
              <p:cNvSpPr/>
              <p:nvPr/>
            </p:nvSpPr>
            <p:spPr>
              <a:xfrm>
                <a:off x="3608219" y="3464262"/>
                <a:ext cx="1242186" cy="1242186"/>
              </a:xfrm>
              <a:prstGeom prst="ellipse">
                <a:avLst/>
              </a:prstGeom>
              <a:noFill/>
              <a:ln w="9525" cap="rnd" cmpd="sng">
                <a:solidFill>
                  <a:schemeClr val="l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251" name="Google Shape;251;p15"/>
          <p:cNvSpPr txBox="1"/>
          <p:nvPr/>
        </p:nvSpPr>
        <p:spPr>
          <a:xfrm>
            <a:off x="373216" y="1588466"/>
            <a:ext cx="11393215" cy="453919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800" b="1">
                <a:solidFill>
                  <a:srgbClr val="F2F2F2"/>
                </a:solidFill>
                <a:latin typeface="Times New Roman"/>
                <a:ea typeface="Times New Roman"/>
                <a:cs typeface="Times New Roman"/>
                <a:sym typeface="Times New Roman"/>
              </a:rPr>
              <a:t>Sau 80 năm giời nô lệ làm cho nước nhà bị yếu hèn, ngày nay chúng ta cần phải xây dựng lại cơ đồ mà tổ tiên đã để lại cho chúng ta, làm sao cho chúng ta theo kịp các nước khác trên hoàn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a:t>
            </a:r>
            <a:endParaRPr sz="2800" b="1">
              <a:solidFill>
                <a:srgbClr val="F2F2F2"/>
              </a:solidFill>
              <a:latin typeface="Times New Roman"/>
              <a:ea typeface="Times New Roman"/>
              <a:cs typeface="Times New Roman"/>
              <a:sym typeface="Times New Roman"/>
            </a:endParaRPr>
          </a:p>
        </p:txBody>
      </p:sp>
      <p:sp>
        <p:nvSpPr>
          <p:cNvPr id="252" name="Google Shape;252;p15"/>
          <p:cNvSpPr txBox="1"/>
          <p:nvPr/>
        </p:nvSpPr>
        <p:spPr>
          <a:xfrm>
            <a:off x="399392" y="1423394"/>
            <a:ext cx="11393215" cy="498598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800" b="1">
                <a:solidFill>
                  <a:srgbClr val="F2F2F2"/>
                </a:solidFill>
                <a:latin typeface="Times New Roman"/>
                <a:ea typeface="Times New Roman"/>
                <a:cs typeface="Times New Roman"/>
                <a:sym typeface="Times New Roman"/>
              </a:rPr>
              <a:t>Sau 80 năm giời nô lệ làm cho nước nhà bị yếu hèn, ngày nay</a:t>
            </a:r>
            <a:r>
              <a:rPr lang="en-US" sz="3600" b="1">
                <a:solidFill>
                  <a:srgbClr val="FFC000"/>
                </a:solidFill>
                <a:latin typeface="Times New Roman"/>
                <a:ea typeface="Times New Roman"/>
                <a:cs typeface="Times New Roman"/>
                <a:sym typeface="Times New Roman"/>
              </a:rPr>
              <a:t>/</a:t>
            </a:r>
            <a:r>
              <a:rPr lang="en-US" sz="2800" b="1">
                <a:solidFill>
                  <a:srgbClr val="F2F2F2"/>
                </a:solidFill>
                <a:latin typeface="Times New Roman"/>
                <a:ea typeface="Times New Roman"/>
                <a:cs typeface="Times New Roman"/>
                <a:sym typeface="Times New Roman"/>
              </a:rPr>
              <a:t> chúng ta cần phải </a:t>
            </a:r>
            <a:r>
              <a:rPr lang="en-US" sz="2800" b="1">
                <a:solidFill>
                  <a:srgbClr val="FFC000"/>
                </a:solidFill>
                <a:latin typeface="Times New Roman"/>
                <a:ea typeface="Times New Roman"/>
                <a:cs typeface="Times New Roman"/>
                <a:sym typeface="Times New Roman"/>
              </a:rPr>
              <a:t>xây dựng lại</a:t>
            </a:r>
            <a:r>
              <a:rPr lang="en-US" sz="2800" b="1">
                <a:solidFill>
                  <a:srgbClr val="F2F2F2"/>
                </a:solidFill>
                <a:latin typeface="Times New Roman"/>
                <a:ea typeface="Times New Roman"/>
                <a:cs typeface="Times New Roman"/>
                <a:sym typeface="Times New Roman"/>
              </a:rPr>
              <a:t> cơ đồ mà tổ tiên đã để lại cho chúng ta, làm sao cho chúng ta theo kịp các nước khác trên hoàn cầu. Trong công cuộc kiến thiết đó, nước nhà </a:t>
            </a:r>
            <a:r>
              <a:rPr lang="en-US" sz="2800" b="1">
                <a:solidFill>
                  <a:srgbClr val="FFC000"/>
                </a:solidFill>
                <a:latin typeface="Times New Roman"/>
                <a:ea typeface="Times New Roman"/>
                <a:cs typeface="Times New Roman"/>
                <a:sym typeface="Times New Roman"/>
              </a:rPr>
              <a:t>trông mong</a:t>
            </a:r>
            <a:r>
              <a:rPr lang="en-US" sz="3600" b="1">
                <a:solidFill>
                  <a:srgbClr val="FFC000"/>
                </a:solidFill>
                <a:latin typeface="Times New Roman"/>
                <a:ea typeface="Times New Roman"/>
                <a:cs typeface="Times New Roman"/>
                <a:sym typeface="Times New Roman"/>
              </a:rPr>
              <a:t>/</a:t>
            </a:r>
            <a:r>
              <a:rPr lang="en-US" sz="2800" b="1">
                <a:solidFill>
                  <a:srgbClr val="FFC000"/>
                </a:solidFill>
                <a:latin typeface="Times New Roman"/>
                <a:ea typeface="Times New Roman"/>
                <a:cs typeface="Times New Roman"/>
                <a:sym typeface="Times New Roman"/>
              </a:rPr>
              <a:t> chờ đợi</a:t>
            </a:r>
            <a:r>
              <a:rPr lang="en-US" sz="2800" b="1">
                <a:solidFill>
                  <a:srgbClr val="F2F2F2"/>
                </a:solidFill>
                <a:latin typeface="Times New Roman"/>
                <a:ea typeface="Times New Roman"/>
                <a:cs typeface="Times New Roman"/>
                <a:sym typeface="Times New Roman"/>
              </a:rPr>
              <a:t> ở các em rất nhiều. Non sông Việt Nam có trở nên </a:t>
            </a:r>
            <a:r>
              <a:rPr lang="en-US" sz="2800" b="1">
                <a:solidFill>
                  <a:srgbClr val="FFC000"/>
                </a:solidFill>
                <a:latin typeface="Times New Roman"/>
                <a:ea typeface="Times New Roman"/>
                <a:cs typeface="Times New Roman"/>
                <a:sym typeface="Times New Roman"/>
              </a:rPr>
              <a:t>tươi đẹp hay không</a:t>
            </a:r>
            <a:r>
              <a:rPr lang="en-US" sz="2800" b="1">
                <a:solidFill>
                  <a:srgbClr val="F2F2F2"/>
                </a:solidFill>
                <a:latin typeface="Times New Roman"/>
                <a:ea typeface="Times New Roman"/>
                <a:cs typeface="Times New Roman"/>
                <a:sym typeface="Times New Roman"/>
              </a:rPr>
              <a:t>, dân tộc Việt Nam có bước tới đài vinh quang để </a:t>
            </a:r>
            <a:r>
              <a:rPr lang="en-US" sz="2800" b="1">
                <a:solidFill>
                  <a:srgbClr val="FFC000"/>
                </a:solidFill>
                <a:latin typeface="Times New Roman"/>
                <a:ea typeface="Times New Roman"/>
                <a:cs typeface="Times New Roman"/>
                <a:sym typeface="Times New Roman"/>
              </a:rPr>
              <a:t>sánh vai </a:t>
            </a:r>
            <a:r>
              <a:rPr lang="en-US" sz="2800" b="1">
                <a:solidFill>
                  <a:srgbClr val="F2F2F2"/>
                </a:solidFill>
                <a:latin typeface="Times New Roman"/>
                <a:ea typeface="Times New Roman"/>
                <a:cs typeface="Times New Roman"/>
                <a:sym typeface="Times New Roman"/>
              </a:rPr>
              <a:t>với các cường quốc năm châu </a:t>
            </a:r>
            <a:r>
              <a:rPr lang="en-US" sz="2800" b="1">
                <a:solidFill>
                  <a:srgbClr val="FFC000"/>
                </a:solidFill>
                <a:latin typeface="Times New Roman"/>
                <a:ea typeface="Times New Roman"/>
                <a:cs typeface="Times New Roman"/>
                <a:sym typeface="Times New Roman"/>
              </a:rPr>
              <a:t>được hay không</a:t>
            </a:r>
            <a:r>
              <a:rPr lang="en-US" sz="2800" b="1">
                <a:solidFill>
                  <a:srgbClr val="F2F2F2"/>
                </a:solidFill>
                <a:latin typeface="Times New Roman"/>
                <a:ea typeface="Times New Roman"/>
                <a:cs typeface="Times New Roman"/>
                <a:sym typeface="Times New Roman"/>
              </a:rPr>
              <a:t>, chính là nhờ một </a:t>
            </a:r>
            <a:r>
              <a:rPr lang="en-US" sz="2800" b="1">
                <a:solidFill>
                  <a:srgbClr val="FFC000"/>
                </a:solidFill>
                <a:latin typeface="Times New Roman"/>
                <a:ea typeface="Times New Roman"/>
                <a:cs typeface="Times New Roman"/>
                <a:sym typeface="Times New Roman"/>
              </a:rPr>
              <a:t>phần lớn</a:t>
            </a:r>
            <a:r>
              <a:rPr lang="en-US" sz="2800" b="1">
                <a:solidFill>
                  <a:srgbClr val="F2F2F2"/>
                </a:solidFill>
                <a:latin typeface="Times New Roman"/>
                <a:ea typeface="Times New Roman"/>
                <a:cs typeface="Times New Roman"/>
                <a:sym typeface="Times New Roman"/>
              </a:rPr>
              <a:t> ở công học tập của các em.</a:t>
            </a:r>
            <a:endParaRPr sz="2800" b="1">
              <a:solidFill>
                <a:srgbClr val="F2F2F2"/>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51"/>
                                        </p:tgtEl>
                                      </p:cBhvr>
                                    </p:animEffect>
                                    <p:set>
                                      <p:cBhvr>
                                        <p:cTn id="7" dur="1" fill="hold">
                                          <p:stCondLst>
                                            <p:cond delay="500"/>
                                          </p:stCondLst>
                                        </p:cTn>
                                        <p:tgtEl>
                                          <p:spTgt spid="25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52"/>
                                        </p:tgtEl>
                                        <p:attrNameLst>
                                          <p:attrName>style.visibility</p:attrName>
                                        </p:attrNameLst>
                                      </p:cBhvr>
                                      <p:to>
                                        <p:strVal val="visible"/>
                                      </p:to>
                                    </p:set>
                                    <p:animEffect transition="in" filter="fade">
                                      <p:cBhvr>
                                        <p:cTn id="10"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pSp>
        <p:nvGrpSpPr>
          <p:cNvPr id="258" name="Google Shape;258;p16"/>
          <p:cNvGrpSpPr/>
          <p:nvPr/>
        </p:nvGrpSpPr>
        <p:grpSpPr>
          <a:xfrm>
            <a:off x="0" y="0"/>
            <a:ext cx="12192001" cy="6858000"/>
            <a:chOff x="0" y="0"/>
            <a:chExt cx="12192001" cy="6858000"/>
          </a:xfrm>
        </p:grpSpPr>
        <p:pic>
          <p:nvPicPr>
            <p:cNvPr id="259" name="Google Shape;259;p16"/>
            <p:cNvPicPr preferRelativeResize="0"/>
            <p:nvPr/>
          </p:nvPicPr>
          <p:blipFill rotWithShape="1">
            <a:blip r:embed="rId3">
              <a:alphaModFix/>
            </a:blip>
            <a:srcRect l="62495" r="19751" b="27958"/>
            <a:stretch/>
          </p:blipFill>
          <p:spPr>
            <a:xfrm>
              <a:off x="10697918" y="4710022"/>
              <a:ext cx="1477192" cy="2147977"/>
            </a:xfrm>
            <a:prstGeom prst="rect">
              <a:avLst/>
            </a:prstGeom>
            <a:noFill/>
            <a:ln>
              <a:noFill/>
            </a:ln>
          </p:spPr>
        </p:pic>
        <p:pic>
          <p:nvPicPr>
            <p:cNvPr id="260" name="Google Shape;260;p16"/>
            <p:cNvPicPr preferRelativeResize="0"/>
            <p:nvPr/>
          </p:nvPicPr>
          <p:blipFill rotWithShape="1">
            <a:blip r:embed="rId4">
              <a:alphaModFix/>
            </a:blip>
            <a:srcRect/>
            <a:stretch/>
          </p:blipFill>
          <p:spPr>
            <a:xfrm>
              <a:off x="0" y="0"/>
              <a:ext cx="12192001" cy="6556075"/>
            </a:xfrm>
            <a:prstGeom prst="rect">
              <a:avLst/>
            </a:prstGeom>
            <a:noFill/>
            <a:ln>
              <a:noFill/>
            </a:ln>
          </p:spPr>
        </p:pic>
        <p:sp>
          <p:nvSpPr>
            <p:cNvPr id="261" name="Google Shape;261;p16"/>
            <p:cNvSpPr txBox="1"/>
            <p:nvPr/>
          </p:nvSpPr>
          <p:spPr>
            <a:xfrm>
              <a:off x="1434061" y="1454223"/>
              <a:ext cx="8729932" cy="3785652"/>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rgbClr val="ABD98C"/>
                </a:buClr>
                <a:buSzPts val="3200"/>
                <a:buFont typeface="Noto Sans Symbols"/>
                <a:buChar char="❖"/>
              </a:pPr>
              <a:r>
                <a:rPr lang="en-US" sz="3200" b="1">
                  <a:solidFill>
                    <a:srgbClr val="ABD98C"/>
                  </a:solidFill>
                  <a:latin typeface="Times New Roman"/>
                  <a:ea typeface="Times New Roman"/>
                  <a:cs typeface="Times New Roman"/>
                  <a:sym typeface="Times New Roman"/>
                </a:rPr>
                <a:t>Học sinh tự học thuộc lòng đoạn văn: “Sau 80 năm giời nô lệ… nhờ một phần lớn ở công học tập của các em.”</a:t>
              </a:r>
              <a:endParaRPr/>
            </a:p>
            <a:p>
              <a:pPr marL="457200" marR="0" lvl="0" indent="-457200" algn="l" rtl="0">
                <a:lnSpc>
                  <a:spcPct val="150000"/>
                </a:lnSpc>
                <a:spcBef>
                  <a:spcPts val="0"/>
                </a:spcBef>
                <a:spcAft>
                  <a:spcPts val="0"/>
                </a:spcAft>
                <a:buClr>
                  <a:srgbClr val="ABD98C"/>
                </a:buClr>
                <a:buSzPts val="3200"/>
                <a:buFont typeface="Noto Sans Symbols"/>
                <a:buChar char="❖"/>
              </a:pPr>
              <a:r>
                <a:rPr lang="en-US" sz="3200" b="1">
                  <a:solidFill>
                    <a:srgbClr val="ABD98C"/>
                  </a:solidFill>
                  <a:latin typeface="Times New Roman"/>
                  <a:ea typeface="Times New Roman"/>
                  <a:cs typeface="Times New Roman"/>
                  <a:sym typeface="Times New Roman"/>
                </a:rPr>
                <a:t>Học sinh chuẩn bị bài tập đọc “Quang cảnh làng mạc ngày mùa”.</a:t>
              </a:r>
              <a:endParaRPr sz="3200" b="1">
                <a:solidFill>
                  <a:srgbClr val="ABD98C"/>
                </a:solidFill>
                <a:latin typeface="Times New Roman"/>
                <a:ea typeface="Times New Roman"/>
                <a:cs typeface="Times New Roman"/>
                <a:sym typeface="Times New Roman"/>
              </a:endParaRPr>
            </a:p>
          </p:txBody>
        </p:sp>
        <p:sp>
          <p:nvSpPr>
            <p:cNvPr id="262" name="Google Shape;262;p16"/>
            <p:cNvSpPr txBox="1"/>
            <p:nvPr/>
          </p:nvSpPr>
          <p:spPr>
            <a:xfrm>
              <a:off x="4502037" y="400438"/>
              <a:ext cx="3199915"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a:solidFill>
                    <a:srgbClr val="FFC000"/>
                  </a:solidFill>
                  <a:effectLst>
                    <a:outerShdw blurRad="50800" dist="38100" algn="l" rotWithShape="0">
                      <a:prstClr val="black">
                        <a:alpha val="40000"/>
                      </a:prstClr>
                    </a:outerShdw>
                    <a:reflection blurRad="6350" stA="60000" endA="900" endPos="58000" dir="5400000" sy="-100000" algn="bl" rotWithShape="0"/>
                  </a:effectLst>
                  <a:latin typeface="UVN Thanh Pho Nang" panose="02060406040706070204" pitchFamily="18" charset="0"/>
                  <a:ea typeface="Times New Roman"/>
                  <a:cs typeface="Times New Roman"/>
                  <a:sym typeface="Times New Roman"/>
                </a:rPr>
                <a:t>DẶN DÒ</a:t>
              </a:r>
              <a:endParaRPr sz="6000" b="1">
                <a:solidFill>
                  <a:srgbClr val="FFC000"/>
                </a:solidFill>
                <a:effectLst>
                  <a:outerShdw blurRad="50800" dist="38100" algn="l" rotWithShape="0">
                    <a:prstClr val="black">
                      <a:alpha val="40000"/>
                    </a:prstClr>
                  </a:outerShdw>
                  <a:reflection blurRad="6350" stA="60000" endA="900" endPos="58000" dir="5400000" sy="-100000" algn="bl" rotWithShape="0"/>
                </a:effectLst>
                <a:latin typeface="UVN Thanh Pho Nang" panose="02060406040706070204" pitchFamily="18" charset="0"/>
                <a:ea typeface="Times New Roman"/>
                <a:cs typeface="Times New Roman"/>
                <a:sym typeface="Times New Roman"/>
              </a:endParaRPr>
            </a:p>
          </p:txBody>
        </p:sp>
        <p:pic>
          <p:nvPicPr>
            <p:cNvPr id="263" name="Google Shape;263;p16"/>
            <p:cNvPicPr preferRelativeResize="0"/>
            <p:nvPr/>
          </p:nvPicPr>
          <p:blipFill rotWithShape="1">
            <a:blip r:embed="rId5">
              <a:alphaModFix/>
            </a:blip>
            <a:srcRect l="11880" r="67601" b="27958"/>
            <a:stretch/>
          </p:blipFill>
          <p:spPr>
            <a:xfrm>
              <a:off x="0" y="4860882"/>
              <a:ext cx="1587260" cy="1997118"/>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p:nvPr/>
        </p:nvSpPr>
        <p:spPr>
          <a:xfrm>
            <a:off x="1079815" y="189879"/>
            <a:ext cx="10032370" cy="1569620"/>
          </a:xfrm>
          <a:prstGeom prst="rect">
            <a:avLst/>
          </a:prstGeom>
          <a:noFill/>
          <a:ln>
            <a:noFill/>
          </a:ln>
        </p:spPr>
        <p:txBody>
          <a:bodyPr spcFirstLastPara="1" wrap="square" lIns="91425" tIns="45700" rIns="91425" bIns="45700" anchor="t" anchorCtr="0">
            <a:spAutoFit/>
          </a:bodyPr>
          <a:lstStyle/>
          <a:p>
            <a:pPr algn="ctr"/>
            <a:r>
              <a:rPr lang="en-US" sz="4800" b="1">
                <a:solidFill>
                  <a:schemeClr val="lt1"/>
                </a:solidFill>
                <a:effectLst>
                  <a:outerShdw blurRad="38100" dist="38100" dir="2700000" algn="tl">
                    <a:srgbClr val="000000">
                      <a:alpha val="43137"/>
                    </a:srgbClr>
                  </a:outerShdw>
                </a:effectLst>
                <a:latin typeface="UTM Guanine" panose="02040603050506020204" pitchFamily="18" charset="0"/>
                <a:sym typeface="Times New Roman"/>
              </a:rPr>
              <a:t>TẬP ĐỌC</a:t>
            </a:r>
            <a:endParaRPr sz="4800" b="1">
              <a:solidFill>
                <a:schemeClr val="lt1"/>
              </a:solidFill>
              <a:effectLst>
                <a:outerShdw blurRad="38100" dist="38100" dir="2700000" algn="tl">
                  <a:srgbClr val="000000">
                    <a:alpha val="43137"/>
                  </a:srgbClr>
                </a:outerShdw>
              </a:effectLst>
              <a:latin typeface="UTM Guanine" panose="02040603050506020204" pitchFamily="18" charset="0"/>
            </a:endParaRPr>
          </a:p>
          <a:p>
            <a:pPr algn="ctr"/>
            <a:r>
              <a:rPr lang="en-US" sz="4800" b="1">
                <a:solidFill>
                  <a:schemeClr val="lt1"/>
                </a:solidFill>
                <a:effectLst>
                  <a:outerShdw blurRad="38100" dist="38100" dir="2700000" algn="tl">
                    <a:srgbClr val="000000">
                      <a:alpha val="43137"/>
                    </a:srgbClr>
                  </a:outerShdw>
                </a:effectLst>
                <a:latin typeface="UTM Guanine" panose="02040603050506020204" pitchFamily="18" charset="0"/>
                <a:sym typeface="Times New Roman"/>
              </a:rPr>
              <a:t>Thư gửi các học sinh (trích)</a:t>
            </a:r>
            <a:endParaRPr sz="4800" b="1">
              <a:solidFill>
                <a:schemeClr val="lt1"/>
              </a:solidFill>
              <a:effectLst>
                <a:outerShdw blurRad="38100" dist="38100" dir="2700000" algn="tl">
                  <a:srgbClr val="000000">
                    <a:alpha val="43137"/>
                  </a:srgbClr>
                </a:outerShdw>
              </a:effectLst>
              <a:latin typeface="UTM Guanine" panose="02040603050506020204" pitchFamily="18" charset="0"/>
              <a:sym typeface="Times New Roman"/>
            </a:endParaRPr>
          </a:p>
        </p:txBody>
      </p:sp>
      <p:pic>
        <p:nvPicPr>
          <p:cNvPr id="63" name="Google Shape;63;p2"/>
          <p:cNvPicPr preferRelativeResize="0"/>
          <p:nvPr/>
        </p:nvPicPr>
        <p:blipFill rotWithShape="1">
          <a:blip r:embed="rId3">
            <a:alphaModFix/>
          </a:blip>
          <a:srcRect/>
          <a:stretch/>
        </p:blipFill>
        <p:spPr>
          <a:xfrm>
            <a:off x="308601" y="1944710"/>
            <a:ext cx="6247237" cy="4262907"/>
          </a:xfrm>
          <a:prstGeom prst="rect">
            <a:avLst/>
          </a:prstGeom>
          <a:noFill/>
          <a:ln>
            <a:noFill/>
          </a:ln>
        </p:spPr>
      </p:pic>
      <p:grpSp>
        <p:nvGrpSpPr>
          <p:cNvPr id="64" name="Google Shape;64;p2"/>
          <p:cNvGrpSpPr/>
          <p:nvPr/>
        </p:nvGrpSpPr>
        <p:grpSpPr>
          <a:xfrm>
            <a:off x="6639003" y="1883529"/>
            <a:ext cx="5213866" cy="1242186"/>
            <a:chOff x="6639003" y="1883529"/>
            <a:chExt cx="5213866" cy="1242186"/>
          </a:xfrm>
        </p:grpSpPr>
        <p:sp>
          <p:nvSpPr>
            <p:cNvPr id="65" name="Google Shape;65;p2"/>
            <p:cNvSpPr/>
            <p:nvPr/>
          </p:nvSpPr>
          <p:spPr>
            <a:xfrm>
              <a:off x="6800539" y="2034934"/>
              <a:ext cx="5052330" cy="901485"/>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0" u="none" strike="noStrike" cap="none">
                  <a:solidFill>
                    <a:srgbClr val="FFFFFF"/>
                  </a:solidFill>
                  <a:latin typeface="Times New Roman"/>
                  <a:ea typeface="Times New Roman"/>
                  <a:cs typeface="Times New Roman"/>
                  <a:sym typeface="Times New Roman"/>
                </a:rPr>
                <a:t>Luyện đọc</a:t>
              </a:r>
              <a:endParaRPr sz="4400" b="1" i="0" u="none" strike="noStrike" cap="none">
                <a:solidFill>
                  <a:srgbClr val="FFFFFF"/>
                </a:solidFill>
                <a:latin typeface="Times New Roman"/>
                <a:ea typeface="Times New Roman"/>
                <a:cs typeface="Times New Roman"/>
                <a:sym typeface="Times New Roman"/>
              </a:endParaRPr>
            </a:p>
          </p:txBody>
        </p:sp>
        <p:grpSp>
          <p:nvGrpSpPr>
            <p:cNvPr id="66" name="Google Shape;66;p2"/>
            <p:cNvGrpSpPr/>
            <p:nvPr/>
          </p:nvGrpSpPr>
          <p:grpSpPr>
            <a:xfrm>
              <a:off x="6639003" y="1883529"/>
              <a:ext cx="1242186" cy="1242186"/>
              <a:chOff x="3608219" y="3464262"/>
              <a:chExt cx="1242186" cy="1242186"/>
            </a:xfrm>
          </p:grpSpPr>
          <p:sp>
            <p:nvSpPr>
              <p:cNvPr id="67" name="Google Shape;67;p2"/>
              <p:cNvSpPr/>
              <p:nvPr/>
            </p:nvSpPr>
            <p:spPr>
              <a:xfrm>
                <a:off x="3759624" y="3615667"/>
                <a:ext cx="939376" cy="93937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8" name="Google Shape;68;p2"/>
              <p:cNvSpPr txBox="1"/>
              <p:nvPr/>
            </p:nvSpPr>
            <p:spPr>
              <a:xfrm>
                <a:off x="3880498" y="3731412"/>
                <a:ext cx="69762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a:solidFill>
                      <a:schemeClr val="lt1"/>
                    </a:solidFill>
                    <a:latin typeface="Times New Roman"/>
                    <a:ea typeface="Times New Roman"/>
                    <a:cs typeface="Times New Roman"/>
                    <a:sym typeface="Times New Roman"/>
                  </a:rPr>
                  <a:t>01</a:t>
                </a:r>
                <a:endParaRPr sz="4000" b="1" i="0" u="none" strike="noStrike" cap="none">
                  <a:solidFill>
                    <a:schemeClr val="lt1"/>
                  </a:solidFill>
                  <a:latin typeface="Times New Roman"/>
                  <a:ea typeface="Times New Roman"/>
                  <a:cs typeface="Times New Roman"/>
                  <a:sym typeface="Times New Roman"/>
                </a:endParaRPr>
              </a:p>
            </p:txBody>
          </p:sp>
          <p:sp>
            <p:nvSpPr>
              <p:cNvPr id="69" name="Google Shape;69;p2"/>
              <p:cNvSpPr/>
              <p:nvPr/>
            </p:nvSpPr>
            <p:spPr>
              <a:xfrm>
                <a:off x="3608219" y="3464262"/>
                <a:ext cx="1242186" cy="1242186"/>
              </a:xfrm>
              <a:prstGeom prst="ellipse">
                <a:avLst/>
              </a:prstGeom>
              <a:noFill/>
              <a:ln w="9525" cap="rnd" cmpd="sng">
                <a:solidFill>
                  <a:schemeClr val="l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grpSp>
        <p:nvGrpSpPr>
          <p:cNvPr id="70" name="Google Shape;70;p2"/>
          <p:cNvGrpSpPr/>
          <p:nvPr/>
        </p:nvGrpSpPr>
        <p:grpSpPr>
          <a:xfrm>
            <a:off x="6639003" y="3416151"/>
            <a:ext cx="5213866" cy="1242186"/>
            <a:chOff x="6639003" y="3416151"/>
            <a:chExt cx="5213866" cy="1242186"/>
          </a:xfrm>
        </p:grpSpPr>
        <p:sp>
          <p:nvSpPr>
            <p:cNvPr id="71" name="Google Shape;71;p2"/>
            <p:cNvSpPr/>
            <p:nvPr/>
          </p:nvSpPr>
          <p:spPr>
            <a:xfrm>
              <a:off x="6800538" y="3592604"/>
              <a:ext cx="5052331" cy="889280"/>
            </a:xfrm>
            <a:prstGeom prst="roundRect">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0" u="none" strike="noStrike" cap="none">
                  <a:solidFill>
                    <a:srgbClr val="FFFFFF"/>
                  </a:solidFill>
                  <a:latin typeface="Times New Roman"/>
                  <a:ea typeface="Times New Roman"/>
                  <a:cs typeface="Times New Roman"/>
                  <a:sym typeface="Times New Roman"/>
                </a:rPr>
                <a:t>    Tìm hiểu bài</a:t>
              </a:r>
              <a:endParaRPr sz="4400" b="1" i="0" u="none" strike="noStrike" cap="none">
                <a:solidFill>
                  <a:srgbClr val="FFFFFF"/>
                </a:solidFill>
                <a:latin typeface="Times New Roman"/>
                <a:ea typeface="Times New Roman"/>
                <a:cs typeface="Times New Roman"/>
                <a:sym typeface="Times New Roman"/>
              </a:endParaRPr>
            </a:p>
          </p:txBody>
        </p:sp>
        <p:grpSp>
          <p:nvGrpSpPr>
            <p:cNvPr id="72" name="Google Shape;72;p2"/>
            <p:cNvGrpSpPr/>
            <p:nvPr/>
          </p:nvGrpSpPr>
          <p:grpSpPr>
            <a:xfrm>
              <a:off x="6639003" y="3416151"/>
              <a:ext cx="1242186" cy="1242186"/>
              <a:chOff x="3608219" y="3464262"/>
              <a:chExt cx="1242186" cy="1242186"/>
            </a:xfrm>
          </p:grpSpPr>
          <p:sp>
            <p:nvSpPr>
              <p:cNvPr id="73" name="Google Shape;73;p2"/>
              <p:cNvSpPr/>
              <p:nvPr/>
            </p:nvSpPr>
            <p:spPr>
              <a:xfrm>
                <a:off x="3759624" y="3615667"/>
                <a:ext cx="939376" cy="939376"/>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4" name="Google Shape;74;p2"/>
              <p:cNvSpPr txBox="1"/>
              <p:nvPr/>
            </p:nvSpPr>
            <p:spPr>
              <a:xfrm>
                <a:off x="3880499" y="3731412"/>
                <a:ext cx="69762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a:solidFill>
                      <a:schemeClr val="lt1"/>
                    </a:solidFill>
                    <a:latin typeface="Times New Roman"/>
                    <a:ea typeface="Times New Roman"/>
                    <a:cs typeface="Times New Roman"/>
                    <a:sym typeface="Times New Roman"/>
                  </a:rPr>
                  <a:t>02</a:t>
                </a:r>
                <a:endParaRPr sz="4000" b="1" i="0" u="none" strike="noStrike" cap="none">
                  <a:solidFill>
                    <a:schemeClr val="lt1"/>
                  </a:solidFill>
                  <a:latin typeface="Times New Roman"/>
                  <a:ea typeface="Times New Roman"/>
                  <a:cs typeface="Times New Roman"/>
                  <a:sym typeface="Times New Roman"/>
                </a:endParaRPr>
              </a:p>
            </p:txBody>
          </p:sp>
          <p:sp>
            <p:nvSpPr>
              <p:cNvPr id="75" name="Google Shape;75;p2"/>
              <p:cNvSpPr/>
              <p:nvPr/>
            </p:nvSpPr>
            <p:spPr>
              <a:xfrm>
                <a:off x="3608219" y="3464262"/>
                <a:ext cx="1242186" cy="1242186"/>
              </a:xfrm>
              <a:prstGeom prst="ellipse">
                <a:avLst/>
              </a:prstGeom>
              <a:noFill/>
              <a:ln w="9525" cap="rnd" cmpd="sng">
                <a:solidFill>
                  <a:schemeClr val="l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grpSp>
        <p:nvGrpSpPr>
          <p:cNvPr id="76" name="Google Shape;76;p2"/>
          <p:cNvGrpSpPr/>
          <p:nvPr/>
        </p:nvGrpSpPr>
        <p:grpSpPr>
          <a:xfrm>
            <a:off x="6639003" y="4974157"/>
            <a:ext cx="5213866" cy="1242186"/>
            <a:chOff x="6639003" y="4974157"/>
            <a:chExt cx="5213866" cy="1242186"/>
          </a:xfrm>
        </p:grpSpPr>
        <p:sp>
          <p:nvSpPr>
            <p:cNvPr id="77" name="Google Shape;77;p2"/>
            <p:cNvSpPr/>
            <p:nvPr/>
          </p:nvSpPr>
          <p:spPr>
            <a:xfrm>
              <a:off x="6800538" y="5150273"/>
              <a:ext cx="5052331" cy="889955"/>
            </a:xfrm>
            <a:prstGeom prst="roundRect">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0" u="none" strike="noStrike" cap="none">
                  <a:solidFill>
                    <a:srgbClr val="FFFFFF"/>
                  </a:solidFill>
                  <a:latin typeface="Times New Roman"/>
                  <a:ea typeface="Times New Roman"/>
                  <a:cs typeface="Times New Roman"/>
                  <a:sym typeface="Times New Roman"/>
                </a:rPr>
                <a:t>       Luyện đọc hay</a:t>
              </a:r>
              <a:endParaRPr sz="4400" b="1" i="0" u="none" strike="noStrike" cap="none">
                <a:solidFill>
                  <a:srgbClr val="FFFFFF"/>
                </a:solidFill>
                <a:latin typeface="Times New Roman"/>
                <a:ea typeface="Times New Roman"/>
                <a:cs typeface="Times New Roman"/>
                <a:sym typeface="Times New Roman"/>
              </a:endParaRPr>
            </a:p>
          </p:txBody>
        </p:sp>
        <p:grpSp>
          <p:nvGrpSpPr>
            <p:cNvPr id="78" name="Google Shape;78;p2"/>
            <p:cNvGrpSpPr/>
            <p:nvPr/>
          </p:nvGrpSpPr>
          <p:grpSpPr>
            <a:xfrm>
              <a:off x="6639003" y="4974157"/>
              <a:ext cx="1242186" cy="1242186"/>
              <a:chOff x="3608219" y="3464262"/>
              <a:chExt cx="1242186" cy="1242186"/>
            </a:xfrm>
          </p:grpSpPr>
          <p:sp>
            <p:nvSpPr>
              <p:cNvPr id="79" name="Google Shape;79;p2"/>
              <p:cNvSpPr/>
              <p:nvPr/>
            </p:nvSpPr>
            <p:spPr>
              <a:xfrm>
                <a:off x="3759624" y="3615667"/>
                <a:ext cx="939376" cy="939376"/>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0" name="Google Shape;80;p2"/>
              <p:cNvSpPr txBox="1"/>
              <p:nvPr/>
            </p:nvSpPr>
            <p:spPr>
              <a:xfrm>
                <a:off x="3880499" y="3731412"/>
                <a:ext cx="69762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a:solidFill>
                      <a:schemeClr val="lt1"/>
                    </a:solidFill>
                    <a:latin typeface="Times New Roman"/>
                    <a:ea typeface="Times New Roman"/>
                    <a:cs typeface="Times New Roman"/>
                    <a:sym typeface="Times New Roman"/>
                  </a:rPr>
                  <a:t>03</a:t>
                </a:r>
                <a:endParaRPr sz="4000" b="1" i="0" u="none" strike="noStrike" cap="none">
                  <a:solidFill>
                    <a:schemeClr val="lt1"/>
                  </a:solidFill>
                  <a:latin typeface="Times New Roman"/>
                  <a:ea typeface="Times New Roman"/>
                  <a:cs typeface="Times New Roman"/>
                  <a:sym typeface="Times New Roman"/>
                </a:endParaRPr>
              </a:p>
            </p:txBody>
          </p:sp>
          <p:sp>
            <p:nvSpPr>
              <p:cNvPr id="81" name="Google Shape;81;p2"/>
              <p:cNvSpPr/>
              <p:nvPr/>
            </p:nvSpPr>
            <p:spPr>
              <a:xfrm>
                <a:off x="3608219" y="3464262"/>
                <a:ext cx="1242186" cy="1242186"/>
              </a:xfrm>
              <a:prstGeom prst="ellipse">
                <a:avLst/>
              </a:prstGeom>
              <a:noFill/>
              <a:ln w="9525" cap="rnd" cmpd="sng">
                <a:solidFill>
                  <a:schemeClr val="l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25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3"/>
          <p:cNvSpPr/>
          <p:nvPr/>
        </p:nvSpPr>
        <p:spPr>
          <a:xfrm>
            <a:off x="170980" y="43357"/>
            <a:ext cx="11891747" cy="69557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2F2F2"/>
              </a:buClr>
              <a:buSzPts val="3200"/>
              <a:buFont typeface="Times New Roman"/>
              <a:buNone/>
            </a:pPr>
            <a:r>
              <a:rPr lang="en-US" sz="3200" b="1" i="0" u="none" strike="noStrike" cap="none">
                <a:solidFill>
                  <a:srgbClr val="F2F2F2"/>
                </a:solidFill>
                <a:latin typeface="Times New Roman"/>
                <a:ea typeface="Times New Roman"/>
                <a:cs typeface="Times New Roman"/>
                <a:sym typeface="Times New Roman"/>
              </a:rPr>
              <a:t>TẬP ĐỌC</a:t>
            </a:r>
            <a:endParaRPr/>
          </a:p>
          <a:p>
            <a:pPr marL="0" marR="0" lvl="0" indent="0" algn="ctr" rtl="0">
              <a:lnSpc>
                <a:spcPct val="100000"/>
              </a:lnSpc>
              <a:spcBef>
                <a:spcPts val="0"/>
              </a:spcBef>
              <a:spcAft>
                <a:spcPts val="0"/>
              </a:spcAft>
              <a:buClr>
                <a:srgbClr val="F2F2F2"/>
              </a:buClr>
              <a:buSzPts val="3200"/>
              <a:buFont typeface="Times New Roman"/>
              <a:buNone/>
            </a:pPr>
            <a:r>
              <a:rPr lang="en-US" sz="3200" b="1" i="0" u="none" strike="noStrike" cap="none">
                <a:solidFill>
                  <a:srgbClr val="F2F2F2"/>
                </a:solidFill>
                <a:latin typeface="Times New Roman"/>
                <a:ea typeface="Times New Roman"/>
                <a:cs typeface="Times New Roman"/>
                <a:sym typeface="Times New Roman"/>
              </a:rPr>
              <a:t>Thư gửi các học sinh (trích)</a:t>
            </a:r>
            <a:endParaRPr/>
          </a:p>
          <a:p>
            <a:pPr marL="0" marR="0" lvl="0" indent="0" algn="just" rtl="0">
              <a:lnSpc>
                <a:spcPct val="100000"/>
              </a:lnSpc>
              <a:spcBef>
                <a:spcPts val="0"/>
              </a:spcBef>
              <a:spcAft>
                <a:spcPts val="0"/>
              </a:spcAft>
              <a:buClr>
                <a:srgbClr val="F2F2F2"/>
              </a:buClr>
              <a:buSzPts val="2200"/>
              <a:buFont typeface="Times New Roman"/>
              <a:buNone/>
            </a:pPr>
            <a:r>
              <a:rPr lang="en-US" sz="2200" b="1" i="0" u="none" strike="noStrike" cap="none">
                <a:solidFill>
                  <a:srgbClr val="F2F2F2"/>
                </a:solidFill>
                <a:latin typeface="Times New Roman"/>
                <a:ea typeface="Times New Roman"/>
                <a:cs typeface="Times New Roman"/>
                <a:sym typeface="Times New Roman"/>
              </a:rPr>
              <a:t>         Các em học sinh,</a:t>
            </a:r>
            <a:endParaRPr/>
          </a:p>
          <a:p>
            <a:pPr marL="0" marR="0" lvl="0" indent="0" algn="just" rtl="0">
              <a:lnSpc>
                <a:spcPct val="100000"/>
              </a:lnSpc>
              <a:spcBef>
                <a:spcPts val="0"/>
              </a:spcBef>
              <a:spcAft>
                <a:spcPts val="0"/>
              </a:spcAft>
              <a:buClr>
                <a:srgbClr val="F2F2F2"/>
              </a:buClr>
              <a:buSzPts val="2200"/>
              <a:buFont typeface="Times New Roman"/>
              <a:buNone/>
            </a:pPr>
            <a:r>
              <a:rPr lang="en-US" sz="2200" b="1" i="0" u="none" strike="noStrike" cap="none">
                <a:solidFill>
                  <a:srgbClr val="F2F2F2"/>
                </a:solidFill>
                <a:latin typeface="Times New Roman"/>
                <a:ea typeface="Times New Roman"/>
                <a:cs typeface="Times New Roman"/>
                <a:sym typeface="Times New Roman"/>
              </a:rPr>
              <a:t>         Ngày hôm nay là ngày khai trường đầu tiên ở nước Việt Nam Dân chủ Cộng hòa. Tôi đã tưởng tượng thấy trước mắt cái cảnh nhộn nhịp tưng bừng của ngày tựu trường ở khắp các nơi. Các em hết thảy đều vui vẻ vì sau mấy tháng giời nghỉ học, sau bao nhiêu cuộc chuyển biến khác thường, các em lại được gặp thầy gặp bạn. Nhưng sung sướng hơn nữa, từ giờ phút này giở đi, các em bắt đầu được nhận một nền giáo dục hoàn toàn Việt Nam. Các em được hưởng sự may mắn đó là nhờ sự hi sinh của biết bao nhiêu đồng bào các em. Vậy các em nghĩ sao?</a:t>
            </a:r>
            <a:endParaRPr/>
          </a:p>
          <a:p>
            <a:pPr marL="0" marR="0" lvl="0" indent="0" algn="just" rtl="0">
              <a:lnSpc>
                <a:spcPct val="100000"/>
              </a:lnSpc>
              <a:spcBef>
                <a:spcPts val="0"/>
              </a:spcBef>
              <a:spcAft>
                <a:spcPts val="0"/>
              </a:spcAft>
              <a:buClr>
                <a:srgbClr val="F2F2F2"/>
              </a:buClr>
              <a:buSzPts val="2200"/>
              <a:buFont typeface="Times New Roman"/>
              <a:buNone/>
            </a:pPr>
            <a:r>
              <a:rPr lang="en-US" sz="2200" b="1" i="0" u="none" strike="noStrike" cap="none">
                <a:solidFill>
                  <a:srgbClr val="F2F2F2"/>
                </a:solidFill>
                <a:latin typeface="Times New Roman"/>
                <a:ea typeface="Times New Roman"/>
                <a:cs typeface="Times New Roman"/>
                <a:sym typeface="Times New Roman"/>
              </a:rPr>
              <a:t>        Trong năm học tới đây, các em hãy cố gắng, siêng năng học tập, ngoan ngoãn, nghe thầy, yêu bạn. Sau 80 năm giời nô lệ làm cho nước nhà bị yếu hèn, ngày nay chúng ta cần phải xây dựng lại cơ đồ mà tổ tiên đã để lại cho chúng ta, làm sao cho chúng ta theo kịp các nước khác trên hoàn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 Ngày hôm nay, nhân buổi tựu trường của các em, tôi chỉ biết chúc các em một năm đầy vui vẻ và đầy kết quả tốt đẹp. </a:t>
            </a:r>
            <a:endParaRPr/>
          </a:p>
          <a:p>
            <a:pPr marL="0" marR="0" lvl="0" indent="0" algn="r" rtl="0">
              <a:lnSpc>
                <a:spcPct val="100000"/>
              </a:lnSpc>
              <a:spcBef>
                <a:spcPts val="0"/>
              </a:spcBef>
              <a:spcAft>
                <a:spcPts val="0"/>
              </a:spcAft>
              <a:buClr>
                <a:srgbClr val="F2F2F2"/>
              </a:buClr>
              <a:buSzPts val="2200"/>
              <a:buFont typeface="Times New Roman"/>
              <a:buNone/>
            </a:pPr>
            <a:r>
              <a:rPr lang="en-US" sz="2200" b="1" i="0" u="none" strike="noStrike" cap="none">
                <a:solidFill>
                  <a:srgbClr val="F2F2F2"/>
                </a:solidFill>
                <a:latin typeface="Times New Roman"/>
                <a:ea typeface="Times New Roman"/>
                <a:cs typeface="Times New Roman"/>
                <a:sym typeface="Times New Roman"/>
              </a:rPr>
              <a:t>Chào các em thân yêu.</a:t>
            </a:r>
            <a:endParaRPr/>
          </a:p>
          <a:p>
            <a:pPr marL="0" marR="0" lvl="0" indent="0" algn="r" rtl="0">
              <a:lnSpc>
                <a:spcPct val="100000"/>
              </a:lnSpc>
              <a:spcBef>
                <a:spcPts val="0"/>
              </a:spcBef>
              <a:spcAft>
                <a:spcPts val="0"/>
              </a:spcAft>
              <a:buClr>
                <a:srgbClr val="F2F2F2"/>
              </a:buClr>
              <a:buSzPts val="2200"/>
              <a:buFont typeface="Times New Roman"/>
              <a:buNone/>
            </a:pPr>
            <a:r>
              <a:rPr lang="en-US" sz="2200" b="1" i="0" u="none" strike="noStrike" cap="none">
                <a:solidFill>
                  <a:srgbClr val="F2F2F2"/>
                </a:solidFill>
                <a:latin typeface="Times New Roman"/>
                <a:ea typeface="Times New Roman"/>
                <a:cs typeface="Times New Roman"/>
                <a:sym typeface="Times New Roman"/>
              </a:rPr>
              <a:t>Hồ Chí Minh</a:t>
            </a:r>
            <a:endParaRPr sz="2200" b="1" i="0" u="none" strike="noStrike" cap="none">
              <a:solidFill>
                <a:srgbClr val="F2F2F2"/>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2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4"/>
          <p:cNvSpPr txBox="1"/>
          <p:nvPr/>
        </p:nvSpPr>
        <p:spPr>
          <a:xfrm>
            <a:off x="136477" y="725083"/>
            <a:ext cx="11873552" cy="59093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rgbClr val="F2F2F2"/>
                </a:solidFill>
                <a:latin typeface="Times New Roman"/>
                <a:ea typeface="Times New Roman"/>
                <a:cs typeface="Times New Roman"/>
                <a:sym typeface="Times New Roman"/>
              </a:rPr>
              <a:t>Thư gửi các học sinh (trích)</a:t>
            </a:r>
            <a:endParaRPr/>
          </a:p>
          <a:p>
            <a:pPr marL="0" marR="0" lvl="0" indent="0" algn="just" rtl="0">
              <a:spcBef>
                <a:spcPts val="0"/>
              </a:spcBef>
              <a:spcAft>
                <a:spcPts val="0"/>
              </a:spcAft>
              <a:buNone/>
            </a:pPr>
            <a:r>
              <a:rPr lang="en-US" sz="2100" b="1" i="0" u="none" strike="noStrike" cap="none">
                <a:solidFill>
                  <a:srgbClr val="F2F2F2"/>
                </a:solidFill>
                <a:latin typeface="Times New Roman"/>
                <a:ea typeface="Times New Roman"/>
                <a:cs typeface="Times New Roman"/>
                <a:sym typeface="Times New Roman"/>
              </a:rPr>
              <a:t>         Các em học sinh,</a:t>
            </a:r>
            <a:endParaRPr/>
          </a:p>
          <a:p>
            <a:pPr marL="0" marR="0" lvl="0" indent="0" algn="just" rtl="0">
              <a:spcBef>
                <a:spcPts val="0"/>
              </a:spcBef>
              <a:spcAft>
                <a:spcPts val="0"/>
              </a:spcAft>
              <a:buNone/>
            </a:pPr>
            <a:r>
              <a:rPr lang="en-US" sz="2100" b="1" i="0" u="none" strike="noStrike" cap="none">
                <a:solidFill>
                  <a:srgbClr val="F2F2F2"/>
                </a:solidFill>
                <a:latin typeface="Times New Roman"/>
                <a:ea typeface="Times New Roman"/>
                <a:cs typeface="Times New Roman"/>
                <a:sym typeface="Times New Roman"/>
              </a:rPr>
              <a:t>         Ngày hôm nay là ngày khai trường đầu tiên ở nước Việt Nam Dân chủ Cộng hòa. Tôi đã tưởng tượng thấy trước mắt cái cảnh nhộn nhịp tưng bừng của ngày tựu trường ở khắp các nơi. Các em hết thảy đều vui vẻ vì sau mấy tháng giời nghỉ học, sau bao nhiêu cuộc chuyển biến khác thường, các em lại được gặp thầy gặp bạn. Nhưng sung sướng hơn nữa, từ giờ phút này giở đi, các em bắt đầu được nhận một nền giáo dục hoàn toàn Việt Nam. Các em được hưởng sự may mắn đó là nhờ sự hi sinh của biết bao nhiêu đồng bào các em. Vậy các em nghĩ sao?</a:t>
            </a:r>
            <a:endParaRPr/>
          </a:p>
          <a:p>
            <a:pPr marL="0" marR="0" lvl="0" indent="0" algn="just" rtl="0">
              <a:spcBef>
                <a:spcPts val="0"/>
              </a:spcBef>
              <a:spcAft>
                <a:spcPts val="0"/>
              </a:spcAft>
              <a:buNone/>
            </a:pPr>
            <a:endParaRPr sz="2100" b="1" i="0" u="none" strike="noStrike" cap="none">
              <a:solidFill>
                <a:srgbClr val="F2F2F2"/>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100" b="1" i="0" u="none" strike="noStrike" cap="none">
                <a:solidFill>
                  <a:srgbClr val="F2F2F2"/>
                </a:solidFill>
                <a:latin typeface="Times New Roman"/>
                <a:ea typeface="Times New Roman"/>
                <a:cs typeface="Times New Roman"/>
                <a:sym typeface="Times New Roman"/>
              </a:rPr>
              <a:t>        Trong năm học tới đây, các em hãy cố gắng, siêng năng học tập, ngoan ngoãn, nghe thầy, yêu bạn. Sau 80 năm giời nô lệ làm cho nước nhà bị yếu hèn, ngày nay chúng ta cần phải xây dựng lại cơ đồ mà tổ tiên đã để lại cho chúng ta, làm sao cho chúng ta theo kịp các nước khác trên hoàn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 Ngày hôm nay, nhân buổi tựu trường của các em, tôi chỉ biết chúc các em một năm đầy vui vẻ và đầy kết quả tốt đẹp. </a:t>
            </a:r>
            <a:endParaRPr/>
          </a:p>
          <a:p>
            <a:pPr marL="0" marR="0" lvl="0" indent="0" algn="r" rtl="0">
              <a:spcBef>
                <a:spcPts val="0"/>
              </a:spcBef>
              <a:spcAft>
                <a:spcPts val="0"/>
              </a:spcAft>
              <a:buNone/>
            </a:pPr>
            <a:r>
              <a:rPr lang="en-US" sz="2100" b="1" i="0" u="none" strike="noStrike" cap="none">
                <a:solidFill>
                  <a:srgbClr val="F2F2F2"/>
                </a:solidFill>
                <a:latin typeface="Times New Roman"/>
                <a:ea typeface="Times New Roman"/>
                <a:cs typeface="Times New Roman"/>
                <a:sym typeface="Times New Roman"/>
              </a:rPr>
              <a:t>Chào các em thân yêu.</a:t>
            </a:r>
            <a:endParaRPr/>
          </a:p>
          <a:p>
            <a:pPr marL="0" marR="0" lvl="0" indent="0" algn="r" rtl="0">
              <a:spcBef>
                <a:spcPts val="0"/>
              </a:spcBef>
              <a:spcAft>
                <a:spcPts val="0"/>
              </a:spcAft>
              <a:buNone/>
            </a:pPr>
            <a:r>
              <a:rPr lang="en-US" sz="2100" b="1" i="0" u="none" strike="noStrike" cap="none">
                <a:solidFill>
                  <a:srgbClr val="F2F2F2"/>
                </a:solidFill>
                <a:latin typeface="Times New Roman"/>
                <a:ea typeface="Times New Roman"/>
                <a:cs typeface="Times New Roman"/>
                <a:sym typeface="Times New Roman"/>
              </a:rPr>
              <a:t>Hồ Chí Minh</a:t>
            </a:r>
            <a:endParaRPr sz="2100" b="1" i="0" u="none" strike="noStrike" cap="none">
              <a:solidFill>
                <a:srgbClr val="F2F2F2"/>
              </a:solidFill>
              <a:latin typeface="Times New Roman"/>
              <a:ea typeface="Times New Roman"/>
              <a:cs typeface="Times New Roman"/>
              <a:sym typeface="Times New Roman"/>
            </a:endParaRPr>
          </a:p>
        </p:txBody>
      </p:sp>
      <p:sp>
        <p:nvSpPr>
          <p:cNvPr id="93" name="Google Shape;93;p4"/>
          <p:cNvSpPr/>
          <p:nvPr/>
        </p:nvSpPr>
        <p:spPr>
          <a:xfrm>
            <a:off x="153731" y="1233194"/>
            <a:ext cx="559241" cy="573206"/>
          </a:xfrm>
          <a:prstGeom prst="roundRect">
            <a:avLst>
              <a:gd name="adj" fmla="val 16667"/>
            </a:avLst>
          </a:prstGeom>
          <a:solidFill>
            <a:srgbClr val="C96507"/>
          </a:solidFill>
          <a:ln w="12700" cap="flat" cmpd="sng">
            <a:solidFill>
              <a:srgbClr val="86430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chemeClr val="lt1"/>
                </a:solidFill>
                <a:latin typeface="Times New Roman"/>
                <a:ea typeface="Times New Roman"/>
                <a:cs typeface="Times New Roman"/>
                <a:sym typeface="Times New Roman"/>
              </a:rPr>
              <a:t>1</a:t>
            </a:r>
            <a:endParaRPr sz="2800" b="1" i="0" u="none" strike="noStrike" cap="none">
              <a:solidFill>
                <a:schemeClr val="lt1"/>
              </a:solidFill>
              <a:latin typeface="Times New Roman"/>
              <a:ea typeface="Times New Roman"/>
              <a:cs typeface="Times New Roman"/>
              <a:sym typeface="Times New Roman"/>
            </a:endParaRPr>
          </a:p>
        </p:txBody>
      </p:sp>
      <p:sp>
        <p:nvSpPr>
          <p:cNvPr id="94" name="Google Shape;94;p4"/>
          <p:cNvSpPr/>
          <p:nvPr/>
        </p:nvSpPr>
        <p:spPr>
          <a:xfrm>
            <a:off x="140082" y="3457780"/>
            <a:ext cx="559241" cy="573206"/>
          </a:xfrm>
          <a:prstGeom prst="roundRect">
            <a:avLst>
              <a:gd name="adj" fmla="val 16667"/>
            </a:avLst>
          </a:prstGeom>
          <a:solidFill>
            <a:srgbClr val="C96507"/>
          </a:solidFill>
          <a:ln w="12700" cap="flat" cmpd="sng">
            <a:solidFill>
              <a:srgbClr val="86430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chemeClr val="lt1"/>
                </a:solidFill>
                <a:latin typeface="Times New Roman"/>
                <a:ea typeface="Times New Roman"/>
                <a:cs typeface="Times New Roman"/>
                <a:sym typeface="Times New Roman"/>
              </a:rPr>
              <a:t>2</a:t>
            </a:r>
            <a:endParaRPr sz="2800" b="1" i="0" u="none" strike="noStrike" cap="none">
              <a:solidFill>
                <a:schemeClr val="lt1"/>
              </a:solidFill>
              <a:latin typeface="Times New Roman"/>
              <a:ea typeface="Times New Roman"/>
              <a:cs typeface="Times New Roman"/>
              <a:sym typeface="Times New Roman"/>
            </a:endParaRPr>
          </a:p>
        </p:txBody>
      </p:sp>
      <p:grpSp>
        <p:nvGrpSpPr>
          <p:cNvPr id="95" name="Google Shape;95;p4"/>
          <p:cNvGrpSpPr/>
          <p:nvPr/>
        </p:nvGrpSpPr>
        <p:grpSpPr>
          <a:xfrm>
            <a:off x="105575" y="64635"/>
            <a:ext cx="3603783" cy="971002"/>
            <a:chOff x="6639003" y="1905600"/>
            <a:chExt cx="4389837" cy="1242186"/>
          </a:xfrm>
        </p:grpSpPr>
        <p:sp>
          <p:nvSpPr>
            <p:cNvPr id="96" name="Google Shape;96;p4"/>
            <p:cNvSpPr/>
            <p:nvPr/>
          </p:nvSpPr>
          <p:spPr>
            <a:xfrm>
              <a:off x="6800541" y="2034933"/>
              <a:ext cx="4228299" cy="1002494"/>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a:solidFill>
                    <a:srgbClr val="FFFFFF"/>
                  </a:solidFill>
                  <a:latin typeface="Times New Roman"/>
                  <a:ea typeface="Times New Roman"/>
                  <a:cs typeface="Times New Roman"/>
                  <a:sym typeface="Times New Roman"/>
                </a:rPr>
                <a:t>       Luyện đọc</a:t>
              </a:r>
              <a:endParaRPr sz="3600" b="1" i="0" u="none" strike="noStrike" cap="none">
                <a:solidFill>
                  <a:srgbClr val="FFFFFF"/>
                </a:solidFill>
                <a:latin typeface="Times New Roman"/>
                <a:ea typeface="Times New Roman"/>
                <a:cs typeface="Times New Roman"/>
                <a:sym typeface="Times New Roman"/>
              </a:endParaRPr>
            </a:p>
          </p:txBody>
        </p:sp>
        <p:grpSp>
          <p:nvGrpSpPr>
            <p:cNvPr id="97" name="Google Shape;97;p4"/>
            <p:cNvGrpSpPr/>
            <p:nvPr/>
          </p:nvGrpSpPr>
          <p:grpSpPr>
            <a:xfrm>
              <a:off x="6639003" y="1905600"/>
              <a:ext cx="1242186" cy="1242186"/>
              <a:chOff x="3608219" y="3486333"/>
              <a:chExt cx="1242186" cy="1242186"/>
            </a:xfrm>
          </p:grpSpPr>
          <p:sp>
            <p:nvSpPr>
              <p:cNvPr id="98" name="Google Shape;98;p4"/>
              <p:cNvSpPr/>
              <p:nvPr/>
            </p:nvSpPr>
            <p:spPr>
              <a:xfrm>
                <a:off x="3759624" y="3659809"/>
                <a:ext cx="939376" cy="93937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9" name="Google Shape;99;p4"/>
              <p:cNvSpPr txBox="1"/>
              <p:nvPr/>
            </p:nvSpPr>
            <p:spPr>
              <a:xfrm>
                <a:off x="3919539" y="3772778"/>
                <a:ext cx="697627" cy="6692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0" u="none" strike="noStrike" cap="none">
                    <a:solidFill>
                      <a:schemeClr val="lt1"/>
                    </a:solidFill>
                    <a:latin typeface="Times New Roman"/>
                    <a:ea typeface="Times New Roman"/>
                    <a:cs typeface="Times New Roman"/>
                    <a:sym typeface="Times New Roman"/>
                  </a:rPr>
                  <a:t>01</a:t>
                </a:r>
                <a:endParaRPr sz="2800" b="1" i="0" u="none" strike="noStrike" cap="none">
                  <a:solidFill>
                    <a:schemeClr val="lt1"/>
                  </a:solidFill>
                  <a:latin typeface="Times New Roman"/>
                  <a:ea typeface="Times New Roman"/>
                  <a:cs typeface="Times New Roman"/>
                  <a:sym typeface="Times New Roman"/>
                </a:endParaRPr>
              </a:p>
            </p:txBody>
          </p:sp>
          <p:sp>
            <p:nvSpPr>
              <p:cNvPr id="100" name="Google Shape;100;p4"/>
              <p:cNvSpPr/>
              <p:nvPr/>
            </p:nvSpPr>
            <p:spPr>
              <a:xfrm>
                <a:off x="3608219" y="3486333"/>
                <a:ext cx="1242186" cy="1242186"/>
              </a:xfrm>
              <a:prstGeom prst="ellipse">
                <a:avLst/>
              </a:prstGeom>
              <a:noFill/>
              <a:ln w="9525" cap="rnd" cmpd="sng">
                <a:solidFill>
                  <a:schemeClr val="l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fade">
                                      <p:cBhvr>
                                        <p:cTn id="12"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105" name="Google Shape;105;p5"/>
          <p:cNvGrpSpPr/>
          <p:nvPr/>
        </p:nvGrpSpPr>
        <p:grpSpPr>
          <a:xfrm>
            <a:off x="102734" y="255064"/>
            <a:ext cx="3650676" cy="1252441"/>
            <a:chOff x="422007" y="174389"/>
            <a:chExt cx="4368999" cy="955121"/>
          </a:xfrm>
        </p:grpSpPr>
        <p:sp>
          <p:nvSpPr>
            <p:cNvPr id="106" name="Google Shape;106;p5"/>
            <p:cNvSpPr/>
            <p:nvPr/>
          </p:nvSpPr>
          <p:spPr>
            <a:xfrm>
              <a:off x="704849" y="476249"/>
              <a:ext cx="4086157" cy="653261"/>
            </a:xfrm>
            <a:custGeom>
              <a:avLst/>
              <a:gdLst/>
              <a:ahLst/>
              <a:cxnLst/>
              <a:rect l="l" t="t" r="r" b="b"/>
              <a:pathLst>
                <a:path w="3948370" h="653261" extrusionOk="0">
                  <a:moveTo>
                    <a:pt x="374650" y="0"/>
                  </a:moveTo>
                  <a:lnTo>
                    <a:pt x="3839561" y="423"/>
                  </a:lnTo>
                  <a:cubicBezTo>
                    <a:pt x="3899655" y="423"/>
                    <a:pt x="3948370" y="49138"/>
                    <a:pt x="3948370" y="109232"/>
                  </a:cubicBezTo>
                  <a:lnTo>
                    <a:pt x="3948370" y="544452"/>
                  </a:lnTo>
                  <a:cubicBezTo>
                    <a:pt x="3948370" y="604546"/>
                    <a:pt x="3899655" y="653261"/>
                    <a:pt x="3839561" y="653261"/>
                  </a:cubicBezTo>
                  <a:lnTo>
                    <a:pt x="117126" y="653261"/>
                  </a:lnTo>
                  <a:cubicBezTo>
                    <a:pt x="57032" y="653261"/>
                    <a:pt x="8317" y="604546"/>
                    <a:pt x="8317" y="544452"/>
                  </a:cubicBezTo>
                  <a:lnTo>
                    <a:pt x="0" y="400051"/>
                  </a:lnTo>
                </a:path>
              </a:pathLst>
            </a:custGeom>
            <a:solidFill>
              <a:srgbClr val="0070C0"/>
            </a:solidFill>
            <a:ln w="38100" cap="rnd" cmpd="sng">
              <a:solidFill>
                <a:srgbClr val="D8D8D8"/>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7" name="Google Shape;107;p5"/>
            <p:cNvSpPr txBox="1"/>
            <p:nvPr/>
          </p:nvSpPr>
          <p:spPr>
            <a:xfrm>
              <a:off x="869018" y="575957"/>
              <a:ext cx="3921987" cy="4928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000"/>
                <a:buFont typeface="Times New Roman"/>
                <a:buNone/>
              </a:pPr>
              <a:r>
                <a:rPr lang="en-US" sz="3600" b="1">
                  <a:solidFill>
                    <a:srgbClr val="FFC000"/>
                  </a:solidFill>
                  <a:effectLst>
                    <a:outerShdw blurRad="38100" dist="38100" dir="2700000" algn="tl">
                      <a:srgbClr val="000000">
                        <a:alpha val="43137"/>
                      </a:srgbClr>
                    </a:outerShdw>
                  </a:effectLst>
                  <a:latin typeface="UVN Thanh Pho Nang" panose="02060406040706070204" pitchFamily="18" charset="0"/>
                  <a:cs typeface="Times New Roman"/>
                  <a:sym typeface="Times New Roman"/>
                </a:rPr>
                <a:t>Luyện đọc từ khó</a:t>
              </a:r>
              <a:endParaRPr sz="3600" b="1">
                <a:solidFill>
                  <a:srgbClr val="FFC000"/>
                </a:solidFill>
                <a:effectLst>
                  <a:outerShdw blurRad="38100" dist="38100" dir="2700000" algn="tl">
                    <a:srgbClr val="000000">
                      <a:alpha val="43137"/>
                    </a:srgbClr>
                  </a:outerShdw>
                </a:effectLst>
                <a:latin typeface="UVN Thanh Pho Nang" panose="02060406040706070204" pitchFamily="18" charset="0"/>
                <a:cs typeface="Times New Roman"/>
                <a:sym typeface="Times New Roman"/>
              </a:endParaRPr>
            </a:p>
          </p:txBody>
        </p:sp>
        <p:pic>
          <p:nvPicPr>
            <p:cNvPr id="108" name="Google Shape;108;p5"/>
            <p:cNvPicPr preferRelativeResize="0"/>
            <p:nvPr/>
          </p:nvPicPr>
          <p:blipFill rotWithShape="1">
            <a:blip r:embed="rId3">
              <a:alphaModFix/>
            </a:blip>
            <a:srcRect/>
            <a:stretch/>
          </p:blipFill>
          <p:spPr>
            <a:xfrm rot="1620599">
              <a:off x="422007" y="174389"/>
              <a:ext cx="596859" cy="747062"/>
            </a:xfrm>
            <a:prstGeom prst="rect">
              <a:avLst/>
            </a:prstGeom>
            <a:noFill/>
            <a:ln>
              <a:noFill/>
            </a:ln>
            <a:effectLst>
              <a:outerShdw blurRad="50800" dist="38100" dir="2700000" algn="tl" rotWithShape="0">
                <a:srgbClr val="000000">
                  <a:alpha val="40000"/>
                </a:srgbClr>
              </a:outerShdw>
            </a:effectLst>
          </p:spPr>
        </p:pic>
      </p:grpSp>
      <p:grpSp>
        <p:nvGrpSpPr>
          <p:cNvPr id="109" name="Google Shape;109;p5"/>
          <p:cNvGrpSpPr/>
          <p:nvPr/>
        </p:nvGrpSpPr>
        <p:grpSpPr>
          <a:xfrm>
            <a:off x="5884629" y="259572"/>
            <a:ext cx="4431150" cy="1236141"/>
            <a:chOff x="422007" y="174389"/>
            <a:chExt cx="3986862" cy="955121"/>
          </a:xfrm>
        </p:grpSpPr>
        <p:sp>
          <p:nvSpPr>
            <p:cNvPr id="110" name="Google Shape;110;p5"/>
            <p:cNvSpPr/>
            <p:nvPr/>
          </p:nvSpPr>
          <p:spPr>
            <a:xfrm>
              <a:off x="704850" y="476249"/>
              <a:ext cx="3704019" cy="653261"/>
            </a:xfrm>
            <a:custGeom>
              <a:avLst/>
              <a:gdLst/>
              <a:ahLst/>
              <a:cxnLst/>
              <a:rect l="l" t="t" r="r" b="b"/>
              <a:pathLst>
                <a:path w="3948370" h="653261" extrusionOk="0">
                  <a:moveTo>
                    <a:pt x="374650" y="0"/>
                  </a:moveTo>
                  <a:lnTo>
                    <a:pt x="3839561" y="423"/>
                  </a:lnTo>
                  <a:cubicBezTo>
                    <a:pt x="3899655" y="423"/>
                    <a:pt x="3948370" y="49138"/>
                    <a:pt x="3948370" y="109232"/>
                  </a:cubicBezTo>
                  <a:lnTo>
                    <a:pt x="3948370" y="544452"/>
                  </a:lnTo>
                  <a:cubicBezTo>
                    <a:pt x="3948370" y="604546"/>
                    <a:pt x="3899655" y="653261"/>
                    <a:pt x="3839561" y="653261"/>
                  </a:cubicBezTo>
                  <a:lnTo>
                    <a:pt x="117126" y="653261"/>
                  </a:lnTo>
                  <a:cubicBezTo>
                    <a:pt x="57032" y="653261"/>
                    <a:pt x="8317" y="604546"/>
                    <a:pt x="8317" y="544452"/>
                  </a:cubicBezTo>
                  <a:lnTo>
                    <a:pt x="0" y="400051"/>
                  </a:lnTo>
                </a:path>
              </a:pathLst>
            </a:custGeom>
            <a:solidFill>
              <a:srgbClr val="0070C0"/>
            </a:solidFill>
            <a:ln w="38100" cap="rnd" cmpd="sng">
              <a:solidFill>
                <a:srgbClr val="D8D8D8"/>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1" name="Google Shape;111;p5"/>
            <p:cNvSpPr txBox="1"/>
            <p:nvPr/>
          </p:nvSpPr>
          <p:spPr>
            <a:xfrm>
              <a:off x="1414180" y="545039"/>
              <a:ext cx="2745975" cy="4993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000"/>
                <a:buFont typeface="Times New Roman"/>
                <a:buNone/>
              </a:pPr>
              <a:r>
                <a:rPr lang="en-US" sz="3600" b="1">
                  <a:solidFill>
                    <a:srgbClr val="FFC000"/>
                  </a:solidFill>
                  <a:effectLst>
                    <a:outerShdw blurRad="38100" dist="38100" dir="2700000" algn="tl">
                      <a:srgbClr val="000000">
                        <a:alpha val="43137"/>
                      </a:srgbClr>
                    </a:outerShdw>
                  </a:effectLst>
                  <a:latin typeface="UVN Thanh Pho Nang" panose="02060406040706070204" pitchFamily="18" charset="0"/>
                  <a:cs typeface="Times New Roman"/>
                  <a:sym typeface="Times New Roman"/>
                </a:rPr>
                <a:t>Luyện đọc câu</a:t>
              </a:r>
              <a:endParaRPr sz="3600" b="1">
                <a:solidFill>
                  <a:srgbClr val="FFC000"/>
                </a:solidFill>
                <a:effectLst>
                  <a:outerShdw blurRad="38100" dist="38100" dir="2700000" algn="tl">
                    <a:srgbClr val="000000">
                      <a:alpha val="43137"/>
                    </a:srgbClr>
                  </a:outerShdw>
                </a:effectLst>
                <a:latin typeface="UVN Thanh Pho Nang" panose="02060406040706070204" pitchFamily="18" charset="0"/>
                <a:cs typeface="Times New Roman"/>
                <a:sym typeface="Times New Roman"/>
              </a:endParaRPr>
            </a:p>
          </p:txBody>
        </p:sp>
        <p:pic>
          <p:nvPicPr>
            <p:cNvPr id="112" name="Google Shape;112;p5"/>
            <p:cNvPicPr preferRelativeResize="0"/>
            <p:nvPr/>
          </p:nvPicPr>
          <p:blipFill rotWithShape="1">
            <a:blip r:embed="rId3">
              <a:alphaModFix/>
            </a:blip>
            <a:srcRect/>
            <a:stretch/>
          </p:blipFill>
          <p:spPr>
            <a:xfrm rot="1620599">
              <a:off x="422007" y="174389"/>
              <a:ext cx="596859" cy="747062"/>
            </a:xfrm>
            <a:prstGeom prst="rect">
              <a:avLst/>
            </a:prstGeom>
            <a:noFill/>
            <a:ln>
              <a:noFill/>
            </a:ln>
            <a:effectLst>
              <a:outerShdw blurRad="50800" dist="38100" dir="2700000" algn="tl" rotWithShape="0">
                <a:srgbClr val="000000">
                  <a:alpha val="40000"/>
                </a:srgbClr>
              </a:outerShdw>
            </a:effectLst>
          </p:spPr>
        </p:pic>
      </p:grpSp>
      <p:sp>
        <p:nvSpPr>
          <p:cNvPr id="113" name="Google Shape;113;p5"/>
          <p:cNvSpPr txBox="1"/>
          <p:nvPr/>
        </p:nvSpPr>
        <p:spPr>
          <a:xfrm>
            <a:off x="968506" y="2028283"/>
            <a:ext cx="2155469" cy="147732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000" b="1" i="0" u="none" strike="noStrike" cap="none">
                <a:solidFill>
                  <a:srgbClr val="F2F2F2"/>
                </a:solidFill>
                <a:latin typeface="Times New Roman"/>
                <a:ea typeface="Times New Roman"/>
                <a:cs typeface="Times New Roman"/>
                <a:sym typeface="Times New Roman"/>
              </a:rPr>
              <a:t>t</a:t>
            </a:r>
            <a:r>
              <a:rPr lang="en-US" sz="3000" b="1" i="0" u="none" strike="noStrike" cap="none">
                <a:solidFill>
                  <a:srgbClr val="FF0000"/>
                </a:solidFill>
                <a:latin typeface="Times New Roman"/>
                <a:ea typeface="Times New Roman"/>
                <a:cs typeface="Times New Roman"/>
                <a:sym typeface="Times New Roman"/>
              </a:rPr>
              <a:t>ựu</a:t>
            </a:r>
            <a:r>
              <a:rPr lang="en-US" sz="3000" b="1" i="0" u="none" strike="noStrike" cap="none">
                <a:solidFill>
                  <a:srgbClr val="F2F2F2"/>
                </a:solidFill>
                <a:latin typeface="Times New Roman"/>
                <a:ea typeface="Times New Roman"/>
                <a:cs typeface="Times New Roman"/>
                <a:sym typeface="Times New Roman"/>
              </a:rPr>
              <a:t> </a:t>
            </a:r>
            <a:r>
              <a:rPr lang="en-US" sz="3000" b="1" i="0" u="none" strike="noStrike" cap="none">
                <a:solidFill>
                  <a:srgbClr val="FF0000"/>
                </a:solidFill>
                <a:latin typeface="Times New Roman"/>
                <a:ea typeface="Times New Roman"/>
                <a:cs typeface="Times New Roman"/>
                <a:sym typeface="Times New Roman"/>
              </a:rPr>
              <a:t>tr</a:t>
            </a:r>
            <a:r>
              <a:rPr lang="en-US" sz="3000" b="1" i="0" u="none" strike="noStrike" cap="none">
                <a:solidFill>
                  <a:srgbClr val="F2F2F2"/>
                </a:solidFill>
                <a:latin typeface="Times New Roman"/>
                <a:ea typeface="Times New Roman"/>
                <a:cs typeface="Times New Roman"/>
                <a:sym typeface="Times New Roman"/>
              </a:rPr>
              <a:t>ường</a:t>
            </a:r>
            <a:endParaRPr/>
          </a:p>
          <a:p>
            <a:pPr marL="0" marR="0" lvl="0" indent="0" algn="l" rtl="0">
              <a:lnSpc>
                <a:spcPct val="150000"/>
              </a:lnSpc>
              <a:spcBef>
                <a:spcPts val="0"/>
              </a:spcBef>
              <a:spcAft>
                <a:spcPts val="0"/>
              </a:spcAft>
              <a:buNone/>
            </a:pPr>
            <a:r>
              <a:rPr lang="en-US" sz="3000" b="1" i="0" u="none" strike="noStrike" cap="none">
                <a:solidFill>
                  <a:srgbClr val="FF0000"/>
                </a:solidFill>
                <a:latin typeface="Times New Roman"/>
                <a:ea typeface="Times New Roman"/>
                <a:cs typeface="Times New Roman"/>
                <a:sym typeface="Times New Roman"/>
              </a:rPr>
              <a:t>s</a:t>
            </a:r>
            <a:r>
              <a:rPr lang="en-US" sz="3000" b="1" i="0" u="none" strike="noStrike" cap="none">
                <a:solidFill>
                  <a:srgbClr val="F2F2F2"/>
                </a:solidFill>
                <a:latin typeface="Times New Roman"/>
                <a:ea typeface="Times New Roman"/>
                <a:cs typeface="Times New Roman"/>
                <a:sym typeface="Times New Roman"/>
              </a:rPr>
              <a:t>ung </a:t>
            </a:r>
            <a:r>
              <a:rPr lang="en-US" sz="3000" b="1" i="0" u="none" strike="noStrike" cap="none">
                <a:solidFill>
                  <a:srgbClr val="FF0000"/>
                </a:solidFill>
                <a:latin typeface="Times New Roman"/>
                <a:ea typeface="Times New Roman"/>
                <a:cs typeface="Times New Roman"/>
                <a:sym typeface="Times New Roman"/>
              </a:rPr>
              <a:t>s</a:t>
            </a:r>
            <a:r>
              <a:rPr lang="en-US" sz="3000" b="1" i="0" u="none" strike="noStrike" cap="none">
                <a:solidFill>
                  <a:srgbClr val="F2F2F2"/>
                </a:solidFill>
                <a:latin typeface="Times New Roman"/>
                <a:ea typeface="Times New Roman"/>
                <a:cs typeface="Times New Roman"/>
                <a:sym typeface="Times New Roman"/>
              </a:rPr>
              <a:t>ướng</a:t>
            </a:r>
            <a:endParaRPr sz="3000" b="1" i="0" u="none" strike="noStrike" cap="none">
              <a:solidFill>
                <a:srgbClr val="F2F2F2"/>
              </a:solidFill>
              <a:latin typeface="Times New Roman"/>
              <a:ea typeface="Times New Roman"/>
              <a:cs typeface="Times New Roman"/>
              <a:sym typeface="Times New Roman"/>
            </a:endParaRPr>
          </a:p>
        </p:txBody>
      </p:sp>
      <p:sp>
        <p:nvSpPr>
          <p:cNvPr id="114" name="Google Shape;114;p5"/>
          <p:cNvSpPr txBox="1"/>
          <p:nvPr/>
        </p:nvSpPr>
        <p:spPr>
          <a:xfrm>
            <a:off x="4382220" y="2213891"/>
            <a:ext cx="7539486"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i="0" u="none" strike="noStrike" cap="none">
                <a:solidFill>
                  <a:srgbClr val="F2F2F2"/>
                </a:solidFill>
                <a:latin typeface="Times New Roman"/>
                <a:ea typeface="Times New Roman"/>
                <a:cs typeface="Times New Roman"/>
                <a:sym typeface="Times New Roman"/>
              </a:rPr>
              <a:t>Ngày hôm nay   là ngày khai trường đầu tiên</a:t>
            </a:r>
            <a:r>
              <a:rPr lang="en-US" sz="3600" b="1" i="0" u="none" strike="noStrike" cap="none">
                <a:solidFill>
                  <a:srgbClr val="FF0000"/>
                </a:solidFill>
                <a:latin typeface="Times New Roman"/>
                <a:ea typeface="Times New Roman"/>
                <a:cs typeface="Times New Roman"/>
                <a:sym typeface="Times New Roman"/>
              </a:rPr>
              <a:t>  </a:t>
            </a:r>
            <a:r>
              <a:rPr lang="en-US" sz="3000" b="1" i="0" u="none" strike="noStrike" cap="none">
                <a:solidFill>
                  <a:srgbClr val="F2F2F2"/>
                </a:solidFill>
                <a:latin typeface="Times New Roman"/>
                <a:ea typeface="Times New Roman"/>
                <a:cs typeface="Times New Roman"/>
                <a:sym typeface="Times New Roman"/>
              </a:rPr>
              <a:t> ở nước Việt Nam Dân chủ Cộng hòa. </a:t>
            </a:r>
            <a:endParaRPr sz="3600" b="1">
              <a:solidFill>
                <a:srgbClr val="FF0000"/>
              </a:solidFill>
              <a:latin typeface="Times New Roman"/>
              <a:ea typeface="Times New Roman"/>
              <a:cs typeface="Times New Roman"/>
              <a:sym typeface="Times New Roman"/>
            </a:endParaRPr>
          </a:p>
        </p:txBody>
      </p:sp>
      <p:cxnSp>
        <p:nvCxnSpPr>
          <p:cNvPr id="115" name="Google Shape;115;p5"/>
          <p:cNvCxnSpPr/>
          <p:nvPr/>
        </p:nvCxnSpPr>
        <p:spPr>
          <a:xfrm>
            <a:off x="4209693" y="362991"/>
            <a:ext cx="0" cy="6119296"/>
          </a:xfrm>
          <a:prstGeom prst="straightConnector1">
            <a:avLst/>
          </a:prstGeom>
          <a:noFill/>
          <a:ln w="57150" cap="flat" cmpd="sng">
            <a:solidFill>
              <a:schemeClr val="accent4"/>
            </a:solidFill>
            <a:prstDash val="solid"/>
            <a:miter lim="800000"/>
            <a:headEnd type="none" w="sm" len="sm"/>
            <a:tailEnd type="none" w="sm" len="sm"/>
          </a:ln>
        </p:spPr>
      </p:cxnSp>
      <p:sp>
        <p:nvSpPr>
          <p:cNvPr id="116" name="Google Shape;116;p5"/>
          <p:cNvSpPr txBox="1"/>
          <p:nvPr/>
        </p:nvSpPr>
        <p:spPr>
          <a:xfrm>
            <a:off x="6800358" y="2151605"/>
            <a:ext cx="255996"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rgbClr val="FF0000"/>
                </a:solidFill>
                <a:latin typeface="Times New Roman"/>
                <a:ea typeface="Times New Roman"/>
                <a:cs typeface="Times New Roman"/>
                <a:sym typeface="Times New Roman"/>
              </a:rPr>
              <a:t>/</a:t>
            </a:r>
            <a:endParaRPr sz="4400">
              <a:solidFill>
                <a:srgbClr val="FF0000"/>
              </a:solidFill>
              <a:latin typeface="Times New Roman"/>
              <a:ea typeface="Times New Roman"/>
              <a:cs typeface="Times New Roman"/>
              <a:sym typeface="Times New Roman"/>
            </a:endParaRPr>
          </a:p>
        </p:txBody>
      </p:sp>
      <p:sp>
        <p:nvSpPr>
          <p:cNvPr id="117" name="Google Shape;117;p5"/>
          <p:cNvSpPr txBox="1"/>
          <p:nvPr/>
        </p:nvSpPr>
        <p:spPr>
          <a:xfrm>
            <a:off x="11724696" y="2152940"/>
            <a:ext cx="255996"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rgbClr val="FF0000"/>
                </a:solidFill>
                <a:latin typeface="Times New Roman"/>
                <a:ea typeface="Times New Roman"/>
                <a:cs typeface="Times New Roman"/>
                <a:sym typeface="Times New Roman"/>
              </a:rPr>
              <a:t>/</a:t>
            </a:r>
            <a:endParaRPr sz="4400">
              <a:solidFill>
                <a:srgbClr val="FF0000"/>
              </a:solidFill>
              <a:latin typeface="Times New Roman"/>
              <a:ea typeface="Times New Roman"/>
              <a:cs typeface="Times New Roman"/>
              <a:sym typeface="Times New Roman"/>
            </a:endParaRPr>
          </a:p>
        </p:txBody>
      </p:sp>
      <p:sp>
        <p:nvSpPr>
          <p:cNvPr id="118" name="Google Shape;118;p5"/>
          <p:cNvSpPr txBox="1"/>
          <p:nvPr/>
        </p:nvSpPr>
        <p:spPr>
          <a:xfrm>
            <a:off x="10393351" y="2593196"/>
            <a:ext cx="579449"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rgbClr val="FF0000"/>
                </a:solidFill>
                <a:latin typeface="Times New Roman"/>
                <a:ea typeface="Times New Roman"/>
                <a:cs typeface="Times New Roman"/>
                <a:sym typeface="Times New Roman"/>
              </a:rPr>
              <a:t>//</a:t>
            </a:r>
            <a:endParaRPr sz="4400">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xEl>
                                              <p:pRg st="0" end="0"/>
                                            </p:txEl>
                                          </p:spTgt>
                                        </p:tgtEl>
                                        <p:attrNameLst>
                                          <p:attrName>style.visibility</p:attrName>
                                        </p:attrNameLst>
                                      </p:cBhvr>
                                      <p:to>
                                        <p:strVal val="visible"/>
                                      </p:to>
                                    </p:set>
                                    <p:animEffect transition="in" filter="fade">
                                      <p:cBhvr>
                                        <p:cTn id="12" dur="500"/>
                                        <p:tgtEl>
                                          <p:spTgt spid="1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3">
                                            <p:txEl>
                                              <p:pRg st="1" end="1"/>
                                            </p:txEl>
                                          </p:spTgt>
                                        </p:tgtEl>
                                        <p:attrNameLst>
                                          <p:attrName>style.visibility</p:attrName>
                                        </p:attrNameLst>
                                      </p:cBhvr>
                                      <p:to>
                                        <p:strVal val="visible"/>
                                      </p:to>
                                    </p:set>
                                    <p:animEffect transition="in" filter="fade">
                                      <p:cBhvr>
                                        <p:cTn id="17" dur="500"/>
                                        <p:tgtEl>
                                          <p:spTgt spid="1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9"/>
                                        </p:tgtEl>
                                        <p:attrNameLst>
                                          <p:attrName>style.visibility</p:attrName>
                                        </p:attrNameLst>
                                      </p:cBhvr>
                                      <p:to>
                                        <p:strVal val="visible"/>
                                      </p:to>
                                    </p:set>
                                    <p:animEffect transition="in" filter="fade">
                                      <p:cBhvr>
                                        <p:cTn id="22" dur="500"/>
                                        <p:tgtEl>
                                          <p:spTgt spid="10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4"/>
                                        </p:tgtEl>
                                        <p:attrNameLst>
                                          <p:attrName>style.visibility</p:attrName>
                                        </p:attrNameLst>
                                      </p:cBhvr>
                                      <p:to>
                                        <p:strVal val="visible"/>
                                      </p:to>
                                    </p:set>
                                    <p:animEffect transition="in" filter="fade">
                                      <p:cBhvr>
                                        <p:cTn id="27" dur="500"/>
                                        <p:tgtEl>
                                          <p:spTgt spid="1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6"/>
                                        </p:tgtEl>
                                        <p:attrNameLst>
                                          <p:attrName>style.visibility</p:attrName>
                                        </p:attrNameLst>
                                      </p:cBhvr>
                                      <p:to>
                                        <p:strVal val="visible"/>
                                      </p:to>
                                    </p:set>
                                    <p:animEffect transition="in" filter="fade">
                                      <p:cBhvr>
                                        <p:cTn id="32" dur="500"/>
                                        <p:tgtEl>
                                          <p:spTgt spid="116"/>
                                        </p:tgtEl>
                                      </p:cBhvr>
                                    </p:animEffect>
                                  </p:childTnLst>
                                </p:cTn>
                              </p:par>
                              <p:par>
                                <p:cTn id="33" presetID="10" presetClass="entr" presetSubtype="0" fill="hold" nodeType="withEffect">
                                  <p:stCondLst>
                                    <p:cond delay="0"/>
                                  </p:stCondLst>
                                  <p:childTnLst>
                                    <p:set>
                                      <p:cBhvr>
                                        <p:cTn id="34" dur="1" fill="hold">
                                          <p:stCondLst>
                                            <p:cond delay="0"/>
                                          </p:stCondLst>
                                        </p:cTn>
                                        <p:tgtEl>
                                          <p:spTgt spid="117"/>
                                        </p:tgtEl>
                                        <p:attrNameLst>
                                          <p:attrName>style.visibility</p:attrName>
                                        </p:attrNameLst>
                                      </p:cBhvr>
                                      <p:to>
                                        <p:strVal val="visible"/>
                                      </p:to>
                                    </p:set>
                                    <p:animEffect transition="in" filter="fade">
                                      <p:cBhvr>
                                        <p:cTn id="35" dur="500"/>
                                        <p:tgtEl>
                                          <p:spTgt spid="117"/>
                                        </p:tgtEl>
                                      </p:cBhvr>
                                    </p:animEffect>
                                  </p:childTnLst>
                                </p:cTn>
                              </p:par>
                              <p:par>
                                <p:cTn id="36" presetID="10" presetClass="entr" presetSubtype="0" fill="hold" nodeType="withEffect">
                                  <p:stCondLst>
                                    <p:cond delay="0"/>
                                  </p:stCondLst>
                                  <p:childTnLst>
                                    <p:set>
                                      <p:cBhvr>
                                        <p:cTn id="37" dur="1" fill="hold">
                                          <p:stCondLst>
                                            <p:cond delay="0"/>
                                          </p:stCondLst>
                                        </p:cTn>
                                        <p:tgtEl>
                                          <p:spTgt spid="118"/>
                                        </p:tgtEl>
                                        <p:attrNameLst>
                                          <p:attrName>style.visibility</p:attrName>
                                        </p:attrNameLst>
                                      </p:cBhvr>
                                      <p:to>
                                        <p:strVal val="visible"/>
                                      </p:to>
                                    </p:set>
                                    <p:animEffect transition="in" filter="fade">
                                      <p:cBhvr>
                                        <p:cTn id="38"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grpSp>
        <p:nvGrpSpPr>
          <p:cNvPr id="123" name="Google Shape;123;p6"/>
          <p:cNvGrpSpPr/>
          <p:nvPr/>
        </p:nvGrpSpPr>
        <p:grpSpPr>
          <a:xfrm>
            <a:off x="52878" y="-95345"/>
            <a:ext cx="3328678" cy="976574"/>
            <a:chOff x="422007" y="174389"/>
            <a:chExt cx="4224502" cy="976574"/>
          </a:xfrm>
        </p:grpSpPr>
        <p:sp>
          <p:nvSpPr>
            <p:cNvPr id="124" name="Google Shape;124;p6"/>
            <p:cNvSpPr/>
            <p:nvPr/>
          </p:nvSpPr>
          <p:spPr>
            <a:xfrm>
              <a:off x="704849" y="476249"/>
              <a:ext cx="3941660" cy="653261"/>
            </a:xfrm>
            <a:custGeom>
              <a:avLst/>
              <a:gdLst/>
              <a:ahLst/>
              <a:cxnLst/>
              <a:rect l="l" t="t" r="r" b="b"/>
              <a:pathLst>
                <a:path w="3948370" h="653261" extrusionOk="0">
                  <a:moveTo>
                    <a:pt x="374650" y="0"/>
                  </a:moveTo>
                  <a:lnTo>
                    <a:pt x="3839561" y="423"/>
                  </a:lnTo>
                  <a:cubicBezTo>
                    <a:pt x="3899655" y="423"/>
                    <a:pt x="3948370" y="49138"/>
                    <a:pt x="3948370" y="109232"/>
                  </a:cubicBezTo>
                  <a:lnTo>
                    <a:pt x="3948370" y="544452"/>
                  </a:lnTo>
                  <a:cubicBezTo>
                    <a:pt x="3948370" y="604546"/>
                    <a:pt x="3899655" y="653261"/>
                    <a:pt x="3839561" y="653261"/>
                  </a:cubicBezTo>
                  <a:lnTo>
                    <a:pt x="117126" y="653261"/>
                  </a:lnTo>
                  <a:cubicBezTo>
                    <a:pt x="57032" y="653261"/>
                    <a:pt x="8317" y="604546"/>
                    <a:pt x="8317" y="544452"/>
                  </a:cubicBezTo>
                  <a:lnTo>
                    <a:pt x="0" y="400051"/>
                  </a:lnTo>
                </a:path>
              </a:pathLst>
            </a:custGeom>
            <a:solidFill>
              <a:srgbClr val="0070C0"/>
            </a:solidFill>
            <a:ln w="38100" cap="rnd" cmpd="sng">
              <a:solidFill>
                <a:srgbClr val="D8D8D8"/>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 name="Google Shape;125;p6"/>
            <p:cNvSpPr txBox="1"/>
            <p:nvPr/>
          </p:nvSpPr>
          <p:spPr>
            <a:xfrm>
              <a:off x="1349835" y="504673"/>
              <a:ext cx="3296673"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Times New Roman"/>
                <a:buNone/>
              </a:pPr>
              <a:r>
                <a:rPr lang="en-US" sz="3600" b="1">
                  <a:solidFill>
                    <a:srgbClr val="FFC000"/>
                  </a:solidFill>
                  <a:effectLst>
                    <a:outerShdw blurRad="38100" dist="38100" dir="2700000" algn="tl">
                      <a:srgbClr val="000000">
                        <a:alpha val="43137"/>
                      </a:srgbClr>
                    </a:outerShdw>
                  </a:effectLst>
                  <a:latin typeface="UVN Thanh Pho Nang" panose="02060406040706070204" pitchFamily="18" charset="0"/>
                  <a:cs typeface="Times New Roman"/>
                  <a:sym typeface="Times New Roman"/>
                </a:rPr>
                <a:t>Giải nghĩa từ</a:t>
              </a:r>
              <a:endParaRPr sz="3600" b="1">
                <a:solidFill>
                  <a:srgbClr val="FFC000"/>
                </a:solidFill>
                <a:effectLst>
                  <a:outerShdw blurRad="38100" dist="38100" dir="2700000" algn="tl">
                    <a:srgbClr val="000000">
                      <a:alpha val="43137"/>
                    </a:srgbClr>
                  </a:outerShdw>
                </a:effectLst>
                <a:latin typeface="UVN Thanh Pho Nang" panose="02060406040706070204" pitchFamily="18" charset="0"/>
                <a:cs typeface="Times New Roman"/>
                <a:sym typeface="Times New Roman"/>
              </a:endParaRPr>
            </a:p>
          </p:txBody>
        </p:sp>
        <p:pic>
          <p:nvPicPr>
            <p:cNvPr id="126" name="Google Shape;126;p6"/>
            <p:cNvPicPr preferRelativeResize="0"/>
            <p:nvPr/>
          </p:nvPicPr>
          <p:blipFill rotWithShape="1">
            <a:blip r:embed="rId3">
              <a:alphaModFix/>
            </a:blip>
            <a:srcRect/>
            <a:stretch/>
          </p:blipFill>
          <p:spPr>
            <a:xfrm rot="1620599">
              <a:off x="422007" y="174389"/>
              <a:ext cx="596859" cy="747062"/>
            </a:xfrm>
            <a:prstGeom prst="rect">
              <a:avLst/>
            </a:prstGeom>
            <a:noFill/>
            <a:ln>
              <a:noFill/>
            </a:ln>
            <a:effectLst>
              <a:outerShdw blurRad="50800" dist="38100" dir="2700000" algn="tl" rotWithShape="0">
                <a:srgbClr val="000000">
                  <a:alpha val="40000"/>
                </a:srgbClr>
              </a:outerShdw>
            </a:effectLst>
          </p:spPr>
        </p:pic>
      </p:grpSp>
      <p:grpSp>
        <p:nvGrpSpPr>
          <p:cNvPr id="127" name="Google Shape;127;p6"/>
          <p:cNvGrpSpPr/>
          <p:nvPr/>
        </p:nvGrpSpPr>
        <p:grpSpPr>
          <a:xfrm>
            <a:off x="667160" y="1119959"/>
            <a:ext cx="10443663" cy="5341613"/>
            <a:chOff x="667160" y="1119959"/>
            <a:chExt cx="10443663" cy="5341613"/>
          </a:xfrm>
        </p:grpSpPr>
        <p:sp>
          <p:nvSpPr>
            <p:cNvPr id="128" name="Google Shape;128;p6"/>
            <p:cNvSpPr txBox="1"/>
            <p:nvPr/>
          </p:nvSpPr>
          <p:spPr>
            <a:xfrm>
              <a:off x="667160" y="1119959"/>
              <a:ext cx="10443663"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F2F2F2"/>
                  </a:solidFill>
                  <a:latin typeface="Times New Roman"/>
                  <a:ea typeface="Times New Roman"/>
                  <a:cs typeface="Times New Roman"/>
                  <a:sym typeface="Times New Roman"/>
                </a:rPr>
                <a:t>Việt Nam Dân chủ Cộng hòa: </a:t>
              </a:r>
              <a:r>
                <a:rPr lang="en-US" sz="2800">
                  <a:solidFill>
                    <a:srgbClr val="F2F2F2"/>
                  </a:solidFill>
                  <a:latin typeface="Times New Roman"/>
                  <a:ea typeface="Times New Roman"/>
                  <a:cs typeface="Times New Roman"/>
                  <a:sym typeface="Times New Roman"/>
                </a:rPr>
                <a:t>tên nước ta từ năm 1945 đến năm 1976.</a:t>
              </a:r>
              <a:endParaRPr/>
            </a:p>
          </p:txBody>
        </p:sp>
        <p:grpSp>
          <p:nvGrpSpPr>
            <p:cNvPr id="129" name="Google Shape;129;p6"/>
            <p:cNvGrpSpPr/>
            <p:nvPr/>
          </p:nvGrpSpPr>
          <p:grpSpPr>
            <a:xfrm>
              <a:off x="2572112" y="1798457"/>
              <a:ext cx="6563146" cy="4663115"/>
              <a:chOff x="2572112" y="1798457"/>
              <a:chExt cx="6563146" cy="4663115"/>
            </a:xfrm>
          </p:grpSpPr>
          <p:pic>
            <p:nvPicPr>
              <p:cNvPr id="130" name="Google Shape;130;p6"/>
              <p:cNvPicPr preferRelativeResize="0"/>
              <p:nvPr/>
            </p:nvPicPr>
            <p:blipFill rotWithShape="1">
              <a:blip r:embed="rId4">
                <a:alphaModFix/>
              </a:blip>
              <a:srcRect/>
              <a:stretch/>
            </p:blipFill>
            <p:spPr>
              <a:xfrm>
                <a:off x="2572112" y="1798457"/>
                <a:ext cx="6563146" cy="4221518"/>
              </a:xfrm>
              <a:prstGeom prst="rect">
                <a:avLst/>
              </a:prstGeom>
              <a:noFill/>
              <a:ln>
                <a:noFill/>
              </a:ln>
            </p:spPr>
          </p:pic>
          <p:sp>
            <p:nvSpPr>
              <p:cNvPr id="131" name="Google Shape;131;p6"/>
              <p:cNvSpPr txBox="1"/>
              <p:nvPr/>
            </p:nvSpPr>
            <p:spPr>
              <a:xfrm>
                <a:off x="2996250" y="6061462"/>
                <a:ext cx="580269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i="1">
                    <a:solidFill>
                      <a:srgbClr val="F2F2F2"/>
                    </a:solidFill>
                    <a:latin typeface="Times New Roman"/>
                    <a:ea typeface="Times New Roman"/>
                    <a:cs typeface="Times New Roman"/>
                    <a:sym typeface="Times New Roman"/>
                  </a:rPr>
                  <a:t>(Nguồn: https://bqllang.gov.vn/tin-tuc/tin-tong-hop)</a:t>
                </a: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grpSp>
        <p:nvGrpSpPr>
          <p:cNvPr id="136" name="Google Shape;136;p7"/>
          <p:cNvGrpSpPr/>
          <p:nvPr/>
        </p:nvGrpSpPr>
        <p:grpSpPr>
          <a:xfrm>
            <a:off x="52878" y="-95345"/>
            <a:ext cx="3328678" cy="976574"/>
            <a:chOff x="422007" y="174389"/>
            <a:chExt cx="4224502" cy="976574"/>
          </a:xfrm>
        </p:grpSpPr>
        <p:sp>
          <p:nvSpPr>
            <p:cNvPr id="137" name="Google Shape;137;p7"/>
            <p:cNvSpPr/>
            <p:nvPr/>
          </p:nvSpPr>
          <p:spPr>
            <a:xfrm>
              <a:off x="704849" y="476249"/>
              <a:ext cx="3941660" cy="653261"/>
            </a:xfrm>
            <a:custGeom>
              <a:avLst/>
              <a:gdLst/>
              <a:ahLst/>
              <a:cxnLst/>
              <a:rect l="l" t="t" r="r" b="b"/>
              <a:pathLst>
                <a:path w="3948370" h="653261" extrusionOk="0">
                  <a:moveTo>
                    <a:pt x="374650" y="0"/>
                  </a:moveTo>
                  <a:lnTo>
                    <a:pt x="3839561" y="423"/>
                  </a:lnTo>
                  <a:cubicBezTo>
                    <a:pt x="3899655" y="423"/>
                    <a:pt x="3948370" y="49138"/>
                    <a:pt x="3948370" y="109232"/>
                  </a:cubicBezTo>
                  <a:lnTo>
                    <a:pt x="3948370" y="544452"/>
                  </a:lnTo>
                  <a:cubicBezTo>
                    <a:pt x="3948370" y="604546"/>
                    <a:pt x="3899655" y="653261"/>
                    <a:pt x="3839561" y="653261"/>
                  </a:cubicBezTo>
                  <a:lnTo>
                    <a:pt x="117126" y="653261"/>
                  </a:lnTo>
                  <a:cubicBezTo>
                    <a:pt x="57032" y="653261"/>
                    <a:pt x="8317" y="604546"/>
                    <a:pt x="8317" y="544452"/>
                  </a:cubicBezTo>
                  <a:lnTo>
                    <a:pt x="0" y="400051"/>
                  </a:lnTo>
                </a:path>
              </a:pathLst>
            </a:custGeom>
            <a:solidFill>
              <a:srgbClr val="0070C0"/>
            </a:solidFill>
            <a:ln w="38100" cap="rnd" cmpd="sng">
              <a:solidFill>
                <a:srgbClr val="D8D8D8"/>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8" name="Google Shape;138;p7"/>
            <p:cNvSpPr txBox="1"/>
            <p:nvPr/>
          </p:nvSpPr>
          <p:spPr>
            <a:xfrm>
              <a:off x="1349835" y="504673"/>
              <a:ext cx="3296673"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Times New Roman"/>
                <a:buNone/>
              </a:pPr>
              <a:r>
                <a:rPr lang="en-US" sz="3600" b="1">
                  <a:solidFill>
                    <a:srgbClr val="FFC000"/>
                  </a:solidFill>
                  <a:effectLst>
                    <a:outerShdw blurRad="38100" dist="38100" dir="2700000" algn="tl">
                      <a:srgbClr val="000000">
                        <a:alpha val="43137"/>
                      </a:srgbClr>
                    </a:outerShdw>
                  </a:effectLst>
                  <a:latin typeface="UVN Thanh Pho Nang" panose="02060406040706070204" pitchFamily="18" charset="0"/>
                  <a:cs typeface="Times New Roman"/>
                  <a:sym typeface="Times New Roman"/>
                </a:rPr>
                <a:t>Giải nghĩa từ</a:t>
              </a:r>
              <a:endParaRPr sz="3600" b="1">
                <a:solidFill>
                  <a:srgbClr val="FFC000"/>
                </a:solidFill>
                <a:effectLst>
                  <a:outerShdw blurRad="38100" dist="38100" dir="2700000" algn="tl">
                    <a:srgbClr val="000000">
                      <a:alpha val="43137"/>
                    </a:srgbClr>
                  </a:outerShdw>
                </a:effectLst>
                <a:latin typeface="UVN Thanh Pho Nang" panose="02060406040706070204" pitchFamily="18" charset="0"/>
                <a:cs typeface="Times New Roman"/>
                <a:sym typeface="Times New Roman"/>
              </a:endParaRPr>
            </a:p>
          </p:txBody>
        </p:sp>
        <p:pic>
          <p:nvPicPr>
            <p:cNvPr id="139" name="Google Shape;139;p7"/>
            <p:cNvPicPr preferRelativeResize="0"/>
            <p:nvPr/>
          </p:nvPicPr>
          <p:blipFill rotWithShape="1">
            <a:blip r:embed="rId3">
              <a:alphaModFix/>
            </a:blip>
            <a:srcRect/>
            <a:stretch/>
          </p:blipFill>
          <p:spPr>
            <a:xfrm rot="1620599">
              <a:off x="422007" y="174389"/>
              <a:ext cx="596859" cy="747062"/>
            </a:xfrm>
            <a:prstGeom prst="rect">
              <a:avLst/>
            </a:prstGeom>
            <a:noFill/>
            <a:ln>
              <a:noFill/>
            </a:ln>
            <a:effectLst>
              <a:outerShdw blurRad="50800" dist="38100" dir="2700000" algn="tl" rotWithShape="0">
                <a:srgbClr val="000000">
                  <a:alpha val="40000"/>
                </a:srgbClr>
              </a:outerShdw>
            </a:effectLst>
          </p:spPr>
        </p:pic>
      </p:grpSp>
      <p:grpSp>
        <p:nvGrpSpPr>
          <p:cNvPr id="140" name="Google Shape;140;p7"/>
          <p:cNvGrpSpPr/>
          <p:nvPr/>
        </p:nvGrpSpPr>
        <p:grpSpPr>
          <a:xfrm>
            <a:off x="461059" y="988564"/>
            <a:ext cx="11322623" cy="5449798"/>
            <a:chOff x="461059" y="988564"/>
            <a:chExt cx="11322623" cy="5449798"/>
          </a:xfrm>
        </p:grpSpPr>
        <p:sp>
          <p:nvSpPr>
            <p:cNvPr id="141" name="Google Shape;141;p7"/>
            <p:cNvSpPr/>
            <p:nvPr/>
          </p:nvSpPr>
          <p:spPr>
            <a:xfrm>
              <a:off x="461059" y="988564"/>
              <a:ext cx="11322623" cy="129266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b="1">
                  <a:solidFill>
                    <a:srgbClr val="F2F2F2"/>
                  </a:solidFill>
                  <a:latin typeface="Times New Roman"/>
                  <a:ea typeface="Times New Roman"/>
                  <a:cs typeface="Times New Roman"/>
                  <a:sym typeface="Times New Roman"/>
                </a:rPr>
                <a:t>Bao nhiêu cuộc chuyển biến khác thường: </a:t>
              </a:r>
              <a:r>
                <a:rPr lang="en-US" sz="2600">
                  <a:solidFill>
                    <a:srgbClr val="F2F2F2"/>
                  </a:solidFill>
                  <a:latin typeface="Times New Roman"/>
                  <a:ea typeface="Times New Roman"/>
                  <a:cs typeface="Times New Roman"/>
                  <a:sym typeface="Times New Roman"/>
                </a:rPr>
                <a:t>ý nói những sự kiện lớn từ giữa năm 1945 đến ngày khai giảng, nổi bật là cuộc Cách mạng tháng Tám và sự ra đời nước Việt Nam Dân chủ Cộng hòa.</a:t>
              </a:r>
              <a:endParaRPr/>
            </a:p>
          </p:txBody>
        </p:sp>
        <p:grpSp>
          <p:nvGrpSpPr>
            <p:cNvPr id="142" name="Google Shape;142;p7"/>
            <p:cNvGrpSpPr/>
            <p:nvPr/>
          </p:nvGrpSpPr>
          <p:grpSpPr>
            <a:xfrm>
              <a:off x="1104023" y="2398143"/>
              <a:ext cx="9817011" cy="4040219"/>
              <a:chOff x="864340" y="2281226"/>
              <a:chExt cx="9988338" cy="4197920"/>
            </a:xfrm>
          </p:grpSpPr>
          <p:pic>
            <p:nvPicPr>
              <p:cNvPr id="143" name="Google Shape;143;p7"/>
              <p:cNvPicPr preferRelativeResize="0"/>
              <p:nvPr/>
            </p:nvPicPr>
            <p:blipFill rotWithShape="1">
              <a:blip r:embed="rId4">
                <a:alphaModFix/>
              </a:blip>
              <a:srcRect/>
              <a:stretch/>
            </p:blipFill>
            <p:spPr>
              <a:xfrm>
                <a:off x="2767929" y="2281226"/>
                <a:ext cx="6035040" cy="3776472"/>
              </a:xfrm>
              <a:prstGeom prst="rect">
                <a:avLst/>
              </a:prstGeom>
              <a:noFill/>
              <a:ln>
                <a:noFill/>
              </a:ln>
            </p:spPr>
          </p:pic>
          <p:sp>
            <p:nvSpPr>
              <p:cNvPr id="144" name="Google Shape;144;p7"/>
              <p:cNvSpPr txBox="1"/>
              <p:nvPr/>
            </p:nvSpPr>
            <p:spPr>
              <a:xfrm>
                <a:off x="864340" y="6063419"/>
                <a:ext cx="9988338" cy="4157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i="1">
                    <a:solidFill>
                      <a:srgbClr val="F2F2F2"/>
                    </a:solidFill>
                    <a:latin typeface="Times New Roman"/>
                    <a:ea typeface="Times New Roman"/>
                    <a:cs typeface="Times New Roman"/>
                    <a:sym typeface="Times New Roman"/>
                  </a:rPr>
                  <a:t>(Nguồn: http://congdoan.quangtri.gov.vn/Cac-chuyen-de/cach-mang-thang-tam-nam-1945)</a:t>
                </a: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grpSp>
        <p:nvGrpSpPr>
          <p:cNvPr id="149" name="Google Shape;149;p8"/>
          <p:cNvGrpSpPr/>
          <p:nvPr/>
        </p:nvGrpSpPr>
        <p:grpSpPr>
          <a:xfrm>
            <a:off x="225408" y="46683"/>
            <a:ext cx="3328678" cy="1050632"/>
            <a:chOff x="422007" y="174389"/>
            <a:chExt cx="4224502" cy="955121"/>
          </a:xfrm>
        </p:grpSpPr>
        <p:sp>
          <p:nvSpPr>
            <p:cNvPr id="150" name="Google Shape;150;p8"/>
            <p:cNvSpPr/>
            <p:nvPr/>
          </p:nvSpPr>
          <p:spPr>
            <a:xfrm>
              <a:off x="704849" y="476249"/>
              <a:ext cx="3941660" cy="653261"/>
            </a:xfrm>
            <a:custGeom>
              <a:avLst/>
              <a:gdLst/>
              <a:ahLst/>
              <a:cxnLst/>
              <a:rect l="l" t="t" r="r" b="b"/>
              <a:pathLst>
                <a:path w="3948370" h="653261" extrusionOk="0">
                  <a:moveTo>
                    <a:pt x="374650" y="0"/>
                  </a:moveTo>
                  <a:lnTo>
                    <a:pt x="3839561" y="423"/>
                  </a:lnTo>
                  <a:cubicBezTo>
                    <a:pt x="3899655" y="423"/>
                    <a:pt x="3948370" y="49138"/>
                    <a:pt x="3948370" y="109232"/>
                  </a:cubicBezTo>
                  <a:lnTo>
                    <a:pt x="3948370" y="544452"/>
                  </a:lnTo>
                  <a:cubicBezTo>
                    <a:pt x="3948370" y="604546"/>
                    <a:pt x="3899655" y="653261"/>
                    <a:pt x="3839561" y="653261"/>
                  </a:cubicBezTo>
                  <a:lnTo>
                    <a:pt x="117126" y="653261"/>
                  </a:lnTo>
                  <a:cubicBezTo>
                    <a:pt x="57032" y="653261"/>
                    <a:pt x="8317" y="604546"/>
                    <a:pt x="8317" y="544452"/>
                  </a:cubicBezTo>
                  <a:lnTo>
                    <a:pt x="0" y="400051"/>
                  </a:lnTo>
                </a:path>
              </a:pathLst>
            </a:custGeom>
            <a:solidFill>
              <a:srgbClr val="0070C0"/>
            </a:solidFill>
            <a:ln w="38100" cap="rnd" cmpd="sng">
              <a:solidFill>
                <a:srgbClr val="D8D8D8"/>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 name="Google Shape;151;p8"/>
            <p:cNvSpPr txBox="1"/>
            <p:nvPr/>
          </p:nvSpPr>
          <p:spPr>
            <a:xfrm>
              <a:off x="1018389" y="504673"/>
              <a:ext cx="3529811" cy="5875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Times New Roman"/>
                <a:buNone/>
              </a:pPr>
              <a:r>
                <a:rPr lang="en-US" sz="3600" b="1" i="0" u="none" strike="noStrike" cap="none">
                  <a:solidFill>
                    <a:srgbClr val="FFC000"/>
                  </a:solidFill>
                  <a:effectLst>
                    <a:outerShdw blurRad="38100" dist="38100" dir="2700000" algn="tl">
                      <a:srgbClr val="000000">
                        <a:alpha val="43137"/>
                      </a:srgbClr>
                    </a:outerShdw>
                  </a:effectLst>
                  <a:latin typeface="UVN Thanh Pho Nang" panose="02060406040706070204" pitchFamily="18" charset="0"/>
                  <a:ea typeface="Times New Roman"/>
                  <a:cs typeface="Times New Roman"/>
                  <a:sym typeface="Times New Roman"/>
                </a:rPr>
                <a:t>Giải nghĩa từ</a:t>
              </a:r>
              <a:endParaRPr sz="3600" b="1" i="0" u="none" strike="noStrike" cap="none">
                <a:solidFill>
                  <a:srgbClr val="FFC000"/>
                </a:solidFill>
                <a:effectLst>
                  <a:outerShdw blurRad="38100" dist="38100" dir="2700000" algn="tl">
                    <a:srgbClr val="000000">
                      <a:alpha val="43137"/>
                    </a:srgbClr>
                  </a:outerShdw>
                </a:effectLst>
                <a:latin typeface="UVN Thanh Pho Nang" panose="02060406040706070204" pitchFamily="18" charset="0"/>
                <a:ea typeface="Times New Roman"/>
                <a:cs typeface="Times New Roman"/>
                <a:sym typeface="Times New Roman"/>
              </a:endParaRPr>
            </a:p>
          </p:txBody>
        </p:sp>
        <p:pic>
          <p:nvPicPr>
            <p:cNvPr id="152" name="Google Shape;152;p8"/>
            <p:cNvPicPr preferRelativeResize="0"/>
            <p:nvPr/>
          </p:nvPicPr>
          <p:blipFill rotWithShape="1">
            <a:blip r:embed="rId3">
              <a:alphaModFix/>
            </a:blip>
            <a:srcRect/>
            <a:stretch/>
          </p:blipFill>
          <p:spPr>
            <a:xfrm rot="1620599">
              <a:off x="422007" y="174389"/>
              <a:ext cx="596859" cy="747062"/>
            </a:xfrm>
            <a:prstGeom prst="rect">
              <a:avLst/>
            </a:prstGeom>
            <a:noFill/>
            <a:ln>
              <a:noFill/>
            </a:ln>
            <a:effectLst>
              <a:outerShdw blurRad="50800" dist="38100" dir="2700000" algn="tl" rotWithShape="0">
                <a:srgbClr val="000000">
                  <a:alpha val="40000"/>
                </a:srgbClr>
              </a:outerShdw>
            </a:effectLst>
          </p:spPr>
        </p:pic>
      </p:grpSp>
      <p:sp>
        <p:nvSpPr>
          <p:cNvPr id="153" name="Google Shape;153;p8"/>
          <p:cNvSpPr/>
          <p:nvPr/>
        </p:nvSpPr>
        <p:spPr>
          <a:xfrm>
            <a:off x="783957" y="1351549"/>
            <a:ext cx="9758365"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F2F2F2"/>
                </a:solidFill>
                <a:latin typeface="Times New Roman"/>
                <a:ea typeface="Times New Roman"/>
                <a:cs typeface="Times New Roman"/>
                <a:sym typeface="Times New Roman"/>
              </a:rPr>
              <a:t>- 80 năm giời nô lệ: </a:t>
            </a:r>
            <a:r>
              <a:rPr lang="en-US" sz="2800">
                <a:solidFill>
                  <a:srgbClr val="F2F2F2"/>
                </a:solidFill>
                <a:latin typeface="Times New Roman"/>
                <a:ea typeface="Times New Roman"/>
                <a:cs typeface="Times New Roman"/>
                <a:sym typeface="Times New Roman"/>
              </a:rPr>
              <a:t>80 năm nước ta bị thực dân Pháp đô hộ.</a:t>
            </a:r>
            <a:endParaRPr sz="2800">
              <a:solidFill>
                <a:srgbClr val="F2F2F2"/>
              </a:solidFill>
              <a:latin typeface="Times New Roman"/>
              <a:ea typeface="Times New Roman"/>
              <a:cs typeface="Times New Roman"/>
              <a:sym typeface="Times New Roman"/>
            </a:endParaRPr>
          </a:p>
        </p:txBody>
      </p:sp>
      <p:sp>
        <p:nvSpPr>
          <p:cNvPr id="154" name="Google Shape;154;p8"/>
          <p:cNvSpPr/>
          <p:nvPr/>
        </p:nvSpPr>
        <p:spPr>
          <a:xfrm>
            <a:off x="771122" y="2054590"/>
            <a:ext cx="9907892"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F2F2F2"/>
                </a:solidFill>
                <a:latin typeface="Times New Roman"/>
                <a:ea typeface="Times New Roman"/>
                <a:cs typeface="Times New Roman"/>
                <a:sym typeface="Times New Roman"/>
              </a:rPr>
              <a:t>- Cơ đồ: </a:t>
            </a:r>
            <a:r>
              <a:rPr lang="en-US" sz="2800">
                <a:solidFill>
                  <a:srgbClr val="F2F2F2"/>
                </a:solidFill>
                <a:latin typeface="Times New Roman"/>
                <a:ea typeface="Times New Roman"/>
                <a:cs typeface="Times New Roman"/>
                <a:sym typeface="Times New Roman"/>
              </a:rPr>
              <a:t>sự nghiệp lớn; ở đây có nghĩa là </a:t>
            </a:r>
            <a:r>
              <a:rPr lang="en-US" sz="2800" i="1">
                <a:solidFill>
                  <a:srgbClr val="F2F2F2"/>
                </a:solidFill>
                <a:latin typeface="Times New Roman"/>
                <a:ea typeface="Times New Roman"/>
                <a:cs typeface="Times New Roman"/>
                <a:sym typeface="Times New Roman"/>
              </a:rPr>
              <a:t>đất nước, giang sơn</a:t>
            </a:r>
            <a:r>
              <a:rPr lang="en-US" sz="2800">
                <a:solidFill>
                  <a:srgbClr val="F2F2F2"/>
                </a:solidFill>
                <a:latin typeface="Times New Roman"/>
                <a:ea typeface="Times New Roman"/>
                <a:cs typeface="Times New Roman"/>
                <a:sym typeface="Times New Roman"/>
              </a:rPr>
              <a:t>.</a:t>
            </a:r>
            <a:endParaRPr sz="2800">
              <a:solidFill>
                <a:srgbClr val="F2F2F2"/>
              </a:solidFill>
              <a:latin typeface="Times New Roman"/>
              <a:ea typeface="Times New Roman"/>
              <a:cs typeface="Times New Roman"/>
              <a:sym typeface="Times New Roman"/>
            </a:endParaRPr>
          </a:p>
        </p:txBody>
      </p:sp>
      <p:sp>
        <p:nvSpPr>
          <p:cNvPr id="155" name="Google Shape;155;p8"/>
          <p:cNvSpPr txBox="1"/>
          <p:nvPr/>
        </p:nvSpPr>
        <p:spPr>
          <a:xfrm>
            <a:off x="771122" y="2749151"/>
            <a:ext cx="11081572"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a:solidFill>
                  <a:srgbClr val="F2F2F2"/>
                </a:solidFill>
                <a:latin typeface="Times New Roman"/>
                <a:ea typeface="Times New Roman"/>
                <a:cs typeface="Times New Roman"/>
                <a:sym typeface="Times New Roman"/>
              </a:rPr>
              <a:t>- Hoàn cầu: </a:t>
            </a:r>
            <a:r>
              <a:rPr lang="en-US" sz="2800">
                <a:solidFill>
                  <a:srgbClr val="F2F2F2"/>
                </a:solidFill>
                <a:latin typeface="Times New Roman"/>
                <a:ea typeface="Times New Roman"/>
                <a:cs typeface="Times New Roman"/>
                <a:sym typeface="Times New Roman"/>
              </a:rPr>
              <a:t>thế giới</a:t>
            </a:r>
            <a:endParaRPr sz="2800">
              <a:solidFill>
                <a:srgbClr val="F2F2F2"/>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US" sz="2800" b="1">
                <a:solidFill>
                  <a:srgbClr val="F2F2F2"/>
                </a:solidFill>
                <a:latin typeface="Times New Roman"/>
                <a:ea typeface="Times New Roman"/>
                <a:cs typeface="Times New Roman"/>
                <a:sym typeface="Times New Roman"/>
              </a:rPr>
              <a:t>- Kiến thiết: </a:t>
            </a:r>
            <a:r>
              <a:rPr lang="en-US" sz="2800">
                <a:solidFill>
                  <a:srgbClr val="F2F2F2"/>
                </a:solidFill>
                <a:latin typeface="Times New Roman"/>
                <a:ea typeface="Times New Roman"/>
                <a:cs typeface="Times New Roman"/>
                <a:sym typeface="Times New Roman"/>
              </a:rPr>
              <a:t>xây dựng</a:t>
            </a:r>
            <a:endParaRPr sz="2800">
              <a:solidFill>
                <a:srgbClr val="F2F2F2"/>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US" sz="2800" b="1">
                <a:solidFill>
                  <a:srgbClr val="F2F2F2"/>
                </a:solidFill>
                <a:latin typeface="Times New Roman"/>
                <a:ea typeface="Times New Roman"/>
                <a:cs typeface="Times New Roman"/>
                <a:sym typeface="Times New Roman"/>
              </a:rPr>
              <a:t>- Các cường quốc năm châu: </a:t>
            </a:r>
            <a:r>
              <a:rPr lang="en-US" sz="2800">
                <a:solidFill>
                  <a:srgbClr val="F2F2F2"/>
                </a:solidFill>
                <a:latin typeface="Times New Roman"/>
                <a:ea typeface="Times New Roman"/>
                <a:cs typeface="Times New Roman"/>
                <a:sym typeface="Times New Roman"/>
              </a:rPr>
              <a:t>các nước giàu mạnh trên thế giới.</a:t>
            </a:r>
            <a:endParaRPr sz="2800">
              <a:solidFill>
                <a:srgbClr val="F2F2F2"/>
              </a:solidFill>
              <a:latin typeface="Times New Roman"/>
              <a:ea typeface="Times New Roman"/>
              <a:cs typeface="Times New Roman"/>
              <a:sym typeface="Times New Roman"/>
            </a:endParaRPr>
          </a:p>
        </p:txBody>
      </p:sp>
      <p:sp>
        <p:nvSpPr>
          <p:cNvPr id="156" name="Google Shape;156;p8"/>
          <p:cNvSpPr txBox="1"/>
          <p:nvPr/>
        </p:nvSpPr>
        <p:spPr>
          <a:xfrm>
            <a:off x="766964" y="4615123"/>
            <a:ext cx="10744351" cy="138499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FAB777"/>
              </a:buClr>
              <a:buSzPts val="2800"/>
              <a:buFont typeface="Noto Sans Symbols"/>
              <a:buChar char="❖"/>
            </a:pPr>
            <a:r>
              <a:rPr lang="en-US" sz="2800" b="1">
                <a:solidFill>
                  <a:srgbClr val="FAB777"/>
                </a:solidFill>
                <a:latin typeface="Times New Roman"/>
                <a:ea typeface="Times New Roman"/>
                <a:cs typeface="Times New Roman"/>
                <a:sym typeface="Times New Roman"/>
              </a:rPr>
              <a:t>Giời: trời</a:t>
            </a:r>
            <a:endParaRPr sz="2800" b="1">
              <a:solidFill>
                <a:srgbClr val="FAB777"/>
              </a:solidFill>
              <a:latin typeface="Times New Roman"/>
              <a:ea typeface="Times New Roman"/>
              <a:cs typeface="Times New Roman"/>
              <a:sym typeface="Times New Roman"/>
            </a:endParaRPr>
          </a:p>
          <a:p>
            <a:pPr marL="342900" marR="0" lvl="0" indent="-342900" algn="l" rtl="0">
              <a:lnSpc>
                <a:spcPct val="150000"/>
              </a:lnSpc>
              <a:spcBef>
                <a:spcPts val="0"/>
              </a:spcBef>
              <a:spcAft>
                <a:spcPts val="0"/>
              </a:spcAft>
              <a:buClr>
                <a:srgbClr val="FAB777"/>
              </a:buClr>
              <a:buSzPts val="2800"/>
              <a:buFont typeface="Noto Sans Symbols"/>
              <a:buChar char="❖"/>
            </a:pPr>
            <a:r>
              <a:rPr lang="en-US" sz="2800" b="1">
                <a:solidFill>
                  <a:srgbClr val="FAB777"/>
                </a:solidFill>
                <a:latin typeface="Times New Roman"/>
                <a:ea typeface="Times New Roman"/>
                <a:cs typeface="Times New Roman"/>
                <a:sym typeface="Times New Roman"/>
              </a:rPr>
              <a:t>Giở: trở</a:t>
            </a:r>
            <a:endParaRPr sz="2800" b="1">
              <a:solidFill>
                <a:srgbClr val="FAB777"/>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500"/>
                                        <p:tgtEl>
                                          <p:spTgt spid="1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fade">
                                      <p:cBhvr>
                                        <p:cTn id="12" dur="500"/>
                                        <p:tgtEl>
                                          <p:spTgt spid="1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5">
                                            <p:txEl>
                                              <p:pRg st="0" end="0"/>
                                            </p:txEl>
                                          </p:spTgt>
                                        </p:tgtEl>
                                        <p:attrNameLst>
                                          <p:attrName>style.visibility</p:attrName>
                                        </p:attrNameLst>
                                      </p:cBhvr>
                                      <p:to>
                                        <p:strVal val="visible"/>
                                      </p:to>
                                    </p:set>
                                    <p:animEffect transition="in" filter="fade">
                                      <p:cBhvr>
                                        <p:cTn id="17" dur="500"/>
                                        <p:tgtEl>
                                          <p:spTgt spid="15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5">
                                            <p:txEl>
                                              <p:pRg st="1" end="1"/>
                                            </p:txEl>
                                          </p:spTgt>
                                        </p:tgtEl>
                                        <p:attrNameLst>
                                          <p:attrName>style.visibility</p:attrName>
                                        </p:attrNameLst>
                                      </p:cBhvr>
                                      <p:to>
                                        <p:strVal val="visible"/>
                                      </p:to>
                                    </p:set>
                                    <p:animEffect transition="in" filter="fade">
                                      <p:cBhvr>
                                        <p:cTn id="22" dur="500"/>
                                        <p:tgtEl>
                                          <p:spTgt spid="15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5">
                                            <p:txEl>
                                              <p:pRg st="2" end="2"/>
                                            </p:txEl>
                                          </p:spTgt>
                                        </p:tgtEl>
                                        <p:attrNameLst>
                                          <p:attrName>style.visibility</p:attrName>
                                        </p:attrNameLst>
                                      </p:cBhvr>
                                      <p:to>
                                        <p:strVal val="visible"/>
                                      </p:to>
                                    </p:set>
                                    <p:animEffect transition="in" filter="fade">
                                      <p:cBhvr>
                                        <p:cTn id="27" dur="500"/>
                                        <p:tgtEl>
                                          <p:spTgt spid="15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6">
                                            <p:txEl>
                                              <p:pRg st="0" end="0"/>
                                            </p:txEl>
                                          </p:spTgt>
                                        </p:tgtEl>
                                        <p:attrNameLst>
                                          <p:attrName>style.visibility</p:attrName>
                                        </p:attrNameLst>
                                      </p:cBhvr>
                                      <p:to>
                                        <p:strVal val="visible"/>
                                      </p:to>
                                    </p:set>
                                    <p:animEffect transition="in" filter="fade">
                                      <p:cBhvr>
                                        <p:cTn id="32" dur="500"/>
                                        <p:tgtEl>
                                          <p:spTgt spid="15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6">
                                            <p:txEl>
                                              <p:pRg st="1" end="1"/>
                                            </p:txEl>
                                          </p:spTgt>
                                        </p:tgtEl>
                                        <p:attrNameLst>
                                          <p:attrName>style.visibility</p:attrName>
                                        </p:attrNameLst>
                                      </p:cBhvr>
                                      <p:to>
                                        <p:strVal val="visible"/>
                                      </p:to>
                                    </p:set>
                                    <p:animEffect transition="in" filter="fade">
                                      <p:cBhvr>
                                        <p:cTn id="37" dur="500"/>
                                        <p:tgtEl>
                                          <p:spTgt spid="1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2" name="Google Shape;162;p9"/>
          <p:cNvGrpSpPr/>
          <p:nvPr/>
        </p:nvGrpSpPr>
        <p:grpSpPr>
          <a:xfrm>
            <a:off x="107389" y="102577"/>
            <a:ext cx="4430105" cy="1090781"/>
            <a:chOff x="6639003" y="3416151"/>
            <a:chExt cx="5213866" cy="1242186"/>
          </a:xfrm>
        </p:grpSpPr>
        <p:sp>
          <p:nvSpPr>
            <p:cNvPr id="163" name="Google Shape;163;p9"/>
            <p:cNvSpPr/>
            <p:nvPr/>
          </p:nvSpPr>
          <p:spPr>
            <a:xfrm>
              <a:off x="6800538" y="3592604"/>
              <a:ext cx="5052331" cy="889280"/>
            </a:xfrm>
            <a:prstGeom prst="roundRect">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rgbClr val="FFFFFF"/>
                  </a:solidFill>
                  <a:latin typeface="Times New Roman"/>
                  <a:ea typeface="Times New Roman"/>
                  <a:cs typeface="Times New Roman"/>
                  <a:sym typeface="Times New Roman"/>
                </a:rPr>
                <a:t>    Tìm hiểu bài</a:t>
              </a:r>
              <a:endParaRPr sz="3600" b="1">
                <a:solidFill>
                  <a:srgbClr val="FFFFFF"/>
                </a:solidFill>
                <a:latin typeface="Times New Roman"/>
                <a:ea typeface="Times New Roman"/>
                <a:cs typeface="Times New Roman"/>
                <a:sym typeface="Times New Roman"/>
              </a:endParaRPr>
            </a:p>
          </p:txBody>
        </p:sp>
        <p:grpSp>
          <p:nvGrpSpPr>
            <p:cNvPr id="164" name="Google Shape;164;p9"/>
            <p:cNvGrpSpPr/>
            <p:nvPr/>
          </p:nvGrpSpPr>
          <p:grpSpPr>
            <a:xfrm>
              <a:off x="6639003" y="3416151"/>
              <a:ext cx="1242186" cy="1242186"/>
              <a:chOff x="3608219" y="3464262"/>
              <a:chExt cx="1242186" cy="1242186"/>
            </a:xfrm>
          </p:grpSpPr>
          <p:sp>
            <p:nvSpPr>
              <p:cNvPr id="165" name="Google Shape;165;p9"/>
              <p:cNvSpPr/>
              <p:nvPr/>
            </p:nvSpPr>
            <p:spPr>
              <a:xfrm>
                <a:off x="3759624" y="3615667"/>
                <a:ext cx="939376" cy="939376"/>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6" name="Google Shape;166;p9"/>
              <p:cNvSpPr txBox="1"/>
              <p:nvPr/>
            </p:nvSpPr>
            <p:spPr>
              <a:xfrm>
                <a:off x="3880499" y="3731412"/>
                <a:ext cx="697627" cy="6658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lt1"/>
                    </a:solidFill>
                    <a:latin typeface="Times New Roman"/>
                    <a:ea typeface="Times New Roman"/>
                    <a:cs typeface="Times New Roman"/>
                    <a:sym typeface="Times New Roman"/>
                  </a:rPr>
                  <a:t>02</a:t>
                </a:r>
                <a:endParaRPr sz="3200" b="1">
                  <a:solidFill>
                    <a:schemeClr val="lt1"/>
                  </a:solidFill>
                  <a:latin typeface="Times New Roman"/>
                  <a:ea typeface="Times New Roman"/>
                  <a:cs typeface="Times New Roman"/>
                  <a:sym typeface="Times New Roman"/>
                </a:endParaRPr>
              </a:p>
            </p:txBody>
          </p:sp>
          <p:sp>
            <p:nvSpPr>
              <p:cNvPr id="167" name="Google Shape;167;p9"/>
              <p:cNvSpPr/>
              <p:nvPr/>
            </p:nvSpPr>
            <p:spPr>
              <a:xfrm>
                <a:off x="3608219" y="3464262"/>
                <a:ext cx="1242186" cy="1242186"/>
              </a:xfrm>
              <a:prstGeom prst="ellipse">
                <a:avLst/>
              </a:prstGeom>
              <a:noFill/>
              <a:ln w="9525" cap="rnd" cmpd="sng">
                <a:solidFill>
                  <a:schemeClr val="l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168" name="Google Shape;168;p9"/>
          <p:cNvGrpSpPr/>
          <p:nvPr/>
        </p:nvGrpSpPr>
        <p:grpSpPr>
          <a:xfrm>
            <a:off x="338739" y="386357"/>
            <a:ext cx="11294831" cy="4839182"/>
            <a:chOff x="338739" y="386357"/>
            <a:chExt cx="11294831" cy="4839182"/>
          </a:xfrm>
        </p:grpSpPr>
        <p:sp>
          <p:nvSpPr>
            <p:cNvPr id="169" name="Google Shape;169;p9"/>
            <p:cNvSpPr txBox="1"/>
            <p:nvPr/>
          </p:nvSpPr>
          <p:spPr>
            <a:xfrm>
              <a:off x="338739" y="1255221"/>
              <a:ext cx="11294831" cy="39703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F2F2F2"/>
                  </a:solidFill>
                  <a:latin typeface="Times New Roman"/>
                  <a:ea typeface="Times New Roman"/>
                  <a:cs typeface="Times New Roman"/>
                  <a:sym typeface="Times New Roman"/>
                </a:rPr>
                <a:t>         Các em học sinh,</a:t>
              </a:r>
              <a:endParaRPr/>
            </a:p>
            <a:p>
              <a:pPr marL="0" marR="0" lvl="0" indent="0" algn="just" rtl="0">
                <a:spcBef>
                  <a:spcPts val="0"/>
                </a:spcBef>
                <a:spcAft>
                  <a:spcPts val="0"/>
                </a:spcAft>
                <a:buNone/>
              </a:pPr>
              <a:r>
                <a:rPr lang="en-US" sz="2800" b="1">
                  <a:solidFill>
                    <a:srgbClr val="F2F2F2"/>
                  </a:solidFill>
                  <a:latin typeface="Times New Roman"/>
                  <a:ea typeface="Times New Roman"/>
                  <a:cs typeface="Times New Roman"/>
                  <a:sym typeface="Times New Roman"/>
                </a:rPr>
                <a:t>         Ngày hôm nay là ngày khai trường đầu tiên ở nước Việt Nam Dân chủ Cộng hòa. Tôi đã tưởng tượng thấy trước mắt cái cảnh nhộn nhịp tưng bừng của ngày tựu trường ở khắp các nơi. Các em hết thảy đều vui vẻ vì sau mấy tháng giời nghỉ học, sau bao nhiêu cuộc chuyển biến khác thường, các em lại được gặp thầy gặp bạn. Nhưng sung sướng hơn nữa, từ giờ phút này giở đi, các em bắt đầu được nhận một nền giáo dục hoàn toàn Việt Nam. Các em được hưởng sự may mắn đó là nhờ sự hi sinh của biết bao nhiêu đồng bào các em. Vậy các em nghĩ sao?</a:t>
              </a:r>
              <a:endParaRPr/>
            </a:p>
          </p:txBody>
        </p:sp>
        <p:sp>
          <p:nvSpPr>
            <p:cNvPr id="170" name="Google Shape;170;p9"/>
            <p:cNvSpPr txBox="1"/>
            <p:nvPr/>
          </p:nvSpPr>
          <p:spPr>
            <a:xfrm>
              <a:off x="5507533" y="386357"/>
              <a:ext cx="1656165" cy="523220"/>
            </a:xfrm>
            <a:prstGeom prst="rect">
              <a:avLst/>
            </a:prstGeom>
            <a:gradFill>
              <a:gsLst>
                <a:gs pos="0">
                  <a:srgbClr val="5584CC"/>
                </a:gs>
                <a:gs pos="50000">
                  <a:srgbClr val="2F75C9"/>
                </a:gs>
                <a:gs pos="100000">
                  <a:srgbClr val="2365B8"/>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F2F2F2"/>
                  </a:solidFill>
                  <a:latin typeface="Times New Roman"/>
                  <a:ea typeface="Times New Roman"/>
                  <a:cs typeface="Times New Roman"/>
                  <a:sym typeface="Times New Roman"/>
                </a:rPr>
                <a:t>ĐOẠN 1:</a:t>
              </a:r>
              <a:endParaRPr/>
            </a:p>
          </p:txBody>
        </p:sp>
      </p:grpSp>
      <p:grpSp>
        <p:nvGrpSpPr>
          <p:cNvPr id="171" name="Google Shape;171;p9"/>
          <p:cNvGrpSpPr/>
          <p:nvPr/>
        </p:nvGrpSpPr>
        <p:grpSpPr>
          <a:xfrm>
            <a:off x="469702" y="5440061"/>
            <a:ext cx="11659037" cy="954107"/>
            <a:chOff x="211015" y="4899804"/>
            <a:chExt cx="11875642" cy="954107"/>
          </a:xfrm>
        </p:grpSpPr>
        <p:sp>
          <p:nvSpPr>
            <p:cNvPr id="172" name="Google Shape;172;p9"/>
            <p:cNvSpPr txBox="1"/>
            <p:nvPr/>
          </p:nvSpPr>
          <p:spPr>
            <a:xfrm>
              <a:off x="791828" y="4899804"/>
              <a:ext cx="11294829"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C000"/>
                  </a:solidFill>
                  <a:latin typeface="Times New Roman"/>
                  <a:ea typeface="Times New Roman"/>
                  <a:cs typeface="Times New Roman"/>
                  <a:sym typeface="Times New Roman"/>
                </a:rPr>
                <a:t>Ngày khai trường tháng 9- 1945 có gì đặc biệt so với những ngày khai trường khác?</a:t>
              </a:r>
              <a:endParaRPr/>
            </a:p>
          </p:txBody>
        </p:sp>
        <p:pic>
          <p:nvPicPr>
            <p:cNvPr id="173" name="Google Shape;173;p9"/>
            <p:cNvPicPr preferRelativeResize="0"/>
            <p:nvPr/>
          </p:nvPicPr>
          <p:blipFill rotWithShape="1">
            <a:blip r:embed="rId3">
              <a:alphaModFix/>
            </a:blip>
            <a:srcRect/>
            <a:stretch/>
          </p:blipFill>
          <p:spPr>
            <a:xfrm>
              <a:off x="211015" y="5035326"/>
              <a:ext cx="385169" cy="640856"/>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5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1"/>
                                        </p:tgtEl>
                                        <p:attrNameLst>
                                          <p:attrName>style.visibility</p:attrName>
                                        </p:attrNameLst>
                                      </p:cBhvr>
                                      <p:to>
                                        <p:strVal val="visible"/>
                                      </p:to>
                                    </p:set>
                                    <p:animEffect transition="in" filter="fade">
                                      <p:cBhvr>
                                        <p:cTn id="12"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3776C3"/>
      </a:accent1>
      <a:accent2>
        <a:srgbClr val="16BA9B"/>
      </a:accent2>
      <a:accent3>
        <a:srgbClr val="74C042"/>
      </a:accent3>
      <a:accent4>
        <a:srgbClr val="EBB213"/>
      </a:accent4>
      <a:accent5>
        <a:srgbClr val="F7881F"/>
      </a:accent5>
      <a:accent6>
        <a:srgbClr val="ED2541"/>
      </a:accent6>
      <a:hlink>
        <a:srgbClr val="3776C3"/>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TotalTime>
  <Words>1828</Words>
  <Application>Microsoft Office PowerPoint</Application>
  <PresentationFormat>Widescreen</PresentationFormat>
  <Paragraphs>100</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Noto Sans Symbols</vt:lpstr>
      <vt:lpstr>Times New Roman</vt:lpstr>
      <vt:lpstr>UTM Guanine</vt:lpstr>
      <vt:lpstr>UVN Thanh Pho Nang</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HP</dc:creator>
  <dc:description>9Slide.vn</dc:description>
  <cp:lastModifiedBy>9Slide</cp:lastModifiedBy>
  <cp:revision>2</cp:revision>
  <dcterms:created xsi:type="dcterms:W3CDTF">2017-05-03T11:29:00Z</dcterms:created>
  <dcterms:modified xsi:type="dcterms:W3CDTF">2022-08-07T09:31:41Z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1033-11.2.0.9255</vt:lpwstr>
  </property>
</Properties>
</file>