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4" r:id="rId2"/>
    <p:sldMasterId id="2147483691" r:id="rId3"/>
    <p:sldMasterId id="2147483705" r:id="rId4"/>
    <p:sldMasterId id="2147483711" r:id="rId5"/>
  </p:sldMasterIdLst>
  <p:notesMasterIdLst>
    <p:notesMasterId r:id="rId23"/>
  </p:notesMasterIdLst>
  <p:sldIdLst>
    <p:sldId id="295" r:id="rId6"/>
    <p:sldId id="256" r:id="rId7"/>
    <p:sldId id="324" r:id="rId8"/>
    <p:sldId id="258" r:id="rId9"/>
    <p:sldId id="316" r:id="rId10"/>
    <p:sldId id="282" r:id="rId11"/>
    <p:sldId id="283" r:id="rId12"/>
    <p:sldId id="284" r:id="rId13"/>
    <p:sldId id="285" r:id="rId14"/>
    <p:sldId id="286" r:id="rId15"/>
    <p:sldId id="294" r:id="rId16"/>
    <p:sldId id="287" r:id="rId17"/>
    <p:sldId id="293" r:id="rId18"/>
    <p:sldId id="288" r:id="rId19"/>
    <p:sldId id="505" r:id="rId20"/>
    <p:sldId id="504" r:id="rId21"/>
    <p:sldId id="289" r:id="rId22"/>
  </p:sldIdLst>
  <p:sldSz cx="12192000" cy="6858000"/>
  <p:notesSz cx="6858000" cy="9144000"/>
  <p:embeddedFontLst>
    <p:embeddedFont>
      <p:font typeface=".VnAristote" panose="020B7200000000000000" pitchFamily="34" charset="0"/>
      <p:regular r:id="rId24"/>
    </p:embeddedFont>
    <p:embeddedFont>
      <p:font typeface=".VnAvant" panose="020B7200000000000000" pitchFamily="34" charset="0"/>
      <p:regular r:id="rId25"/>
      <p:bold r:id="rId26"/>
      <p:italic r:id="rId27"/>
      <p:boldItalic r:id="rId28"/>
    </p:embeddedFont>
    <p:embeddedFont>
      <p:font typeface="Bahnschrift SemiBold Condensed" panose="020B0502040204020203" pitchFamily="34" charset="0"/>
      <p:bold r:id="rId29"/>
    </p:embeddedFon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Century Gothic" panose="020B0502020202020204" pitchFamily="34" charset="0"/>
      <p:regular r:id="rId36"/>
      <p:bold r:id="rId37"/>
      <p:italic r:id="rId38"/>
      <p:boldItalic r:id="rId39"/>
    </p:embeddedFont>
    <p:embeddedFont>
      <p:font typeface="Elephant" panose="02020904090505020303" pitchFamily="18" charset="0"/>
      <p:regular r:id="rId40"/>
      <p:italic r:id="rId41"/>
    </p:embeddedFont>
    <p:embeddedFont>
      <p:font typeface="Wingdings 3" panose="05040102010807070707" pitchFamily="18" charset="2"/>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180E"/>
    <a:srgbClr val="FEF9B7"/>
    <a:srgbClr val="00CAF4"/>
    <a:srgbClr val="6B72D5"/>
    <a:srgbClr val="0996FF"/>
    <a:srgbClr val="D5E40E"/>
    <a:srgbClr val="36FC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6.xml"/><Relationship Id="rId34" Type="http://schemas.openxmlformats.org/officeDocument/2006/relationships/font" Target="fonts/font11.fntdata"/><Relationship Id="rId42" Type="http://schemas.openxmlformats.org/officeDocument/2006/relationships/font" Target="fonts/font19.fntdata"/><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8.fntdata"/><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432CD-1729-4401-9D90-76BC32486740}" type="datetimeFigureOut">
              <a:rPr lang="en-US" smtClean="0"/>
              <a:t>12/8/2021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352515-DABC-4F72-B3B8-B21077F6A06B}" type="slidenum">
              <a:rPr lang="en-US" smtClean="0"/>
              <a:t>‹#›</a:t>
            </a:fld>
            <a:endParaRPr lang="en-US"/>
          </a:p>
        </p:txBody>
      </p:sp>
    </p:spTree>
    <p:extLst>
      <p:ext uri="{BB962C8B-B14F-4D97-AF65-F5344CB8AC3E}">
        <p14:creationId xmlns:p14="http://schemas.microsoft.com/office/powerpoint/2010/main" val="3023872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Thanh Yến Trần 0967 255 149 zalo/ FB https://www.facebook.com/thanhyentrananhngutaymy/</a:t>
            </a:r>
            <a:endParaRPr lang="vi-VN" sz="1800">
              <a:effectLst/>
              <a:latin typeface="Times New Roman" panose="02020603050405020304" pitchFamily="18" charset="0"/>
              <a:ea typeface="Times New Roman" panose="02020603050405020304" pitchFamily="18" charset="0"/>
            </a:endParaRPr>
          </a:p>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2</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12/8/2021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2009902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12/8/2021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3845253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12/8/2021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1585266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3050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2308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2949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ltLang="zh-CN"/>
              <a:t>2019/5/29</a:t>
            </a:r>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r>
              <a:rPr lang="en-US" altLang="zh-CN"/>
              <a:t>‹#›</a:t>
            </a:r>
            <a:endParaRPr lang="zh-CN" altLang="en-US"/>
          </a:p>
        </p:txBody>
      </p:sp>
    </p:spTree>
    <p:extLst>
      <p:ext uri="{BB962C8B-B14F-4D97-AF65-F5344CB8AC3E}">
        <p14:creationId xmlns:p14="http://schemas.microsoft.com/office/powerpoint/2010/main" val="9466638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89669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ltLang="zh-CN"/>
              <a:t>2019/5/29</a:t>
            </a:r>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r>
              <a:rPr lang="en-US" altLang="zh-CN"/>
              <a:t>‹#›</a:t>
            </a:r>
            <a:endParaRPr lang="zh-CN" altLang="en-US"/>
          </a:p>
        </p:txBody>
      </p:sp>
    </p:spTree>
    <p:extLst>
      <p:ext uri="{BB962C8B-B14F-4D97-AF65-F5344CB8AC3E}">
        <p14:creationId xmlns:p14="http://schemas.microsoft.com/office/powerpoint/2010/main" val="2385722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127784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12/8/2021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60526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12/8/2021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22566718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ltLang="zh-CN"/>
              <a:t>2019/5/29</a:t>
            </a:r>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r>
              <a:rPr lang="en-US" altLang="zh-CN"/>
              <a:t>‹#›</a:t>
            </a:r>
            <a:endParaRPr lang="zh-CN" altLang="en-US"/>
          </a:p>
        </p:txBody>
      </p:sp>
    </p:spTree>
    <p:extLst>
      <p:ext uri="{BB962C8B-B14F-4D97-AF65-F5344CB8AC3E}">
        <p14:creationId xmlns:p14="http://schemas.microsoft.com/office/powerpoint/2010/main" val="26030255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zh-CN"/>
              <a:t>2019/5/29</a:t>
            </a:r>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r>
              <a:rPr lang="en-US" altLang="zh-CN"/>
              <a:t>‹#›</a:t>
            </a:r>
            <a:endParaRPr lang="zh-CN" altLang="en-US"/>
          </a:p>
        </p:txBody>
      </p:sp>
    </p:spTree>
    <p:extLst>
      <p:ext uri="{BB962C8B-B14F-4D97-AF65-F5344CB8AC3E}">
        <p14:creationId xmlns:p14="http://schemas.microsoft.com/office/powerpoint/2010/main" val="7889870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7181473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ltLang="zh-CN"/>
              <a:t>2019/5/29</a:t>
            </a:r>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r>
              <a:rPr lang="en-US" altLang="zh-CN"/>
              <a:t>‹#›</a:t>
            </a:r>
            <a:endParaRPr lang="zh-CN" altLang="en-US"/>
          </a:p>
        </p:txBody>
      </p:sp>
    </p:spTree>
    <p:extLst>
      <p:ext uri="{BB962C8B-B14F-4D97-AF65-F5344CB8AC3E}">
        <p14:creationId xmlns:p14="http://schemas.microsoft.com/office/powerpoint/2010/main" val="22181984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387501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453323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4430307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3470207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031210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778901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12/8/2021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9612092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446452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5CBE99F-B5F6-48F8-AA38-F0C92AF9E76A}" type="datetimeFigureOut">
              <a:rPr lang="en-US" smtClean="0"/>
              <a:t>12/8/2021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C8F011C-174C-4BBA-81D0-C1F4CF152A2A}" type="slidenum">
              <a:rPr lang="en-US" smtClean="0"/>
              <a:t>‹#›</a:t>
            </a:fld>
            <a:endParaRPr lang="en-US"/>
          </a:p>
        </p:txBody>
      </p:sp>
    </p:spTree>
    <p:extLst>
      <p:ext uri="{BB962C8B-B14F-4D97-AF65-F5344CB8AC3E}">
        <p14:creationId xmlns:p14="http://schemas.microsoft.com/office/powerpoint/2010/main" val="25109770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5CBE99F-B5F6-48F8-AA38-F0C92AF9E76A}" type="datetimeFigureOut">
              <a:rPr lang="en-US" smtClean="0"/>
              <a:t>12/8/2021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C8F011C-174C-4BBA-81D0-C1F4CF152A2A}" type="slidenum">
              <a:rPr lang="en-US" smtClean="0"/>
              <a:t>‹#›</a:t>
            </a:fld>
            <a:endParaRPr lang="en-US"/>
          </a:p>
        </p:txBody>
      </p:sp>
    </p:spTree>
    <p:extLst>
      <p:ext uri="{BB962C8B-B14F-4D97-AF65-F5344CB8AC3E}">
        <p14:creationId xmlns:p14="http://schemas.microsoft.com/office/powerpoint/2010/main" val="6762147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5CBE99F-B5F6-48F8-AA38-F0C92AF9E76A}" type="datetimeFigureOut">
              <a:rPr lang="en-US" smtClean="0"/>
              <a:t>12/8/2021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C8F011C-174C-4BBA-81D0-C1F4CF152A2A}" type="slidenum">
              <a:rPr lang="en-US" smtClean="0"/>
              <a:t>‹#›</a:t>
            </a:fld>
            <a:endParaRPr lang="en-US"/>
          </a:p>
        </p:txBody>
      </p:sp>
    </p:spTree>
    <p:extLst>
      <p:ext uri="{BB962C8B-B14F-4D97-AF65-F5344CB8AC3E}">
        <p14:creationId xmlns:p14="http://schemas.microsoft.com/office/powerpoint/2010/main" val="9954853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5CBE99F-B5F6-48F8-AA38-F0C92AF9E76A}" type="datetimeFigureOut">
              <a:rPr lang="en-US" smtClean="0"/>
              <a:t>12/8/2021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C8F011C-174C-4BBA-81D0-C1F4CF152A2A}" type="slidenum">
              <a:rPr lang="en-US" smtClean="0"/>
              <a:t>‹#›</a:t>
            </a:fld>
            <a:endParaRPr lang="en-US"/>
          </a:p>
        </p:txBody>
      </p:sp>
    </p:spTree>
    <p:extLst>
      <p:ext uri="{BB962C8B-B14F-4D97-AF65-F5344CB8AC3E}">
        <p14:creationId xmlns:p14="http://schemas.microsoft.com/office/powerpoint/2010/main" val="36551239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5CBE99F-B5F6-48F8-AA38-F0C92AF9E76A}" type="datetimeFigureOut">
              <a:rPr lang="en-US" smtClean="0"/>
              <a:t>12/8/2021</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C8F011C-174C-4BBA-81D0-C1F4CF152A2A}" type="slidenum">
              <a:rPr lang="en-US" smtClean="0"/>
              <a:t>‹#›</a:t>
            </a:fld>
            <a:endParaRPr lang="en-US"/>
          </a:p>
        </p:txBody>
      </p:sp>
    </p:spTree>
    <p:extLst>
      <p:ext uri="{BB962C8B-B14F-4D97-AF65-F5344CB8AC3E}">
        <p14:creationId xmlns:p14="http://schemas.microsoft.com/office/powerpoint/2010/main" val="13903346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5CBE99F-B5F6-48F8-AA38-F0C92AF9E76A}" type="datetimeFigureOut">
              <a:rPr lang="en-US" smtClean="0"/>
              <a:t>12/8/2021</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C8F011C-174C-4BBA-81D0-C1F4CF152A2A}" type="slidenum">
              <a:rPr lang="en-US" smtClean="0"/>
              <a:t>‹#›</a:t>
            </a:fld>
            <a:endParaRPr lang="en-US"/>
          </a:p>
        </p:txBody>
      </p:sp>
    </p:spTree>
    <p:extLst>
      <p:ext uri="{BB962C8B-B14F-4D97-AF65-F5344CB8AC3E}">
        <p14:creationId xmlns:p14="http://schemas.microsoft.com/office/powerpoint/2010/main" val="14208783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5CBE99F-B5F6-48F8-AA38-F0C92AF9E76A}" type="datetimeFigureOut">
              <a:rPr lang="en-US" smtClean="0"/>
              <a:t>12/8/2021</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C8F011C-174C-4BBA-81D0-C1F4CF152A2A}" type="slidenum">
              <a:rPr lang="en-US" smtClean="0"/>
              <a:t>‹#›</a:t>
            </a:fld>
            <a:endParaRPr lang="en-US"/>
          </a:p>
        </p:txBody>
      </p:sp>
    </p:spTree>
    <p:extLst>
      <p:ext uri="{BB962C8B-B14F-4D97-AF65-F5344CB8AC3E}">
        <p14:creationId xmlns:p14="http://schemas.microsoft.com/office/powerpoint/2010/main" val="21171844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5CBE99F-B5F6-48F8-AA38-F0C92AF9E76A}" type="datetimeFigureOut">
              <a:rPr lang="en-US" smtClean="0"/>
              <a:t>12/8/2021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C8F011C-174C-4BBA-81D0-C1F4CF152A2A}" type="slidenum">
              <a:rPr lang="en-US" smtClean="0"/>
              <a:t>‹#›</a:t>
            </a:fld>
            <a:endParaRPr lang="en-US"/>
          </a:p>
        </p:txBody>
      </p:sp>
    </p:spTree>
    <p:extLst>
      <p:ext uri="{BB962C8B-B14F-4D97-AF65-F5344CB8AC3E}">
        <p14:creationId xmlns:p14="http://schemas.microsoft.com/office/powerpoint/2010/main" val="15551243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5CBE99F-B5F6-48F8-AA38-F0C92AF9E76A}" type="datetimeFigureOut">
              <a:rPr lang="en-US" smtClean="0"/>
              <a:t>12/8/2021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C8F011C-174C-4BBA-81D0-C1F4CF152A2A}" type="slidenum">
              <a:rPr lang="en-US" smtClean="0"/>
              <a:t>‹#›</a:t>
            </a:fld>
            <a:endParaRPr lang="en-US"/>
          </a:p>
        </p:txBody>
      </p:sp>
    </p:spTree>
    <p:extLst>
      <p:ext uri="{BB962C8B-B14F-4D97-AF65-F5344CB8AC3E}">
        <p14:creationId xmlns:p14="http://schemas.microsoft.com/office/powerpoint/2010/main" val="1552586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12/8/2021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15996019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5CBE99F-B5F6-48F8-AA38-F0C92AF9E76A}" type="datetimeFigureOut">
              <a:rPr lang="en-US" smtClean="0"/>
              <a:t>12/8/2021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C8F011C-174C-4BBA-81D0-C1F4CF152A2A}" type="slidenum">
              <a:rPr lang="en-US" smtClean="0"/>
              <a:t>‹#›</a:t>
            </a:fld>
            <a:endParaRPr lang="en-US"/>
          </a:p>
        </p:txBody>
      </p:sp>
    </p:spTree>
    <p:extLst>
      <p:ext uri="{BB962C8B-B14F-4D97-AF65-F5344CB8AC3E}">
        <p14:creationId xmlns:p14="http://schemas.microsoft.com/office/powerpoint/2010/main" val="42606227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5CBE99F-B5F6-48F8-AA38-F0C92AF9E76A}" type="datetimeFigureOut">
              <a:rPr lang="en-US" smtClean="0"/>
              <a:t>12/8/2021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C8F011C-174C-4BBA-81D0-C1F4CF152A2A}" type="slidenum">
              <a:rPr lang="en-US" smtClean="0"/>
              <a:t>‹#›</a:t>
            </a:fld>
            <a:endParaRPr lang="en-US"/>
          </a:p>
        </p:txBody>
      </p:sp>
    </p:spTree>
    <p:extLst>
      <p:ext uri="{BB962C8B-B14F-4D97-AF65-F5344CB8AC3E}">
        <p14:creationId xmlns:p14="http://schemas.microsoft.com/office/powerpoint/2010/main" val="29796309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20074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87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5539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12/8/2021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19466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445225" y="657728"/>
            <a:ext cx="5301548" cy="369332"/>
          </a:xfrm>
        </p:spPr>
        <p:txBody>
          <a:bodyPr lIns="0" tIns="0" rIns="0" bIns="0"/>
          <a:lstStyle>
            <a:lvl1pPr>
              <a:defRPr sz="2400" b="1" i="0">
                <a:solidFill>
                  <a:srgbClr val="2B2B2E"/>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12/8/2021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76880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445225" y="657728"/>
            <a:ext cx="5301548" cy="369332"/>
          </a:xfrm>
        </p:spPr>
        <p:txBody>
          <a:bodyPr lIns="0" tIns="0" rIns="0" bIns="0"/>
          <a:lstStyle>
            <a:lvl1pPr>
              <a:defRPr sz="2400" b="1" i="0">
                <a:solidFill>
                  <a:srgbClr val="2B2B2E"/>
                </a:solidFill>
                <a:latin typeface="Arial"/>
                <a:cs typeface="Arial"/>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12/8/2021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021293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445225" y="657728"/>
            <a:ext cx="5301548" cy="369332"/>
          </a:xfrm>
        </p:spPr>
        <p:txBody>
          <a:bodyPr lIns="0" tIns="0" rIns="0" bIns="0"/>
          <a:lstStyle>
            <a:lvl1pPr>
              <a:defRPr sz="2400" b="1" i="0">
                <a:solidFill>
                  <a:srgbClr val="2B2B2E"/>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12/8/2021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304279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12/8/2021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492878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B4866-869B-437D-9E19-EE4BF9817E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553ACE-0140-4BCB-B245-49B0180979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E8C167-90CC-460A-A173-FCD1918BAED4}"/>
              </a:ext>
            </a:extLst>
          </p:cNvPr>
          <p:cNvSpPr>
            <a:spLocks noGrp="1"/>
          </p:cNvSpPr>
          <p:nvPr>
            <p:ph type="dt" sz="half" idx="10"/>
          </p:nvPr>
        </p:nvSpPr>
        <p:spPr/>
        <p:txBody>
          <a:bodyPr/>
          <a:lstStyle/>
          <a:p>
            <a:fld id="{EB5B94AE-62D6-4561-A800-0A870396950A}" type="datetimeFigureOut">
              <a:rPr lang="en-US" smtClean="0"/>
              <a:t>12/8/2021</a:t>
            </a:fld>
            <a:endParaRPr lang="en-US"/>
          </a:p>
        </p:txBody>
      </p:sp>
      <p:sp>
        <p:nvSpPr>
          <p:cNvPr id="5" name="Footer Placeholder 4">
            <a:extLst>
              <a:ext uri="{FF2B5EF4-FFF2-40B4-BE49-F238E27FC236}">
                <a16:creationId xmlns:a16="http://schemas.microsoft.com/office/drawing/2014/main" id="{25D38491-5591-4D55-9A78-AB946608B7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7CCEE8-019A-4558-B5E0-6349988EA195}"/>
              </a:ext>
            </a:extLst>
          </p:cNvPr>
          <p:cNvSpPr>
            <a:spLocks noGrp="1"/>
          </p:cNvSpPr>
          <p:nvPr>
            <p:ph type="sldNum" sz="quarter" idx="12"/>
          </p:nvPr>
        </p:nvSpPr>
        <p:spPr/>
        <p:txBody>
          <a:bodyPr/>
          <a:lstStyle/>
          <a:p>
            <a:fld id="{3D0ECF96-2B68-42B8-A46B-6D4485872B77}" type="slidenum">
              <a:rPr lang="en-US" smtClean="0"/>
              <a:t>‹#›</a:t>
            </a:fld>
            <a:endParaRPr lang="en-US"/>
          </a:p>
        </p:txBody>
      </p:sp>
    </p:spTree>
    <p:extLst>
      <p:ext uri="{BB962C8B-B14F-4D97-AF65-F5344CB8AC3E}">
        <p14:creationId xmlns:p14="http://schemas.microsoft.com/office/powerpoint/2010/main" val="2996556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12/8/2021</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1250687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B5409-A057-442B-9198-A9D7F9BFDB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B62B28-0A8B-45FD-9BFF-1512121F2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9F4EF-2ABB-47AF-BCA0-84D99839EB50}"/>
              </a:ext>
            </a:extLst>
          </p:cNvPr>
          <p:cNvSpPr>
            <a:spLocks noGrp="1"/>
          </p:cNvSpPr>
          <p:nvPr>
            <p:ph type="dt" sz="half" idx="10"/>
          </p:nvPr>
        </p:nvSpPr>
        <p:spPr/>
        <p:txBody>
          <a:bodyPr/>
          <a:lstStyle/>
          <a:p>
            <a:fld id="{EB5B94AE-62D6-4561-A800-0A870396950A}" type="datetimeFigureOut">
              <a:rPr lang="en-US" smtClean="0"/>
              <a:t>12/8/2021</a:t>
            </a:fld>
            <a:endParaRPr lang="en-US"/>
          </a:p>
        </p:txBody>
      </p:sp>
      <p:sp>
        <p:nvSpPr>
          <p:cNvPr id="5" name="Footer Placeholder 4">
            <a:extLst>
              <a:ext uri="{FF2B5EF4-FFF2-40B4-BE49-F238E27FC236}">
                <a16:creationId xmlns:a16="http://schemas.microsoft.com/office/drawing/2014/main" id="{AB5A1269-33BE-49E4-802F-073A29981A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9CD35A-15EB-4EC7-9420-507CA28AA28C}"/>
              </a:ext>
            </a:extLst>
          </p:cNvPr>
          <p:cNvSpPr>
            <a:spLocks noGrp="1"/>
          </p:cNvSpPr>
          <p:nvPr>
            <p:ph type="sldNum" sz="quarter" idx="12"/>
          </p:nvPr>
        </p:nvSpPr>
        <p:spPr/>
        <p:txBody>
          <a:bodyPr/>
          <a:lstStyle/>
          <a:p>
            <a:fld id="{3D0ECF96-2B68-42B8-A46B-6D4485872B77}" type="slidenum">
              <a:rPr lang="en-US" smtClean="0"/>
              <a:t>‹#›</a:t>
            </a:fld>
            <a:endParaRPr lang="en-US"/>
          </a:p>
        </p:txBody>
      </p:sp>
    </p:spTree>
    <p:extLst>
      <p:ext uri="{BB962C8B-B14F-4D97-AF65-F5344CB8AC3E}">
        <p14:creationId xmlns:p14="http://schemas.microsoft.com/office/powerpoint/2010/main" val="25631489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DFA10-C778-456B-B764-EF5570B963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CC5950-11EA-4642-A83D-78C6F24C8D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6A4DE7-5469-4B76-A735-2039EF2386EE}"/>
              </a:ext>
            </a:extLst>
          </p:cNvPr>
          <p:cNvSpPr>
            <a:spLocks noGrp="1"/>
          </p:cNvSpPr>
          <p:nvPr>
            <p:ph type="dt" sz="half" idx="10"/>
          </p:nvPr>
        </p:nvSpPr>
        <p:spPr/>
        <p:txBody>
          <a:bodyPr/>
          <a:lstStyle/>
          <a:p>
            <a:fld id="{EB5B94AE-62D6-4561-A800-0A870396950A}" type="datetimeFigureOut">
              <a:rPr lang="en-US" smtClean="0"/>
              <a:t>12/8/2021</a:t>
            </a:fld>
            <a:endParaRPr lang="en-US"/>
          </a:p>
        </p:txBody>
      </p:sp>
      <p:sp>
        <p:nvSpPr>
          <p:cNvPr id="5" name="Footer Placeholder 4">
            <a:extLst>
              <a:ext uri="{FF2B5EF4-FFF2-40B4-BE49-F238E27FC236}">
                <a16:creationId xmlns:a16="http://schemas.microsoft.com/office/drawing/2014/main" id="{925AEF0A-C5F4-4ADF-9146-F8A59FBD07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530B7B-14FB-45BD-932E-202BC0173F97}"/>
              </a:ext>
            </a:extLst>
          </p:cNvPr>
          <p:cNvSpPr>
            <a:spLocks noGrp="1"/>
          </p:cNvSpPr>
          <p:nvPr>
            <p:ph type="sldNum" sz="quarter" idx="12"/>
          </p:nvPr>
        </p:nvSpPr>
        <p:spPr/>
        <p:txBody>
          <a:bodyPr/>
          <a:lstStyle/>
          <a:p>
            <a:fld id="{3D0ECF96-2B68-42B8-A46B-6D4485872B77}" type="slidenum">
              <a:rPr lang="en-US" smtClean="0"/>
              <a:t>‹#›</a:t>
            </a:fld>
            <a:endParaRPr lang="en-US"/>
          </a:p>
        </p:txBody>
      </p:sp>
    </p:spTree>
    <p:extLst>
      <p:ext uri="{BB962C8B-B14F-4D97-AF65-F5344CB8AC3E}">
        <p14:creationId xmlns:p14="http://schemas.microsoft.com/office/powerpoint/2010/main" val="21961031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22AD5-C481-4FF9-BC0A-9D84B6A1FB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BB1C70-0074-4300-9ADA-EDC72B755D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854A3A-684E-49BD-BFFC-D1C8246DB1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03CB8E-E6F2-4179-A329-F60A22430ECE}"/>
              </a:ext>
            </a:extLst>
          </p:cNvPr>
          <p:cNvSpPr>
            <a:spLocks noGrp="1"/>
          </p:cNvSpPr>
          <p:nvPr>
            <p:ph type="dt" sz="half" idx="10"/>
          </p:nvPr>
        </p:nvSpPr>
        <p:spPr/>
        <p:txBody>
          <a:bodyPr/>
          <a:lstStyle/>
          <a:p>
            <a:fld id="{EB5B94AE-62D6-4561-A800-0A870396950A}" type="datetimeFigureOut">
              <a:rPr lang="en-US" smtClean="0"/>
              <a:t>12/8/2021</a:t>
            </a:fld>
            <a:endParaRPr lang="en-US"/>
          </a:p>
        </p:txBody>
      </p:sp>
      <p:sp>
        <p:nvSpPr>
          <p:cNvPr id="6" name="Footer Placeholder 5">
            <a:extLst>
              <a:ext uri="{FF2B5EF4-FFF2-40B4-BE49-F238E27FC236}">
                <a16:creationId xmlns:a16="http://schemas.microsoft.com/office/drawing/2014/main" id="{5064ACF0-DE6A-46BF-BCFA-585BC65D62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A015C1-DF1D-4ABB-8F41-327FF01A880A}"/>
              </a:ext>
            </a:extLst>
          </p:cNvPr>
          <p:cNvSpPr>
            <a:spLocks noGrp="1"/>
          </p:cNvSpPr>
          <p:nvPr>
            <p:ph type="sldNum" sz="quarter" idx="12"/>
          </p:nvPr>
        </p:nvSpPr>
        <p:spPr/>
        <p:txBody>
          <a:bodyPr/>
          <a:lstStyle/>
          <a:p>
            <a:fld id="{3D0ECF96-2B68-42B8-A46B-6D4485872B77}" type="slidenum">
              <a:rPr lang="en-US" smtClean="0"/>
              <a:t>‹#›</a:t>
            </a:fld>
            <a:endParaRPr lang="en-US"/>
          </a:p>
        </p:txBody>
      </p:sp>
    </p:spTree>
    <p:extLst>
      <p:ext uri="{BB962C8B-B14F-4D97-AF65-F5344CB8AC3E}">
        <p14:creationId xmlns:p14="http://schemas.microsoft.com/office/powerpoint/2010/main" val="7740735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58D23-98FC-41EC-AC23-F0141193E0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B96D58-728B-415A-9A8A-307950978C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61A643-6AD6-456F-A9CE-4F419CA3F7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811CA9-84AD-473F-841F-A04DEFCC75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519A5F-AC4B-4AF5-AEC1-A71C5C0144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01159E-7D9A-439B-8D23-008F90A333CB}"/>
              </a:ext>
            </a:extLst>
          </p:cNvPr>
          <p:cNvSpPr>
            <a:spLocks noGrp="1"/>
          </p:cNvSpPr>
          <p:nvPr>
            <p:ph type="dt" sz="half" idx="10"/>
          </p:nvPr>
        </p:nvSpPr>
        <p:spPr/>
        <p:txBody>
          <a:bodyPr/>
          <a:lstStyle/>
          <a:p>
            <a:fld id="{EB5B94AE-62D6-4561-A800-0A870396950A}" type="datetimeFigureOut">
              <a:rPr lang="en-US" smtClean="0"/>
              <a:t>12/8/2021</a:t>
            </a:fld>
            <a:endParaRPr lang="en-US"/>
          </a:p>
        </p:txBody>
      </p:sp>
      <p:sp>
        <p:nvSpPr>
          <p:cNvPr id="8" name="Footer Placeholder 7">
            <a:extLst>
              <a:ext uri="{FF2B5EF4-FFF2-40B4-BE49-F238E27FC236}">
                <a16:creationId xmlns:a16="http://schemas.microsoft.com/office/drawing/2014/main" id="{C4803C43-42C3-4A30-823E-78A750A78C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537067-10CA-40A1-BE43-819042BB9E9F}"/>
              </a:ext>
            </a:extLst>
          </p:cNvPr>
          <p:cNvSpPr>
            <a:spLocks noGrp="1"/>
          </p:cNvSpPr>
          <p:nvPr>
            <p:ph type="sldNum" sz="quarter" idx="12"/>
          </p:nvPr>
        </p:nvSpPr>
        <p:spPr/>
        <p:txBody>
          <a:bodyPr/>
          <a:lstStyle/>
          <a:p>
            <a:fld id="{3D0ECF96-2B68-42B8-A46B-6D4485872B77}" type="slidenum">
              <a:rPr lang="en-US" smtClean="0"/>
              <a:t>‹#›</a:t>
            </a:fld>
            <a:endParaRPr lang="en-US"/>
          </a:p>
        </p:txBody>
      </p:sp>
    </p:spTree>
    <p:extLst>
      <p:ext uri="{BB962C8B-B14F-4D97-AF65-F5344CB8AC3E}">
        <p14:creationId xmlns:p14="http://schemas.microsoft.com/office/powerpoint/2010/main" val="7278261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F9A02-7392-4BA6-A0AF-4CF82532D5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023251-6775-429E-A9B4-08CC55451873}"/>
              </a:ext>
            </a:extLst>
          </p:cNvPr>
          <p:cNvSpPr>
            <a:spLocks noGrp="1"/>
          </p:cNvSpPr>
          <p:nvPr>
            <p:ph type="dt" sz="half" idx="10"/>
          </p:nvPr>
        </p:nvSpPr>
        <p:spPr/>
        <p:txBody>
          <a:bodyPr/>
          <a:lstStyle/>
          <a:p>
            <a:fld id="{EB5B94AE-62D6-4561-A800-0A870396950A}" type="datetimeFigureOut">
              <a:rPr lang="en-US" smtClean="0"/>
              <a:t>12/8/2021</a:t>
            </a:fld>
            <a:endParaRPr lang="en-US"/>
          </a:p>
        </p:txBody>
      </p:sp>
      <p:sp>
        <p:nvSpPr>
          <p:cNvPr id="4" name="Footer Placeholder 3">
            <a:extLst>
              <a:ext uri="{FF2B5EF4-FFF2-40B4-BE49-F238E27FC236}">
                <a16:creationId xmlns:a16="http://schemas.microsoft.com/office/drawing/2014/main" id="{AE3944AE-4E1D-4A94-9F66-EBC5BC8D70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CF55D1-1AEC-4324-AC0D-EA0FDC2BFECC}"/>
              </a:ext>
            </a:extLst>
          </p:cNvPr>
          <p:cNvSpPr>
            <a:spLocks noGrp="1"/>
          </p:cNvSpPr>
          <p:nvPr>
            <p:ph type="sldNum" sz="quarter" idx="12"/>
          </p:nvPr>
        </p:nvSpPr>
        <p:spPr/>
        <p:txBody>
          <a:bodyPr/>
          <a:lstStyle/>
          <a:p>
            <a:fld id="{3D0ECF96-2B68-42B8-A46B-6D4485872B77}" type="slidenum">
              <a:rPr lang="en-US" smtClean="0"/>
              <a:t>‹#›</a:t>
            </a:fld>
            <a:endParaRPr lang="en-US"/>
          </a:p>
        </p:txBody>
      </p:sp>
    </p:spTree>
    <p:extLst>
      <p:ext uri="{BB962C8B-B14F-4D97-AF65-F5344CB8AC3E}">
        <p14:creationId xmlns:p14="http://schemas.microsoft.com/office/powerpoint/2010/main" val="5192985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015AB5-D5C2-4C98-AB06-BD2E3D5738ED}"/>
              </a:ext>
            </a:extLst>
          </p:cNvPr>
          <p:cNvSpPr>
            <a:spLocks noGrp="1"/>
          </p:cNvSpPr>
          <p:nvPr>
            <p:ph type="dt" sz="half" idx="10"/>
          </p:nvPr>
        </p:nvSpPr>
        <p:spPr/>
        <p:txBody>
          <a:bodyPr/>
          <a:lstStyle/>
          <a:p>
            <a:fld id="{EB5B94AE-62D6-4561-A800-0A870396950A}" type="datetimeFigureOut">
              <a:rPr lang="en-US" smtClean="0"/>
              <a:t>12/8/2021</a:t>
            </a:fld>
            <a:endParaRPr lang="en-US"/>
          </a:p>
        </p:txBody>
      </p:sp>
      <p:sp>
        <p:nvSpPr>
          <p:cNvPr id="3" name="Footer Placeholder 2">
            <a:extLst>
              <a:ext uri="{FF2B5EF4-FFF2-40B4-BE49-F238E27FC236}">
                <a16:creationId xmlns:a16="http://schemas.microsoft.com/office/drawing/2014/main" id="{28B969F3-5DAF-40DA-BFE7-1D237F9BC8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EF9485-82AA-490D-B498-8EAA131E9761}"/>
              </a:ext>
            </a:extLst>
          </p:cNvPr>
          <p:cNvSpPr>
            <a:spLocks noGrp="1"/>
          </p:cNvSpPr>
          <p:nvPr>
            <p:ph type="sldNum" sz="quarter" idx="12"/>
          </p:nvPr>
        </p:nvSpPr>
        <p:spPr/>
        <p:txBody>
          <a:bodyPr/>
          <a:lstStyle/>
          <a:p>
            <a:fld id="{3D0ECF96-2B68-42B8-A46B-6D4485872B77}" type="slidenum">
              <a:rPr lang="en-US" smtClean="0"/>
              <a:t>‹#›</a:t>
            </a:fld>
            <a:endParaRPr lang="en-US"/>
          </a:p>
        </p:txBody>
      </p:sp>
    </p:spTree>
    <p:extLst>
      <p:ext uri="{BB962C8B-B14F-4D97-AF65-F5344CB8AC3E}">
        <p14:creationId xmlns:p14="http://schemas.microsoft.com/office/powerpoint/2010/main" val="42423427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A2857-7105-4620-A65A-D169567829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4960CF-8E8F-46C4-9385-19F87CFDAC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4A0F60-E5DB-46BC-899C-3ABC1CEFC5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12AEDE-890D-4250-AF33-7685AF435CFD}"/>
              </a:ext>
            </a:extLst>
          </p:cNvPr>
          <p:cNvSpPr>
            <a:spLocks noGrp="1"/>
          </p:cNvSpPr>
          <p:nvPr>
            <p:ph type="dt" sz="half" idx="10"/>
          </p:nvPr>
        </p:nvSpPr>
        <p:spPr/>
        <p:txBody>
          <a:bodyPr/>
          <a:lstStyle/>
          <a:p>
            <a:fld id="{EB5B94AE-62D6-4561-A800-0A870396950A}" type="datetimeFigureOut">
              <a:rPr lang="en-US" smtClean="0"/>
              <a:t>12/8/2021</a:t>
            </a:fld>
            <a:endParaRPr lang="en-US"/>
          </a:p>
        </p:txBody>
      </p:sp>
      <p:sp>
        <p:nvSpPr>
          <p:cNvPr id="6" name="Footer Placeholder 5">
            <a:extLst>
              <a:ext uri="{FF2B5EF4-FFF2-40B4-BE49-F238E27FC236}">
                <a16:creationId xmlns:a16="http://schemas.microsoft.com/office/drawing/2014/main" id="{DF8DBA14-7F7F-4393-8F16-E952E18FF9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3FEC63-94ED-449F-A504-6A63C912C9F5}"/>
              </a:ext>
            </a:extLst>
          </p:cNvPr>
          <p:cNvSpPr>
            <a:spLocks noGrp="1"/>
          </p:cNvSpPr>
          <p:nvPr>
            <p:ph type="sldNum" sz="quarter" idx="12"/>
          </p:nvPr>
        </p:nvSpPr>
        <p:spPr/>
        <p:txBody>
          <a:bodyPr/>
          <a:lstStyle/>
          <a:p>
            <a:fld id="{3D0ECF96-2B68-42B8-A46B-6D4485872B77}" type="slidenum">
              <a:rPr lang="en-US" smtClean="0"/>
              <a:t>‹#›</a:t>
            </a:fld>
            <a:endParaRPr lang="en-US"/>
          </a:p>
        </p:txBody>
      </p:sp>
    </p:spTree>
    <p:extLst>
      <p:ext uri="{BB962C8B-B14F-4D97-AF65-F5344CB8AC3E}">
        <p14:creationId xmlns:p14="http://schemas.microsoft.com/office/powerpoint/2010/main" val="7442161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42139-C576-4C54-9A6B-9CF0CAC53D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2CBC54-5AE4-4A35-9001-0D2FFEBB15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F5131B-DB2B-4E36-8893-244BB42C2F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65E46D-10D8-47EF-8DE0-680ABCC57FFC}"/>
              </a:ext>
            </a:extLst>
          </p:cNvPr>
          <p:cNvSpPr>
            <a:spLocks noGrp="1"/>
          </p:cNvSpPr>
          <p:nvPr>
            <p:ph type="dt" sz="half" idx="10"/>
          </p:nvPr>
        </p:nvSpPr>
        <p:spPr/>
        <p:txBody>
          <a:bodyPr/>
          <a:lstStyle/>
          <a:p>
            <a:fld id="{EB5B94AE-62D6-4561-A800-0A870396950A}" type="datetimeFigureOut">
              <a:rPr lang="en-US" smtClean="0"/>
              <a:t>12/8/2021</a:t>
            </a:fld>
            <a:endParaRPr lang="en-US"/>
          </a:p>
        </p:txBody>
      </p:sp>
      <p:sp>
        <p:nvSpPr>
          <p:cNvPr id="6" name="Footer Placeholder 5">
            <a:extLst>
              <a:ext uri="{FF2B5EF4-FFF2-40B4-BE49-F238E27FC236}">
                <a16:creationId xmlns:a16="http://schemas.microsoft.com/office/drawing/2014/main" id="{7025B509-7FA5-48B2-8755-F202AA4542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C6E505-96D4-4D84-B97D-45D0B6431EAB}"/>
              </a:ext>
            </a:extLst>
          </p:cNvPr>
          <p:cNvSpPr>
            <a:spLocks noGrp="1"/>
          </p:cNvSpPr>
          <p:nvPr>
            <p:ph type="sldNum" sz="quarter" idx="12"/>
          </p:nvPr>
        </p:nvSpPr>
        <p:spPr/>
        <p:txBody>
          <a:bodyPr/>
          <a:lstStyle/>
          <a:p>
            <a:fld id="{3D0ECF96-2B68-42B8-A46B-6D4485872B77}" type="slidenum">
              <a:rPr lang="en-US" smtClean="0"/>
              <a:t>‹#›</a:t>
            </a:fld>
            <a:endParaRPr lang="en-US"/>
          </a:p>
        </p:txBody>
      </p:sp>
    </p:spTree>
    <p:extLst>
      <p:ext uri="{BB962C8B-B14F-4D97-AF65-F5344CB8AC3E}">
        <p14:creationId xmlns:p14="http://schemas.microsoft.com/office/powerpoint/2010/main" val="15719793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8D3D8-4022-4EB7-8592-90B896E144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790F8D-2DA1-41D4-9D76-3E6893CB37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FD752F-FFA9-427D-9D74-ABBEFDBA8DC4}"/>
              </a:ext>
            </a:extLst>
          </p:cNvPr>
          <p:cNvSpPr>
            <a:spLocks noGrp="1"/>
          </p:cNvSpPr>
          <p:nvPr>
            <p:ph type="dt" sz="half" idx="10"/>
          </p:nvPr>
        </p:nvSpPr>
        <p:spPr/>
        <p:txBody>
          <a:bodyPr/>
          <a:lstStyle/>
          <a:p>
            <a:fld id="{EB5B94AE-62D6-4561-A800-0A870396950A}" type="datetimeFigureOut">
              <a:rPr lang="en-US" smtClean="0"/>
              <a:t>12/8/2021</a:t>
            </a:fld>
            <a:endParaRPr lang="en-US"/>
          </a:p>
        </p:txBody>
      </p:sp>
      <p:sp>
        <p:nvSpPr>
          <p:cNvPr id="5" name="Footer Placeholder 4">
            <a:extLst>
              <a:ext uri="{FF2B5EF4-FFF2-40B4-BE49-F238E27FC236}">
                <a16:creationId xmlns:a16="http://schemas.microsoft.com/office/drawing/2014/main" id="{19755C2A-B990-4445-BCF7-4965D23A6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923BE7-6EB2-4CE4-BD2F-BD9411F7A510}"/>
              </a:ext>
            </a:extLst>
          </p:cNvPr>
          <p:cNvSpPr>
            <a:spLocks noGrp="1"/>
          </p:cNvSpPr>
          <p:nvPr>
            <p:ph type="sldNum" sz="quarter" idx="12"/>
          </p:nvPr>
        </p:nvSpPr>
        <p:spPr/>
        <p:txBody>
          <a:bodyPr/>
          <a:lstStyle/>
          <a:p>
            <a:fld id="{3D0ECF96-2B68-42B8-A46B-6D4485872B77}" type="slidenum">
              <a:rPr lang="en-US" smtClean="0"/>
              <a:t>‹#›</a:t>
            </a:fld>
            <a:endParaRPr lang="en-US"/>
          </a:p>
        </p:txBody>
      </p:sp>
    </p:spTree>
    <p:extLst>
      <p:ext uri="{BB962C8B-B14F-4D97-AF65-F5344CB8AC3E}">
        <p14:creationId xmlns:p14="http://schemas.microsoft.com/office/powerpoint/2010/main" val="34114787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E8B806-CEA7-4DA8-9502-DB690DE553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BB4792-5FB1-4D4B-A3B0-449A9915EDA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678D4C-D864-43FB-817B-880E338D4887}"/>
              </a:ext>
            </a:extLst>
          </p:cNvPr>
          <p:cNvSpPr>
            <a:spLocks noGrp="1"/>
          </p:cNvSpPr>
          <p:nvPr>
            <p:ph type="dt" sz="half" idx="10"/>
          </p:nvPr>
        </p:nvSpPr>
        <p:spPr/>
        <p:txBody>
          <a:bodyPr/>
          <a:lstStyle/>
          <a:p>
            <a:fld id="{EB5B94AE-62D6-4561-A800-0A870396950A}" type="datetimeFigureOut">
              <a:rPr lang="en-US" smtClean="0"/>
              <a:t>12/8/2021</a:t>
            </a:fld>
            <a:endParaRPr lang="en-US"/>
          </a:p>
        </p:txBody>
      </p:sp>
      <p:sp>
        <p:nvSpPr>
          <p:cNvPr id="5" name="Footer Placeholder 4">
            <a:extLst>
              <a:ext uri="{FF2B5EF4-FFF2-40B4-BE49-F238E27FC236}">
                <a16:creationId xmlns:a16="http://schemas.microsoft.com/office/drawing/2014/main" id="{A96E2E9B-A022-4701-9F01-8D74CF498F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D35900-251C-443F-9293-272C6ED16040}"/>
              </a:ext>
            </a:extLst>
          </p:cNvPr>
          <p:cNvSpPr>
            <a:spLocks noGrp="1"/>
          </p:cNvSpPr>
          <p:nvPr>
            <p:ph type="sldNum" sz="quarter" idx="12"/>
          </p:nvPr>
        </p:nvSpPr>
        <p:spPr/>
        <p:txBody>
          <a:bodyPr/>
          <a:lstStyle/>
          <a:p>
            <a:fld id="{3D0ECF96-2B68-42B8-A46B-6D4485872B77}" type="slidenum">
              <a:rPr lang="en-US" smtClean="0"/>
              <a:t>‹#›</a:t>
            </a:fld>
            <a:endParaRPr lang="en-US"/>
          </a:p>
        </p:txBody>
      </p:sp>
    </p:spTree>
    <p:extLst>
      <p:ext uri="{BB962C8B-B14F-4D97-AF65-F5344CB8AC3E}">
        <p14:creationId xmlns:p14="http://schemas.microsoft.com/office/powerpoint/2010/main" val="3694361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12/8/2021</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245939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12/8/2021</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1192134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12/8/2021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4121334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E3A9364-C3A2-438D-B66B-D585EF706B47}" type="datetimeFigureOut">
              <a:rPr lang="en-US" smtClean="0"/>
              <a:t>12/8/2021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9E86221-6D52-47F2-835E-390680D2D021}" type="slidenum">
              <a:rPr lang="en-US" smtClean="0"/>
              <a:t>‹#›</a:t>
            </a:fld>
            <a:endParaRPr lang="en-US"/>
          </a:p>
        </p:txBody>
      </p:sp>
    </p:spTree>
    <p:extLst>
      <p:ext uri="{BB962C8B-B14F-4D97-AF65-F5344CB8AC3E}">
        <p14:creationId xmlns:p14="http://schemas.microsoft.com/office/powerpoint/2010/main" val="3565400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image" Target="../media/image2.png"/><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6.xml"/><Relationship Id="rId7" Type="http://schemas.openxmlformats.org/officeDocument/2006/relationships/image" Target="../media/image3.png"/><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theme" Target="../theme/theme4.xml"/><Relationship Id="rId5" Type="http://schemas.openxmlformats.org/officeDocument/2006/relationships/slideLayout" Target="../slideLayouts/slideLayout48.xml"/><Relationship Id="rId4" Type="http://schemas.openxmlformats.org/officeDocument/2006/relationships/slideLayout" Target="../slideLayouts/slideLayout47.xml"/><Relationship Id="rId9"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6"/>
          <a:stretch>
            <a:fillRect/>
          </a:stretch>
        </p:blipFill>
        <p:spPr>
          <a:xfrm>
            <a:off x="-9673" y="-30780"/>
            <a:ext cx="12211346" cy="6919560"/>
          </a:xfrm>
          <a:prstGeom prst="rect">
            <a:avLst/>
          </a:prstGeom>
        </p:spPr>
      </p:pic>
    </p:spTree>
    <p:extLst>
      <p:ext uri="{BB962C8B-B14F-4D97-AF65-F5344CB8AC3E}">
        <p14:creationId xmlns:p14="http://schemas.microsoft.com/office/powerpoint/2010/main" val="1673955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4" r:id="rId13"/>
    <p:sldLayoutId id="214748366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12/8/2021</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53967356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5"/>
          <a:stretch>
            <a:fillRect/>
          </a:stretch>
        </p:blipFill>
        <p:spPr>
          <a:xfrm>
            <a:off x="-98073" y="-594"/>
            <a:ext cx="12388146" cy="6858594"/>
          </a:xfrm>
          <a:prstGeom prst="rect">
            <a:avLst/>
          </a:prstGeom>
        </p:spPr>
      </p:pic>
    </p:spTree>
    <p:extLst>
      <p:ext uri="{BB962C8B-B14F-4D97-AF65-F5344CB8AC3E}">
        <p14:creationId xmlns:p14="http://schemas.microsoft.com/office/powerpoint/2010/main" val="346101664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FDD9CC"/>
          </a:solidFill>
        </p:spPr>
        <p:txBody>
          <a:bodyPr wrap="square" lIns="0" tIns="0" rIns="0" bIns="0" rtlCol="0"/>
          <a:lstStyle/>
          <a:p>
            <a:endParaRPr sz="1200"/>
          </a:p>
        </p:txBody>
      </p:sp>
      <p:sp>
        <p:nvSpPr>
          <p:cNvPr id="17" name="bg object 17"/>
          <p:cNvSpPr/>
          <p:nvPr/>
        </p:nvSpPr>
        <p:spPr>
          <a:xfrm>
            <a:off x="391582" y="357341"/>
            <a:ext cx="5789083" cy="6167543"/>
          </a:xfrm>
          <a:custGeom>
            <a:avLst/>
            <a:gdLst/>
            <a:ahLst/>
            <a:cxnLst/>
            <a:rect l="l" t="t" r="r" b="b"/>
            <a:pathLst>
              <a:path w="8683625" h="9251315">
                <a:moveTo>
                  <a:pt x="8645091" y="9251098"/>
                </a:moveTo>
                <a:lnTo>
                  <a:pt x="8633007" y="9250674"/>
                </a:lnTo>
                <a:lnTo>
                  <a:pt x="8597790" y="9250199"/>
                </a:lnTo>
                <a:lnTo>
                  <a:pt x="8521320" y="9249523"/>
                </a:lnTo>
                <a:lnTo>
                  <a:pt x="8392978" y="9249054"/>
                </a:lnTo>
                <a:lnTo>
                  <a:pt x="7821955" y="9249280"/>
                </a:lnTo>
                <a:lnTo>
                  <a:pt x="7592534" y="9248515"/>
                </a:lnTo>
                <a:lnTo>
                  <a:pt x="7426900" y="9247151"/>
                </a:lnTo>
                <a:lnTo>
                  <a:pt x="7278124" y="9246199"/>
                </a:lnTo>
                <a:lnTo>
                  <a:pt x="6734658" y="9244977"/>
                </a:lnTo>
                <a:lnTo>
                  <a:pt x="6316154" y="9241630"/>
                </a:lnTo>
                <a:lnTo>
                  <a:pt x="6097691" y="9242635"/>
                </a:lnTo>
                <a:lnTo>
                  <a:pt x="5189701" y="9241630"/>
                </a:lnTo>
                <a:lnTo>
                  <a:pt x="2159162" y="9246812"/>
                </a:lnTo>
                <a:lnTo>
                  <a:pt x="2103265" y="9247502"/>
                </a:lnTo>
                <a:lnTo>
                  <a:pt x="1980695" y="9248447"/>
                </a:lnTo>
                <a:lnTo>
                  <a:pt x="1837653" y="9248664"/>
                </a:lnTo>
                <a:lnTo>
                  <a:pt x="1230054" y="9246655"/>
                </a:lnTo>
                <a:lnTo>
                  <a:pt x="868223" y="9243640"/>
                </a:lnTo>
                <a:lnTo>
                  <a:pt x="166110" y="9241615"/>
                </a:lnTo>
                <a:lnTo>
                  <a:pt x="88880" y="9241207"/>
                </a:lnTo>
                <a:lnTo>
                  <a:pt x="48985" y="9240626"/>
                </a:lnTo>
                <a:lnTo>
                  <a:pt x="6123" y="9236355"/>
                </a:lnTo>
                <a:lnTo>
                  <a:pt x="0" y="9227563"/>
                </a:lnTo>
                <a:lnTo>
                  <a:pt x="14850" y="5024"/>
                </a:lnTo>
                <a:lnTo>
                  <a:pt x="8621959" y="1004"/>
                </a:lnTo>
                <a:lnTo>
                  <a:pt x="8627985" y="0"/>
                </a:lnTo>
                <a:lnTo>
                  <a:pt x="8634012" y="1004"/>
                </a:lnTo>
                <a:lnTo>
                  <a:pt x="8649077" y="3014"/>
                </a:lnTo>
                <a:lnTo>
                  <a:pt x="8657112" y="5024"/>
                </a:lnTo>
                <a:lnTo>
                  <a:pt x="8658949" y="144837"/>
                </a:lnTo>
                <a:lnTo>
                  <a:pt x="8659121" y="188678"/>
                </a:lnTo>
                <a:lnTo>
                  <a:pt x="8664143" y="785952"/>
                </a:lnTo>
                <a:lnTo>
                  <a:pt x="8677177" y="6692860"/>
                </a:lnTo>
                <a:lnTo>
                  <a:pt x="8679753" y="7004978"/>
                </a:lnTo>
                <a:lnTo>
                  <a:pt x="8681293" y="7203992"/>
                </a:lnTo>
                <a:lnTo>
                  <a:pt x="8682066" y="7453620"/>
                </a:lnTo>
                <a:lnTo>
                  <a:pt x="8681226" y="8310337"/>
                </a:lnTo>
                <a:lnTo>
                  <a:pt x="8683226" y="9250674"/>
                </a:lnTo>
                <a:lnTo>
                  <a:pt x="8645091" y="9251098"/>
                </a:lnTo>
                <a:close/>
              </a:path>
            </a:pathLst>
          </a:custGeom>
          <a:solidFill>
            <a:srgbClr val="2B2B2E"/>
          </a:solidFill>
        </p:spPr>
        <p:txBody>
          <a:bodyPr wrap="square" lIns="0" tIns="0" rIns="0" bIns="0" rtlCol="0"/>
          <a:lstStyle/>
          <a:p>
            <a:endParaRPr sz="1200"/>
          </a:p>
        </p:txBody>
      </p:sp>
      <p:sp>
        <p:nvSpPr>
          <p:cNvPr id="18" name="bg object 18"/>
          <p:cNvSpPr/>
          <p:nvPr/>
        </p:nvSpPr>
        <p:spPr>
          <a:xfrm>
            <a:off x="370095" y="333899"/>
            <a:ext cx="5791200" cy="6172200"/>
          </a:xfrm>
          <a:custGeom>
            <a:avLst/>
            <a:gdLst/>
            <a:ahLst/>
            <a:cxnLst/>
            <a:rect l="l" t="t" r="r" b="b"/>
            <a:pathLst>
              <a:path w="8686800" h="9258300">
                <a:moveTo>
                  <a:pt x="8686330" y="9258300"/>
                </a:moveTo>
                <a:lnTo>
                  <a:pt x="8686254" y="9182100"/>
                </a:lnTo>
                <a:lnTo>
                  <a:pt x="8685517" y="8915400"/>
                </a:lnTo>
                <a:lnTo>
                  <a:pt x="8684895" y="8636000"/>
                </a:lnTo>
                <a:lnTo>
                  <a:pt x="8684514" y="8420100"/>
                </a:lnTo>
                <a:lnTo>
                  <a:pt x="8684387" y="8280400"/>
                </a:lnTo>
                <a:lnTo>
                  <a:pt x="8684362" y="8013700"/>
                </a:lnTo>
                <a:lnTo>
                  <a:pt x="8684489" y="7912100"/>
                </a:lnTo>
                <a:lnTo>
                  <a:pt x="8684971" y="7645400"/>
                </a:lnTo>
                <a:lnTo>
                  <a:pt x="8685085" y="7264400"/>
                </a:lnTo>
                <a:lnTo>
                  <a:pt x="8684984" y="7213600"/>
                </a:lnTo>
                <a:lnTo>
                  <a:pt x="8684831" y="7162800"/>
                </a:lnTo>
                <a:lnTo>
                  <a:pt x="8684641" y="7112000"/>
                </a:lnTo>
                <a:lnTo>
                  <a:pt x="8684387" y="7061200"/>
                </a:lnTo>
                <a:lnTo>
                  <a:pt x="8684095" y="7010400"/>
                </a:lnTo>
                <a:lnTo>
                  <a:pt x="8683739" y="6959600"/>
                </a:lnTo>
                <a:lnTo>
                  <a:pt x="8683333" y="6921500"/>
                </a:lnTo>
                <a:lnTo>
                  <a:pt x="8682850" y="6870700"/>
                </a:lnTo>
                <a:lnTo>
                  <a:pt x="8682304" y="6819900"/>
                </a:lnTo>
                <a:lnTo>
                  <a:pt x="8681656" y="6756400"/>
                </a:lnTo>
                <a:lnTo>
                  <a:pt x="8681326" y="6705600"/>
                </a:lnTo>
                <a:lnTo>
                  <a:pt x="8680818" y="6616700"/>
                </a:lnTo>
                <a:lnTo>
                  <a:pt x="8680298" y="6502400"/>
                </a:lnTo>
                <a:lnTo>
                  <a:pt x="8679320" y="6248400"/>
                </a:lnTo>
                <a:lnTo>
                  <a:pt x="8678113" y="5867400"/>
                </a:lnTo>
                <a:lnTo>
                  <a:pt x="8676259" y="5194300"/>
                </a:lnTo>
                <a:lnTo>
                  <a:pt x="8673440" y="3987800"/>
                </a:lnTo>
                <a:lnTo>
                  <a:pt x="8669401" y="1968500"/>
                </a:lnTo>
                <a:lnTo>
                  <a:pt x="8667242" y="647700"/>
                </a:lnTo>
                <a:lnTo>
                  <a:pt x="8666759" y="596900"/>
                </a:lnTo>
                <a:lnTo>
                  <a:pt x="8666315" y="546100"/>
                </a:lnTo>
                <a:lnTo>
                  <a:pt x="8663153" y="152400"/>
                </a:lnTo>
                <a:lnTo>
                  <a:pt x="8662213" y="50800"/>
                </a:lnTo>
                <a:lnTo>
                  <a:pt x="8661629" y="38100"/>
                </a:lnTo>
                <a:lnTo>
                  <a:pt x="8660803" y="12700"/>
                </a:lnTo>
                <a:lnTo>
                  <a:pt x="8533016" y="12700"/>
                </a:lnTo>
                <a:lnTo>
                  <a:pt x="8481809" y="0"/>
                </a:lnTo>
                <a:lnTo>
                  <a:pt x="8185315" y="0"/>
                </a:lnTo>
                <a:lnTo>
                  <a:pt x="8185315" y="19316"/>
                </a:lnTo>
                <a:lnTo>
                  <a:pt x="4368558" y="13055"/>
                </a:lnTo>
                <a:lnTo>
                  <a:pt x="1286548" y="24447"/>
                </a:lnTo>
                <a:lnTo>
                  <a:pt x="1332826" y="12700"/>
                </a:lnTo>
                <a:lnTo>
                  <a:pt x="8158251" y="12700"/>
                </a:lnTo>
                <a:lnTo>
                  <a:pt x="8185315" y="19316"/>
                </a:lnTo>
                <a:lnTo>
                  <a:pt x="8185315" y="0"/>
                </a:lnTo>
                <a:lnTo>
                  <a:pt x="1052880" y="0"/>
                </a:lnTo>
                <a:lnTo>
                  <a:pt x="1026121" y="7175"/>
                </a:lnTo>
                <a:lnTo>
                  <a:pt x="1026121" y="25400"/>
                </a:lnTo>
                <a:lnTo>
                  <a:pt x="177101" y="28536"/>
                </a:lnTo>
                <a:lnTo>
                  <a:pt x="202730" y="25400"/>
                </a:lnTo>
                <a:lnTo>
                  <a:pt x="1026121" y="25400"/>
                </a:lnTo>
                <a:lnTo>
                  <a:pt x="1026121" y="7175"/>
                </a:lnTo>
                <a:lnTo>
                  <a:pt x="1005459" y="12700"/>
                </a:lnTo>
                <a:lnTo>
                  <a:pt x="130111" y="12700"/>
                </a:lnTo>
                <a:lnTo>
                  <a:pt x="72555" y="25400"/>
                </a:lnTo>
                <a:lnTo>
                  <a:pt x="8115" y="25400"/>
                </a:lnTo>
                <a:lnTo>
                  <a:pt x="7747" y="76200"/>
                </a:lnTo>
                <a:lnTo>
                  <a:pt x="7327" y="114300"/>
                </a:lnTo>
                <a:lnTo>
                  <a:pt x="5372" y="317500"/>
                </a:lnTo>
                <a:lnTo>
                  <a:pt x="4902" y="368300"/>
                </a:lnTo>
                <a:lnTo>
                  <a:pt x="4470" y="419100"/>
                </a:lnTo>
                <a:lnTo>
                  <a:pt x="3746" y="520700"/>
                </a:lnTo>
                <a:lnTo>
                  <a:pt x="3581" y="673100"/>
                </a:lnTo>
                <a:lnTo>
                  <a:pt x="3454" y="711200"/>
                </a:lnTo>
                <a:lnTo>
                  <a:pt x="3098" y="762000"/>
                </a:lnTo>
                <a:lnTo>
                  <a:pt x="2832" y="787400"/>
                </a:lnTo>
                <a:lnTo>
                  <a:pt x="2362" y="863600"/>
                </a:lnTo>
                <a:lnTo>
                  <a:pt x="2032" y="927100"/>
                </a:lnTo>
                <a:lnTo>
                  <a:pt x="1638" y="1041400"/>
                </a:lnTo>
                <a:lnTo>
                  <a:pt x="1206" y="1219200"/>
                </a:lnTo>
                <a:lnTo>
                  <a:pt x="774" y="1473200"/>
                </a:lnTo>
                <a:lnTo>
                  <a:pt x="393" y="1816100"/>
                </a:lnTo>
                <a:lnTo>
                  <a:pt x="76" y="2336800"/>
                </a:lnTo>
                <a:lnTo>
                  <a:pt x="0" y="2768600"/>
                </a:lnTo>
                <a:lnTo>
                  <a:pt x="63" y="3987800"/>
                </a:lnTo>
                <a:lnTo>
                  <a:pt x="127" y="4368800"/>
                </a:lnTo>
                <a:lnTo>
                  <a:pt x="914" y="5842000"/>
                </a:lnTo>
                <a:lnTo>
                  <a:pt x="2070" y="7112000"/>
                </a:lnTo>
                <a:lnTo>
                  <a:pt x="2768" y="7569200"/>
                </a:lnTo>
                <a:lnTo>
                  <a:pt x="2984" y="7645400"/>
                </a:lnTo>
                <a:lnTo>
                  <a:pt x="3086" y="8013700"/>
                </a:lnTo>
                <a:lnTo>
                  <a:pt x="3251" y="8089900"/>
                </a:lnTo>
                <a:lnTo>
                  <a:pt x="3949" y="8280400"/>
                </a:lnTo>
                <a:lnTo>
                  <a:pt x="5232" y="8585200"/>
                </a:lnTo>
                <a:lnTo>
                  <a:pt x="5803" y="8737600"/>
                </a:lnTo>
                <a:lnTo>
                  <a:pt x="6108" y="8839200"/>
                </a:lnTo>
                <a:lnTo>
                  <a:pt x="6553" y="8902700"/>
                </a:lnTo>
                <a:lnTo>
                  <a:pt x="7454" y="9042400"/>
                </a:lnTo>
                <a:lnTo>
                  <a:pt x="7404" y="9144000"/>
                </a:lnTo>
                <a:lnTo>
                  <a:pt x="6680" y="9182100"/>
                </a:lnTo>
                <a:lnTo>
                  <a:pt x="5283" y="9220200"/>
                </a:lnTo>
                <a:lnTo>
                  <a:pt x="3098" y="9232900"/>
                </a:lnTo>
                <a:lnTo>
                  <a:pt x="1092" y="9245600"/>
                </a:lnTo>
                <a:lnTo>
                  <a:pt x="9118" y="9245600"/>
                </a:lnTo>
                <a:lnTo>
                  <a:pt x="9118" y="9250667"/>
                </a:lnTo>
                <a:lnTo>
                  <a:pt x="892048" y="9251290"/>
                </a:lnTo>
                <a:lnTo>
                  <a:pt x="1064298" y="9258300"/>
                </a:lnTo>
                <a:lnTo>
                  <a:pt x="2486164" y="9258300"/>
                </a:lnTo>
                <a:lnTo>
                  <a:pt x="3408642" y="9253042"/>
                </a:lnTo>
                <a:lnTo>
                  <a:pt x="6656451" y="9255303"/>
                </a:lnTo>
                <a:lnTo>
                  <a:pt x="6668198" y="9258300"/>
                </a:lnTo>
                <a:lnTo>
                  <a:pt x="8686330" y="9258300"/>
                </a:lnTo>
                <a:close/>
              </a:path>
            </a:pathLst>
          </a:custGeom>
          <a:solidFill>
            <a:srgbClr val="FEF9DD"/>
          </a:solidFill>
        </p:spPr>
        <p:txBody>
          <a:bodyPr wrap="square" lIns="0" tIns="0" rIns="0" bIns="0" rtlCol="0"/>
          <a:lstStyle/>
          <a:p>
            <a:endParaRPr sz="1200"/>
          </a:p>
        </p:txBody>
      </p:sp>
      <p:sp>
        <p:nvSpPr>
          <p:cNvPr id="19" name="bg object 19"/>
          <p:cNvSpPr/>
          <p:nvPr/>
        </p:nvSpPr>
        <p:spPr>
          <a:xfrm>
            <a:off x="1" y="0"/>
            <a:ext cx="1524423" cy="1593850"/>
          </a:xfrm>
          <a:custGeom>
            <a:avLst/>
            <a:gdLst/>
            <a:ahLst/>
            <a:cxnLst/>
            <a:rect l="l" t="t" r="r" b="b"/>
            <a:pathLst>
              <a:path w="2286635" h="2390775">
                <a:moveTo>
                  <a:pt x="0" y="2390251"/>
                </a:moveTo>
                <a:lnTo>
                  <a:pt x="2286359" y="0"/>
                </a:lnTo>
                <a:lnTo>
                  <a:pt x="837131" y="0"/>
                </a:lnTo>
                <a:lnTo>
                  <a:pt x="0" y="875171"/>
                </a:lnTo>
                <a:lnTo>
                  <a:pt x="0" y="2390251"/>
                </a:lnTo>
                <a:close/>
              </a:path>
            </a:pathLst>
          </a:custGeom>
          <a:solidFill>
            <a:srgbClr val="F5B0B3"/>
          </a:solidFill>
        </p:spPr>
        <p:txBody>
          <a:bodyPr wrap="square" lIns="0" tIns="0" rIns="0" bIns="0" rtlCol="0"/>
          <a:lstStyle/>
          <a:p>
            <a:endParaRPr sz="1200"/>
          </a:p>
        </p:txBody>
      </p:sp>
      <p:sp>
        <p:nvSpPr>
          <p:cNvPr id="20" name="bg object 20"/>
          <p:cNvSpPr/>
          <p:nvPr/>
        </p:nvSpPr>
        <p:spPr>
          <a:xfrm>
            <a:off x="0" y="0"/>
            <a:ext cx="1448788" cy="1552247"/>
          </a:xfrm>
          <a:prstGeom prst="rect">
            <a:avLst/>
          </a:prstGeom>
          <a:blipFill>
            <a:blip r:embed="rId7" cstate="print"/>
            <a:stretch>
              <a:fillRect/>
            </a:stretch>
          </a:blipFill>
        </p:spPr>
        <p:txBody>
          <a:bodyPr wrap="square" lIns="0" tIns="0" rIns="0" bIns="0" rtlCol="0"/>
          <a:lstStyle/>
          <a:p>
            <a:endParaRPr sz="1200"/>
          </a:p>
        </p:txBody>
      </p:sp>
      <p:sp>
        <p:nvSpPr>
          <p:cNvPr id="21" name="bg object 21"/>
          <p:cNvSpPr/>
          <p:nvPr/>
        </p:nvSpPr>
        <p:spPr>
          <a:xfrm>
            <a:off x="6348825" y="3382636"/>
            <a:ext cx="3749887" cy="3138593"/>
          </a:xfrm>
          <a:custGeom>
            <a:avLst/>
            <a:gdLst/>
            <a:ahLst/>
            <a:cxnLst/>
            <a:rect l="l" t="t" r="r" b="b"/>
            <a:pathLst>
              <a:path w="5624830" h="4707890">
                <a:moveTo>
                  <a:pt x="5596878" y="4707817"/>
                </a:moveTo>
                <a:lnTo>
                  <a:pt x="5588040" y="4707508"/>
                </a:lnTo>
                <a:lnTo>
                  <a:pt x="5552065" y="4707005"/>
                </a:lnTo>
                <a:lnTo>
                  <a:pt x="5513126" y="4706655"/>
                </a:lnTo>
                <a:lnTo>
                  <a:pt x="5427236" y="4706318"/>
                </a:lnTo>
                <a:lnTo>
                  <a:pt x="5176048" y="4706504"/>
                </a:lnTo>
                <a:lnTo>
                  <a:pt x="5009137" y="4706381"/>
                </a:lnTo>
                <a:lnTo>
                  <a:pt x="4894782" y="4705810"/>
                </a:lnTo>
                <a:lnTo>
                  <a:pt x="4785788" y="4704750"/>
                </a:lnTo>
                <a:lnTo>
                  <a:pt x="4683266" y="4704138"/>
                </a:lnTo>
                <a:lnTo>
                  <a:pt x="4427888" y="4703687"/>
                </a:lnTo>
                <a:lnTo>
                  <a:pt x="4324995" y="4703106"/>
                </a:lnTo>
                <a:lnTo>
                  <a:pt x="4086487" y="4700906"/>
                </a:lnTo>
                <a:lnTo>
                  <a:pt x="3945150" y="4701639"/>
                </a:lnTo>
                <a:lnTo>
                  <a:pt x="3357720" y="4700906"/>
                </a:lnTo>
                <a:lnTo>
                  <a:pt x="1414328" y="4704573"/>
                </a:lnTo>
                <a:lnTo>
                  <a:pt x="1304598" y="4705731"/>
                </a:lnTo>
                <a:lnTo>
                  <a:pt x="1266365" y="4705949"/>
                </a:lnTo>
                <a:lnTo>
                  <a:pt x="1189071" y="4706041"/>
                </a:lnTo>
                <a:lnTo>
                  <a:pt x="795975" y="4704573"/>
                </a:lnTo>
                <a:lnTo>
                  <a:pt x="561887" y="4702373"/>
                </a:lnTo>
                <a:lnTo>
                  <a:pt x="107648" y="4700894"/>
                </a:lnTo>
                <a:lnTo>
                  <a:pt x="57683" y="4700596"/>
                </a:lnTo>
                <a:lnTo>
                  <a:pt x="13859" y="4699095"/>
                </a:lnTo>
                <a:lnTo>
                  <a:pt x="0" y="4690636"/>
                </a:lnTo>
                <a:lnTo>
                  <a:pt x="9788" y="3667"/>
                </a:lnTo>
                <a:lnTo>
                  <a:pt x="5579961" y="733"/>
                </a:lnTo>
                <a:lnTo>
                  <a:pt x="5584368" y="0"/>
                </a:lnTo>
                <a:lnTo>
                  <a:pt x="5588775" y="733"/>
                </a:lnTo>
                <a:lnTo>
                  <a:pt x="5599793" y="2200"/>
                </a:lnTo>
                <a:lnTo>
                  <a:pt x="5605669" y="3667"/>
                </a:lnTo>
                <a:lnTo>
                  <a:pt x="5607012" y="74762"/>
                </a:lnTo>
                <a:lnTo>
                  <a:pt x="5607138" y="96995"/>
                </a:lnTo>
                <a:lnTo>
                  <a:pt x="5610811" y="399847"/>
                </a:lnTo>
                <a:lnTo>
                  <a:pt x="5619324" y="3226934"/>
                </a:lnTo>
                <a:lnTo>
                  <a:pt x="5621174" y="3488853"/>
                </a:lnTo>
                <a:lnTo>
                  <a:pt x="5622576" y="3578438"/>
                </a:lnTo>
                <a:lnTo>
                  <a:pt x="5623136" y="3628897"/>
                </a:lnTo>
                <a:lnTo>
                  <a:pt x="5623785" y="3730068"/>
                </a:lnTo>
                <a:lnTo>
                  <a:pt x="5623953" y="3831440"/>
                </a:lnTo>
                <a:lnTo>
                  <a:pt x="5623298" y="4185502"/>
                </a:lnTo>
                <a:lnTo>
                  <a:pt x="5623603" y="4403378"/>
                </a:lnTo>
                <a:lnTo>
                  <a:pt x="5624767" y="4673031"/>
                </a:lnTo>
                <a:lnTo>
                  <a:pt x="5624767" y="4707508"/>
                </a:lnTo>
                <a:lnTo>
                  <a:pt x="5596878" y="4707817"/>
                </a:lnTo>
                <a:close/>
              </a:path>
            </a:pathLst>
          </a:custGeom>
          <a:solidFill>
            <a:srgbClr val="2B2B2E"/>
          </a:solidFill>
        </p:spPr>
        <p:txBody>
          <a:bodyPr wrap="square" lIns="0" tIns="0" rIns="0" bIns="0" rtlCol="0"/>
          <a:lstStyle/>
          <a:p>
            <a:endParaRPr sz="1200"/>
          </a:p>
        </p:txBody>
      </p:sp>
      <p:sp>
        <p:nvSpPr>
          <p:cNvPr id="22" name="bg object 22"/>
          <p:cNvSpPr/>
          <p:nvPr/>
        </p:nvSpPr>
        <p:spPr>
          <a:xfrm>
            <a:off x="6333160" y="3365525"/>
            <a:ext cx="3751580" cy="3141557"/>
          </a:xfrm>
          <a:custGeom>
            <a:avLst/>
            <a:gdLst/>
            <a:ahLst/>
            <a:cxnLst/>
            <a:rect l="l" t="t" r="r" b="b"/>
            <a:pathLst>
              <a:path w="5627369" h="4712334">
                <a:moveTo>
                  <a:pt x="5626951" y="4711700"/>
                </a:moveTo>
                <a:lnTo>
                  <a:pt x="5626913" y="4660900"/>
                </a:lnTo>
                <a:lnTo>
                  <a:pt x="5626239" y="4483100"/>
                </a:lnTo>
                <a:lnTo>
                  <a:pt x="5625909" y="4381500"/>
                </a:lnTo>
                <a:lnTo>
                  <a:pt x="5625643" y="4279900"/>
                </a:lnTo>
                <a:lnTo>
                  <a:pt x="5625541" y="4051300"/>
                </a:lnTo>
                <a:lnTo>
                  <a:pt x="5625655" y="4000500"/>
                </a:lnTo>
                <a:lnTo>
                  <a:pt x="5626011" y="3873500"/>
                </a:lnTo>
                <a:lnTo>
                  <a:pt x="5626112" y="3721100"/>
                </a:lnTo>
                <a:lnTo>
                  <a:pt x="5625973" y="3670300"/>
                </a:lnTo>
                <a:lnTo>
                  <a:pt x="5625719" y="3619500"/>
                </a:lnTo>
                <a:lnTo>
                  <a:pt x="5625325" y="3568700"/>
                </a:lnTo>
                <a:lnTo>
                  <a:pt x="5624766" y="3517900"/>
                </a:lnTo>
                <a:lnTo>
                  <a:pt x="5623458" y="3429000"/>
                </a:lnTo>
                <a:lnTo>
                  <a:pt x="5622861" y="3352800"/>
                </a:lnTo>
                <a:lnTo>
                  <a:pt x="5622442" y="3289300"/>
                </a:lnTo>
                <a:lnTo>
                  <a:pt x="5621325" y="3060700"/>
                </a:lnTo>
                <a:lnTo>
                  <a:pt x="5620397" y="2844800"/>
                </a:lnTo>
                <a:lnTo>
                  <a:pt x="5619216" y="2527300"/>
                </a:lnTo>
                <a:lnTo>
                  <a:pt x="5617578" y="2044700"/>
                </a:lnTo>
                <a:lnTo>
                  <a:pt x="5615470" y="1333500"/>
                </a:lnTo>
                <a:lnTo>
                  <a:pt x="5613425" y="546100"/>
                </a:lnTo>
                <a:lnTo>
                  <a:pt x="5613006" y="330200"/>
                </a:lnTo>
                <a:lnTo>
                  <a:pt x="5612320" y="279400"/>
                </a:lnTo>
                <a:lnTo>
                  <a:pt x="5611723" y="228600"/>
                </a:lnTo>
                <a:lnTo>
                  <a:pt x="5610606" y="127000"/>
                </a:lnTo>
                <a:lnTo>
                  <a:pt x="5610009" y="76200"/>
                </a:lnTo>
                <a:lnTo>
                  <a:pt x="5609323" y="25400"/>
                </a:lnTo>
                <a:lnTo>
                  <a:pt x="5608599" y="25400"/>
                </a:lnTo>
                <a:lnTo>
                  <a:pt x="5608599" y="12700"/>
                </a:lnTo>
                <a:lnTo>
                  <a:pt x="5607863" y="0"/>
                </a:lnTo>
                <a:lnTo>
                  <a:pt x="5593092" y="0"/>
                </a:lnTo>
                <a:lnTo>
                  <a:pt x="5593092" y="14643"/>
                </a:lnTo>
                <a:lnTo>
                  <a:pt x="4541304" y="12700"/>
                </a:lnTo>
                <a:lnTo>
                  <a:pt x="5592483" y="12700"/>
                </a:lnTo>
                <a:lnTo>
                  <a:pt x="5593092" y="14643"/>
                </a:lnTo>
                <a:lnTo>
                  <a:pt x="5593092" y="0"/>
                </a:lnTo>
                <a:lnTo>
                  <a:pt x="497039" y="0"/>
                </a:lnTo>
                <a:lnTo>
                  <a:pt x="392023" y="12700"/>
                </a:lnTo>
                <a:lnTo>
                  <a:pt x="2069680" y="12700"/>
                </a:lnTo>
                <a:lnTo>
                  <a:pt x="255066" y="20256"/>
                </a:lnTo>
                <a:lnTo>
                  <a:pt x="285038" y="12700"/>
                </a:lnTo>
                <a:lnTo>
                  <a:pt x="5867" y="12700"/>
                </a:lnTo>
                <a:lnTo>
                  <a:pt x="5867" y="25400"/>
                </a:lnTo>
                <a:lnTo>
                  <a:pt x="5194" y="76200"/>
                </a:lnTo>
                <a:lnTo>
                  <a:pt x="4394" y="127000"/>
                </a:lnTo>
                <a:lnTo>
                  <a:pt x="3594" y="190500"/>
                </a:lnTo>
                <a:lnTo>
                  <a:pt x="2921" y="241300"/>
                </a:lnTo>
                <a:lnTo>
                  <a:pt x="2603" y="279400"/>
                </a:lnTo>
                <a:lnTo>
                  <a:pt x="2514" y="355600"/>
                </a:lnTo>
                <a:lnTo>
                  <a:pt x="2184" y="393700"/>
                </a:lnTo>
                <a:lnTo>
                  <a:pt x="1828" y="419100"/>
                </a:lnTo>
                <a:lnTo>
                  <a:pt x="1651" y="444500"/>
                </a:lnTo>
                <a:lnTo>
                  <a:pt x="1498" y="457200"/>
                </a:lnTo>
                <a:lnTo>
                  <a:pt x="939" y="584200"/>
                </a:lnTo>
                <a:lnTo>
                  <a:pt x="711" y="660400"/>
                </a:lnTo>
                <a:lnTo>
                  <a:pt x="444" y="774700"/>
                </a:lnTo>
                <a:lnTo>
                  <a:pt x="203" y="939800"/>
                </a:lnTo>
                <a:lnTo>
                  <a:pt x="0" y="1168400"/>
                </a:lnTo>
                <a:lnTo>
                  <a:pt x="114" y="2400300"/>
                </a:lnTo>
                <a:lnTo>
                  <a:pt x="558" y="2933700"/>
                </a:lnTo>
                <a:lnTo>
                  <a:pt x="1193" y="3454400"/>
                </a:lnTo>
                <a:lnTo>
                  <a:pt x="1663" y="3721100"/>
                </a:lnTo>
                <a:lnTo>
                  <a:pt x="1993" y="3860800"/>
                </a:lnTo>
                <a:lnTo>
                  <a:pt x="2120" y="3886200"/>
                </a:lnTo>
                <a:lnTo>
                  <a:pt x="2159" y="4064000"/>
                </a:lnTo>
                <a:lnTo>
                  <a:pt x="2336" y="4114800"/>
                </a:lnTo>
                <a:lnTo>
                  <a:pt x="2590" y="4165600"/>
                </a:lnTo>
                <a:lnTo>
                  <a:pt x="4165" y="4432300"/>
                </a:lnTo>
                <a:lnTo>
                  <a:pt x="4394" y="4483100"/>
                </a:lnTo>
                <a:lnTo>
                  <a:pt x="5080" y="4559300"/>
                </a:lnTo>
                <a:lnTo>
                  <a:pt x="5499" y="4622800"/>
                </a:lnTo>
                <a:lnTo>
                  <a:pt x="4800" y="4660900"/>
                </a:lnTo>
                <a:lnTo>
                  <a:pt x="2184" y="4699000"/>
                </a:lnTo>
                <a:lnTo>
                  <a:pt x="6591" y="4699000"/>
                </a:lnTo>
                <a:lnTo>
                  <a:pt x="6591" y="4707509"/>
                </a:lnTo>
                <a:lnTo>
                  <a:pt x="425018" y="4707839"/>
                </a:lnTo>
                <a:lnTo>
                  <a:pt x="457288" y="4711700"/>
                </a:lnTo>
                <a:lnTo>
                  <a:pt x="1610347" y="4711700"/>
                </a:lnTo>
                <a:lnTo>
                  <a:pt x="1916836" y="4709007"/>
                </a:lnTo>
                <a:lnTo>
                  <a:pt x="4203395" y="4710798"/>
                </a:lnTo>
                <a:lnTo>
                  <a:pt x="4220400" y="4711700"/>
                </a:lnTo>
                <a:lnTo>
                  <a:pt x="5360047" y="4711700"/>
                </a:lnTo>
                <a:lnTo>
                  <a:pt x="5619610" y="4711903"/>
                </a:lnTo>
                <a:lnTo>
                  <a:pt x="5619597" y="4711700"/>
                </a:lnTo>
                <a:lnTo>
                  <a:pt x="5626951" y="4711700"/>
                </a:lnTo>
                <a:close/>
              </a:path>
            </a:pathLst>
          </a:custGeom>
          <a:solidFill>
            <a:srgbClr val="93A3D8"/>
          </a:solidFill>
        </p:spPr>
        <p:txBody>
          <a:bodyPr wrap="square" lIns="0" tIns="0" rIns="0" bIns="0" rtlCol="0"/>
          <a:lstStyle/>
          <a:p>
            <a:endParaRPr sz="1200"/>
          </a:p>
        </p:txBody>
      </p:sp>
      <p:sp>
        <p:nvSpPr>
          <p:cNvPr id="23" name="bg object 23"/>
          <p:cNvSpPr/>
          <p:nvPr/>
        </p:nvSpPr>
        <p:spPr>
          <a:xfrm>
            <a:off x="6333155" y="333883"/>
            <a:ext cx="3765514" cy="2869916"/>
          </a:xfrm>
          <a:prstGeom prst="rect">
            <a:avLst/>
          </a:prstGeom>
          <a:blipFill>
            <a:blip r:embed="rId8" cstate="print"/>
            <a:stretch>
              <a:fillRect/>
            </a:stretch>
          </a:blipFill>
        </p:spPr>
        <p:txBody>
          <a:bodyPr wrap="square" lIns="0" tIns="0" rIns="0" bIns="0" rtlCol="0"/>
          <a:lstStyle/>
          <a:p>
            <a:endParaRPr sz="1200"/>
          </a:p>
        </p:txBody>
      </p:sp>
      <p:sp>
        <p:nvSpPr>
          <p:cNvPr id="24" name="bg object 24"/>
          <p:cNvSpPr/>
          <p:nvPr/>
        </p:nvSpPr>
        <p:spPr>
          <a:xfrm>
            <a:off x="1078970" y="1467456"/>
            <a:ext cx="4474617" cy="105657"/>
          </a:xfrm>
          <a:prstGeom prst="rect">
            <a:avLst/>
          </a:prstGeom>
          <a:blipFill>
            <a:blip r:embed="rId9" cstate="print"/>
            <a:stretch>
              <a:fillRect/>
            </a:stretch>
          </a:blipFill>
        </p:spPr>
        <p:txBody>
          <a:bodyPr wrap="square" lIns="0" tIns="0" rIns="0" bIns="0" rtlCol="0"/>
          <a:lstStyle/>
          <a:p>
            <a:endParaRPr sz="1200"/>
          </a:p>
        </p:txBody>
      </p:sp>
      <p:sp>
        <p:nvSpPr>
          <p:cNvPr id="2" name="Holder 2"/>
          <p:cNvSpPr>
            <a:spLocks noGrp="1"/>
          </p:cNvSpPr>
          <p:nvPr>
            <p:ph type="title"/>
          </p:nvPr>
        </p:nvSpPr>
        <p:spPr>
          <a:xfrm>
            <a:off x="3445225" y="657728"/>
            <a:ext cx="5301548" cy="553998"/>
          </a:xfrm>
          <a:prstGeom prst="rect">
            <a:avLst/>
          </a:prstGeom>
        </p:spPr>
        <p:txBody>
          <a:bodyPr wrap="square" lIns="0" tIns="0" rIns="0" bIns="0">
            <a:spAutoFit/>
          </a:bodyPr>
          <a:lstStyle>
            <a:lvl1pPr>
              <a:defRPr sz="3600" b="1" i="0">
                <a:solidFill>
                  <a:srgbClr val="2B2B2E"/>
                </a:solidFill>
                <a:latin typeface="Arial"/>
                <a:cs typeface="Arial"/>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12/8/2021</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945277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F14A76-3083-4F48-9026-82EF807A3C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A21269-ABF3-4A54-853C-434B76D57C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2E098A-4B37-4AC7-B407-817853D748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5B94AE-62D6-4561-A800-0A870396950A}" type="datetimeFigureOut">
              <a:rPr lang="en-US" smtClean="0"/>
              <a:t>12/8/2021</a:t>
            </a:fld>
            <a:endParaRPr lang="en-US"/>
          </a:p>
        </p:txBody>
      </p:sp>
      <p:sp>
        <p:nvSpPr>
          <p:cNvPr id="5" name="Footer Placeholder 4">
            <a:extLst>
              <a:ext uri="{FF2B5EF4-FFF2-40B4-BE49-F238E27FC236}">
                <a16:creationId xmlns:a16="http://schemas.microsoft.com/office/drawing/2014/main" id="{C28DC7CF-3C67-4B94-AEF3-3CA626F36D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304A6B-8D7D-445C-B3C3-DD92C77C18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0ECF96-2B68-42B8-A46B-6D4485872B77}" type="slidenum">
              <a:rPr lang="en-US" smtClean="0"/>
              <a:t>‹#›</a:t>
            </a:fld>
            <a:endParaRPr lang="en-US"/>
          </a:p>
        </p:txBody>
      </p:sp>
    </p:spTree>
    <p:extLst>
      <p:ext uri="{BB962C8B-B14F-4D97-AF65-F5344CB8AC3E}">
        <p14:creationId xmlns:p14="http://schemas.microsoft.com/office/powerpoint/2010/main" val="32614946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7.xml"/><Relationship Id="rId7" Type="http://schemas.openxmlformats.org/officeDocument/2006/relationships/image" Target="../media/image3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audio" Target="../media/audio9.wav"/></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4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JPG"/><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10.png"/><Relationship Id="rId21" Type="http://schemas.openxmlformats.org/officeDocument/2006/relationships/slide" Target="slide4.xml"/><Relationship Id="rId7" Type="http://schemas.openxmlformats.org/officeDocument/2006/relationships/image" Target="../media/image14.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audio" Target="../media/audio3.wav"/><Relationship Id="rId16" Type="http://schemas.openxmlformats.org/officeDocument/2006/relationships/image" Target="../media/image21.png"/><Relationship Id="rId20" Type="http://schemas.openxmlformats.org/officeDocument/2006/relationships/image" Target="../media/image24.png"/><Relationship Id="rId1" Type="http://schemas.openxmlformats.org/officeDocument/2006/relationships/slideLayout" Target="../slideLayouts/slideLayout14.xml"/><Relationship Id="rId6" Type="http://schemas.openxmlformats.org/officeDocument/2006/relationships/image" Target="../media/image13.png"/><Relationship Id="rId11" Type="http://schemas.openxmlformats.org/officeDocument/2006/relationships/slide" Target="slide7.xml"/><Relationship Id="rId5" Type="http://schemas.openxmlformats.org/officeDocument/2006/relationships/image" Target="../media/image12.png"/><Relationship Id="rId15" Type="http://schemas.openxmlformats.org/officeDocument/2006/relationships/image" Target="../media/image20.png"/><Relationship Id="rId10" Type="http://schemas.openxmlformats.org/officeDocument/2006/relationships/image" Target="../media/image16.png"/><Relationship Id="rId19" Type="http://schemas.microsoft.com/office/2007/relationships/hdphoto" Target="../media/hdphoto1.wdp"/><Relationship Id="rId4" Type="http://schemas.openxmlformats.org/officeDocument/2006/relationships/image" Target="../media/image11.png"/><Relationship Id="rId9" Type="http://schemas.openxmlformats.org/officeDocument/2006/relationships/slide" Target="slide6.xml"/><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5.wav"/><Relationship Id="rId7" Type="http://schemas.openxmlformats.org/officeDocument/2006/relationships/image" Target="../media/image25.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audio" Target="../media/audio8.wav"/><Relationship Id="rId5" Type="http://schemas.openxmlformats.org/officeDocument/2006/relationships/audio" Target="../media/audio7.wav"/><Relationship Id="rId4" Type="http://schemas.openxmlformats.org/officeDocument/2006/relationships/audio" Target="../media/audio6.wav"/></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p:cNvSpPr txBox="1"/>
          <p:nvPr/>
        </p:nvSpPr>
        <p:spPr>
          <a:xfrm>
            <a:off x="1547023" y="840140"/>
            <a:ext cx="1627369" cy="1015663"/>
          </a:xfrm>
          <a:prstGeom prst="rect">
            <a:avLst/>
          </a:prstGeom>
          <a:noFill/>
        </p:spPr>
        <p:txBody>
          <a:bodyPr wrap="none" rtlCol="0">
            <a:spAutoFit/>
          </a:bodyPr>
          <a:lstStyle/>
          <a:p>
            <a:r>
              <a:rPr lang="en-US" sz="6000" b="1">
                <a:ln w="0">
                  <a:solidFill>
                    <a:srgbClr val="D5E40E"/>
                  </a:solidFill>
                </a:ln>
                <a:solidFill>
                  <a:srgbClr val="0996FF"/>
                </a:solidFill>
                <a:effectLst>
                  <a:outerShdw blurRad="38100" dist="19050" dir="2700000" algn="tl" rotWithShape="0">
                    <a:schemeClr val="dk1">
                      <a:alpha val="40000"/>
                    </a:schemeClr>
                  </a:outerShdw>
                </a:effectLst>
                <a:latin typeface="Bahnschrift SemiBold Condensed" panose="020B0502040204020203" pitchFamily="34" charset="0"/>
              </a:rPr>
              <a:t>Unit 9</a:t>
            </a:r>
          </a:p>
        </p:txBody>
      </p:sp>
      <p:sp>
        <p:nvSpPr>
          <p:cNvPr id="5" name="Mspham-0936082789"/>
          <p:cNvSpPr txBox="1"/>
          <p:nvPr/>
        </p:nvSpPr>
        <p:spPr>
          <a:xfrm>
            <a:off x="6686516" y="5324063"/>
            <a:ext cx="3299301" cy="1015663"/>
          </a:xfrm>
          <a:prstGeom prst="rect">
            <a:avLst/>
          </a:prstGeom>
          <a:noFill/>
        </p:spPr>
        <p:txBody>
          <a:bodyPr wrap="none" rtlCol="0">
            <a:spAutoFit/>
          </a:bodyPr>
          <a:lstStyle/>
          <a:p>
            <a:r>
              <a:rPr lang="en-US" sz="6000" b="1" dirty="0">
                <a:ln w="0">
                  <a:solidFill>
                    <a:srgbClr val="D5E40E"/>
                  </a:solidFill>
                </a:ln>
                <a:solidFill>
                  <a:srgbClr val="0996FF"/>
                </a:solidFill>
                <a:effectLst>
                  <a:outerShdw blurRad="38100" dist="19050" dir="2700000" algn="tl" rotWithShape="0">
                    <a:schemeClr val="dk1">
                      <a:alpha val="40000"/>
                    </a:schemeClr>
                  </a:outerShdw>
                </a:effectLst>
                <a:latin typeface="Bahnschrift SemiBold Condensed" panose="020B0502040204020203" pitchFamily="34" charset="0"/>
              </a:rPr>
              <a:t>Lesson 3</a:t>
            </a:r>
          </a:p>
        </p:txBody>
      </p:sp>
      <p:sp>
        <p:nvSpPr>
          <p:cNvPr id="6" name="Mspham-0936082789"/>
          <p:cNvSpPr txBox="1"/>
          <p:nvPr/>
        </p:nvSpPr>
        <p:spPr>
          <a:xfrm>
            <a:off x="1136591" y="1347972"/>
            <a:ext cx="10417322" cy="3629923"/>
          </a:xfrm>
          <a:prstGeom prst="rect">
            <a:avLst/>
          </a:prstGeom>
          <a:noFill/>
        </p:spPr>
        <p:txBody>
          <a:bodyPr wrap="none" rtlCol="0">
            <a:prstTxWarp prst="textInflateTop">
              <a:avLst/>
            </a:prstTxWarp>
            <a:spAutoFit/>
          </a:bodyPr>
          <a:lstStyle/>
          <a:p>
            <a:pPr algn="ctr"/>
            <a:r>
              <a:rPr lang="en-US" sz="8800" b="1" dirty="0">
                <a:ln w="12700" cmpd="sng">
                  <a:solidFill>
                    <a:schemeClr val="accent4"/>
                  </a:solidFill>
                  <a:prstDash val="solid"/>
                </a:ln>
                <a:solidFill>
                  <a:srgbClr val="FF180E"/>
                </a:solidFill>
                <a:effectLst>
                  <a:outerShdw blurRad="50800" dist="38100" dir="18900000" algn="bl" rotWithShape="0">
                    <a:prstClr val="black">
                      <a:alpha val="40000"/>
                    </a:prstClr>
                  </a:outerShdw>
                </a:effectLst>
                <a:latin typeface=".VnAristote" panose="020B7200000000000000" pitchFamily="34" charset="0"/>
              </a:rPr>
              <a:t>What did you see </a:t>
            </a:r>
          </a:p>
          <a:p>
            <a:pPr algn="ctr"/>
            <a:r>
              <a:rPr lang="en-US" sz="8800" b="1" dirty="0">
                <a:ln w="12700" cmpd="sng">
                  <a:solidFill>
                    <a:schemeClr val="accent4"/>
                  </a:solidFill>
                  <a:prstDash val="solid"/>
                </a:ln>
                <a:solidFill>
                  <a:srgbClr val="FF180E"/>
                </a:solidFill>
                <a:effectLst>
                  <a:outerShdw blurRad="50800" dist="38100" dir="18900000" algn="bl" rotWithShape="0">
                    <a:prstClr val="black">
                      <a:alpha val="40000"/>
                    </a:prstClr>
                  </a:outerShdw>
                </a:effectLst>
                <a:latin typeface=".VnAristote" panose="020B7200000000000000" pitchFamily="34" charset="0"/>
              </a:rPr>
              <a:t>at the zoo?</a:t>
            </a:r>
          </a:p>
        </p:txBody>
      </p:sp>
    </p:spTree>
    <p:extLst>
      <p:ext uri="{BB962C8B-B14F-4D97-AF65-F5344CB8AC3E}">
        <p14:creationId xmlns:p14="http://schemas.microsoft.com/office/powerpoint/2010/main" val="17885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par>
                          <p:cTn id="13" fill="hold">
                            <p:stCondLst>
                              <p:cond delay="2000"/>
                            </p:stCondLst>
                            <p:childTnLst>
                              <p:par>
                                <p:cTn id="14" presetID="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1000" fill="hold"/>
                                        <p:tgtEl>
                                          <p:spTgt spid="5"/>
                                        </p:tgtEl>
                                        <p:attrNameLst>
                                          <p:attrName>ppt_x</p:attrName>
                                        </p:attrNameLst>
                                      </p:cBhvr>
                                      <p:tavLst>
                                        <p:tav tm="0">
                                          <p:val>
                                            <p:strVal val="0-#ppt_w/2"/>
                                          </p:val>
                                        </p:tav>
                                        <p:tav tm="100000">
                                          <p:val>
                                            <p:strVal val="#ppt_x"/>
                                          </p:val>
                                        </p:tav>
                                      </p:tavLst>
                                    </p:anim>
                                    <p:anim calcmode="lin" valueType="num">
                                      <p:cBhvr additive="base">
                                        <p:cTn id="17"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spham-093608278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38046" y="1011434"/>
            <a:ext cx="9335197" cy="5251048"/>
          </a:xfrm>
          <a:prstGeom prst="rect">
            <a:avLst/>
          </a:prstGeom>
        </p:spPr>
      </p:pic>
      <p:pic>
        <p:nvPicPr>
          <p:cNvPr id="2" name="Mspham-0936082789"/>
          <p:cNvPicPr>
            <a:picLocks noChangeAspect="1"/>
          </p:cNvPicPr>
          <p:nvPr/>
        </p:nvPicPr>
        <p:blipFill>
          <a:blip r:embed="rId6"/>
          <a:stretch>
            <a:fillRect/>
          </a:stretch>
        </p:blipFill>
        <p:spPr>
          <a:xfrm>
            <a:off x="949124" y="213179"/>
            <a:ext cx="10313043" cy="6310340"/>
          </a:xfrm>
          <a:prstGeom prst="roundRect">
            <a:avLst>
              <a:gd name="adj" fmla="val 13626"/>
            </a:avLst>
          </a:prstGeom>
        </p:spPr>
      </p:pic>
      <p:sp>
        <p:nvSpPr>
          <p:cNvPr id="14" name="Mspham-0936082789"/>
          <p:cNvSpPr/>
          <p:nvPr/>
        </p:nvSpPr>
        <p:spPr>
          <a:xfrm>
            <a:off x="688040" y="213179"/>
            <a:ext cx="1811843"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3. Let’s chant</a:t>
            </a:r>
            <a:endParaRPr lang="en-US" sz="2000">
              <a:latin typeface="Arial" panose="020B0604020202020204" pitchFamily="34" charset="0"/>
              <a:cs typeface="Arial" panose="020B0604020202020204" pitchFamily="34" charset="0"/>
            </a:endParaRPr>
          </a:p>
        </p:txBody>
      </p:sp>
      <p:pic>
        <p:nvPicPr>
          <p:cNvPr id="6" name="Mspham0936082789">
            <a:extLst>
              <a:ext uri="{FF2B5EF4-FFF2-40B4-BE49-F238E27FC236}">
                <a16:creationId xmlns:a16="http://schemas.microsoft.com/office/drawing/2014/main" id="{7FE67062-5D82-4304-8C9C-D5E5E947DEF8}"/>
              </a:ext>
            </a:extLst>
          </p:cNvPr>
          <p:cNvPicPr>
            <a:picLocks noChangeAspect="1"/>
          </p:cNvPicPr>
          <p:nvPr/>
        </p:nvPicPr>
        <p:blipFill>
          <a:blip r:embed="rId7"/>
          <a:stretch>
            <a:fillRect/>
          </a:stretch>
        </p:blipFill>
        <p:spPr>
          <a:xfrm>
            <a:off x="11298666" y="5672574"/>
            <a:ext cx="452423" cy="457200"/>
          </a:xfrm>
          <a:prstGeom prst="rect">
            <a:avLst/>
          </a:prstGeom>
        </p:spPr>
      </p:pic>
      <p:pic>
        <p:nvPicPr>
          <p:cNvPr id="7" name="Mspham0936082789">
            <a:extLst>
              <a:ext uri="{FF2B5EF4-FFF2-40B4-BE49-F238E27FC236}">
                <a16:creationId xmlns:a16="http://schemas.microsoft.com/office/drawing/2014/main" id="{1364AFD2-6098-4746-B2D6-82F3369418C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1210325" y="5049806"/>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29239765"/>
      </p:ext>
    </p:extLst>
  </p:cSld>
  <p:clrMapOvr>
    <a:masterClrMapping/>
  </p:clrMapOvr>
  <p:timing>
    <p:tnLst>
      <p:par>
        <p:cTn id="1" dur="indefinite" restart="never" nodeType="tmRoot">
          <p:childTnLst>
            <p:video fullScrn="1">
              <p:cMediaNode vol="80000">
                <p:cTn id="2" fill="hold" display="0">
                  <p:stCondLst>
                    <p:cond delay="indefinite"/>
                  </p:stCondLst>
                </p:cTn>
                <p:tgtEl>
                  <p:spTgt spid="3"/>
                </p:tgtEl>
              </p:cMediaNode>
            </p:video>
            <p:seq concurrent="1" nextAc="seek">
              <p:cTn id="3" restart="whenNotActive" fill="hold" evtFilter="cancelBubble" nodeType="interactiveSeq">
                <p:stCondLst>
                  <p:cond evt="onClick" delay="0">
                    <p:tgtEl>
                      <p:spTgt spid="6"/>
                    </p:tgtEl>
                  </p:cond>
                </p:stCondLst>
                <p:endSync evt="end" delay="0">
                  <p:rtn val="all"/>
                </p:endSync>
                <p:childTnLst>
                  <p:par>
                    <p:cTn id="4" fill="hold">
                      <p:stCondLst>
                        <p:cond delay="0"/>
                      </p:stCondLst>
                      <p:childTnLst>
                        <p:par>
                          <p:cTn id="5" fill="hold">
                            <p:stCondLst>
                              <p:cond delay="0"/>
                            </p:stCondLst>
                            <p:childTnLst>
                              <p:par>
                                <p:cTn id="6" presetID="26" presetClass="emph" presetSubtype="0" fill="hold" nodeType="clickEffect">
                                  <p:stCondLst>
                                    <p:cond delay="0"/>
                                  </p:stCondLst>
                                  <p:childTnLst>
                                    <p:animEffect transition="out" filter="fade">
                                      <p:cBhvr>
                                        <p:cTn id="7" dur="500" tmFilter="0, 0; .2, .5; .8, .5; 1, 0"/>
                                        <p:tgtEl>
                                          <p:spTgt spid="6"/>
                                        </p:tgtEl>
                                      </p:cBhvr>
                                    </p:animEffect>
                                    <p:animScale>
                                      <p:cBhvr>
                                        <p:cTn id="8" dur="250" autoRev="1" fill="hold"/>
                                        <p:tgtEl>
                                          <p:spTgt spid="6"/>
                                        </p:tgtEl>
                                      </p:cBhvr>
                                      <p:by x="105000" y="105000"/>
                                    </p:animScale>
                                  </p:childTnLst>
                                  <p:subTnLst>
                                    <p:audio>
                                      <p:cMediaNode>
                                        <p:cTn display="0" masterRel="sameClick">
                                          <p:stCondLst>
                                            <p:cond evt="begin" delay="0">
                                              <p:tn val="6"/>
                                            </p:cond>
                                          </p:stCondLst>
                                          <p:endCondLst>
                                            <p:cond evt="onStopAudio" delay="0">
                                              <p:tgtEl>
                                                <p:sldTgt/>
                                              </p:tgtEl>
                                            </p:cond>
                                          </p:endCondLst>
                                        </p:cTn>
                                        <p:tgtEl>
                                          <p:sndTgt r:embed="rId4" name="Tiếng Anh 5 Tập 1 - Unit 9 What did you see at the zoo- - Lesson 3 - 3 Let’s chant (mp3cut.net).wav"/>
                                        </p:tgtEl>
                                      </p:cMediaNode>
                                    </p:audio>
                                  </p:subTnLst>
                                </p:cTn>
                              </p:par>
                            </p:childTnLst>
                          </p:cTn>
                        </p:par>
                      </p:childTnLst>
                    </p:cTn>
                  </p:par>
                </p:childTnLst>
              </p:cTn>
              <p:nextCondLst>
                <p:cond evt="onClick" delay="0">
                  <p:tgtEl>
                    <p:spTgt spid="6"/>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7"/>
                                        </p:tgtEl>
                                      </p:cBhvr>
                                    </p:animEffect>
                                    <p:animScale>
                                      <p:cBhvr>
                                        <p:cTn id="14" dur="250" autoRev="1" fill="hold"/>
                                        <p:tgtEl>
                                          <p:spTgt spid="7"/>
                                        </p:tgtEl>
                                      </p:cBhvr>
                                      <p:by x="105000" y="105000"/>
                                    </p:animScale>
                                  </p:childTnLst>
                                </p:cTn>
                              </p:par>
                            </p:childTnLst>
                          </p:cTn>
                        </p:par>
                        <p:par>
                          <p:cTn id="15" fill="hold">
                            <p:stCondLst>
                              <p:cond delay="500"/>
                            </p:stCondLst>
                            <p:childTnLst>
                              <p:par>
                                <p:cTn id="16" presetID="1" presetClass="mediacall" presetSubtype="0" fill="hold" nodeType="afterEffect">
                                  <p:stCondLst>
                                    <p:cond delay="0"/>
                                  </p:stCondLst>
                                  <p:childTnLst>
                                    <p:cmd type="call" cmd="playFrom(0.0)">
                                      <p:cBhvr>
                                        <p:cTn id="17" dur="36967" fill="hold"/>
                                        <p:tgtEl>
                                          <p:spTgt spid="3"/>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spham-0936082789"/>
          <p:cNvSpPr/>
          <p:nvPr/>
        </p:nvSpPr>
        <p:spPr>
          <a:xfrm>
            <a:off x="621603" y="240989"/>
            <a:ext cx="2820003"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4. Read and complete</a:t>
            </a:r>
            <a:endParaRPr lang="en-US" sz="200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srcRect l="66510"/>
          <a:stretch/>
        </p:blipFill>
        <p:spPr>
          <a:xfrm>
            <a:off x="5567423" y="937554"/>
            <a:ext cx="5776769" cy="5105977"/>
          </a:xfrm>
          <a:prstGeom prst="rect">
            <a:avLst/>
          </a:prstGeom>
        </p:spPr>
      </p:pic>
      <p:pic>
        <p:nvPicPr>
          <p:cNvPr id="4" name="Picture 3"/>
          <p:cNvPicPr>
            <a:picLocks noChangeAspect="1"/>
          </p:cNvPicPr>
          <p:nvPr/>
        </p:nvPicPr>
        <p:blipFill rotWithShape="1">
          <a:blip r:embed="rId2"/>
          <a:srcRect t="2513" r="83552" b="9515"/>
          <a:stretch/>
        </p:blipFill>
        <p:spPr>
          <a:xfrm>
            <a:off x="1241346" y="1210347"/>
            <a:ext cx="3052862" cy="4833184"/>
          </a:xfrm>
          <a:prstGeom prst="rect">
            <a:avLst/>
          </a:prstGeom>
        </p:spPr>
      </p:pic>
      <p:sp>
        <p:nvSpPr>
          <p:cNvPr id="5" name="Rounded Rectangle 4"/>
          <p:cNvSpPr/>
          <p:nvPr/>
        </p:nvSpPr>
        <p:spPr>
          <a:xfrm>
            <a:off x="1103972" y="5079821"/>
            <a:ext cx="2958633" cy="819175"/>
          </a:xfrm>
          <a:prstGeom prst="roundRect">
            <a:avLst/>
          </a:prstGeom>
          <a:solidFill>
            <a:srgbClr val="FFFF00">
              <a:alpha val="7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6" name="Rounded Rectangle 5"/>
          <p:cNvSpPr/>
          <p:nvPr/>
        </p:nvSpPr>
        <p:spPr>
          <a:xfrm>
            <a:off x="1103972" y="3758304"/>
            <a:ext cx="2958633" cy="819175"/>
          </a:xfrm>
          <a:prstGeom prst="roundRect">
            <a:avLst/>
          </a:prstGeom>
          <a:solidFill>
            <a:srgbClr val="FFFF00">
              <a:alpha val="7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7" name="Rounded Rectangle 6"/>
          <p:cNvSpPr/>
          <p:nvPr/>
        </p:nvSpPr>
        <p:spPr>
          <a:xfrm>
            <a:off x="1103970" y="2404956"/>
            <a:ext cx="2958633" cy="819175"/>
          </a:xfrm>
          <a:prstGeom prst="roundRect">
            <a:avLst/>
          </a:prstGeom>
          <a:solidFill>
            <a:srgbClr val="FFFF00">
              <a:alpha val="7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8" name="Rounded Rectangle 7"/>
          <p:cNvSpPr/>
          <p:nvPr/>
        </p:nvSpPr>
        <p:spPr>
          <a:xfrm>
            <a:off x="1103971" y="1062449"/>
            <a:ext cx="2958633" cy="819175"/>
          </a:xfrm>
          <a:prstGeom prst="roundRect">
            <a:avLst/>
          </a:prstGeom>
          <a:solidFill>
            <a:srgbClr val="FFFF00">
              <a:alpha val="7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52463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spham-0936082789"/>
          <p:cNvSpPr/>
          <p:nvPr/>
        </p:nvSpPr>
        <p:spPr>
          <a:xfrm>
            <a:off x="621603" y="240989"/>
            <a:ext cx="2820003" cy="400110"/>
          </a:xfrm>
          <a:prstGeom prst="rect">
            <a:avLst/>
          </a:prstGeom>
        </p:spPr>
        <p:txBody>
          <a:bodyPr wrap="none">
            <a:spAutoFit/>
          </a:bodyPr>
          <a:lstStyle/>
          <a:p>
            <a:r>
              <a:rPr lang="en-US" sz="2000" b="1" dirty="0">
                <a:latin typeface="Arial" panose="020B0604020202020204" pitchFamily="34" charset="0"/>
                <a:cs typeface="Arial" panose="020B0604020202020204" pitchFamily="34" charset="0"/>
              </a:rPr>
              <a:t>4. Read and complete</a:t>
            </a:r>
            <a:endParaRPr lang="en-US" sz="2000" dirty="0">
              <a:latin typeface="Arial" panose="020B0604020202020204" pitchFamily="34" charset="0"/>
              <a:cs typeface="Arial" panose="020B0604020202020204" pitchFamily="34" charset="0"/>
            </a:endParaRPr>
          </a:p>
        </p:txBody>
      </p:sp>
      <p:sp>
        <p:nvSpPr>
          <p:cNvPr id="6" name="Rectangle 5"/>
          <p:cNvSpPr/>
          <p:nvPr/>
        </p:nvSpPr>
        <p:spPr>
          <a:xfrm>
            <a:off x="1226916" y="668740"/>
            <a:ext cx="10243595" cy="5780044"/>
          </a:xfrm>
          <a:prstGeom prst="rect">
            <a:avLst/>
          </a:prstGeom>
        </p:spPr>
        <p:txBody>
          <a:bodyPr wrap="square">
            <a:spAutoFit/>
          </a:bodyPr>
          <a:lstStyle/>
          <a:p>
            <a:pPr algn="just">
              <a:lnSpc>
                <a:spcPct val="110000"/>
              </a:lnSpc>
            </a:pPr>
            <a:r>
              <a:rPr lang="en-US" sz="2800" dirty="0">
                <a:solidFill>
                  <a:srgbClr val="333333"/>
                </a:solidFill>
                <a:latin typeface="Arial" panose="020B0604020202020204" pitchFamily="34" charset="0"/>
                <a:cs typeface="Arial" panose="020B0604020202020204" pitchFamily="34" charset="0"/>
              </a:rPr>
              <a:t>Dear Tuan,</a:t>
            </a:r>
            <a:endParaRPr lang="en-US" sz="2800" dirty="0">
              <a:latin typeface="Arial" panose="020B0604020202020204" pitchFamily="34" charset="0"/>
              <a:cs typeface="Arial" panose="020B0604020202020204" pitchFamily="34" charset="0"/>
            </a:endParaRPr>
          </a:p>
          <a:p>
            <a:pPr algn="just">
              <a:lnSpc>
                <a:spcPct val="110000"/>
              </a:lnSpc>
            </a:pPr>
            <a:r>
              <a:rPr lang="en-US" sz="2800" dirty="0">
                <a:solidFill>
                  <a:srgbClr val="333333"/>
                </a:solidFill>
                <a:latin typeface="Arial" panose="020B0604020202020204" pitchFamily="34" charset="0"/>
                <a:cs typeface="Arial" panose="020B0604020202020204" pitchFamily="34" charset="0"/>
              </a:rPr>
              <a:t>I went to the zoo with my classmates last Friday. First, we saw the monkeys. They were fun to watch because they jumped up and down quickly. Then we went to see the elephants. They moved slowly and quietly. We also saw the tigers. I liked them very much because they were fast. Next, we saw the peacocks. My classmates liked them because they moved beautifully. In the end, we saw the pandas. They were very cute and did everything slowly. I had a really good time at the zoo.</a:t>
            </a:r>
            <a:endParaRPr lang="en-US" sz="2800" dirty="0">
              <a:latin typeface="Arial" panose="020B0604020202020204" pitchFamily="34" charset="0"/>
              <a:cs typeface="Arial" panose="020B0604020202020204" pitchFamily="34" charset="0"/>
            </a:endParaRPr>
          </a:p>
          <a:p>
            <a:pPr algn="just">
              <a:lnSpc>
                <a:spcPct val="110000"/>
              </a:lnSpc>
            </a:pPr>
            <a:r>
              <a:rPr lang="en-US" sz="2800" dirty="0">
                <a:solidFill>
                  <a:srgbClr val="333333"/>
                </a:solidFill>
                <a:latin typeface="Arial" panose="020B0604020202020204" pitchFamily="34" charset="0"/>
                <a:cs typeface="Arial" panose="020B0604020202020204" pitchFamily="34" charset="0"/>
              </a:rPr>
              <a:t>See you soon.</a:t>
            </a:r>
            <a:endParaRPr lang="en-US" sz="2800" dirty="0">
              <a:latin typeface="Arial" panose="020B0604020202020204" pitchFamily="34" charset="0"/>
              <a:cs typeface="Arial" panose="020B0604020202020204" pitchFamily="34" charset="0"/>
            </a:endParaRPr>
          </a:p>
          <a:p>
            <a:pPr algn="just">
              <a:lnSpc>
                <a:spcPct val="110000"/>
              </a:lnSpc>
            </a:pPr>
            <a:r>
              <a:rPr lang="en-US" sz="2800" dirty="0">
                <a:solidFill>
                  <a:srgbClr val="333333"/>
                </a:solidFill>
                <a:latin typeface="Arial" panose="020B0604020202020204" pitchFamily="34" charset="0"/>
                <a:cs typeface="Arial" panose="020B0604020202020204" pitchFamily="34" charset="0"/>
              </a:rPr>
              <a:t>Best wishes,</a:t>
            </a:r>
            <a:endParaRPr lang="en-US" sz="2800" dirty="0">
              <a:latin typeface="Arial" panose="020B0604020202020204" pitchFamily="34" charset="0"/>
              <a:cs typeface="Arial" panose="020B0604020202020204" pitchFamily="34" charset="0"/>
            </a:endParaRPr>
          </a:p>
          <a:p>
            <a:pPr algn="just">
              <a:lnSpc>
                <a:spcPct val="110000"/>
              </a:lnSpc>
            </a:pPr>
            <a:r>
              <a:rPr lang="en-US" sz="2800" dirty="0" err="1">
                <a:solidFill>
                  <a:srgbClr val="333333"/>
                </a:solidFill>
                <a:latin typeface="Arial" panose="020B0604020202020204" pitchFamily="34" charset="0"/>
                <a:cs typeface="Arial" panose="020B0604020202020204" pitchFamily="34" charset="0"/>
              </a:rPr>
              <a:t>Phong</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2892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spham-0936082789"/>
          <p:cNvSpPr/>
          <p:nvPr/>
        </p:nvSpPr>
        <p:spPr>
          <a:xfrm>
            <a:off x="621603" y="240989"/>
            <a:ext cx="2820003"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4. Read and complete</a:t>
            </a:r>
            <a:endParaRPr lang="en-US" sz="200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srcRect l="66510"/>
          <a:stretch/>
        </p:blipFill>
        <p:spPr>
          <a:xfrm>
            <a:off x="5567423" y="937554"/>
            <a:ext cx="5776769" cy="5105977"/>
          </a:xfrm>
          <a:prstGeom prst="rect">
            <a:avLst/>
          </a:prstGeom>
        </p:spPr>
      </p:pic>
      <p:pic>
        <p:nvPicPr>
          <p:cNvPr id="4" name="Picture 3"/>
          <p:cNvPicPr>
            <a:picLocks noChangeAspect="1"/>
          </p:cNvPicPr>
          <p:nvPr/>
        </p:nvPicPr>
        <p:blipFill rotWithShape="1">
          <a:blip r:embed="rId2"/>
          <a:srcRect t="2513" r="83552" b="9515"/>
          <a:stretch/>
        </p:blipFill>
        <p:spPr>
          <a:xfrm>
            <a:off x="1241346" y="1210347"/>
            <a:ext cx="3052862" cy="4833184"/>
          </a:xfrm>
          <a:prstGeom prst="rect">
            <a:avLst/>
          </a:prstGeom>
        </p:spPr>
      </p:pic>
      <p:sp>
        <p:nvSpPr>
          <p:cNvPr id="5" name="Rounded Rectangle 4"/>
          <p:cNvSpPr/>
          <p:nvPr/>
        </p:nvSpPr>
        <p:spPr>
          <a:xfrm>
            <a:off x="1103972" y="5079821"/>
            <a:ext cx="2958633" cy="819175"/>
          </a:xfrm>
          <a:prstGeom prst="roundRect">
            <a:avLst/>
          </a:prstGeom>
          <a:solidFill>
            <a:srgbClr val="FFFF00">
              <a:alpha val="7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6" name="Rounded Rectangle 5"/>
          <p:cNvSpPr/>
          <p:nvPr/>
        </p:nvSpPr>
        <p:spPr>
          <a:xfrm>
            <a:off x="1103972" y="3758304"/>
            <a:ext cx="2958633" cy="819175"/>
          </a:xfrm>
          <a:prstGeom prst="roundRect">
            <a:avLst/>
          </a:prstGeom>
          <a:solidFill>
            <a:srgbClr val="FFFF00">
              <a:alpha val="7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7" name="Rounded Rectangle 6"/>
          <p:cNvSpPr/>
          <p:nvPr/>
        </p:nvSpPr>
        <p:spPr>
          <a:xfrm>
            <a:off x="1103970" y="2404956"/>
            <a:ext cx="2958633" cy="819175"/>
          </a:xfrm>
          <a:prstGeom prst="roundRect">
            <a:avLst/>
          </a:prstGeom>
          <a:solidFill>
            <a:srgbClr val="FFFF00">
              <a:alpha val="7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8" name="Rounded Rectangle 7"/>
          <p:cNvSpPr/>
          <p:nvPr/>
        </p:nvSpPr>
        <p:spPr>
          <a:xfrm>
            <a:off x="1103971" y="1062449"/>
            <a:ext cx="2958633" cy="819175"/>
          </a:xfrm>
          <a:prstGeom prst="roundRect">
            <a:avLst/>
          </a:prstGeom>
          <a:solidFill>
            <a:srgbClr val="FFFF00">
              <a:alpha val="7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cxnSp>
        <p:nvCxnSpPr>
          <p:cNvPr id="10" name="Straight Arrow Connector 9"/>
          <p:cNvCxnSpPr>
            <a:stCxn id="8" idx="3"/>
          </p:cNvCxnSpPr>
          <p:nvPr/>
        </p:nvCxnSpPr>
        <p:spPr>
          <a:xfrm>
            <a:off x="4062604" y="1472037"/>
            <a:ext cx="1504819" cy="1438431"/>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062604" y="2712562"/>
            <a:ext cx="1602216" cy="246160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3"/>
          </p:cNvCxnSpPr>
          <p:nvPr/>
        </p:nvCxnSpPr>
        <p:spPr>
          <a:xfrm flipV="1">
            <a:off x="4062605" y="1663998"/>
            <a:ext cx="1602215" cy="250389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5" idx="3"/>
          </p:cNvCxnSpPr>
          <p:nvPr/>
        </p:nvCxnSpPr>
        <p:spPr>
          <a:xfrm flipV="1">
            <a:off x="4062605" y="4150993"/>
            <a:ext cx="1602215" cy="1338416"/>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174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26753" y="274717"/>
            <a:ext cx="4931350"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5. </a:t>
            </a:r>
            <a:r>
              <a:rPr lang="en-US" sz="2000" b="1"/>
              <a:t> </a:t>
            </a:r>
            <a:r>
              <a:rPr lang="en-US" sz="2000" b="1">
                <a:latin typeface="Arial" panose="020B0604020202020204" pitchFamily="34" charset="0"/>
                <a:cs typeface="Arial" panose="020B0604020202020204" pitchFamily="34" charset="0"/>
              </a:rPr>
              <a:t>Write about your last visit to the zoo</a:t>
            </a:r>
          </a:p>
        </p:txBody>
      </p:sp>
      <p:sp>
        <p:nvSpPr>
          <p:cNvPr id="2" name="Rectangle 1"/>
          <p:cNvSpPr/>
          <p:nvPr/>
        </p:nvSpPr>
        <p:spPr>
          <a:xfrm>
            <a:off x="1064510" y="1372553"/>
            <a:ext cx="10548360" cy="3416320"/>
          </a:xfrm>
          <a:prstGeom prst="rect">
            <a:avLst/>
          </a:prstGeom>
        </p:spPr>
        <p:txBody>
          <a:bodyPr wrap="square">
            <a:spAutoFit/>
          </a:bodyPr>
          <a:lstStyle/>
          <a:p>
            <a:pPr>
              <a:lnSpc>
                <a:spcPct val="150000"/>
              </a:lnSpc>
            </a:pPr>
            <a:r>
              <a:rPr lang="en-US" sz="3600">
                <a:solidFill>
                  <a:srgbClr val="002060"/>
                </a:solidFill>
                <a:latin typeface="Arial" panose="020B0604020202020204" pitchFamily="34" charset="0"/>
                <a:cs typeface="Arial" panose="020B0604020202020204" pitchFamily="34" charset="0"/>
              </a:rPr>
              <a:t>I went to the zoo with_________last _________.</a:t>
            </a:r>
          </a:p>
          <a:p>
            <a:pPr>
              <a:lnSpc>
                <a:spcPct val="150000"/>
              </a:lnSpc>
            </a:pPr>
            <a:r>
              <a:rPr lang="en-US" sz="3600">
                <a:solidFill>
                  <a:srgbClr val="002060"/>
                </a:solidFill>
                <a:latin typeface="Arial" panose="020B0604020202020204" pitchFamily="34" charset="0"/>
                <a:cs typeface="Arial" panose="020B0604020202020204" pitchFamily="34" charset="0"/>
              </a:rPr>
              <a:t>At the zoo, I saw  ________________________.</a:t>
            </a:r>
          </a:p>
          <a:p>
            <a:pPr>
              <a:lnSpc>
                <a:spcPct val="150000"/>
              </a:lnSpc>
            </a:pPr>
            <a:r>
              <a:rPr lang="en-US" sz="3600">
                <a:solidFill>
                  <a:srgbClr val="002060"/>
                </a:solidFill>
                <a:latin typeface="Arial" panose="020B0604020202020204" pitchFamily="34" charset="0"/>
                <a:cs typeface="Arial" panose="020B0604020202020204" pitchFamily="34" charset="0"/>
              </a:rPr>
              <a:t>The _________ and the _________.</a:t>
            </a:r>
          </a:p>
          <a:p>
            <a:pPr>
              <a:lnSpc>
                <a:spcPct val="150000"/>
              </a:lnSpc>
            </a:pPr>
            <a:r>
              <a:rPr lang="en-US" sz="3600">
                <a:solidFill>
                  <a:srgbClr val="002060"/>
                </a:solidFill>
                <a:latin typeface="Arial" panose="020B0604020202020204" pitchFamily="34" charset="0"/>
                <a:cs typeface="Arial" panose="020B0604020202020204" pitchFamily="34" charset="0"/>
              </a:rPr>
              <a:t>I think the animals at the zoo are ____________.</a:t>
            </a:r>
          </a:p>
        </p:txBody>
      </p:sp>
    </p:spTree>
    <p:extLst>
      <p:ext uri="{BB962C8B-B14F-4D97-AF65-F5344CB8AC3E}">
        <p14:creationId xmlns:p14="http://schemas.microsoft.com/office/powerpoint/2010/main" val="16913587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4902230" y="5162987"/>
            <a:ext cx="1193770" cy="1257789"/>
            <a:chOff x="15531865" y="7186276"/>
            <a:chExt cx="2756921" cy="3101215"/>
          </a:xfrm>
        </p:grpSpPr>
        <p:sp>
          <p:nvSpPr>
            <p:cNvPr id="4" name="object 4"/>
            <p:cNvSpPr/>
            <p:nvPr/>
          </p:nvSpPr>
          <p:spPr>
            <a:xfrm>
              <a:off x="15533006" y="7187032"/>
              <a:ext cx="995680" cy="1830070"/>
            </a:xfrm>
            <a:custGeom>
              <a:avLst/>
              <a:gdLst/>
              <a:ahLst/>
              <a:cxnLst/>
              <a:rect l="l" t="t" r="r" b="b"/>
              <a:pathLst>
                <a:path w="995680" h="1830070">
                  <a:moveTo>
                    <a:pt x="209610" y="1158493"/>
                  </a:moveTo>
                  <a:lnTo>
                    <a:pt x="464167" y="1258428"/>
                  </a:lnTo>
                  <a:lnTo>
                    <a:pt x="995152" y="1467608"/>
                  </a:lnTo>
                  <a:lnTo>
                    <a:pt x="693569" y="1829562"/>
                  </a:lnTo>
                  <a:lnTo>
                    <a:pt x="209610" y="1158493"/>
                  </a:lnTo>
                  <a:close/>
                </a:path>
                <a:path w="995680" h="1830070">
                  <a:moveTo>
                    <a:pt x="0" y="0"/>
                  </a:moveTo>
                  <a:lnTo>
                    <a:pt x="648189" y="29453"/>
                  </a:lnTo>
                  <a:lnTo>
                    <a:pt x="713579" y="390378"/>
                  </a:lnTo>
                  <a:lnTo>
                    <a:pt x="478784" y="473179"/>
                  </a:lnTo>
                  <a:lnTo>
                    <a:pt x="164782" y="163235"/>
                  </a:lnTo>
                  <a:lnTo>
                    <a:pt x="0" y="0"/>
                  </a:lnTo>
                  <a:close/>
                </a:path>
              </a:pathLst>
            </a:custGeom>
            <a:solidFill>
              <a:srgbClr val="FEF9DD"/>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16011791" y="7214551"/>
              <a:ext cx="2276475" cy="1492885"/>
            </a:xfrm>
            <a:custGeom>
              <a:avLst/>
              <a:gdLst/>
              <a:ahLst/>
              <a:cxnLst/>
              <a:rect l="l" t="t" r="r" b="b"/>
              <a:pathLst>
                <a:path w="2276475" h="1492884">
                  <a:moveTo>
                    <a:pt x="168980" y="0"/>
                  </a:moveTo>
                  <a:lnTo>
                    <a:pt x="171282" y="1480"/>
                  </a:lnTo>
                  <a:lnTo>
                    <a:pt x="174367" y="1869"/>
                  </a:lnTo>
                  <a:lnTo>
                    <a:pt x="176669" y="3349"/>
                  </a:lnTo>
                  <a:lnTo>
                    <a:pt x="221353" y="22140"/>
                  </a:lnTo>
                  <a:lnTo>
                    <a:pt x="270251" y="42752"/>
                  </a:lnTo>
                  <a:lnTo>
                    <a:pt x="310875" y="59911"/>
                  </a:lnTo>
                  <a:lnTo>
                    <a:pt x="355712" y="78892"/>
                  </a:lnTo>
                  <a:lnTo>
                    <a:pt x="400598" y="97937"/>
                  </a:lnTo>
                  <a:lnTo>
                    <a:pt x="445535" y="117045"/>
                  </a:lnTo>
                  <a:lnTo>
                    <a:pt x="490522" y="136217"/>
                  </a:lnTo>
                  <a:lnTo>
                    <a:pt x="535557" y="155453"/>
                  </a:lnTo>
                  <a:lnTo>
                    <a:pt x="580643" y="174753"/>
                  </a:lnTo>
                  <a:lnTo>
                    <a:pt x="625777" y="194116"/>
                  </a:lnTo>
                  <a:lnTo>
                    <a:pt x="670960" y="213543"/>
                  </a:lnTo>
                  <a:lnTo>
                    <a:pt x="716288" y="233075"/>
                  </a:lnTo>
                  <a:lnTo>
                    <a:pt x="762012" y="252822"/>
                  </a:lnTo>
                  <a:lnTo>
                    <a:pt x="806800" y="272206"/>
                  </a:lnTo>
                  <a:lnTo>
                    <a:pt x="852176" y="291888"/>
                  </a:lnTo>
                  <a:lnTo>
                    <a:pt x="897600" y="311634"/>
                  </a:lnTo>
                  <a:lnTo>
                    <a:pt x="943072" y="331444"/>
                  </a:lnTo>
                  <a:lnTo>
                    <a:pt x="988591" y="351318"/>
                  </a:lnTo>
                  <a:lnTo>
                    <a:pt x="1034156" y="371256"/>
                  </a:lnTo>
                  <a:lnTo>
                    <a:pt x="1079769" y="391257"/>
                  </a:lnTo>
                  <a:lnTo>
                    <a:pt x="1125428" y="411323"/>
                  </a:lnTo>
                  <a:lnTo>
                    <a:pt x="1171134" y="431453"/>
                  </a:lnTo>
                  <a:lnTo>
                    <a:pt x="1216886" y="451646"/>
                  </a:lnTo>
                  <a:lnTo>
                    <a:pt x="1262684" y="471904"/>
                  </a:lnTo>
                  <a:lnTo>
                    <a:pt x="1308528" y="492225"/>
                  </a:lnTo>
                  <a:lnTo>
                    <a:pt x="1354417" y="512611"/>
                  </a:lnTo>
                  <a:lnTo>
                    <a:pt x="1400351" y="533061"/>
                  </a:lnTo>
                  <a:lnTo>
                    <a:pt x="1446331" y="553574"/>
                  </a:lnTo>
                  <a:lnTo>
                    <a:pt x="1492355" y="574152"/>
                  </a:lnTo>
                  <a:lnTo>
                    <a:pt x="1538424" y="594794"/>
                  </a:lnTo>
                  <a:lnTo>
                    <a:pt x="1584538" y="615501"/>
                  </a:lnTo>
                  <a:lnTo>
                    <a:pt x="1630696" y="636271"/>
                  </a:lnTo>
                  <a:lnTo>
                    <a:pt x="1676897" y="657106"/>
                  </a:lnTo>
                  <a:lnTo>
                    <a:pt x="1723143" y="678004"/>
                  </a:lnTo>
                  <a:lnTo>
                    <a:pt x="1769432" y="698967"/>
                  </a:lnTo>
                  <a:lnTo>
                    <a:pt x="1815764" y="719995"/>
                  </a:lnTo>
                  <a:lnTo>
                    <a:pt x="1862139" y="741086"/>
                  </a:lnTo>
                  <a:lnTo>
                    <a:pt x="1908558" y="762242"/>
                  </a:lnTo>
                  <a:lnTo>
                    <a:pt x="1955019" y="783462"/>
                  </a:lnTo>
                  <a:lnTo>
                    <a:pt x="2001522" y="804747"/>
                  </a:lnTo>
                  <a:lnTo>
                    <a:pt x="2048067" y="826096"/>
                  </a:lnTo>
                  <a:lnTo>
                    <a:pt x="2094655" y="847509"/>
                  </a:lnTo>
                  <a:lnTo>
                    <a:pt x="2141284" y="868987"/>
                  </a:lnTo>
                  <a:lnTo>
                    <a:pt x="2187955" y="890529"/>
                  </a:lnTo>
                  <a:lnTo>
                    <a:pt x="2234667" y="912135"/>
                  </a:lnTo>
                  <a:lnTo>
                    <a:pt x="2276207" y="931390"/>
                  </a:lnTo>
                  <a:lnTo>
                    <a:pt x="2276207" y="1492550"/>
                  </a:lnTo>
                  <a:lnTo>
                    <a:pt x="2205517" y="1462063"/>
                  </a:lnTo>
                  <a:lnTo>
                    <a:pt x="2157377" y="1441222"/>
                  </a:lnTo>
                  <a:lnTo>
                    <a:pt x="2109331" y="1420363"/>
                  </a:lnTo>
                  <a:lnTo>
                    <a:pt x="2061380" y="1399486"/>
                  </a:lnTo>
                  <a:lnTo>
                    <a:pt x="2013523" y="1378592"/>
                  </a:lnTo>
                  <a:lnTo>
                    <a:pt x="1965761" y="1357679"/>
                  </a:lnTo>
                  <a:lnTo>
                    <a:pt x="1918093" y="1336750"/>
                  </a:lnTo>
                  <a:lnTo>
                    <a:pt x="1870520" y="1315803"/>
                  </a:lnTo>
                  <a:lnTo>
                    <a:pt x="1823040" y="1294840"/>
                  </a:lnTo>
                  <a:lnTo>
                    <a:pt x="1775655" y="1273860"/>
                  </a:lnTo>
                  <a:lnTo>
                    <a:pt x="1728364" y="1252864"/>
                  </a:lnTo>
                  <a:lnTo>
                    <a:pt x="1681166" y="1231852"/>
                  </a:lnTo>
                  <a:lnTo>
                    <a:pt x="1634063" y="1210824"/>
                  </a:lnTo>
                  <a:lnTo>
                    <a:pt x="1587053" y="1189781"/>
                  </a:lnTo>
                  <a:lnTo>
                    <a:pt x="1540136" y="1168723"/>
                  </a:lnTo>
                  <a:lnTo>
                    <a:pt x="1493314" y="1147650"/>
                  </a:lnTo>
                  <a:lnTo>
                    <a:pt x="1446584" y="1126562"/>
                  </a:lnTo>
                  <a:lnTo>
                    <a:pt x="1399948" y="1105460"/>
                  </a:lnTo>
                  <a:lnTo>
                    <a:pt x="1353405" y="1084344"/>
                  </a:lnTo>
                  <a:lnTo>
                    <a:pt x="1306956" y="1063214"/>
                  </a:lnTo>
                  <a:lnTo>
                    <a:pt x="1260599" y="1042071"/>
                  </a:lnTo>
                  <a:lnTo>
                    <a:pt x="1214335" y="1020915"/>
                  </a:lnTo>
                  <a:lnTo>
                    <a:pt x="1168164" y="999745"/>
                  </a:lnTo>
                  <a:lnTo>
                    <a:pt x="1122086" y="978563"/>
                  </a:lnTo>
                  <a:lnTo>
                    <a:pt x="1076101" y="957368"/>
                  </a:lnTo>
                  <a:lnTo>
                    <a:pt x="1030208" y="936161"/>
                  </a:lnTo>
                  <a:lnTo>
                    <a:pt x="984408" y="914942"/>
                  </a:lnTo>
                  <a:lnTo>
                    <a:pt x="938699" y="893712"/>
                  </a:lnTo>
                  <a:lnTo>
                    <a:pt x="893084" y="872470"/>
                  </a:lnTo>
                  <a:lnTo>
                    <a:pt x="847560" y="851217"/>
                  </a:lnTo>
                  <a:lnTo>
                    <a:pt x="802129" y="829953"/>
                  </a:lnTo>
                  <a:lnTo>
                    <a:pt x="756789" y="808679"/>
                  </a:lnTo>
                  <a:lnTo>
                    <a:pt x="711541" y="787395"/>
                  </a:lnTo>
                  <a:lnTo>
                    <a:pt x="666386" y="766100"/>
                  </a:lnTo>
                  <a:lnTo>
                    <a:pt x="621321" y="744796"/>
                  </a:lnTo>
                  <a:lnTo>
                    <a:pt x="576349" y="723482"/>
                  </a:lnTo>
                  <a:lnTo>
                    <a:pt x="531468" y="702159"/>
                  </a:lnTo>
                  <a:lnTo>
                    <a:pt x="486150" y="680574"/>
                  </a:lnTo>
                  <a:lnTo>
                    <a:pt x="441886" y="659441"/>
                  </a:lnTo>
                  <a:lnTo>
                    <a:pt x="397373" y="638137"/>
                  </a:lnTo>
                  <a:lnTo>
                    <a:pt x="352857" y="616779"/>
                  </a:lnTo>
                  <a:lnTo>
                    <a:pt x="308432" y="595414"/>
                  </a:lnTo>
                  <a:lnTo>
                    <a:pt x="264098" y="574041"/>
                  </a:lnTo>
                  <a:lnTo>
                    <a:pt x="219855" y="552661"/>
                  </a:lnTo>
                  <a:lnTo>
                    <a:pt x="175703" y="531274"/>
                  </a:lnTo>
                  <a:lnTo>
                    <a:pt x="131641" y="509880"/>
                  </a:lnTo>
                  <a:lnTo>
                    <a:pt x="87670" y="488480"/>
                  </a:lnTo>
                  <a:lnTo>
                    <a:pt x="43790" y="467073"/>
                  </a:lnTo>
                  <a:lnTo>
                    <a:pt x="8415" y="449775"/>
                  </a:lnTo>
                  <a:lnTo>
                    <a:pt x="74691" y="346749"/>
                  </a:lnTo>
                  <a:lnTo>
                    <a:pt x="99539" y="303635"/>
                  </a:lnTo>
                  <a:lnTo>
                    <a:pt x="121427" y="254760"/>
                  </a:lnTo>
                  <a:lnTo>
                    <a:pt x="138416" y="207667"/>
                  </a:lnTo>
                  <a:lnTo>
                    <a:pt x="154589" y="146433"/>
                  </a:lnTo>
                  <a:lnTo>
                    <a:pt x="164213" y="90358"/>
                  </a:lnTo>
                  <a:lnTo>
                    <a:pt x="168580" y="41020"/>
                  </a:lnTo>
                  <a:lnTo>
                    <a:pt x="168980" y="0"/>
                  </a:lnTo>
                  <a:close/>
                </a:path>
                <a:path w="2276475" h="1492884">
                  <a:moveTo>
                    <a:pt x="0" y="445660"/>
                  </a:moveTo>
                  <a:lnTo>
                    <a:pt x="24274" y="417806"/>
                  </a:lnTo>
                  <a:lnTo>
                    <a:pt x="49387" y="384821"/>
                  </a:lnTo>
                  <a:lnTo>
                    <a:pt x="74691" y="346749"/>
                  </a:lnTo>
                  <a:lnTo>
                    <a:pt x="8415" y="449775"/>
                  </a:lnTo>
                  <a:lnTo>
                    <a:pt x="0" y="445660"/>
                  </a:lnTo>
                  <a:close/>
                </a:path>
              </a:pathLst>
            </a:custGeom>
            <a:solidFill>
              <a:srgbClr val="F9A28B"/>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6225454" y="8655762"/>
              <a:ext cx="2063114" cy="1631314"/>
            </a:xfrm>
            <a:custGeom>
              <a:avLst/>
              <a:gdLst/>
              <a:ahLst/>
              <a:cxnLst/>
              <a:rect l="l" t="t" r="r" b="b"/>
              <a:pathLst>
                <a:path w="2063115" h="1631315">
                  <a:moveTo>
                    <a:pt x="0" y="360110"/>
                  </a:moveTo>
                  <a:lnTo>
                    <a:pt x="301983" y="0"/>
                  </a:lnTo>
                  <a:lnTo>
                    <a:pt x="1537853" y="958549"/>
                  </a:lnTo>
                  <a:lnTo>
                    <a:pt x="2062544" y="1366004"/>
                  </a:lnTo>
                  <a:lnTo>
                    <a:pt x="2062544" y="1631236"/>
                  </a:lnTo>
                  <a:lnTo>
                    <a:pt x="1617783" y="1631236"/>
                  </a:lnTo>
                  <a:lnTo>
                    <a:pt x="0" y="360110"/>
                  </a:lnTo>
                  <a:close/>
                </a:path>
              </a:pathLst>
            </a:custGeom>
            <a:solidFill>
              <a:srgbClr val="324A99"/>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15531865" y="7186276"/>
              <a:ext cx="230579" cy="163232"/>
            </a:xfrm>
            <a:prstGeom prst="rect">
              <a:avLst/>
            </a:prstGeom>
            <a:blipFill>
              <a:blip r:embed="rId2" cstate="print"/>
              <a:stretch>
                <a:fillRect/>
              </a:stretch>
            </a:blip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15741895" y="7261782"/>
              <a:ext cx="2546891" cy="3025709"/>
            </a:xfrm>
            <a:prstGeom prst="rect">
              <a:avLst/>
            </a:prstGeom>
            <a:blipFill>
              <a:blip r:embed="rId3" cstate="print"/>
              <a:stretch>
                <a:fillRect/>
              </a:stretch>
            </a:blip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object 9"/>
          <p:cNvSpPr/>
          <p:nvPr/>
        </p:nvSpPr>
        <p:spPr>
          <a:xfrm>
            <a:off x="10067170" y="1106708"/>
            <a:ext cx="1773293" cy="1737145"/>
          </a:xfrm>
          <a:prstGeom prst="rect">
            <a:avLst/>
          </a:prstGeom>
          <a:blipFill>
            <a:blip r:embed="rId4" cstate="print"/>
            <a:stretch>
              <a:fillRect/>
            </a:stretch>
          </a:blip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rot="10967162">
            <a:off x="410941" y="5541764"/>
            <a:ext cx="1255603" cy="991459"/>
          </a:xfrm>
          <a:prstGeom prst="rect">
            <a:avLst/>
          </a:prstGeom>
          <a:blipFill>
            <a:blip r:embed="rId5" cstate="print"/>
            <a:stretch>
              <a:fillRect/>
            </a:stretch>
          </a:blip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10033176" y="3690447"/>
            <a:ext cx="1841283" cy="2536557"/>
          </a:xfrm>
          <a:prstGeom prst="rect">
            <a:avLst/>
          </a:prstGeom>
          <a:blipFill>
            <a:blip r:embed="rId6" cstate="print"/>
            <a:stretch>
              <a:fillRect/>
            </a:stretch>
          </a:blip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6432412" y="300193"/>
            <a:ext cx="204319" cy="500227"/>
          </a:xfrm>
          <a:prstGeom prst="rect">
            <a:avLst/>
          </a:prstGeom>
          <a:blipFill>
            <a:blip r:embed="rId7" cstate="print"/>
            <a:stretch>
              <a:fillRect/>
            </a:stretch>
          </a:blip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9727123" y="3313416"/>
            <a:ext cx="204903" cy="504947"/>
          </a:xfrm>
          <a:prstGeom prst="rect">
            <a:avLst/>
          </a:prstGeom>
          <a:blipFill>
            <a:blip r:embed="rId8" cstate="print"/>
            <a:stretch>
              <a:fillRect/>
            </a:stretch>
          </a:blip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txBox="1"/>
          <p:nvPr/>
        </p:nvSpPr>
        <p:spPr>
          <a:xfrm>
            <a:off x="6581549" y="3429000"/>
            <a:ext cx="3341744" cy="2563736"/>
          </a:xfrm>
          <a:prstGeom prst="rect">
            <a:avLst/>
          </a:prstGeom>
        </p:spPr>
        <p:txBody>
          <a:bodyPr vert="horz" wrap="square" lIns="0" tIns="8467" rIns="0" bIns="0" rtlCol="0">
            <a:spAutoFit/>
          </a:bodyPr>
          <a:lstStyle/>
          <a:p>
            <a:pPr marL="8467" marR="196436" lvl="0" indent="0" algn="ctr" defTabSz="609630" rtl="0" eaLnBrk="1" fontAlgn="auto" latinLnBrk="0" hangingPunct="1">
              <a:lnSpc>
                <a:spcPct val="113399"/>
              </a:lnSpc>
              <a:spcBef>
                <a:spcPts val="2263"/>
              </a:spcBef>
              <a:spcAft>
                <a:spcPts val="0"/>
              </a:spcAft>
              <a:buClrTx/>
              <a:buSzTx/>
              <a:buFontTx/>
              <a:buNone/>
              <a:tabLst/>
              <a:defRPr/>
            </a:pPr>
            <a:r>
              <a:rPr kumimoji="0" lang="en-US" sz="3600" b="1" i="0" u="none" strike="noStrike" kern="1200" cap="none" spc="-7" normalizeH="0" baseline="0" noProof="0" dirty="0">
                <a:ln>
                  <a:noFill/>
                </a:ln>
                <a:solidFill>
                  <a:srgbClr val="FF0000"/>
                </a:solidFill>
                <a:effectLst/>
                <a:uLnTx/>
                <a:uFillTx/>
                <a:latin typeface="Calibri" panose="020F0502020204030204"/>
                <a:ea typeface="+mn-ea"/>
                <a:cs typeface="Arial"/>
              </a:rPr>
              <a:t>PREVIEW</a:t>
            </a:r>
          </a:p>
          <a:p>
            <a:pPr marL="8467" marR="196436" lvl="0" indent="0" algn="ctr" defTabSz="609630" rtl="0" eaLnBrk="1" fontAlgn="auto" latinLnBrk="0" hangingPunct="1">
              <a:lnSpc>
                <a:spcPct val="113399"/>
              </a:lnSpc>
              <a:spcBef>
                <a:spcPts val="2263"/>
              </a:spcBef>
              <a:spcAft>
                <a:spcPts val="0"/>
              </a:spcAft>
              <a:buClrTx/>
              <a:buSzTx/>
              <a:buFontTx/>
              <a:buNone/>
              <a:tabLst/>
              <a:defRPr/>
            </a:pPr>
            <a:r>
              <a:rPr kumimoji="0" lang="en-US" sz="4000" b="1"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600" b="1" i="1" u="none" strike="noStrike" kern="1200" cap="none" spc="0" normalizeH="0" baseline="0" noProof="0" dirty="0" err="1">
                <a:ln>
                  <a:noFill/>
                </a:ln>
                <a:solidFill>
                  <a:prstClr val="black"/>
                </a:solidFill>
                <a:effectLst/>
                <a:uLnTx/>
                <a:uFillTx/>
                <a:latin typeface="Calibri" panose="020F0502020204030204"/>
                <a:ea typeface="+mn-ea"/>
                <a:cs typeface="+mn-cs"/>
              </a:rPr>
              <a:t>Xem</a:t>
            </a:r>
            <a:r>
              <a:rPr kumimoji="0" lang="en-US" sz="36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1" u="none" strike="noStrike" kern="1200" cap="none" spc="0" normalizeH="0" baseline="0" noProof="0" dirty="0" err="1">
                <a:ln>
                  <a:noFill/>
                </a:ln>
                <a:solidFill>
                  <a:prstClr val="black"/>
                </a:solidFill>
                <a:effectLst/>
                <a:uLnTx/>
                <a:uFillTx/>
                <a:latin typeface="Calibri" panose="020F0502020204030204"/>
                <a:ea typeface="+mn-ea"/>
                <a:cs typeface="+mn-cs"/>
              </a:rPr>
              <a:t>trước</a:t>
            </a:r>
            <a:r>
              <a:rPr kumimoji="0" lang="en-US" sz="3600" b="1" i="1"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3600" b="1" i="0" u="none" strike="noStrike" kern="1200" cap="none" spc="-7" normalizeH="0" baseline="0" noProof="0" dirty="0">
              <a:ln>
                <a:noFill/>
              </a:ln>
              <a:solidFill>
                <a:srgbClr val="FF0000"/>
              </a:solidFill>
              <a:effectLst/>
              <a:uLnTx/>
              <a:uFillTx/>
              <a:latin typeface="Calibri" panose="020F0502020204030204"/>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SB: Unit 10 – Lesson 1</a:t>
            </a:r>
          </a:p>
          <a:p>
            <a:pPr marL="294217" marR="196436" lvl="0" indent="-285750" algn="l" defTabSz="609630" rtl="0" eaLnBrk="1" fontAlgn="auto" latinLnBrk="0" hangingPunct="1">
              <a:lnSpc>
                <a:spcPct val="113399"/>
              </a:lnSpc>
              <a:spcBef>
                <a:spcPts val="2263"/>
              </a:spcBef>
              <a:spcAft>
                <a:spcPts val="0"/>
              </a:spcAft>
              <a:buClrTx/>
              <a:buSzTx/>
              <a:buFontTx/>
              <a:buChar char="-"/>
              <a:tabLst/>
              <a:defRPr/>
            </a:pPr>
            <a:endParaRPr kumimoji="0" sz="1333" b="0" i="0" u="none" strike="noStrike" kern="1200" cap="none" spc="0" normalizeH="0" baseline="0" noProof="0" dirty="0">
              <a:ln>
                <a:noFill/>
              </a:ln>
              <a:solidFill>
                <a:prstClr val="black"/>
              </a:solidFill>
              <a:effectLst/>
              <a:uLnTx/>
              <a:uFillTx/>
              <a:latin typeface="Arial"/>
              <a:ea typeface="+mn-ea"/>
              <a:cs typeface="Arial"/>
            </a:endParaRPr>
          </a:p>
        </p:txBody>
      </p:sp>
      <p:sp>
        <p:nvSpPr>
          <p:cNvPr id="29" name="object 29"/>
          <p:cNvSpPr txBox="1"/>
          <p:nvPr/>
        </p:nvSpPr>
        <p:spPr>
          <a:xfrm>
            <a:off x="6742659" y="1533706"/>
            <a:ext cx="3180634" cy="883148"/>
          </a:xfrm>
          <a:prstGeom prst="rect">
            <a:avLst/>
          </a:prstGeom>
        </p:spPr>
        <p:txBody>
          <a:bodyPr vert="horz" wrap="square" lIns="0" tIns="8467" rIns="0" bIns="0" rtlCol="0">
            <a:spAutoFit/>
          </a:bodyPr>
          <a:lstStyle/>
          <a:p>
            <a:pPr marL="8467" marR="0" lvl="0" indent="0" algn="ctr" defTabSz="609630" rtl="0" eaLnBrk="1" fontAlgn="auto" latinLnBrk="0" hangingPunct="1">
              <a:lnSpc>
                <a:spcPct val="100000"/>
              </a:lnSpc>
              <a:spcBef>
                <a:spcPts val="67"/>
              </a:spcBef>
              <a:spcAft>
                <a:spcPts val="0"/>
              </a:spcAft>
              <a:buClrTx/>
              <a:buSzTx/>
              <a:buFontTx/>
              <a:buNone/>
              <a:tabLst/>
              <a:defRPr/>
            </a:pPr>
            <a:r>
              <a:rPr kumimoji="0" lang="en-US" sz="2800" b="1" i="0" u="none" strike="noStrike" kern="1200" cap="none" spc="-7" normalizeH="0" baseline="0" noProof="0" dirty="0">
                <a:ln>
                  <a:noFill/>
                </a:ln>
                <a:solidFill>
                  <a:srgbClr val="8064A2">
                    <a:lumMod val="50000"/>
                  </a:srgbClr>
                </a:solidFill>
                <a:effectLst/>
                <a:uLnTx/>
                <a:uFillTx/>
                <a:latin typeface="Arial"/>
                <a:ea typeface="+mn-ea"/>
                <a:cs typeface="Arial"/>
              </a:rPr>
              <a:t>SB (SGK) 4,5 tr63</a:t>
            </a:r>
          </a:p>
          <a:p>
            <a:pPr marL="8467" marR="0" lvl="0" indent="0" algn="ctr" defTabSz="609630" rtl="0" eaLnBrk="1" fontAlgn="auto" latinLnBrk="0" hangingPunct="1">
              <a:lnSpc>
                <a:spcPct val="100000"/>
              </a:lnSpc>
              <a:spcBef>
                <a:spcPts val="67"/>
              </a:spcBef>
              <a:spcAft>
                <a:spcPts val="0"/>
              </a:spcAft>
              <a:buClrTx/>
              <a:buSzTx/>
              <a:buFontTx/>
              <a:buNone/>
              <a:tabLst/>
              <a:defRPr/>
            </a:pPr>
            <a:r>
              <a:rPr kumimoji="0" lang="en-US" sz="2800" b="1" i="0" u="none" strike="noStrike" kern="1200" cap="none" spc="-7" normalizeH="0" baseline="0" noProof="0" dirty="0">
                <a:ln>
                  <a:noFill/>
                </a:ln>
                <a:solidFill>
                  <a:srgbClr val="8064A2">
                    <a:lumMod val="50000"/>
                  </a:srgbClr>
                </a:solidFill>
                <a:effectLst/>
                <a:uLnTx/>
                <a:uFillTx/>
                <a:latin typeface="Arial"/>
                <a:ea typeface="+mn-ea"/>
                <a:cs typeface="Arial"/>
              </a:rPr>
              <a:t>WB (SBT)  tr39</a:t>
            </a:r>
          </a:p>
        </p:txBody>
      </p:sp>
      <p:sp>
        <p:nvSpPr>
          <p:cNvPr id="36" name="TextBox 35">
            <a:extLst>
              <a:ext uri="{FF2B5EF4-FFF2-40B4-BE49-F238E27FC236}">
                <a16:creationId xmlns:a16="http://schemas.microsoft.com/office/drawing/2014/main" id="{09B7B872-BF8F-45A1-8996-A33F522CECD4}"/>
              </a:ext>
            </a:extLst>
          </p:cNvPr>
          <p:cNvSpPr txBox="1"/>
          <p:nvPr/>
        </p:nvSpPr>
        <p:spPr>
          <a:xfrm>
            <a:off x="950718" y="598877"/>
            <a:ext cx="5221357" cy="1384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VnShelley Allegro" panose="040B7200000000000000" pitchFamily="82" charset="0"/>
                <a:ea typeface="+mn-ea"/>
                <a:cs typeface="+mn-cs"/>
              </a:rPr>
              <a:t>Let’s remember!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a:t>
            </a:r>
            <a:r>
              <a:rPr kumimoji="0" lang="en-US" sz="2400" b="1"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Cùng</a:t>
            </a:r>
            <a:r>
              <a:rPr kumimoji="0" lang="en-US" sz="2400" b="1"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ghi</a:t>
            </a:r>
            <a:r>
              <a:rPr kumimoji="0" lang="en-US" sz="2400" b="1"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nhớ</a:t>
            </a:r>
            <a:r>
              <a:rPr kumimoji="0" lang="en-US" sz="2400" b="1"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nhé</a:t>
            </a:r>
            <a:r>
              <a:rPr kumimoji="0" lang="en-US" sz="2400" b="1"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a:t>
            </a:r>
          </a:p>
        </p:txBody>
      </p:sp>
      <p:sp>
        <p:nvSpPr>
          <p:cNvPr id="39" name="TextBox 38">
            <a:extLst>
              <a:ext uri="{FF2B5EF4-FFF2-40B4-BE49-F238E27FC236}">
                <a16:creationId xmlns:a16="http://schemas.microsoft.com/office/drawing/2014/main" id="{826B0E83-CA0D-44B5-A29E-FEA6979A0960}"/>
              </a:ext>
            </a:extLst>
          </p:cNvPr>
          <p:cNvSpPr txBox="1"/>
          <p:nvPr/>
        </p:nvSpPr>
        <p:spPr>
          <a:xfrm>
            <a:off x="566598" y="2527290"/>
            <a:ext cx="5605477" cy="2000548"/>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rgbClr val="1F497D">
                    <a:lumMod val="50000"/>
                  </a:srgbClr>
                </a:solidFill>
                <a:effectLst/>
                <a:uLnTx/>
                <a:uFillTx/>
                <a:latin typeface="Calibri"/>
                <a:ea typeface="+mn-ea"/>
                <a:cs typeface="+mn-cs"/>
              </a:rPr>
              <a:t>Review the words, model sentences and dialogues in Unit 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2060"/>
                </a:solidFill>
                <a:effectLst/>
                <a:uLnTx/>
                <a:uFillTx/>
                <a:latin typeface="Calibri"/>
                <a:ea typeface="+mn-ea"/>
                <a:cs typeface="+mn-cs"/>
              </a:rPr>
              <a:t> </a:t>
            </a:r>
            <a:r>
              <a:rPr kumimoji="0" lang="en-US" sz="2400" b="0" i="1" u="none" strike="noStrike" kern="1200" cap="none" spc="0" normalizeH="0" baseline="0" noProof="0" dirty="0">
                <a:ln>
                  <a:noFill/>
                </a:ln>
                <a:solidFill>
                  <a:srgbClr val="002060"/>
                </a:solidFill>
                <a:effectLst/>
                <a:uLnTx/>
                <a:uFillTx/>
                <a:latin typeface="Calibri"/>
                <a:ea typeface="+mn-ea"/>
                <a:cs typeface="+mn-cs"/>
              </a:rPr>
              <a:t>(</a:t>
            </a:r>
            <a:r>
              <a:rPr kumimoji="0" lang="en-US" sz="2400" b="0" i="1" u="none" strike="noStrike" kern="1200" cap="none" spc="0" normalizeH="0" baseline="0" noProof="0" dirty="0" err="1">
                <a:ln>
                  <a:noFill/>
                </a:ln>
                <a:solidFill>
                  <a:srgbClr val="002060"/>
                </a:solidFill>
                <a:effectLst/>
                <a:uLnTx/>
                <a:uFillTx/>
                <a:latin typeface="Calibri"/>
                <a:ea typeface="+mn-ea"/>
                <a:cs typeface="+mn-cs"/>
              </a:rPr>
              <a:t>Ôn</a:t>
            </a:r>
            <a:r>
              <a:rPr kumimoji="0" lang="en-US" sz="2400" b="0" i="1" u="none" strike="noStrike" kern="1200" cap="none" spc="0" normalizeH="0" baseline="0" noProof="0" dirty="0">
                <a:ln>
                  <a:noFill/>
                </a:ln>
                <a:solidFill>
                  <a:srgbClr val="002060"/>
                </a:solidFill>
                <a:effectLst/>
                <a:uLnTx/>
                <a:uFillTx/>
                <a:latin typeface="Calibri"/>
                <a:ea typeface="+mn-ea"/>
                <a:cs typeface="+mn-cs"/>
              </a:rPr>
              <a:t> </a:t>
            </a:r>
            <a:r>
              <a:rPr kumimoji="0" lang="en-US" sz="2400" b="0" i="1" u="none" strike="noStrike" kern="1200" cap="none" spc="0" normalizeH="0" baseline="0" noProof="0" dirty="0" err="1">
                <a:ln>
                  <a:noFill/>
                </a:ln>
                <a:solidFill>
                  <a:srgbClr val="002060"/>
                </a:solidFill>
                <a:effectLst/>
                <a:uLnTx/>
                <a:uFillTx/>
                <a:latin typeface="Calibri"/>
                <a:ea typeface="+mn-ea"/>
                <a:cs typeface="+mn-cs"/>
              </a:rPr>
              <a:t>lại</a:t>
            </a:r>
            <a:r>
              <a:rPr kumimoji="0" lang="en-US" sz="2400" b="0" i="1" u="none" strike="noStrike" kern="1200" cap="none" spc="0" normalizeH="0" baseline="0" noProof="0" dirty="0">
                <a:ln>
                  <a:noFill/>
                </a:ln>
                <a:solidFill>
                  <a:srgbClr val="002060"/>
                </a:solidFill>
                <a:effectLst/>
                <a:uLnTx/>
                <a:uFillTx/>
                <a:latin typeface="Calibri"/>
                <a:ea typeface="+mn-ea"/>
                <a:cs typeface="+mn-cs"/>
              </a:rPr>
              <a:t> </a:t>
            </a:r>
            <a:r>
              <a:rPr kumimoji="0" lang="en-US" sz="2400" b="0" i="1" u="none" strike="noStrike" kern="1200" cap="none" spc="0" normalizeH="0" baseline="0" noProof="0" dirty="0" err="1">
                <a:ln>
                  <a:noFill/>
                </a:ln>
                <a:solidFill>
                  <a:srgbClr val="002060"/>
                </a:solidFill>
                <a:effectLst/>
                <a:uLnTx/>
                <a:uFillTx/>
                <a:latin typeface="Calibri"/>
                <a:ea typeface="+mn-ea"/>
                <a:cs typeface="+mn-cs"/>
              </a:rPr>
              <a:t>từ</a:t>
            </a:r>
            <a:r>
              <a:rPr kumimoji="0" lang="en-US" sz="2400" b="0" i="1" u="none" strike="noStrike" kern="1200" cap="none" spc="0" normalizeH="0" baseline="0" noProof="0" dirty="0">
                <a:ln>
                  <a:noFill/>
                </a:ln>
                <a:solidFill>
                  <a:srgbClr val="002060"/>
                </a:solidFill>
                <a:effectLst/>
                <a:uLnTx/>
                <a:uFillTx/>
                <a:latin typeface="Calibri"/>
                <a:ea typeface="+mn-ea"/>
                <a:cs typeface="+mn-cs"/>
              </a:rPr>
              <a:t> </a:t>
            </a:r>
            <a:r>
              <a:rPr kumimoji="0" lang="en-US" sz="2400" b="0" i="1" u="none" strike="noStrike" kern="1200" cap="none" spc="0" normalizeH="0" baseline="0" noProof="0" dirty="0" err="1">
                <a:ln>
                  <a:noFill/>
                </a:ln>
                <a:solidFill>
                  <a:srgbClr val="002060"/>
                </a:solidFill>
                <a:effectLst/>
                <a:uLnTx/>
                <a:uFillTx/>
                <a:latin typeface="Calibri"/>
                <a:ea typeface="+mn-ea"/>
                <a:cs typeface="+mn-cs"/>
              </a:rPr>
              <a:t>vựng</a:t>
            </a:r>
            <a:r>
              <a:rPr kumimoji="0" lang="en-US" sz="2400" b="0" i="1" u="none" strike="noStrike" kern="1200" cap="none" spc="0" normalizeH="0" baseline="0" noProof="0" dirty="0">
                <a:ln>
                  <a:noFill/>
                </a:ln>
                <a:solidFill>
                  <a:srgbClr val="002060"/>
                </a:solidFill>
                <a:effectLst/>
                <a:uLnTx/>
                <a:uFillTx/>
                <a:latin typeface="Calibri"/>
                <a:ea typeface="+mn-ea"/>
                <a:cs typeface="+mn-cs"/>
              </a:rPr>
              <a:t> </a:t>
            </a:r>
            <a:r>
              <a:rPr kumimoji="0" lang="en-US" sz="2400" b="0" i="1" u="none" strike="noStrike" kern="1200" cap="none" spc="0" normalizeH="0" baseline="0" noProof="0" dirty="0" err="1">
                <a:ln>
                  <a:noFill/>
                </a:ln>
                <a:solidFill>
                  <a:srgbClr val="002060"/>
                </a:solidFill>
                <a:effectLst/>
                <a:uLnTx/>
                <a:uFillTx/>
                <a:latin typeface="Calibri"/>
                <a:ea typeface="+mn-ea"/>
                <a:cs typeface="+mn-cs"/>
              </a:rPr>
              <a:t>và</a:t>
            </a:r>
            <a:r>
              <a:rPr kumimoji="0" lang="en-US" sz="2400" b="0" i="1" u="none" strike="noStrike" kern="1200" cap="none" spc="0" normalizeH="0" baseline="0" noProof="0" dirty="0">
                <a:ln>
                  <a:noFill/>
                </a:ln>
                <a:solidFill>
                  <a:srgbClr val="002060"/>
                </a:solidFill>
                <a:effectLst/>
                <a:uLnTx/>
                <a:uFillTx/>
                <a:latin typeface="Calibri"/>
                <a:ea typeface="+mn-ea"/>
                <a:cs typeface="+mn-cs"/>
              </a:rPr>
              <a:t> </a:t>
            </a:r>
            <a:r>
              <a:rPr kumimoji="0" lang="en-US" sz="2400" b="0" i="1" u="none" strike="noStrike" kern="1200" cap="none" spc="0" normalizeH="0" baseline="0" noProof="0" dirty="0" err="1">
                <a:ln>
                  <a:noFill/>
                </a:ln>
                <a:solidFill>
                  <a:srgbClr val="002060"/>
                </a:solidFill>
                <a:effectLst/>
                <a:uLnTx/>
                <a:uFillTx/>
                <a:latin typeface="Calibri"/>
                <a:ea typeface="+mn-ea"/>
                <a:cs typeface="+mn-cs"/>
              </a:rPr>
              <a:t>mẫu</a:t>
            </a:r>
            <a:r>
              <a:rPr kumimoji="0" lang="en-US" sz="2400" b="0" i="1" u="none" strike="noStrike" kern="1200" cap="none" spc="0" normalizeH="0" baseline="0" noProof="0" dirty="0">
                <a:ln>
                  <a:noFill/>
                </a:ln>
                <a:solidFill>
                  <a:srgbClr val="002060"/>
                </a:solidFill>
                <a:effectLst/>
                <a:uLnTx/>
                <a:uFillTx/>
                <a:latin typeface="Calibri"/>
                <a:ea typeface="+mn-ea"/>
                <a:cs typeface="+mn-cs"/>
              </a:rPr>
              <a:t> </a:t>
            </a:r>
            <a:r>
              <a:rPr kumimoji="0" lang="en-US" sz="2400" b="0" i="1" u="none" strike="noStrike" kern="1200" cap="none" spc="0" normalizeH="0" baseline="0" noProof="0" dirty="0" err="1">
                <a:ln>
                  <a:noFill/>
                </a:ln>
                <a:solidFill>
                  <a:srgbClr val="002060"/>
                </a:solidFill>
                <a:effectLst/>
                <a:uLnTx/>
                <a:uFillTx/>
                <a:latin typeface="Calibri"/>
                <a:ea typeface="+mn-ea"/>
                <a:cs typeface="+mn-cs"/>
              </a:rPr>
              <a:t>câu</a:t>
            </a:r>
            <a:r>
              <a:rPr kumimoji="0" lang="en-US" sz="2400" b="0" i="1" u="none" strike="noStrike" kern="1200" cap="none" spc="0" normalizeH="0" baseline="0" noProof="0" dirty="0">
                <a:ln>
                  <a:noFill/>
                </a:ln>
                <a:solidFill>
                  <a:srgbClr val="002060"/>
                </a:solidFill>
                <a:effectLst/>
                <a:uLnTx/>
                <a:uFillTx/>
                <a:latin typeface="Calibri"/>
                <a:ea typeface="+mn-ea"/>
                <a:cs typeface="+mn-cs"/>
              </a:rPr>
              <a:t> </a:t>
            </a:r>
            <a:r>
              <a:rPr kumimoji="0" lang="en-US" sz="2400" b="0" i="1" u="none" strike="noStrike" kern="1200" cap="none" spc="0" normalizeH="0" baseline="0" noProof="0" dirty="0" err="1">
                <a:ln>
                  <a:noFill/>
                </a:ln>
                <a:solidFill>
                  <a:srgbClr val="002060"/>
                </a:solidFill>
                <a:effectLst/>
                <a:uLnTx/>
                <a:uFillTx/>
                <a:latin typeface="Calibri"/>
                <a:ea typeface="+mn-ea"/>
                <a:cs typeface="+mn-cs"/>
              </a:rPr>
              <a:t>trong</a:t>
            </a:r>
            <a:r>
              <a:rPr kumimoji="0" lang="en-US" sz="2400" b="0" i="1" u="none" strike="noStrike" kern="1200" cap="none" spc="0" normalizeH="0" baseline="0" noProof="0" dirty="0">
                <a:ln>
                  <a:noFill/>
                </a:ln>
                <a:solidFill>
                  <a:srgbClr val="002060"/>
                </a:solidFill>
                <a:effectLst/>
                <a:uLnTx/>
                <a:uFillTx/>
                <a:latin typeface="Calibri"/>
                <a:ea typeface="+mn-ea"/>
                <a:cs typeface="+mn-cs"/>
              </a:rPr>
              <a:t> </a:t>
            </a:r>
            <a:r>
              <a:rPr kumimoji="0" lang="en-US" sz="2400" b="0" i="1" u="none" strike="noStrike" kern="1200" cap="none" spc="0" normalizeH="0" baseline="0" noProof="0" dirty="0" err="1">
                <a:ln>
                  <a:noFill/>
                </a:ln>
                <a:solidFill>
                  <a:srgbClr val="002060"/>
                </a:solidFill>
                <a:effectLst/>
                <a:uLnTx/>
                <a:uFillTx/>
                <a:latin typeface="Calibri"/>
                <a:ea typeface="+mn-ea"/>
                <a:cs typeface="+mn-cs"/>
              </a:rPr>
              <a:t>Bài</a:t>
            </a:r>
            <a:r>
              <a:rPr kumimoji="0" lang="en-US" sz="2400" b="0" i="1" u="none" strike="noStrike" kern="1200" cap="none" spc="0" normalizeH="0" baseline="0" noProof="0" dirty="0">
                <a:ln>
                  <a:noFill/>
                </a:ln>
                <a:solidFill>
                  <a:srgbClr val="002060"/>
                </a:solidFill>
                <a:effectLst/>
                <a:uLnTx/>
                <a:uFillTx/>
                <a:latin typeface="Calibri"/>
                <a:ea typeface="+mn-ea"/>
                <a:cs typeface="+mn-cs"/>
              </a:rPr>
              <a:t> 9)</a:t>
            </a:r>
            <a:endParaRPr kumimoji="0" lang="en-US" sz="2800" b="0" i="1" u="none" strike="noStrike" kern="1200" cap="none" spc="0" normalizeH="0" baseline="0" noProof="0" dirty="0">
              <a:ln>
                <a:noFill/>
              </a:ln>
              <a:solidFill>
                <a:srgbClr val="002060"/>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2D587FCA-3EA5-4FF8-9192-A1772B30C825}"/>
              </a:ext>
            </a:extLst>
          </p:cNvPr>
          <p:cNvPicPr>
            <a:picLocks noChangeAspect="1"/>
          </p:cNvPicPr>
          <p:nvPr/>
        </p:nvPicPr>
        <p:blipFill>
          <a:blip r:embed="rId9"/>
          <a:stretch>
            <a:fillRect/>
          </a:stretch>
        </p:blipFill>
        <p:spPr>
          <a:xfrm>
            <a:off x="2632287" y="4579987"/>
            <a:ext cx="1474098" cy="184078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A600244C-90DB-4B28-8FA8-DB20F5E7E4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2084" y="456241"/>
            <a:ext cx="1333698" cy="1333698"/>
          </a:xfrm>
          <a:prstGeom prst="rect">
            <a:avLst/>
          </a:prstGeom>
        </p:spPr>
      </p:pic>
      <p:sp>
        <p:nvSpPr>
          <p:cNvPr id="7" name="TextBox 6">
            <a:extLst>
              <a:ext uri="{FF2B5EF4-FFF2-40B4-BE49-F238E27FC236}">
                <a16:creationId xmlns:a16="http://schemas.microsoft.com/office/drawing/2014/main" id="{0784B148-10BB-4F1B-B115-E4B2D65A0620}"/>
              </a:ext>
            </a:extLst>
          </p:cNvPr>
          <p:cNvSpPr txBox="1"/>
          <p:nvPr/>
        </p:nvSpPr>
        <p:spPr>
          <a:xfrm>
            <a:off x="2865782" y="620073"/>
            <a:ext cx="8052504"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VnAvant" panose="020B7200000000000000" pitchFamily="34" charset="0"/>
                <a:cs typeface="Arial" panose="020B0604020202020204" pitchFamily="34" charset="0"/>
              </a:rPr>
              <a:t>Wednes</a:t>
            </a:r>
            <a:r>
              <a:rPr kumimoji="0" lang="en-US" sz="3600" b="1" i="0" u="none" strike="noStrike" kern="1200" cap="none" spc="0" normalizeH="0" baseline="0" noProof="0" dirty="0">
                <a:ln>
                  <a:noFill/>
                </a:ln>
                <a:solidFill>
                  <a:prstClr val="white"/>
                </a:solidFill>
                <a:effectLst/>
                <a:uLnTx/>
                <a:uFillTx/>
                <a:latin typeface=".VnAvant" panose="020B7200000000000000" pitchFamily="34" charset="0"/>
                <a:ea typeface="+mn-ea"/>
                <a:cs typeface="Arial" panose="020B0604020202020204" pitchFamily="34" charset="0"/>
              </a:rPr>
              <a:t>day, </a:t>
            </a:r>
            <a:r>
              <a:rPr lang="en-US" sz="3600" b="1" dirty="0">
                <a:solidFill>
                  <a:prstClr val="white"/>
                </a:solidFill>
                <a:latin typeface=".VnAvant" panose="020B7200000000000000" pitchFamily="34" charset="0"/>
                <a:cs typeface="Arial" panose="020B0604020202020204" pitchFamily="34" charset="0"/>
              </a:rPr>
              <a:t>Dec</a:t>
            </a:r>
            <a:r>
              <a:rPr kumimoji="0" lang="en-US" sz="3600" b="1" i="0" u="none" strike="noStrike" kern="1200" cap="none" spc="0" normalizeH="0" baseline="0" noProof="0" dirty="0">
                <a:ln>
                  <a:noFill/>
                </a:ln>
                <a:solidFill>
                  <a:prstClr val="white"/>
                </a:solidFill>
                <a:effectLst/>
                <a:uLnTx/>
                <a:uFillTx/>
                <a:latin typeface=".VnAvant" panose="020B7200000000000000" pitchFamily="34" charset="0"/>
                <a:ea typeface="+mn-ea"/>
                <a:cs typeface="Arial" panose="020B0604020202020204" pitchFamily="34" charset="0"/>
              </a:rPr>
              <a:t>ember </a:t>
            </a:r>
            <a:r>
              <a:rPr lang="en-US" sz="3600" b="1" dirty="0">
                <a:solidFill>
                  <a:prstClr val="white"/>
                </a:solidFill>
                <a:latin typeface=".VnAvant" panose="020B7200000000000000" pitchFamily="34" charset="0"/>
                <a:cs typeface="Arial" panose="020B0604020202020204" pitchFamily="34" charset="0"/>
              </a:rPr>
              <a:t>8</a:t>
            </a:r>
            <a:r>
              <a:rPr kumimoji="0" lang="en-US" sz="3600" b="1" i="0" u="none" strike="noStrike" kern="1200" cap="none" spc="0" normalizeH="0" baseline="30000" noProof="0" dirty="0" err="1">
                <a:ln>
                  <a:noFill/>
                </a:ln>
                <a:solidFill>
                  <a:prstClr val="white"/>
                </a:solidFill>
                <a:effectLst/>
                <a:uLnTx/>
                <a:uFillTx/>
                <a:latin typeface=".VnAvant" panose="020B7200000000000000" pitchFamily="34" charset="0"/>
                <a:ea typeface="+mn-ea"/>
                <a:cs typeface="Arial" panose="020B0604020202020204" pitchFamily="34" charset="0"/>
              </a:rPr>
              <a:t>th</a:t>
            </a:r>
            <a:r>
              <a:rPr kumimoji="0" lang="en-US" sz="3600" b="1" i="0" u="none" strike="noStrike" kern="1200" cap="none" spc="0" normalizeH="0" baseline="0" noProof="0" dirty="0">
                <a:ln>
                  <a:noFill/>
                </a:ln>
                <a:solidFill>
                  <a:prstClr val="white"/>
                </a:solidFill>
                <a:effectLst/>
                <a:uLnTx/>
                <a:uFillTx/>
                <a:latin typeface=".VnAvant" panose="020B7200000000000000" pitchFamily="34" charset="0"/>
                <a:ea typeface="+mn-ea"/>
                <a:cs typeface="Arial" panose="020B0604020202020204" pitchFamily="34" charset="0"/>
              </a:rPr>
              <a:t>, 2021 </a:t>
            </a:r>
          </a:p>
        </p:txBody>
      </p:sp>
      <p:sp>
        <p:nvSpPr>
          <p:cNvPr id="9" name="TextBox 8">
            <a:extLst>
              <a:ext uri="{FF2B5EF4-FFF2-40B4-BE49-F238E27FC236}">
                <a16:creationId xmlns:a16="http://schemas.microsoft.com/office/drawing/2014/main" id="{42F52B0A-EBDF-4F9D-B367-85324F7B4064}"/>
              </a:ext>
            </a:extLst>
          </p:cNvPr>
          <p:cNvSpPr txBox="1"/>
          <p:nvPr/>
        </p:nvSpPr>
        <p:spPr>
          <a:xfrm>
            <a:off x="3793429" y="1294738"/>
            <a:ext cx="5983358"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Calibri" panose="020F0502020204030204"/>
                <a:ea typeface="+mn-ea"/>
                <a:cs typeface="Arial" panose="020B0604020202020204" pitchFamily="34" charset="0"/>
              </a:rPr>
              <a:t>Unit 9: Lesson 3 – p62,63</a:t>
            </a:r>
          </a:p>
        </p:txBody>
      </p:sp>
      <p:sp>
        <p:nvSpPr>
          <p:cNvPr id="14" name="TextBox 13">
            <a:extLst>
              <a:ext uri="{FF2B5EF4-FFF2-40B4-BE49-F238E27FC236}">
                <a16:creationId xmlns:a16="http://schemas.microsoft.com/office/drawing/2014/main" id="{8B74CD78-409A-4DA1-9535-E0F7F4095F2B}"/>
              </a:ext>
            </a:extLst>
          </p:cNvPr>
          <p:cNvSpPr txBox="1"/>
          <p:nvPr/>
        </p:nvSpPr>
        <p:spPr>
          <a:xfrm>
            <a:off x="2323693" y="2005747"/>
            <a:ext cx="3361085" cy="58477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1. Review</a:t>
            </a:r>
          </a:p>
        </p:txBody>
      </p:sp>
      <p:sp>
        <p:nvSpPr>
          <p:cNvPr id="18" name="TextBox 17">
            <a:extLst>
              <a:ext uri="{FF2B5EF4-FFF2-40B4-BE49-F238E27FC236}">
                <a16:creationId xmlns:a16="http://schemas.microsoft.com/office/drawing/2014/main" id="{26E5E626-F845-4B54-94AA-9C0E7BB5DB30}"/>
              </a:ext>
            </a:extLst>
          </p:cNvPr>
          <p:cNvSpPr txBox="1"/>
          <p:nvPr/>
        </p:nvSpPr>
        <p:spPr>
          <a:xfrm>
            <a:off x="2456471" y="2713264"/>
            <a:ext cx="8052504" cy="304698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Arial" panose="020B0604020202020204" pitchFamily="34" charset="0"/>
              </a:rPr>
              <a:t>A: </a:t>
            </a:r>
            <a:r>
              <a:rPr lang="en-US" sz="3200" b="1" dirty="0">
                <a:solidFill>
                  <a:srgbClr val="FFFF00"/>
                </a:solidFill>
                <a:latin typeface="Calibri" panose="020F0502020204030204"/>
                <a:cs typeface="Arial" panose="020B0604020202020204" pitchFamily="34" charset="0"/>
              </a:rPr>
              <a:t>What did you see at the zoo?</a:t>
            </a:r>
            <a:endPar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Arial" panose="020B0604020202020204" pitchFamily="34" charset="0"/>
              </a:rPr>
              <a:t>B: I saw tigers.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3200" b="1" dirty="0">
                <a:solidFill>
                  <a:srgbClr val="FFFF00"/>
                </a:solidFill>
                <a:latin typeface="Calibri" panose="020F0502020204030204"/>
                <a:cs typeface="Arial" panose="020B0604020202020204" pitchFamily="34" charset="0"/>
              </a:rPr>
              <a:t>A: What did the tigers do when you were there?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Arial" panose="020B0604020202020204" pitchFamily="34" charset="0"/>
              </a:rPr>
              <a:t>B: They roared loudly.</a:t>
            </a:r>
          </a:p>
        </p:txBody>
      </p:sp>
    </p:spTree>
    <p:extLst>
      <p:ext uri="{BB962C8B-B14F-4D97-AF65-F5344CB8AC3E}">
        <p14:creationId xmlns:p14="http://schemas.microsoft.com/office/powerpoint/2010/main" val="312013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p:cNvSpPr/>
          <p:nvPr/>
        </p:nvSpPr>
        <p:spPr>
          <a:xfrm>
            <a:off x="825269" y="367359"/>
            <a:ext cx="1337226"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6. Project</a:t>
            </a:r>
          </a:p>
        </p:txBody>
      </p:sp>
      <p:sp>
        <p:nvSpPr>
          <p:cNvPr id="3" name="Rectangle 2"/>
          <p:cNvSpPr/>
          <p:nvPr/>
        </p:nvSpPr>
        <p:spPr>
          <a:xfrm>
            <a:off x="1641657" y="567414"/>
            <a:ext cx="9340770" cy="707886"/>
          </a:xfrm>
          <a:prstGeom prst="rect">
            <a:avLst/>
          </a:prstGeom>
        </p:spPr>
        <p:txBody>
          <a:bodyPr wrap="square">
            <a:spAutoFit/>
          </a:bodyPr>
          <a:lstStyle/>
          <a:p>
            <a:pPr algn="ctr"/>
            <a:r>
              <a:rPr lang="en-US" sz="4000" b="1">
                <a:solidFill>
                  <a:srgbClr val="0996FF"/>
                </a:solidFill>
                <a:latin typeface="Arial" panose="020B0604020202020204" pitchFamily="34" charset="0"/>
                <a:cs typeface="Arial" panose="020B0604020202020204" pitchFamily="34" charset="0"/>
              </a:rPr>
              <a:t>Draw your dream zoo.</a:t>
            </a:r>
            <a:endParaRPr lang="en-US" sz="4000">
              <a:solidFill>
                <a:srgbClr val="0996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6994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spham-0936082789"/>
          <p:cNvSpPr txBox="1"/>
          <p:nvPr/>
        </p:nvSpPr>
        <p:spPr>
          <a:xfrm>
            <a:off x="2996431" y="2559815"/>
            <a:ext cx="564289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Bahnschrift SemiBold Condensed" panose="020B0502040204020203" pitchFamily="34" charset="0"/>
                <a:ea typeface="+mn-ea"/>
                <a:cs typeface="+mn-cs"/>
              </a:rPr>
              <a:t>Lesson 3- 62,63</a:t>
            </a:r>
          </a:p>
        </p:txBody>
      </p:sp>
      <p:sp>
        <p:nvSpPr>
          <p:cNvPr id="2" name="TextBox 1">
            <a:extLst>
              <a:ext uri="{FF2B5EF4-FFF2-40B4-BE49-F238E27FC236}">
                <a16:creationId xmlns:a16="http://schemas.microsoft.com/office/drawing/2014/main" id="{BFF63E0E-2B6A-46F8-9733-85E934432FCB}"/>
              </a:ext>
            </a:extLst>
          </p:cNvPr>
          <p:cNvSpPr txBox="1"/>
          <p:nvPr/>
        </p:nvSpPr>
        <p:spPr>
          <a:xfrm>
            <a:off x="848139" y="503583"/>
            <a:ext cx="10641496" cy="184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err="1">
                <a:solidFill>
                  <a:srgbClr val="002060"/>
                </a:solidFill>
                <a:latin typeface="Calibri"/>
              </a:rPr>
              <a:t>Wednes</a:t>
            </a:r>
            <a:r>
              <a:rPr kumimoji="0" lang="en-US" sz="6000" b="0" i="0" u="none" strike="noStrike" kern="1200" cap="none" spc="0" normalizeH="0" baseline="0" noProof="0" dirty="0">
                <a:ln>
                  <a:noFill/>
                </a:ln>
                <a:solidFill>
                  <a:srgbClr val="002060"/>
                </a:solidFill>
                <a:effectLst/>
                <a:uLnTx/>
                <a:uFillTx/>
                <a:latin typeface="Calibri"/>
                <a:ea typeface="+mn-ea"/>
                <a:cs typeface="+mn-cs"/>
              </a:rPr>
              <a:t>day, December 8</a:t>
            </a:r>
            <a:r>
              <a:rPr kumimoji="0" lang="en-US" sz="6000" b="0" i="0" u="none" strike="noStrike" kern="1200" cap="none" spc="0" normalizeH="0" baseline="30000" noProof="0" dirty="0">
                <a:ln>
                  <a:noFill/>
                </a:ln>
                <a:solidFill>
                  <a:srgbClr val="002060"/>
                </a:solidFill>
                <a:effectLst/>
                <a:uLnTx/>
                <a:uFillTx/>
                <a:latin typeface="Calibri"/>
                <a:ea typeface="+mn-ea"/>
                <a:cs typeface="+mn-cs"/>
              </a:rPr>
              <a:t>th</a:t>
            </a:r>
            <a:r>
              <a:rPr kumimoji="0" lang="en-US" sz="6000" b="0" i="0" u="none" strike="noStrike" kern="1200" cap="none" spc="0" normalizeH="0" baseline="0" noProof="0" dirty="0">
                <a:ln>
                  <a:noFill/>
                </a:ln>
                <a:solidFill>
                  <a:srgbClr val="002060"/>
                </a:solidFill>
                <a:effectLst/>
                <a:uLnTx/>
                <a:uFillTx/>
                <a:latin typeface="Calibri"/>
                <a:ea typeface="+mn-ea"/>
                <a:cs typeface="+mn-cs"/>
              </a:rPr>
              <a:t>, 2021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Calibri"/>
                <a:ea typeface="+mn-ea"/>
                <a:cs typeface="+mn-cs"/>
              </a:rPr>
              <a:t>Unit 9: What did you see at the zoo?</a:t>
            </a:r>
          </a:p>
        </p:txBody>
      </p:sp>
      <p:pic>
        <p:nvPicPr>
          <p:cNvPr id="1026" name="Picture 2" descr="Zoo Animals - Y8 Games">
            <a:extLst>
              <a:ext uri="{FF2B5EF4-FFF2-40B4-BE49-F238E27FC236}">
                <a16:creationId xmlns:a16="http://schemas.microsoft.com/office/drawing/2014/main" id="{9967CD7E-DD1B-4AF7-8A36-45D20BFDB7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8808" y="3790353"/>
            <a:ext cx="4658139" cy="2620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342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0" y="0"/>
            <a:ext cx="12192000" cy="6858000"/>
          </a:xfrm>
          <a:prstGeom prst="rect">
            <a:avLst/>
          </a:prstGeom>
          <a:solidFill>
            <a:srgbClr val="A6ED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ea"/>
              <a:sym typeface="+mn-lt"/>
            </a:endParaRPr>
          </a:p>
        </p:txBody>
      </p:sp>
      <p:pic>
        <p:nvPicPr>
          <p:cNvPr id="49" name="图片 48"/>
          <p:cNvPicPr>
            <a:picLocks noChangeAspect="1"/>
          </p:cNvPicPr>
          <p:nvPr/>
        </p:nvPicPr>
        <p:blipFill>
          <a:blip r:embed="rId5"/>
          <a:stretch>
            <a:fillRect/>
          </a:stretch>
        </p:blipFill>
        <p:spPr>
          <a:xfrm>
            <a:off x="215644" y="34492"/>
            <a:ext cx="1071111" cy="1022452"/>
          </a:xfrm>
          <a:prstGeom prst="rect">
            <a:avLst/>
          </a:prstGeom>
        </p:spPr>
      </p:pic>
      <p:sp>
        <p:nvSpPr>
          <p:cNvPr id="17" name="文本框 16"/>
          <p:cNvSpPr txBox="1"/>
          <p:nvPr/>
        </p:nvSpPr>
        <p:spPr>
          <a:xfrm>
            <a:off x="3375775" y="4055165"/>
            <a:ext cx="1807848" cy="923330"/>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5400" b="1" i="0" u="none" strike="noStrike" kern="1200" cap="none" spc="0" normalizeH="0" baseline="0" noProof="0">
                <a:ln w="28575">
                  <a:solidFill>
                    <a:prstClr val="white"/>
                  </a:solidFill>
                </a:ln>
                <a:solidFill>
                  <a:srgbClr val="E9562B"/>
                </a:solidFill>
                <a:effectLst/>
                <a:uLnTx/>
                <a:uFillTx/>
                <a:latin typeface="Arial"/>
                <a:ea typeface="微软雅黑"/>
                <a:cs typeface="+mn-ea"/>
                <a:sym typeface="+mn-lt"/>
              </a:rPr>
              <a:t> </a:t>
            </a:r>
            <a:endParaRPr kumimoji="0" lang="zh-CN" altLang="en-US" sz="5400" b="1" i="0" u="none" strike="noStrike" kern="1200" cap="none" spc="0" normalizeH="0" baseline="0" noProof="0" dirty="0">
              <a:ln w="28575">
                <a:solidFill>
                  <a:prstClr val="white"/>
                </a:solidFill>
              </a:ln>
              <a:solidFill>
                <a:srgbClr val="E9562B"/>
              </a:solidFill>
              <a:effectLst/>
              <a:uLnTx/>
              <a:uFillTx/>
              <a:latin typeface="Arial"/>
              <a:ea typeface="微软雅黑"/>
              <a:cs typeface="+mn-ea"/>
              <a:sym typeface="+mn-lt"/>
            </a:endParaRPr>
          </a:p>
        </p:txBody>
      </p:sp>
      <p:sp>
        <p:nvSpPr>
          <p:cNvPr id="5" name="矩形 4"/>
          <p:cNvSpPr/>
          <p:nvPr/>
        </p:nvSpPr>
        <p:spPr>
          <a:xfrm>
            <a:off x="2760015" y="1922580"/>
            <a:ext cx="609600" cy="673206"/>
          </a:xfrm>
          <a:prstGeom prst="rect">
            <a:avLst/>
          </a:prstGeom>
          <a:solidFill>
            <a:srgbClr val="E956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Arial"/>
                <a:ea typeface="微软雅黑"/>
                <a:cs typeface="+mn-ea"/>
                <a:sym typeface="+mn-lt"/>
              </a:rPr>
              <a:t>01</a:t>
            </a:r>
            <a:endParaRPr kumimoji="0" lang="zh-CN" altLang="en-US" sz="2400" b="0" i="0" u="none" strike="noStrike" kern="1200" cap="none" spc="0" normalizeH="0" baseline="0" noProof="0" dirty="0">
              <a:ln>
                <a:noFill/>
              </a:ln>
              <a:solidFill>
                <a:prstClr val="white"/>
              </a:solidFill>
              <a:effectLst/>
              <a:uLnTx/>
              <a:uFillTx/>
              <a:latin typeface="Arial"/>
              <a:ea typeface="微软雅黑"/>
              <a:cs typeface="+mn-ea"/>
              <a:sym typeface="+mn-lt"/>
            </a:endParaRPr>
          </a:p>
        </p:txBody>
      </p:sp>
      <p:sp>
        <p:nvSpPr>
          <p:cNvPr id="22" name="矩形 21"/>
          <p:cNvSpPr/>
          <p:nvPr/>
        </p:nvSpPr>
        <p:spPr>
          <a:xfrm>
            <a:off x="2673410" y="3843624"/>
            <a:ext cx="609600" cy="673206"/>
          </a:xfrm>
          <a:prstGeom prst="rect">
            <a:avLst/>
          </a:prstGeom>
          <a:solidFill>
            <a:srgbClr val="F591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Arial"/>
                <a:ea typeface="微软雅黑"/>
                <a:cs typeface="+mn-ea"/>
                <a:sym typeface="+mn-lt"/>
              </a:rPr>
              <a:t>02</a:t>
            </a:r>
            <a:endParaRPr kumimoji="0" lang="zh-CN" altLang="en-US" sz="2400" b="0" i="0" u="none" strike="noStrike" kern="1200" cap="none" spc="0" normalizeH="0" baseline="0" noProof="0" dirty="0">
              <a:ln>
                <a:noFill/>
              </a:ln>
              <a:solidFill>
                <a:prstClr val="white"/>
              </a:solidFill>
              <a:effectLst/>
              <a:uLnTx/>
              <a:uFillTx/>
              <a:latin typeface="Arial"/>
              <a:ea typeface="微软雅黑"/>
              <a:cs typeface="+mn-ea"/>
              <a:sym typeface="+mn-lt"/>
            </a:endParaRPr>
          </a:p>
        </p:txBody>
      </p:sp>
      <p:sp>
        <p:nvSpPr>
          <p:cNvPr id="25" name="矩形 24"/>
          <p:cNvSpPr/>
          <p:nvPr/>
        </p:nvSpPr>
        <p:spPr>
          <a:xfrm>
            <a:off x="2673410" y="5912034"/>
            <a:ext cx="609600" cy="673206"/>
          </a:xfrm>
          <a:prstGeom prst="rect">
            <a:avLst/>
          </a:prstGeom>
          <a:solidFill>
            <a:srgbClr val="37AA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Arial"/>
                <a:ea typeface="微软雅黑"/>
                <a:cs typeface="+mn-ea"/>
                <a:sym typeface="+mn-lt"/>
              </a:rPr>
              <a:t>03</a:t>
            </a:r>
            <a:endParaRPr kumimoji="0" lang="zh-CN" altLang="en-US" sz="2400" b="0" i="0" u="none" strike="noStrike" kern="1200" cap="none" spc="0" normalizeH="0" baseline="0" noProof="0" dirty="0">
              <a:ln>
                <a:noFill/>
              </a:ln>
              <a:solidFill>
                <a:prstClr val="white"/>
              </a:solidFill>
              <a:effectLst/>
              <a:uLnTx/>
              <a:uFillTx/>
              <a:latin typeface="Arial"/>
              <a:ea typeface="微软雅黑"/>
              <a:cs typeface="+mn-ea"/>
              <a:sym typeface="+mn-lt"/>
            </a:endParaRPr>
          </a:p>
        </p:txBody>
      </p:sp>
      <p:sp>
        <p:nvSpPr>
          <p:cNvPr id="2" name="TextBox 1">
            <a:extLst>
              <a:ext uri="{FF2B5EF4-FFF2-40B4-BE49-F238E27FC236}">
                <a16:creationId xmlns:a16="http://schemas.microsoft.com/office/drawing/2014/main" id="{D48805C9-E63C-4DEF-A43D-6EFC569DFBE3}"/>
              </a:ext>
            </a:extLst>
          </p:cNvPr>
          <p:cNvSpPr txBox="1"/>
          <p:nvPr/>
        </p:nvSpPr>
        <p:spPr>
          <a:xfrm>
            <a:off x="3538330" y="1831651"/>
            <a:ext cx="8653670" cy="18774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entury Gothic" panose="020B0502020202020204"/>
                <a:ea typeface="+mn-ea"/>
                <a:cs typeface="+mn-cs"/>
              </a:rPr>
              <a:t>- </a:t>
            </a:r>
            <a:r>
              <a:rPr kumimoji="0" lang="en-US" sz="2800" b="0" i="0" u="none" strike="noStrike" kern="1200" cap="none" spc="0" normalizeH="0" baseline="0" noProof="0" dirty="0">
                <a:ln>
                  <a:noFill/>
                </a:ln>
                <a:solidFill>
                  <a:srgbClr val="002060"/>
                </a:solidFill>
                <a:effectLst/>
                <a:uLnTx/>
                <a:uFillTx/>
                <a:latin typeface="Century Gothic" panose="020B0502020202020204"/>
                <a:ea typeface="+mn-ea"/>
                <a:cs typeface="+mn-cs"/>
              </a:rPr>
              <a:t>Review the vocabularies and grammar in Lesson 1 and Lesson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Ôn</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tập</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từ</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vựng</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và</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cấu</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trúc</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ngữ</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pháp</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đã</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học</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trong</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Tiết</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1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và</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2)</a:t>
            </a:r>
          </a:p>
        </p:txBody>
      </p:sp>
      <p:sp>
        <p:nvSpPr>
          <p:cNvPr id="21" name="TextBox 20">
            <a:extLst>
              <a:ext uri="{FF2B5EF4-FFF2-40B4-BE49-F238E27FC236}">
                <a16:creationId xmlns:a16="http://schemas.microsoft.com/office/drawing/2014/main" id="{1251C0FD-3023-4B9B-B2A2-E5FB551CFEC3}"/>
              </a:ext>
            </a:extLst>
          </p:cNvPr>
          <p:cNvSpPr txBox="1"/>
          <p:nvPr/>
        </p:nvSpPr>
        <p:spPr>
          <a:xfrm>
            <a:off x="3535595" y="3700283"/>
            <a:ext cx="865366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entury Gothic" panose="020B0502020202020204"/>
                <a:ea typeface="+mn-ea"/>
                <a:cs typeface="+mn-cs"/>
              </a:rPr>
              <a:t>- </a:t>
            </a:r>
            <a:r>
              <a:rPr kumimoji="0" lang="en-US" sz="2800" b="0" i="0" u="none" strike="noStrike" kern="1200" cap="none" spc="0" normalizeH="0" baseline="0" noProof="0" dirty="0">
                <a:ln>
                  <a:noFill/>
                </a:ln>
                <a:solidFill>
                  <a:srgbClr val="002060"/>
                </a:solidFill>
                <a:effectLst/>
                <a:uLnTx/>
                <a:uFillTx/>
                <a:latin typeface="Century Gothic" panose="020B0502020202020204"/>
                <a:ea typeface="+mn-ea"/>
                <a:cs typeface="+mn-cs"/>
              </a:rPr>
              <a:t>Identify the word stress of words in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Xác</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định</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được</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trọng</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âm</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của</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từ</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trong</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câu</a:t>
            </a:r>
            <a:endPar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endParaRPr>
          </a:p>
        </p:txBody>
      </p:sp>
      <p:sp>
        <p:nvSpPr>
          <p:cNvPr id="23" name="TextBox 22">
            <a:extLst>
              <a:ext uri="{FF2B5EF4-FFF2-40B4-BE49-F238E27FC236}">
                <a16:creationId xmlns:a16="http://schemas.microsoft.com/office/drawing/2014/main" id="{CEACB57F-4F74-4132-8FC4-A8ABBDA62A13}"/>
              </a:ext>
            </a:extLst>
          </p:cNvPr>
          <p:cNvSpPr txBox="1"/>
          <p:nvPr/>
        </p:nvSpPr>
        <p:spPr>
          <a:xfrm>
            <a:off x="3610512" y="5771584"/>
            <a:ext cx="834059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entury Gothic" panose="020B0502020202020204"/>
                <a:ea typeface="+mn-ea"/>
                <a:cs typeface="+mn-cs"/>
              </a:rPr>
              <a:t>- Practice speaking, listening and reading skills.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Luyện</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tập</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các</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kĩ</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năng</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nói</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nghe</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và</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đọc</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800" b="0" i="1" u="none" strike="noStrike" kern="1200" cap="none" spc="0" normalizeH="0" baseline="0" noProof="0" dirty="0" err="1">
                <a:ln>
                  <a:noFill/>
                </a:ln>
                <a:solidFill>
                  <a:srgbClr val="FF0000"/>
                </a:solidFill>
                <a:effectLst/>
                <a:uLnTx/>
                <a:uFillTx/>
                <a:latin typeface="Century Gothic" panose="020B0502020202020204"/>
                <a:ea typeface="+mn-ea"/>
                <a:cs typeface="+mn-cs"/>
              </a:rPr>
              <a:t>hiểu</a:t>
            </a:r>
            <a:r>
              <a:rPr kumimoji="0" lang="en-US" sz="2800" b="0" i="1" u="none" strike="noStrike" kern="1200" cap="none" spc="0" normalizeH="0" baseline="0" noProof="0" dirty="0">
                <a:ln>
                  <a:noFill/>
                </a:ln>
                <a:solidFill>
                  <a:srgbClr val="FF0000"/>
                </a:solidFill>
                <a:effectLst/>
                <a:uLnTx/>
                <a:uFillTx/>
                <a:latin typeface="Century Gothic" panose="020B0502020202020204"/>
                <a:ea typeface="+mn-ea"/>
                <a:cs typeface="+mn-cs"/>
              </a:rPr>
              <a:t>.)</a:t>
            </a:r>
          </a:p>
        </p:txBody>
      </p:sp>
      <p:pic>
        <p:nvPicPr>
          <p:cNvPr id="26" name="Picture 6" descr="Aims and objective of the AIJN, the European Fruit Juice Association | AIJN  - European Fruit Juice Association">
            <a:extLst>
              <a:ext uri="{FF2B5EF4-FFF2-40B4-BE49-F238E27FC236}">
                <a16:creationId xmlns:a16="http://schemas.microsoft.com/office/drawing/2014/main" id="{EA465040-2217-4A01-9B57-621897D1F0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9164" y="-95491"/>
            <a:ext cx="2018071" cy="20180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57787F-4948-471B-AEF7-BA4502698D58}"/>
              </a:ext>
            </a:extLst>
          </p:cNvPr>
          <p:cNvSpPr txBox="1"/>
          <p:nvPr/>
        </p:nvSpPr>
        <p:spPr>
          <a:xfrm>
            <a:off x="7277235" y="223930"/>
            <a:ext cx="474579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entury Gothic" panose="020B0502020202020204"/>
                <a:ea typeface="+mn-ea"/>
                <a:cs typeface="+mn-cs"/>
              </a:rPr>
              <a:t>OBJECTIVES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FF0000"/>
                </a:solidFill>
                <a:effectLst/>
                <a:uLnTx/>
                <a:uFillTx/>
                <a:latin typeface="Century Gothic" panose="020B0502020202020204"/>
                <a:ea typeface="+mn-ea"/>
                <a:cs typeface="+mn-cs"/>
              </a:rPr>
              <a:t>(</a:t>
            </a:r>
            <a:r>
              <a:rPr kumimoji="0" lang="en-US" sz="2000" b="1" i="1" u="none" strike="noStrike" kern="1200" cap="none" spc="0" normalizeH="0" baseline="0" noProof="0" dirty="0" err="1">
                <a:ln>
                  <a:noFill/>
                </a:ln>
                <a:solidFill>
                  <a:srgbClr val="FF0000"/>
                </a:solidFill>
                <a:effectLst/>
                <a:uLnTx/>
                <a:uFillTx/>
                <a:latin typeface="Century Gothic" panose="020B0502020202020204"/>
                <a:ea typeface="+mn-ea"/>
                <a:cs typeface="+mn-cs"/>
              </a:rPr>
              <a:t>Mục</a:t>
            </a:r>
            <a:r>
              <a:rPr kumimoji="0" lang="en-US" sz="2000" b="1"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000" b="1" i="1" u="none" strike="noStrike" kern="1200" cap="none" spc="0" normalizeH="0" baseline="0" noProof="0" dirty="0" err="1">
                <a:ln>
                  <a:noFill/>
                </a:ln>
                <a:solidFill>
                  <a:srgbClr val="FF0000"/>
                </a:solidFill>
                <a:effectLst/>
                <a:uLnTx/>
                <a:uFillTx/>
                <a:latin typeface="Century Gothic" panose="020B0502020202020204"/>
                <a:ea typeface="+mn-ea"/>
                <a:cs typeface="+mn-cs"/>
              </a:rPr>
              <a:t>tiêu</a:t>
            </a:r>
            <a:r>
              <a:rPr kumimoji="0" lang="en-US" sz="2000" b="1"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000" b="1" i="1" u="none" strike="noStrike" kern="1200" cap="none" spc="0" normalizeH="0" baseline="0" noProof="0" dirty="0" err="1">
                <a:ln>
                  <a:noFill/>
                </a:ln>
                <a:solidFill>
                  <a:srgbClr val="FF0000"/>
                </a:solidFill>
                <a:effectLst/>
                <a:uLnTx/>
                <a:uFillTx/>
                <a:latin typeface="Century Gothic" panose="020B0502020202020204"/>
                <a:ea typeface="+mn-ea"/>
                <a:cs typeface="+mn-cs"/>
              </a:rPr>
              <a:t>của</a:t>
            </a:r>
            <a:r>
              <a:rPr kumimoji="0" lang="en-US" sz="2000" b="1"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000" b="1" i="1" u="none" strike="noStrike" kern="1200" cap="none" spc="0" normalizeH="0" baseline="0" noProof="0" dirty="0" err="1">
                <a:ln>
                  <a:noFill/>
                </a:ln>
                <a:solidFill>
                  <a:srgbClr val="FF0000"/>
                </a:solidFill>
                <a:effectLst/>
                <a:uLnTx/>
                <a:uFillTx/>
                <a:latin typeface="Century Gothic" panose="020B0502020202020204"/>
                <a:ea typeface="+mn-ea"/>
                <a:cs typeface="+mn-cs"/>
              </a:rPr>
              <a:t>bài</a:t>
            </a:r>
            <a:r>
              <a:rPr kumimoji="0" lang="en-US" sz="2000" b="1"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000" b="1" i="1" u="none" strike="noStrike" kern="1200" cap="none" spc="0" normalizeH="0" baseline="0" noProof="0" dirty="0" err="1">
                <a:ln>
                  <a:noFill/>
                </a:ln>
                <a:solidFill>
                  <a:srgbClr val="FF0000"/>
                </a:solidFill>
                <a:effectLst/>
                <a:uLnTx/>
                <a:uFillTx/>
                <a:latin typeface="Century Gothic" panose="020B0502020202020204"/>
                <a:ea typeface="+mn-ea"/>
                <a:cs typeface="+mn-cs"/>
              </a:rPr>
              <a:t>học</a:t>
            </a:r>
            <a:r>
              <a:rPr kumimoji="0" lang="en-US" sz="2000" b="1" i="1"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000" b="1" i="1" u="none" strike="noStrike" kern="1200" cap="none" spc="0" normalizeH="0" baseline="0" noProof="0" dirty="0" err="1">
                <a:ln>
                  <a:noFill/>
                </a:ln>
                <a:solidFill>
                  <a:srgbClr val="FF0000"/>
                </a:solidFill>
                <a:effectLst/>
                <a:uLnTx/>
                <a:uFillTx/>
                <a:latin typeface="Century Gothic" panose="020B0502020202020204"/>
                <a:ea typeface="+mn-ea"/>
                <a:cs typeface="+mn-cs"/>
              </a:rPr>
              <a:t>hôm</a:t>
            </a:r>
            <a:r>
              <a:rPr kumimoji="0" lang="en-US" sz="2000" b="1" i="1" u="none" strike="noStrike" kern="1200" cap="none" spc="0" normalizeH="0" baseline="0" noProof="0" dirty="0">
                <a:ln>
                  <a:noFill/>
                </a:ln>
                <a:solidFill>
                  <a:srgbClr val="FF0000"/>
                </a:solidFill>
                <a:effectLst/>
                <a:uLnTx/>
                <a:uFillTx/>
                <a:latin typeface="Century Gothic" panose="020B0502020202020204"/>
                <a:ea typeface="+mn-ea"/>
                <a:cs typeface="+mn-cs"/>
              </a:rPr>
              <a:t> nay)</a:t>
            </a:r>
          </a:p>
        </p:txBody>
      </p:sp>
      <p:pic>
        <p:nvPicPr>
          <p:cNvPr id="15" name="Picture 14">
            <a:extLst>
              <a:ext uri="{FF2B5EF4-FFF2-40B4-BE49-F238E27FC236}">
                <a16:creationId xmlns:a16="http://schemas.microsoft.com/office/drawing/2014/main" id="{842995AE-ABC5-45BE-8E76-CDF9066346D4}"/>
              </a:ext>
            </a:extLst>
          </p:cNvPr>
          <p:cNvPicPr>
            <a:picLocks noChangeAspect="1"/>
          </p:cNvPicPr>
          <p:nvPr/>
        </p:nvPicPr>
        <p:blipFill>
          <a:blip r:embed="rId7"/>
          <a:stretch>
            <a:fillRect/>
          </a:stretch>
        </p:blipFill>
        <p:spPr>
          <a:xfrm>
            <a:off x="50273" y="1574932"/>
            <a:ext cx="2243857" cy="46903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80">
                                          <p:stCondLst>
                                            <p:cond delay="0"/>
                                          </p:stCondLst>
                                        </p:cTn>
                                        <p:tgtEl>
                                          <p:spTgt spid="26"/>
                                        </p:tgtEl>
                                      </p:cBhvr>
                                    </p:animEffect>
                                    <p:anim calcmode="lin" valueType="num">
                                      <p:cBhvr>
                                        <p:cTn id="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3" dur="26">
                                          <p:stCondLst>
                                            <p:cond delay="650"/>
                                          </p:stCondLst>
                                        </p:cTn>
                                        <p:tgtEl>
                                          <p:spTgt spid="26"/>
                                        </p:tgtEl>
                                      </p:cBhvr>
                                      <p:to x="100000" y="60000"/>
                                    </p:animScale>
                                    <p:animScale>
                                      <p:cBhvr>
                                        <p:cTn id="14" dur="166" decel="50000">
                                          <p:stCondLst>
                                            <p:cond delay="676"/>
                                          </p:stCondLst>
                                        </p:cTn>
                                        <p:tgtEl>
                                          <p:spTgt spid="26"/>
                                        </p:tgtEl>
                                      </p:cBhvr>
                                      <p:to x="100000" y="100000"/>
                                    </p:animScale>
                                    <p:animScale>
                                      <p:cBhvr>
                                        <p:cTn id="15" dur="26">
                                          <p:stCondLst>
                                            <p:cond delay="1312"/>
                                          </p:stCondLst>
                                        </p:cTn>
                                        <p:tgtEl>
                                          <p:spTgt spid="26"/>
                                        </p:tgtEl>
                                      </p:cBhvr>
                                      <p:to x="100000" y="80000"/>
                                    </p:animScale>
                                    <p:animScale>
                                      <p:cBhvr>
                                        <p:cTn id="16" dur="166" decel="50000">
                                          <p:stCondLst>
                                            <p:cond delay="1338"/>
                                          </p:stCondLst>
                                        </p:cTn>
                                        <p:tgtEl>
                                          <p:spTgt spid="26"/>
                                        </p:tgtEl>
                                      </p:cBhvr>
                                      <p:to x="100000" y="100000"/>
                                    </p:animScale>
                                    <p:animScale>
                                      <p:cBhvr>
                                        <p:cTn id="17" dur="26">
                                          <p:stCondLst>
                                            <p:cond delay="1642"/>
                                          </p:stCondLst>
                                        </p:cTn>
                                        <p:tgtEl>
                                          <p:spTgt spid="26"/>
                                        </p:tgtEl>
                                      </p:cBhvr>
                                      <p:to x="100000" y="90000"/>
                                    </p:animScale>
                                    <p:animScale>
                                      <p:cBhvr>
                                        <p:cTn id="18" dur="166" decel="50000">
                                          <p:stCondLst>
                                            <p:cond delay="1668"/>
                                          </p:stCondLst>
                                        </p:cTn>
                                        <p:tgtEl>
                                          <p:spTgt spid="26"/>
                                        </p:tgtEl>
                                      </p:cBhvr>
                                      <p:to x="100000" y="100000"/>
                                    </p:animScale>
                                    <p:animScale>
                                      <p:cBhvr>
                                        <p:cTn id="19" dur="26">
                                          <p:stCondLst>
                                            <p:cond delay="1808"/>
                                          </p:stCondLst>
                                        </p:cTn>
                                        <p:tgtEl>
                                          <p:spTgt spid="26"/>
                                        </p:tgtEl>
                                      </p:cBhvr>
                                      <p:to x="100000" y="95000"/>
                                    </p:animScale>
                                    <p:animScale>
                                      <p:cBhvr>
                                        <p:cTn id="20" dur="166" decel="50000">
                                          <p:stCondLst>
                                            <p:cond delay="1834"/>
                                          </p:stCondLst>
                                        </p:cTn>
                                        <p:tgtEl>
                                          <p:spTgt spid="26"/>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par>
                                <p:cTn id="37" presetID="26"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80">
                                          <p:stCondLst>
                                            <p:cond delay="0"/>
                                          </p:stCondLst>
                                        </p:cTn>
                                        <p:tgtEl>
                                          <p:spTgt spid="15"/>
                                        </p:tgtEl>
                                      </p:cBhvr>
                                    </p:animEffect>
                                    <p:anim calcmode="lin" valueType="num">
                                      <p:cBhvr>
                                        <p:cTn id="4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5" dur="26">
                                          <p:stCondLst>
                                            <p:cond delay="650"/>
                                          </p:stCondLst>
                                        </p:cTn>
                                        <p:tgtEl>
                                          <p:spTgt spid="15"/>
                                        </p:tgtEl>
                                      </p:cBhvr>
                                      <p:to x="100000" y="60000"/>
                                    </p:animScale>
                                    <p:animScale>
                                      <p:cBhvr>
                                        <p:cTn id="46" dur="166" decel="50000">
                                          <p:stCondLst>
                                            <p:cond delay="676"/>
                                          </p:stCondLst>
                                        </p:cTn>
                                        <p:tgtEl>
                                          <p:spTgt spid="15"/>
                                        </p:tgtEl>
                                      </p:cBhvr>
                                      <p:to x="100000" y="100000"/>
                                    </p:animScale>
                                    <p:animScale>
                                      <p:cBhvr>
                                        <p:cTn id="47" dur="26">
                                          <p:stCondLst>
                                            <p:cond delay="1312"/>
                                          </p:stCondLst>
                                        </p:cTn>
                                        <p:tgtEl>
                                          <p:spTgt spid="15"/>
                                        </p:tgtEl>
                                      </p:cBhvr>
                                      <p:to x="100000" y="80000"/>
                                    </p:animScale>
                                    <p:animScale>
                                      <p:cBhvr>
                                        <p:cTn id="48" dur="166" decel="50000">
                                          <p:stCondLst>
                                            <p:cond delay="1338"/>
                                          </p:stCondLst>
                                        </p:cTn>
                                        <p:tgtEl>
                                          <p:spTgt spid="15"/>
                                        </p:tgtEl>
                                      </p:cBhvr>
                                      <p:to x="100000" y="100000"/>
                                    </p:animScale>
                                    <p:animScale>
                                      <p:cBhvr>
                                        <p:cTn id="49" dur="26">
                                          <p:stCondLst>
                                            <p:cond delay="1642"/>
                                          </p:stCondLst>
                                        </p:cTn>
                                        <p:tgtEl>
                                          <p:spTgt spid="15"/>
                                        </p:tgtEl>
                                      </p:cBhvr>
                                      <p:to x="100000" y="90000"/>
                                    </p:animScale>
                                    <p:animScale>
                                      <p:cBhvr>
                                        <p:cTn id="50" dur="166" decel="50000">
                                          <p:stCondLst>
                                            <p:cond delay="1668"/>
                                          </p:stCondLst>
                                        </p:cTn>
                                        <p:tgtEl>
                                          <p:spTgt spid="15"/>
                                        </p:tgtEl>
                                      </p:cBhvr>
                                      <p:to x="100000" y="100000"/>
                                    </p:animScale>
                                    <p:animScale>
                                      <p:cBhvr>
                                        <p:cTn id="51" dur="26">
                                          <p:stCondLst>
                                            <p:cond delay="1808"/>
                                          </p:stCondLst>
                                        </p:cTn>
                                        <p:tgtEl>
                                          <p:spTgt spid="15"/>
                                        </p:tgtEl>
                                      </p:cBhvr>
                                      <p:to x="100000" y="95000"/>
                                    </p:animScale>
                                    <p:animScale>
                                      <p:cBhvr>
                                        <p:cTn id="52" dur="166" decel="50000">
                                          <p:stCondLst>
                                            <p:cond delay="1834"/>
                                          </p:stCondLst>
                                        </p:cTn>
                                        <p:tgtEl>
                                          <p:spTgt spid="15"/>
                                        </p:tgtEl>
                                      </p:cBhvr>
                                      <p:to x="100000" y="100000"/>
                                    </p:animScale>
                                  </p:childTnLst>
                                  <p:subTnLst>
                                    <p:audio>
                                      <p:cMediaNode>
                                        <p:cTn display="0" masterRel="sameClick">
                                          <p:stCondLst>
                                            <p:cond evt="begin" delay="0">
                                              <p:tn val="37"/>
                                            </p:cond>
                                          </p:stCondLst>
                                          <p:endCondLst>
                                            <p:cond evt="onStopAudio" delay="0">
                                              <p:tgtEl>
                                                <p:sldTgt/>
                                              </p:tgtEl>
                                            </p:cond>
                                          </p:endCondLst>
                                        </p:cTn>
                                        <p:tgtEl>
                                          <p:sndTgt r:embed="rId3" name="chimes.wav"/>
                                        </p:tgtEl>
                                      </p:cMediaNode>
                                    </p:audio>
                                  </p:sub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additive="base">
                                        <p:cTn id="57" dur="500" fill="hold"/>
                                        <p:tgtEl>
                                          <p:spTgt spid="4"/>
                                        </p:tgtEl>
                                        <p:attrNameLst>
                                          <p:attrName>ppt_x</p:attrName>
                                        </p:attrNameLst>
                                      </p:cBhvr>
                                      <p:tavLst>
                                        <p:tav tm="0">
                                          <p:val>
                                            <p:strVal val="#ppt_x"/>
                                          </p:val>
                                        </p:tav>
                                        <p:tav tm="100000">
                                          <p:val>
                                            <p:strVal val="#ppt_x"/>
                                          </p:val>
                                        </p:tav>
                                      </p:tavLst>
                                    </p:anim>
                                    <p:anim calcmode="lin" valueType="num">
                                      <p:cBhvr additive="base">
                                        <p:cTn id="5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3" name="chimes.wav"/>
                                        </p:tgtEl>
                                      </p:cMediaNode>
                                    </p:audio>
                                  </p:subTnLst>
                                </p:cTn>
                              </p:par>
                              <p:par>
                                <p:cTn id="59" presetID="2" presetClass="entr" presetSubtype="4" fill="hold" grpId="0" nodeType="with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additive="base">
                                        <p:cTn id="61" dur="500" fill="hold"/>
                                        <p:tgtEl>
                                          <p:spTgt spid="2"/>
                                        </p:tgtEl>
                                        <p:attrNameLst>
                                          <p:attrName>ppt_x</p:attrName>
                                        </p:attrNameLst>
                                      </p:cBhvr>
                                      <p:tavLst>
                                        <p:tav tm="0">
                                          <p:val>
                                            <p:strVal val="#ppt_x"/>
                                          </p:val>
                                        </p:tav>
                                        <p:tav tm="100000">
                                          <p:val>
                                            <p:strVal val="#ppt_x"/>
                                          </p:val>
                                        </p:tav>
                                      </p:tavLst>
                                    </p:anim>
                                    <p:anim calcmode="lin" valueType="num">
                                      <p:cBhvr additive="base">
                                        <p:cTn id="62"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4" name="coin.wav"/>
                                        </p:tgtEl>
                                      </p:cMediaNode>
                                    </p:audio>
                                  </p:subTnLst>
                                </p:cTn>
                              </p:par>
                              <p:par>
                                <p:cTn id="63" presetID="2" presetClass="entr" presetSubtype="4" fill="hold" grpId="0" nodeType="with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additive="base">
                                        <p:cTn id="65" dur="500" fill="hold"/>
                                        <p:tgtEl>
                                          <p:spTgt spid="5"/>
                                        </p:tgtEl>
                                        <p:attrNameLst>
                                          <p:attrName>ppt_x</p:attrName>
                                        </p:attrNameLst>
                                      </p:cBhvr>
                                      <p:tavLst>
                                        <p:tav tm="0">
                                          <p:val>
                                            <p:strVal val="#ppt_x"/>
                                          </p:val>
                                        </p:tav>
                                        <p:tav tm="100000">
                                          <p:val>
                                            <p:strVal val="#ppt_x"/>
                                          </p:val>
                                        </p:tav>
                                      </p:tavLst>
                                    </p:anim>
                                    <p:anim calcmode="lin" valueType="num">
                                      <p:cBhvr additive="base">
                                        <p:cTn id="66"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3"/>
                                            </p:cond>
                                          </p:stCondLst>
                                          <p:endCondLst>
                                            <p:cond evt="onStopAudio" delay="0">
                                              <p:tgtEl>
                                                <p:sldTgt/>
                                              </p:tgtEl>
                                            </p:cond>
                                          </p:endCondLst>
                                        </p:cTn>
                                        <p:tgtEl>
                                          <p:sndTgt r:embed="rId4" name="coin.wav"/>
                                        </p:tgtEl>
                                      </p:cMediaNode>
                                    </p:audio>
                                  </p:sub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additive="base">
                                        <p:cTn id="71" dur="500" fill="hold"/>
                                        <p:tgtEl>
                                          <p:spTgt spid="22"/>
                                        </p:tgtEl>
                                        <p:attrNameLst>
                                          <p:attrName>ppt_x</p:attrName>
                                        </p:attrNameLst>
                                      </p:cBhvr>
                                      <p:tavLst>
                                        <p:tav tm="0">
                                          <p:val>
                                            <p:strVal val="#ppt_x"/>
                                          </p:val>
                                        </p:tav>
                                        <p:tav tm="100000">
                                          <p:val>
                                            <p:strVal val="#ppt_x"/>
                                          </p:val>
                                        </p:tav>
                                      </p:tavLst>
                                    </p:anim>
                                    <p:anim calcmode="lin" valueType="num">
                                      <p:cBhvr additive="base">
                                        <p:cTn id="72"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4" name="coin.wav"/>
                                        </p:tgtEl>
                                      </p:cMediaNode>
                                    </p:audio>
                                  </p:subTnLst>
                                </p:cTn>
                              </p:par>
                              <p:par>
                                <p:cTn id="73" presetID="2" presetClass="entr" presetSubtype="4" fill="hold" grpId="0"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additive="base">
                                        <p:cTn id="75" dur="500" fill="hold"/>
                                        <p:tgtEl>
                                          <p:spTgt spid="21"/>
                                        </p:tgtEl>
                                        <p:attrNameLst>
                                          <p:attrName>ppt_x</p:attrName>
                                        </p:attrNameLst>
                                      </p:cBhvr>
                                      <p:tavLst>
                                        <p:tav tm="0">
                                          <p:val>
                                            <p:strVal val="#ppt_x"/>
                                          </p:val>
                                        </p:tav>
                                        <p:tav tm="100000">
                                          <p:val>
                                            <p:strVal val="#ppt_x"/>
                                          </p:val>
                                        </p:tav>
                                      </p:tavLst>
                                    </p:anim>
                                    <p:anim calcmode="lin" valueType="num">
                                      <p:cBhvr additive="base">
                                        <p:cTn id="76"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3"/>
                                            </p:cond>
                                          </p:stCondLst>
                                          <p:endCondLst>
                                            <p:cond evt="onStopAudio" delay="0">
                                              <p:tgtEl>
                                                <p:sldTgt/>
                                              </p:tgtEl>
                                            </p:cond>
                                          </p:endCondLst>
                                        </p:cTn>
                                        <p:tgtEl>
                                          <p:sndTgt r:embed="rId4" name="coin.wav"/>
                                        </p:tgtEl>
                                      </p:cMediaNode>
                                    </p:audio>
                                  </p:sub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25"/>
                                        </p:tgtEl>
                                        <p:attrNameLst>
                                          <p:attrName>style.visibility</p:attrName>
                                        </p:attrNameLst>
                                      </p:cBhvr>
                                      <p:to>
                                        <p:strVal val="visible"/>
                                      </p:to>
                                    </p:set>
                                    <p:anim calcmode="lin" valueType="num">
                                      <p:cBhvr additive="base">
                                        <p:cTn id="81" dur="500" fill="hold"/>
                                        <p:tgtEl>
                                          <p:spTgt spid="25"/>
                                        </p:tgtEl>
                                        <p:attrNameLst>
                                          <p:attrName>ppt_x</p:attrName>
                                        </p:attrNameLst>
                                      </p:cBhvr>
                                      <p:tavLst>
                                        <p:tav tm="0">
                                          <p:val>
                                            <p:strVal val="#ppt_x"/>
                                          </p:val>
                                        </p:tav>
                                        <p:tav tm="100000">
                                          <p:val>
                                            <p:strVal val="#ppt_x"/>
                                          </p:val>
                                        </p:tav>
                                      </p:tavLst>
                                    </p:anim>
                                    <p:anim calcmode="lin" valueType="num">
                                      <p:cBhvr additive="base">
                                        <p:cTn id="82"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9"/>
                                            </p:cond>
                                          </p:stCondLst>
                                          <p:endCondLst>
                                            <p:cond evt="onStopAudio" delay="0">
                                              <p:tgtEl>
                                                <p:sldTgt/>
                                              </p:tgtEl>
                                            </p:cond>
                                          </p:endCondLst>
                                        </p:cTn>
                                        <p:tgtEl>
                                          <p:sndTgt r:embed="rId4" name="coin.wav"/>
                                        </p:tgtEl>
                                      </p:cMediaNode>
                                    </p:audio>
                                  </p:subTnLst>
                                </p:cTn>
                              </p:par>
                              <p:par>
                                <p:cTn id="83" presetID="2" presetClass="entr" presetSubtype="4" fill="hold" grpId="0"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500" fill="hold"/>
                                        <p:tgtEl>
                                          <p:spTgt spid="23"/>
                                        </p:tgtEl>
                                        <p:attrNameLst>
                                          <p:attrName>ppt_x</p:attrName>
                                        </p:attrNameLst>
                                      </p:cBhvr>
                                      <p:tavLst>
                                        <p:tav tm="0">
                                          <p:val>
                                            <p:strVal val="#ppt_x"/>
                                          </p:val>
                                        </p:tav>
                                        <p:tav tm="100000">
                                          <p:val>
                                            <p:strVal val="#ppt_x"/>
                                          </p:val>
                                        </p:tav>
                                      </p:tavLst>
                                    </p:anim>
                                    <p:anim calcmode="lin" valueType="num">
                                      <p:cBhvr additive="base">
                                        <p:cTn id="86" dur="50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3"/>
                                            </p:cond>
                                          </p:stCondLst>
                                          <p:endCondLst>
                                            <p:cond evt="onStopAudio" delay="0">
                                              <p:tgtEl>
                                                <p:sldTgt/>
                                              </p:tgtEl>
                                            </p:cond>
                                          </p:endCondLst>
                                        </p:cTn>
                                        <p:tgtEl>
                                          <p:sndTgt r:embed="rId4"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2" grpId="0" animBg="1"/>
      <p:bldP spid="25" grpId="0" animBg="1"/>
      <p:bldP spid="2" grpId="0"/>
      <p:bldP spid="21" grpId="0"/>
      <p:bldP spid="23"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p:cNvSpPr txBox="1"/>
          <p:nvPr/>
        </p:nvSpPr>
        <p:spPr>
          <a:xfrm>
            <a:off x="1216352" y="2767281"/>
            <a:ext cx="9759297" cy="1323439"/>
          </a:xfrm>
          <a:prstGeom prst="rect">
            <a:avLst/>
          </a:prstGeom>
          <a:noFill/>
        </p:spPr>
        <p:txBody>
          <a:bodyPr wrap="square" rtlCol="0">
            <a:spAutoFit/>
          </a:bodyPr>
          <a:lstStyle/>
          <a:p>
            <a:pPr algn="ctr"/>
            <a:r>
              <a:rPr lang="en-US" sz="8000" b="1">
                <a:ln w="9525">
                  <a:solidFill>
                    <a:schemeClr val="bg1"/>
                  </a:solidFill>
                  <a:prstDash val="solid"/>
                </a:ln>
                <a:solidFill>
                  <a:srgbClr val="D5E40E"/>
                </a:solidFill>
                <a:effectLst>
                  <a:outerShdw blurRad="12700" dist="38100" dir="2700000" algn="tl" rotWithShape="0">
                    <a:schemeClr val="bg1">
                      <a:lumMod val="50000"/>
                    </a:schemeClr>
                  </a:outerShdw>
                </a:effectLst>
                <a:latin typeface="Elephant" panose="02020904090505020303" pitchFamily="18" charset="0"/>
              </a:rPr>
              <a:t>VOCABULARY</a:t>
            </a:r>
          </a:p>
        </p:txBody>
      </p:sp>
    </p:spTree>
    <p:extLst>
      <p:ext uri="{BB962C8B-B14F-4D97-AF65-F5344CB8AC3E}">
        <p14:creationId xmlns:p14="http://schemas.microsoft.com/office/powerpoint/2010/main" val="35761428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4" presetClass="emph" presetSubtype="0" fill="hold" grpId="1" nodeType="withEffect">
                                  <p:stCondLst>
                                    <p:cond delay="0"/>
                                  </p:stCondLst>
                                  <p:iterate type="lt">
                                    <p:tmPct val="10000"/>
                                  </p:iterate>
                                  <p:childTnLst>
                                    <p:animMotion origin="layout" path="M 3.54167E-6 4.81481E-6 L 3.54167E-6 -0.07223 " pathEditMode="relative" rAng="0" ptsTypes="AA">
                                      <p:cBhvr>
                                        <p:cTn id="9" dur="375" accel="50000" decel="50000" autoRev="1" fill="hold">
                                          <p:stCondLst>
                                            <p:cond delay="0"/>
                                          </p:stCondLst>
                                        </p:cTn>
                                        <p:tgtEl>
                                          <p:spTgt spid="4"/>
                                        </p:tgtEl>
                                        <p:attrNameLst>
                                          <p:attrName>ppt_x</p:attrName>
                                          <p:attrName>ppt_y</p:attrName>
                                        </p:attrNameLst>
                                      </p:cBhvr>
                                      <p:rCtr x="0" y="-3611"/>
                                    </p:animMotion>
                                    <p:animRot by="1500000">
                                      <p:cBhvr>
                                        <p:cTn id="10" dur="188" fill="hold">
                                          <p:stCondLst>
                                            <p:cond delay="0"/>
                                          </p:stCondLst>
                                        </p:cTn>
                                        <p:tgtEl>
                                          <p:spTgt spid="4"/>
                                        </p:tgtEl>
                                        <p:attrNameLst>
                                          <p:attrName>r</p:attrName>
                                        </p:attrNameLst>
                                      </p:cBhvr>
                                    </p:animRot>
                                    <p:animRot by="-1500000">
                                      <p:cBhvr>
                                        <p:cTn id="11" dur="188" fill="hold">
                                          <p:stCondLst>
                                            <p:cond delay="188"/>
                                          </p:stCondLst>
                                        </p:cTn>
                                        <p:tgtEl>
                                          <p:spTgt spid="4"/>
                                        </p:tgtEl>
                                        <p:attrNameLst>
                                          <p:attrName>r</p:attrName>
                                        </p:attrNameLst>
                                      </p:cBhvr>
                                    </p:animRot>
                                    <p:animRot by="-1500000">
                                      <p:cBhvr>
                                        <p:cTn id="12" dur="188" fill="hold">
                                          <p:stCondLst>
                                            <p:cond delay="375"/>
                                          </p:stCondLst>
                                        </p:cTn>
                                        <p:tgtEl>
                                          <p:spTgt spid="4"/>
                                        </p:tgtEl>
                                        <p:attrNameLst>
                                          <p:attrName>r</p:attrName>
                                        </p:attrNameLst>
                                      </p:cBhvr>
                                    </p:animRot>
                                    <p:animRot by="1500000">
                                      <p:cBhvr>
                                        <p:cTn id="13" dur="188" fill="hold">
                                          <p:stCondLst>
                                            <p:cond delay="563"/>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rotWithShape="1">
          <a:blip r:embed="rId3"/>
          <a:srcRect t="4722"/>
          <a:stretch/>
        </p:blipFill>
        <p:spPr>
          <a:xfrm>
            <a:off x="-37107" y="-36889"/>
            <a:ext cx="12266215" cy="6894889"/>
          </a:xfrm>
          <a:prstGeom prst="rect">
            <a:avLst/>
          </a:prstGeom>
        </p:spPr>
      </p:pic>
      <p:sp>
        <p:nvSpPr>
          <p:cNvPr id="2" name="5-Point Star 1"/>
          <p:cNvSpPr/>
          <p:nvPr/>
        </p:nvSpPr>
        <p:spPr>
          <a:xfrm>
            <a:off x="1858176" y="1791912"/>
            <a:ext cx="1254341" cy="1257198"/>
          </a:xfrm>
          <a:prstGeom prst="star5">
            <a:avLst>
              <a:gd name="adj" fmla="val 21818"/>
              <a:gd name="hf" fmla="val 105146"/>
              <a:gd name="vf" fmla="val 110557"/>
            </a:avLst>
          </a:prstGeom>
          <a:solidFill>
            <a:srgbClr val="FF8A8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+2</a:t>
            </a:r>
          </a:p>
        </p:txBody>
      </p:sp>
      <p:sp>
        <p:nvSpPr>
          <p:cNvPr id="3" name="5-Point Star 2"/>
          <p:cNvSpPr/>
          <p:nvPr/>
        </p:nvSpPr>
        <p:spPr>
          <a:xfrm>
            <a:off x="3709837" y="1791912"/>
            <a:ext cx="1254341" cy="1257198"/>
          </a:xfrm>
          <a:prstGeom prst="star5">
            <a:avLst>
              <a:gd name="adj" fmla="val 21818"/>
              <a:gd name="hf" fmla="val 105146"/>
              <a:gd name="vf" fmla="val 110557"/>
            </a:avLst>
          </a:prstGeom>
          <a:solidFill>
            <a:srgbClr val="FF8A8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-2</a:t>
            </a:r>
          </a:p>
        </p:txBody>
      </p:sp>
      <p:sp>
        <p:nvSpPr>
          <p:cNvPr id="4" name="5-Point Star 3"/>
          <p:cNvSpPr/>
          <p:nvPr/>
        </p:nvSpPr>
        <p:spPr>
          <a:xfrm>
            <a:off x="5557946" y="1791912"/>
            <a:ext cx="1254341" cy="1257198"/>
          </a:xfrm>
          <a:prstGeom prst="star5">
            <a:avLst>
              <a:gd name="adj" fmla="val 21818"/>
              <a:gd name="hf" fmla="val 105146"/>
              <a:gd name="vf" fmla="val 110557"/>
            </a:avLst>
          </a:prstGeom>
          <a:solidFill>
            <a:srgbClr val="FF8A8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+5</a:t>
            </a:r>
          </a:p>
        </p:txBody>
      </p:sp>
      <p:sp>
        <p:nvSpPr>
          <p:cNvPr id="5" name="5-Point Star 4"/>
          <p:cNvSpPr/>
          <p:nvPr/>
        </p:nvSpPr>
        <p:spPr>
          <a:xfrm>
            <a:off x="7394785" y="1791912"/>
            <a:ext cx="1254341" cy="1257198"/>
          </a:xfrm>
          <a:prstGeom prst="star5">
            <a:avLst>
              <a:gd name="adj" fmla="val 21818"/>
              <a:gd name="hf" fmla="val 105146"/>
              <a:gd name="vf" fmla="val 110557"/>
            </a:avLst>
          </a:prstGeom>
          <a:solidFill>
            <a:srgbClr val="FF8A8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+3</a:t>
            </a:r>
          </a:p>
        </p:txBody>
      </p:sp>
      <p:sp>
        <p:nvSpPr>
          <p:cNvPr id="6" name="5-Point Star 5"/>
          <p:cNvSpPr/>
          <p:nvPr/>
        </p:nvSpPr>
        <p:spPr>
          <a:xfrm>
            <a:off x="9230013" y="1791912"/>
            <a:ext cx="1254341" cy="1257198"/>
          </a:xfrm>
          <a:prstGeom prst="star5">
            <a:avLst>
              <a:gd name="adj" fmla="val 21818"/>
              <a:gd name="hf" fmla="val 105146"/>
              <a:gd name="vf" fmla="val 110557"/>
            </a:avLst>
          </a:prstGeom>
          <a:solidFill>
            <a:srgbClr val="FF8A8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7" name="5-Point Star 6"/>
          <p:cNvSpPr/>
          <p:nvPr/>
        </p:nvSpPr>
        <p:spPr>
          <a:xfrm>
            <a:off x="1735515" y="3616663"/>
            <a:ext cx="1254341" cy="1257198"/>
          </a:xfrm>
          <a:prstGeom prst="star5">
            <a:avLst>
              <a:gd name="adj" fmla="val 21818"/>
              <a:gd name="hf" fmla="val 105146"/>
              <a:gd name="vf" fmla="val 110557"/>
            </a:avLst>
          </a:prstGeom>
          <a:solidFill>
            <a:srgbClr val="FF8A8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+5</a:t>
            </a:r>
          </a:p>
        </p:txBody>
      </p:sp>
      <p:sp>
        <p:nvSpPr>
          <p:cNvPr id="8" name="5-Point Star 7"/>
          <p:cNvSpPr/>
          <p:nvPr/>
        </p:nvSpPr>
        <p:spPr>
          <a:xfrm>
            <a:off x="3587176" y="3616663"/>
            <a:ext cx="1254341" cy="1257198"/>
          </a:xfrm>
          <a:prstGeom prst="star5">
            <a:avLst>
              <a:gd name="adj" fmla="val 21818"/>
              <a:gd name="hf" fmla="val 105146"/>
              <a:gd name="vf" fmla="val 110557"/>
            </a:avLst>
          </a:prstGeom>
          <a:solidFill>
            <a:srgbClr val="FF8A8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9" name="5-Point Star 8"/>
          <p:cNvSpPr/>
          <p:nvPr/>
        </p:nvSpPr>
        <p:spPr>
          <a:xfrm>
            <a:off x="5435285" y="3616663"/>
            <a:ext cx="1254341" cy="1257198"/>
          </a:xfrm>
          <a:prstGeom prst="star5">
            <a:avLst>
              <a:gd name="adj" fmla="val 21818"/>
              <a:gd name="hf" fmla="val 105146"/>
              <a:gd name="vf" fmla="val 110557"/>
            </a:avLst>
          </a:prstGeom>
          <a:solidFill>
            <a:srgbClr val="FF8A8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-2</a:t>
            </a:r>
          </a:p>
        </p:txBody>
      </p:sp>
      <p:sp>
        <p:nvSpPr>
          <p:cNvPr id="10" name="5-Point Star 9"/>
          <p:cNvSpPr/>
          <p:nvPr/>
        </p:nvSpPr>
        <p:spPr>
          <a:xfrm>
            <a:off x="7272124" y="3616663"/>
            <a:ext cx="1254341" cy="1257198"/>
          </a:xfrm>
          <a:prstGeom prst="star5">
            <a:avLst>
              <a:gd name="adj" fmla="val 21818"/>
              <a:gd name="hf" fmla="val 105146"/>
              <a:gd name="vf" fmla="val 110557"/>
            </a:avLst>
          </a:prstGeom>
          <a:solidFill>
            <a:srgbClr val="FF8A8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+4</a:t>
            </a:r>
          </a:p>
        </p:txBody>
      </p:sp>
      <p:sp>
        <p:nvSpPr>
          <p:cNvPr id="11" name="5-Point Star 10"/>
          <p:cNvSpPr/>
          <p:nvPr/>
        </p:nvSpPr>
        <p:spPr>
          <a:xfrm>
            <a:off x="9107352" y="3616663"/>
            <a:ext cx="1254341" cy="1257198"/>
          </a:xfrm>
          <a:prstGeom prst="star5">
            <a:avLst>
              <a:gd name="adj" fmla="val 21818"/>
              <a:gd name="hf" fmla="val 105146"/>
              <a:gd name="vf" fmla="val 110557"/>
            </a:avLst>
          </a:prstGeom>
          <a:solidFill>
            <a:srgbClr val="FF8A8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-1</a:t>
            </a:r>
          </a:p>
        </p:txBody>
      </p:sp>
      <p:pic>
        <p:nvPicPr>
          <p:cNvPr id="22" name="1">
            <a:hlinkClick r:id="" action="ppaction://noaction"/>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9547" y="1734711"/>
            <a:ext cx="1371600" cy="1371600"/>
          </a:xfrm>
          <a:prstGeom prst="rect">
            <a:avLst/>
          </a:prstGeom>
        </p:spPr>
      </p:pic>
      <p:pic>
        <p:nvPicPr>
          <p:cNvPr id="23" name="2">
            <a:hlinkClick r:id="" action="ppaction://noaction"/>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1207" y="1734711"/>
            <a:ext cx="1371600" cy="1371600"/>
          </a:xfrm>
          <a:prstGeom prst="rect">
            <a:avLst/>
          </a:prstGeom>
        </p:spPr>
      </p:pic>
      <p:pic>
        <p:nvPicPr>
          <p:cNvPr id="24" name="3">
            <a:hlinkClick r:id="" action="ppaction://noaction"/>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9316" y="1734711"/>
            <a:ext cx="1371600" cy="1371600"/>
          </a:xfrm>
          <a:prstGeom prst="rect">
            <a:avLst/>
          </a:prstGeom>
        </p:spPr>
      </p:pic>
      <p:pic>
        <p:nvPicPr>
          <p:cNvPr id="25" name="4">
            <a:hlinkClick r:id="" action="ppaction://noaction"/>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36155" y="1734711"/>
            <a:ext cx="1371600" cy="1371600"/>
          </a:xfrm>
          <a:prstGeom prst="rect">
            <a:avLst/>
          </a:prstGeom>
        </p:spPr>
      </p:pic>
      <p:pic>
        <p:nvPicPr>
          <p:cNvPr id="26" name="Picture 25">
            <a:hlinkClick r:id="" action="ppaction://noaction"/>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6886" y="3559462"/>
            <a:ext cx="1371600" cy="1371600"/>
          </a:xfrm>
          <a:prstGeom prst="rect">
            <a:avLst/>
          </a:prstGeom>
        </p:spPr>
      </p:pic>
      <p:pic>
        <p:nvPicPr>
          <p:cNvPr id="27" name="Picture 26">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76655" y="3559462"/>
            <a:ext cx="1371600" cy="1371600"/>
          </a:xfrm>
          <a:prstGeom prst="rect">
            <a:avLst/>
          </a:prstGeom>
        </p:spPr>
      </p:pic>
      <p:pic>
        <p:nvPicPr>
          <p:cNvPr id="28" name="Picture 27">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13494" y="3559462"/>
            <a:ext cx="1371600" cy="1371600"/>
          </a:xfrm>
          <a:prstGeom prst="rect">
            <a:avLst/>
          </a:prstGeom>
        </p:spPr>
      </p:pic>
      <p:pic>
        <p:nvPicPr>
          <p:cNvPr id="29" name="Picture 28">
            <a:hlinkClick r:id="" action="ppaction://noaction"/>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47110" y="3559462"/>
            <a:ext cx="1374825" cy="1371600"/>
          </a:xfrm>
          <a:prstGeom prst="rect">
            <a:avLst/>
          </a:prstGeom>
        </p:spPr>
      </p:pic>
      <p:pic>
        <p:nvPicPr>
          <p:cNvPr id="39" name="BOM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905557" y="3999674"/>
            <a:ext cx="610474" cy="671931"/>
          </a:xfrm>
          <a:prstGeom prst="rect">
            <a:avLst/>
          </a:prstGeom>
        </p:spPr>
      </p:pic>
      <p:pic>
        <p:nvPicPr>
          <p:cNvPr id="40" name="no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583624" y="3724297"/>
            <a:ext cx="1276941" cy="1275345"/>
          </a:xfrm>
          <a:prstGeom prst="rect">
            <a:avLst/>
          </a:prstGeom>
        </p:spPr>
      </p:pic>
      <p:pic>
        <p:nvPicPr>
          <p:cNvPr id="42" name="BOM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79251" y="2174923"/>
            <a:ext cx="610474" cy="671931"/>
          </a:xfrm>
          <a:prstGeom prst="rect">
            <a:avLst/>
          </a:prstGeom>
        </p:spPr>
      </p:pic>
      <p:pic>
        <p:nvPicPr>
          <p:cNvPr id="43" name="no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57318" y="1899546"/>
            <a:ext cx="1276941" cy="1275345"/>
          </a:xfrm>
          <a:prstGeom prst="rect">
            <a:avLst/>
          </a:prstGeom>
        </p:spPr>
      </p:pic>
      <p:pic>
        <p:nvPicPr>
          <p:cNvPr id="46" name="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528546" y="3559462"/>
            <a:ext cx="1371600" cy="1371600"/>
          </a:xfrm>
          <a:prstGeom prst="rect">
            <a:avLst/>
          </a:prstGeom>
        </p:spPr>
      </p:pic>
      <p:pic>
        <p:nvPicPr>
          <p:cNvPr id="51" name="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171383" y="1734711"/>
            <a:ext cx="1371600" cy="1371600"/>
          </a:xfrm>
          <a:prstGeom prst="rect">
            <a:avLst/>
          </a:prstGeom>
        </p:spPr>
      </p:pic>
      <p:pic>
        <p:nvPicPr>
          <p:cNvPr id="52" name="2">
            <a:hlinkClick r:id="" action="ppaction://hlinkshowjump?jump=nextslide"/>
            <a:extLst>
              <a:ext uri="{FF2B5EF4-FFF2-40B4-BE49-F238E27FC236}">
                <a16:creationId xmlns:a16="http://schemas.microsoft.com/office/drawing/2014/main" id="{C9521808-5863-43EA-8900-C5CC0455EA74}"/>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0000" b="90000" l="9222" r="90000">
                        <a14:foregroundMark x1="9556" y1="47333" x2="9222" y2="49222"/>
                        <a14:backgroundMark x1="68000" y1="63889" x2="68000" y2="63889"/>
                        <a14:backgroundMark x1="70667" y1="61889" x2="70667" y2="61889"/>
                      </a14:backgroundRemoval>
                    </a14:imgEffect>
                  </a14:imgLayer>
                </a14:imgProps>
              </a:ext>
              <a:ext uri="{28A0092B-C50C-407E-A947-70E740481C1C}">
                <a14:useLocalDpi xmlns:a14="http://schemas.microsoft.com/office/drawing/2010/main" val="0"/>
              </a:ext>
            </a:extLst>
          </a:blip>
          <a:srcRect l="3924" t="10795" r="8596" b="13605"/>
          <a:stretch/>
        </p:blipFill>
        <p:spPr bwMode="auto">
          <a:xfrm>
            <a:off x="10829649" y="5711355"/>
            <a:ext cx="1173480" cy="99745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p:cNvPicPr>
            <a:picLocks noChangeAspect="1"/>
          </p:cNvPicPr>
          <p:nvPr/>
        </p:nvPicPr>
        <p:blipFill>
          <a:blip r:embed="rId20"/>
          <a:stretch>
            <a:fillRect/>
          </a:stretch>
        </p:blipFill>
        <p:spPr>
          <a:xfrm>
            <a:off x="11263528" y="6322259"/>
            <a:ext cx="278563" cy="274320"/>
          </a:xfrm>
          <a:prstGeom prst="rect">
            <a:avLst/>
          </a:prstGeom>
        </p:spPr>
      </p:pic>
      <p:sp>
        <p:nvSpPr>
          <p:cNvPr id="57" name="Oval 56">
            <a:hlinkClick r:id="rId21" action="ppaction://hlinksldjump"/>
          </p:cNvPr>
          <p:cNvSpPr/>
          <p:nvPr/>
        </p:nvSpPr>
        <p:spPr>
          <a:xfrm>
            <a:off x="11005671" y="5746163"/>
            <a:ext cx="821436" cy="9144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1046271"/>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5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1"/>
                                        </p:tgtEl>
                                      </p:cBhvr>
                                    </p:animEffect>
                                    <p:set>
                                      <p:cBhvr>
                                        <p:cTn id="31" dur="1" fill="hold">
                                          <p:stCondLst>
                                            <p:cond delay="499"/>
                                          </p:stCondLst>
                                        </p:cTn>
                                        <p:tgtEl>
                                          <p:spTgt spid="51"/>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childTnLst>
                          </p:cTn>
                        </p:par>
                        <p:par>
                          <p:cTn id="35" fill="hold">
                            <p:stCondLst>
                              <p:cond delay="500"/>
                            </p:stCondLst>
                            <p:childTnLst>
                              <p:par>
                                <p:cTn id="36" presetID="53" presetClass="entr" presetSubtype="16" fill="hold" nodeType="afterEffect">
                                  <p:stCondLst>
                                    <p:cond delay="0"/>
                                  </p:stCondLst>
                                  <p:childTnLst>
                                    <p:set>
                                      <p:cBhvr>
                                        <p:cTn id="37" dur="1" fill="hold">
                                          <p:stCondLst>
                                            <p:cond delay="0"/>
                                          </p:stCondLst>
                                        </p:cTn>
                                        <p:tgtEl>
                                          <p:spTgt spid="43"/>
                                        </p:tgtEl>
                                        <p:attrNameLst>
                                          <p:attrName>style.visibility</p:attrName>
                                        </p:attrNameLst>
                                      </p:cBhvr>
                                      <p:to>
                                        <p:strVal val="visible"/>
                                      </p:to>
                                    </p:set>
                                    <p:anim calcmode="lin" valueType="num">
                                      <p:cBhvr>
                                        <p:cTn id="38" dur="500" fill="hold"/>
                                        <p:tgtEl>
                                          <p:spTgt spid="43"/>
                                        </p:tgtEl>
                                        <p:attrNameLst>
                                          <p:attrName>ppt_w</p:attrName>
                                        </p:attrNameLst>
                                      </p:cBhvr>
                                      <p:tavLst>
                                        <p:tav tm="0">
                                          <p:val>
                                            <p:fltVal val="0"/>
                                          </p:val>
                                        </p:tav>
                                        <p:tav tm="100000">
                                          <p:val>
                                            <p:strVal val="#ppt_w"/>
                                          </p:val>
                                        </p:tav>
                                      </p:tavLst>
                                    </p:anim>
                                    <p:anim calcmode="lin" valueType="num">
                                      <p:cBhvr>
                                        <p:cTn id="39" dur="500" fill="hold"/>
                                        <p:tgtEl>
                                          <p:spTgt spid="43"/>
                                        </p:tgtEl>
                                        <p:attrNameLst>
                                          <p:attrName>ppt_h</p:attrName>
                                        </p:attrNameLst>
                                      </p:cBhvr>
                                      <p:tavLst>
                                        <p:tav tm="0">
                                          <p:val>
                                            <p:fltVal val="0"/>
                                          </p:val>
                                        </p:tav>
                                        <p:tav tm="100000">
                                          <p:val>
                                            <p:strVal val="#ppt_h"/>
                                          </p:val>
                                        </p:tav>
                                      </p:tavLst>
                                    </p:anim>
                                    <p:animEffect transition="in" filter="fade">
                                      <p:cBhvr>
                                        <p:cTn id="40" dur="500"/>
                                        <p:tgtEl>
                                          <p:spTgt spid="43"/>
                                        </p:tgtEl>
                                      </p:cBhvr>
                                    </p:animEffect>
                                  </p:childTnLst>
                                  <p:subTnLst>
                                    <p:audio>
                                      <p:cMediaNode>
                                        <p:cTn display="0" masterRel="sameClick">
                                          <p:stCondLst>
                                            <p:cond evt="begin" delay="0">
                                              <p:tn val="3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51"/>
                  </p:tgtEl>
                </p:cond>
              </p:nextCondLst>
            </p:seq>
            <p:seq concurrent="1" nextAc="seek">
              <p:cTn id="41" restart="whenNotActive" fill="hold" evtFilter="cancelBubble" nodeType="interactiveSeq">
                <p:stCondLst>
                  <p:cond evt="onClick" delay="0">
                    <p:tgtEl>
                      <p:spTgt spid="26"/>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26"/>
                                        </p:tgtEl>
                                      </p:cBhvr>
                                    </p:animEffect>
                                    <p:set>
                                      <p:cBhvr>
                                        <p:cTn id="4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7" restart="whenNotActive" fill="hold" evtFilter="cancelBubble" nodeType="interactiveSeq">
                <p:stCondLst>
                  <p:cond evt="onClick" delay="0">
                    <p:tgtEl>
                      <p:spTgt spid="4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46"/>
                                        </p:tgtEl>
                                      </p:cBhvr>
                                    </p:animEffect>
                                    <p:set>
                                      <p:cBhvr>
                                        <p:cTn id="52" dur="1" fill="hold">
                                          <p:stCondLst>
                                            <p:cond delay="499"/>
                                          </p:stCondLst>
                                        </p:cTn>
                                        <p:tgtEl>
                                          <p:spTgt spid="46"/>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500"/>
                                        <p:tgtEl>
                                          <p:spTgt spid="39"/>
                                        </p:tgtEl>
                                      </p:cBhvr>
                                    </p:animEffect>
                                  </p:childTnLst>
                                </p:cTn>
                              </p:par>
                            </p:childTnLst>
                          </p:cTn>
                        </p:par>
                        <p:par>
                          <p:cTn id="56" fill="hold">
                            <p:stCondLst>
                              <p:cond delay="500"/>
                            </p:stCondLst>
                            <p:childTnLst>
                              <p:par>
                                <p:cTn id="57" presetID="53" presetClass="entr" presetSubtype="16" fill="hold" nodeType="afterEffect">
                                  <p:stCondLst>
                                    <p:cond delay="0"/>
                                  </p:stCondLst>
                                  <p:childTnLst>
                                    <p:set>
                                      <p:cBhvr>
                                        <p:cTn id="58" dur="1" fill="hold">
                                          <p:stCondLst>
                                            <p:cond delay="0"/>
                                          </p:stCondLst>
                                        </p:cTn>
                                        <p:tgtEl>
                                          <p:spTgt spid="40"/>
                                        </p:tgtEl>
                                        <p:attrNameLst>
                                          <p:attrName>style.visibility</p:attrName>
                                        </p:attrNameLst>
                                      </p:cBhvr>
                                      <p:to>
                                        <p:strVal val="visible"/>
                                      </p:to>
                                    </p:set>
                                    <p:anim calcmode="lin" valueType="num">
                                      <p:cBhvr>
                                        <p:cTn id="59" dur="500" fill="hold"/>
                                        <p:tgtEl>
                                          <p:spTgt spid="40"/>
                                        </p:tgtEl>
                                        <p:attrNameLst>
                                          <p:attrName>ppt_w</p:attrName>
                                        </p:attrNameLst>
                                      </p:cBhvr>
                                      <p:tavLst>
                                        <p:tav tm="0">
                                          <p:val>
                                            <p:fltVal val="0"/>
                                          </p:val>
                                        </p:tav>
                                        <p:tav tm="100000">
                                          <p:val>
                                            <p:strVal val="#ppt_w"/>
                                          </p:val>
                                        </p:tav>
                                      </p:tavLst>
                                    </p:anim>
                                    <p:anim calcmode="lin" valueType="num">
                                      <p:cBhvr>
                                        <p:cTn id="60" dur="500" fill="hold"/>
                                        <p:tgtEl>
                                          <p:spTgt spid="40"/>
                                        </p:tgtEl>
                                        <p:attrNameLst>
                                          <p:attrName>ppt_h</p:attrName>
                                        </p:attrNameLst>
                                      </p:cBhvr>
                                      <p:tavLst>
                                        <p:tav tm="0">
                                          <p:val>
                                            <p:fltVal val="0"/>
                                          </p:val>
                                        </p:tav>
                                        <p:tav tm="100000">
                                          <p:val>
                                            <p:strVal val="#ppt_h"/>
                                          </p:val>
                                        </p:tav>
                                      </p:tavLst>
                                    </p:anim>
                                    <p:animEffect transition="in" filter="fade">
                                      <p:cBhvr>
                                        <p:cTn id="61" dur="500"/>
                                        <p:tgtEl>
                                          <p:spTgt spid="40"/>
                                        </p:tgtEl>
                                      </p:cBhvr>
                                    </p:animEffect>
                                  </p:childTnLst>
                                  <p:subTnLst>
                                    <p:audio>
                                      <p:cMediaNode>
                                        <p:cTn display="0" masterRel="sameClick">
                                          <p:stCondLst>
                                            <p:cond evt="begin" delay="0">
                                              <p:tn val="57"/>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46"/>
                  </p:tgtEl>
                </p:cond>
              </p:nextCondLst>
            </p:seq>
            <p:seq concurrent="1" nextAc="seek">
              <p:cTn id="62" restart="whenNotActive" fill="hold" evtFilter="cancelBubble" nodeType="interactiveSeq">
                <p:stCondLst>
                  <p:cond evt="onClick" delay="0">
                    <p:tgtEl>
                      <p:spTgt spid="27"/>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27"/>
                                        </p:tgtEl>
                                      </p:cBhvr>
                                    </p:animEffect>
                                    <p:set>
                                      <p:cBhvr>
                                        <p:cTn id="6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68" restart="whenNotActive" fill="hold" evtFilter="cancelBubble" nodeType="interactiveSeq">
                <p:stCondLst>
                  <p:cond evt="onClick" delay="0">
                    <p:tgtEl>
                      <p:spTgt spid="28"/>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28"/>
                                        </p:tgtEl>
                                      </p:cBhvr>
                                    </p:animEffect>
                                    <p:set>
                                      <p:cBhvr>
                                        <p:cTn id="7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74" restart="whenNotActive" fill="hold" evtFilter="cancelBubble" nodeType="interactiveSeq">
                <p:stCondLst>
                  <p:cond evt="onClick" delay="0">
                    <p:tgtEl>
                      <p:spTgt spid="29"/>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29"/>
                                        </p:tgtEl>
                                      </p:cBhvr>
                                    </p:animEffect>
                                    <p:set>
                                      <p:cBhvr>
                                        <p:cTn id="79"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p:cNvSpPr txBox="1"/>
          <p:nvPr/>
        </p:nvSpPr>
        <p:spPr>
          <a:xfrm>
            <a:off x="1216352" y="2767281"/>
            <a:ext cx="9759297" cy="1200329"/>
          </a:xfrm>
          <a:prstGeom prst="rect">
            <a:avLst/>
          </a:prstGeom>
          <a:noFill/>
        </p:spPr>
        <p:txBody>
          <a:bodyPr wrap="square" rtlCol="0">
            <a:spAutoFit/>
          </a:bodyPr>
          <a:lstStyle/>
          <a:p>
            <a:pPr algn="ctr"/>
            <a:r>
              <a:rPr lang="en-US" sz="7200" b="1">
                <a:ln w="9525">
                  <a:solidFill>
                    <a:schemeClr val="bg1"/>
                  </a:solidFill>
                  <a:prstDash val="solid"/>
                </a:ln>
                <a:solidFill>
                  <a:srgbClr val="D5E40E"/>
                </a:solidFill>
                <a:effectLst>
                  <a:outerShdw blurRad="12700" dist="38100" dir="2700000" algn="tl" rotWithShape="0">
                    <a:schemeClr val="bg1">
                      <a:lumMod val="50000"/>
                    </a:schemeClr>
                  </a:outerShdw>
                </a:effectLst>
                <a:latin typeface="Elephant" panose="02020904090505020303" pitchFamily="18" charset="0"/>
              </a:rPr>
              <a:t>PRONUNCIATION</a:t>
            </a:r>
          </a:p>
        </p:txBody>
      </p:sp>
    </p:spTree>
    <p:extLst>
      <p:ext uri="{BB962C8B-B14F-4D97-AF65-F5344CB8AC3E}">
        <p14:creationId xmlns:p14="http://schemas.microsoft.com/office/powerpoint/2010/main" val="10515269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4" presetClass="emph" presetSubtype="0" fill="hold" grpId="1" nodeType="withEffect">
                                  <p:stCondLst>
                                    <p:cond delay="0"/>
                                  </p:stCondLst>
                                  <p:iterate type="lt">
                                    <p:tmPct val="10000"/>
                                  </p:iterate>
                                  <p:childTnLst>
                                    <p:animMotion origin="layout" path="M 0 -2.22222E-6 L 0 -0.07222 " pathEditMode="relative" rAng="0" ptsTypes="AA">
                                      <p:cBhvr>
                                        <p:cTn id="9" dur="375" accel="50000" decel="50000" autoRev="1" fill="hold">
                                          <p:stCondLst>
                                            <p:cond delay="0"/>
                                          </p:stCondLst>
                                        </p:cTn>
                                        <p:tgtEl>
                                          <p:spTgt spid="4"/>
                                        </p:tgtEl>
                                        <p:attrNameLst>
                                          <p:attrName>ppt_x</p:attrName>
                                          <p:attrName>ppt_y</p:attrName>
                                        </p:attrNameLst>
                                      </p:cBhvr>
                                      <p:rCtr x="0" y="-3611"/>
                                    </p:animMotion>
                                    <p:animRot by="1500000">
                                      <p:cBhvr>
                                        <p:cTn id="10" dur="188" fill="hold">
                                          <p:stCondLst>
                                            <p:cond delay="0"/>
                                          </p:stCondLst>
                                        </p:cTn>
                                        <p:tgtEl>
                                          <p:spTgt spid="4"/>
                                        </p:tgtEl>
                                        <p:attrNameLst>
                                          <p:attrName>r</p:attrName>
                                        </p:attrNameLst>
                                      </p:cBhvr>
                                    </p:animRot>
                                    <p:animRot by="-1500000">
                                      <p:cBhvr>
                                        <p:cTn id="11" dur="188" fill="hold">
                                          <p:stCondLst>
                                            <p:cond delay="188"/>
                                          </p:stCondLst>
                                        </p:cTn>
                                        <p:tgtEl>
                                          <p:spTgt spid="4"/>
                                        </p:tgtEl>
                                        <p:attrNameLst>
                                          <p:attrName>r</p:attrName>
                                        </p:attrNameLst>
                                      </p:cBhvr>
                                    </p:animRot>
                                    <p:animRot by="-1500000">
                                      <p:cBhvr>
                                        <p:cTn id="12" dur="188" fill="hold">
                                          <p:stCondLst>
                                            <p:cond delay="375"/>
                                          </p:stCondLst>
                                        </p:cTn>
                                        <p:tgtEl>
                                          <p:spTgt spid="4"/>
                                        </p:tgtEl>
                                        <p:attrNameLst>
                                          <p:attrName>r</p:attrName>
                                        </p:attrNameLst>
                                      </p:cBhvr>
                                    </p:animRot>
                                    <p:animRot by="1500000">
                                      <p:cBhvr>
                                        <p:cTn id="13" dur="188" fill="hold">
                                          <p:stCondLst>
                                            <p:cond delay="563"/>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p:cNvSpPr/>
          <p:nvPr/>
        </p:nvSpPr>
        <p:spPr>
          <a:xfrm>
            <a:off x="705662" y="237906"/>
            <a:ext cx="2661306"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1. Listen and repeat.</a:t>
            </a:r>
            <a:endParaRPr lang="en-US" sz="2000">
              <a:latin typeface="Arial" panose="020B0604020202020204" pitchFamily="34" charset="0"/>
              <a:cs typeface="Arial" panose="020B0604020202020204" pitchFamily="34" charset="0"/>
            </a:endParaRPr>
          </a:p>
        </p:txBody>
      </p:sp>
      <p:pic>
        <p:nvPicPr>
          <p:cNvPr id="6" name="Msphamsound"/>
          <p:cNvPicPr>
            <a:picLocks noChangeAspect="1"/>
          </p:cNvPicPr>
          <p:nvPr/>
        </p:nvPicPr>
        <p:blipFill>
          <a:blip r:embed="rId7"/>
          <a:stretch>
            <a:fillRect/>
          </a:stretch>
        </p:blipFill>
        <p:spPr>
          <a:xfrm>
            <a:off x="5531556" y="780102"/>
            <a:ext cx="371888" cy="365792"/>
          </a:xfrm>
          <a:prstGeom prst="rect">
            <a:avLst/>
          </a:prstGeom>
        </p:spPr>
      </p:pic>
      <p:pic>
        <p:nvPicPr>
          <p:cNvPr id="7" name="Picture 6"/>
          <p:cNvPicPr>
            <a:picLocks noChangeAspect="1"/>
          </p:cNvPicPr>
          <p:nvPr/>
        </p:nvPicPr>
        <p:blipFill>
          <a:blip r:embed="rId8"/>
          <a:stretch>
            <a:fillRect/>
          </a:stretch>
        </p:blipFill>
        <p:spPr>
          <a:xfrm>
            <a:off x="451413" y="1145894"/>
            <a:ext cx="11045299" cy="4096318"/>
          </a:xfrm>
          <a:prstGeom prst="rect">
            <a:avLst/>
          </a:prstGeom>
        </p:spPr>
      </p:pic>
      <p:pic>
        <p:nvPicPr>
          <p:cNvPr id="9" name="Msphamsound"/>
          <p:cNvPicPr>
            <a:picLocks noChangeAspect="1"/>
          </p:cNvPicPr>
          <p:nvPr/>
        </p:nvPicPr>
        <p:blipFill>
          <a:blip r:embed="rId7"/>
          <a:stretch>
            <a:fillRect/>
          </a:stretch>
        </p:blipFill>
        <p:spPr>
          <a:xfrm>
            <a:off x="5612579" y="5213275"/>
            <a:ext cx="371888" cy="365792"/>
          </a:xfrm>
          <a:prstGeom prst="rect">
            <a:avLst/>
          </a:prstGeom>
        </p:spPr>
      </p:pic>
      <p:pic>
        <p:nvPicPr>
          <p:cNvPr id="10" name="Msphamsound"/>
          <p:cNvPicPr>
            <a:picLocks noChangeAspect="1"/>
          </p:cNvPicPr>
          <p:nvPr/>
        </p:nvPicPr>
        <p:blipFill>
          <a:blip r:embed="rId7"/>
          <a:stretch>
            <a:fillRect/>
          </a:stretch>
        </p:blipFill>
        <p:spPr>
          <a:xfrm>
            <a:off x="7248409" y="791682"/>
            <a:ext cx="371888" cy="365792"/>
          </a:xfrm>
          <a:prstGeom prst="rect">
            <a:avLst/>
          </a:prstGeom>
        </p:spPr>
      </p:pic>
      <p:pic>
        <p:nvPicPr>
          <p:cNvPr id="11" name="Msphamsound"/>
          <p:cNvPicPr>
            <a:picLocks noChangeAspect="1"/>
          </p:cNvPicPr>
          <p:nvPr/>
        </p:nvPicPr>
        <p:blipFill>
          <a:blip r:embed="rId7"/>
          <a:stretch>
            <a:fillRect/>
          </a:stretch>
        </p:blipFill>
        <p:spPr>
          <a:xfrm>
            <a:off x="7248409" y="5213275"/>
            <a:ext cx="371888" cy="365792"/>
          </a:xfrm>
          <a:prstGeom prst="rect">
            <a:avLst/>
          </a:prstGeom>
        </p:spPr>
      </p:pic>
      <p:pic>
        <p:nvPicPr>
          <p:cNvPr id="12" name="Msphamsound"/>
          <p:cNvPicPr>
            <a:picLocks noChangeAspect="1"/>
          </p:cNvPicPr>
          <p:nvPr/>
        </p:nvPicPr>
        <p:blipFill>
          <a:blip r:embed="rId7"/>
          <a:stretch>
            <a:fillRect/>
          </a:stretch>
        </p:blipFill>
        <p:spPr>
          <a:xfrm>
            <a:off x="10994806" y="5849813"/>
            <a:ext cx="557783" cy="548640"/>
          </a:xfrm>
          <a:prstGeom prst="rect">
            <a:avLst/>
          </a:prstGeom>
        </p:spPr>
      </p:pic>
    </p:spTree>
    <p:extLst>
      <p:ext uri="{BB962C8B-B14F-4D97-AF65-F5344CB8AC3E}">
        <p14:creationId xmlns:p14="http://schemas.microsoft.com/office/powerpoint/2010/main" val="9403463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iếng Anh 5 Tập 1 - Unit 9 What did you see at the zoo- - Lesson 3 - 1 Listen and repeat (mp3cut.net) (1).wav"/>
                                        </p:tgtEl>
                                      </p:cMediaNode>
                                    </p:audio>
                                  </p:sub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9"/>
                                        </p:tgtEl>
                                      </p:cBhvr>
                                    </p:animEffect>
                                    <p:animScale>
                                      <p:cBhvr>
                                        <p:cTn id="13" dur="250" autoRev="1" fill="hold"/>
                                        <p:tgtEl>
                                          <p:spTgt spid="9"/>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Tiếng Anh 5 Tập 1 - Unit 9 What did you see at the zoo- - Lesson 3 - 1 Listen and repeat (mp3cut.net) (3).wav"/>
                                        </p:tgtEl>
                                      </p:cMediaNode>
                                    </p:audio>
                                  </p:sub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10"/>
                                        </p:tgtEl>
                                      </p:cBhvr>
                                    </p:animEffect>
                                    <p:animScale>
                                      <p:cBhvr>
                                        <p:cTn id="19" dur="250" autoRev="1" fill="hold"/>
                                        <p:tgtEl>
                                          <p:spTgt spid="10"/>
                                        </p:tgtEl>
                                      </p:cBhvr>
                                      <p:by x="105000" y="105000"/>
                                    </p:animScale>
                                  </p:childTnLst>
                                  <p:subTnLst>
                                    <p:audio>
                                      <p:cMediaNode>
                                        <p:cTn display="0" masterRel="sameClick">
                                          <p:stCondLst>
                                            <p:cond evt="begin" delay="0">
                                              <p:tn val="17"/>
                                            </p:cond>
                                          </p:stCondLst>
                                          <p:endCondLst>
                                            <p:cond evt="onStopAudio" delay="0">
                                              <p:tgtEl>
                                                <p:sldTgt/>
                                              </p:tgtEl>
                                            </p:cond>
                                          </p:endCondLst>
                                        </p:cTn>
                                        <p:tgtEl>
                                          <p:sndTgt r:embed="rId4" name="Tiếng Anh 5 Tập 1 - Unit 9 What did you see at the zoo- - Lesson 3 - 1 Listen and repeat (mp3cut.net) (2).wav"/>
                                        </p:tgtEl>
                                      </p:cMediaNode>
                                    </p:audio>
                                  </p:sub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1"/>
                                        </p:tgtEl>
                                      </p:cBhvr>
                                    </p:animEffect>
                                    <p:animScale>
                                      <p:cBhvr>
                                        <p:cTn id="25" dur="250" autoRev="1" fill="hold"/>
                                        <p:tgtEl>
                                          <p:spTgt spid="11"/>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5" name="Tiếng Anh 5 Tập 1 - Unit 9 What did you see at the zoo- - Lesson 3 - 1 Listen and repeat (mp3cut.net) (4).wav"/>
                                        </p:tgtEl>
                                      </p:cMediaNode>
                                    </p:audio>
                                  </p:sub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12"/>
                                        </p:tgtEl>
                                      </p:cBhvr>
                                    </p:animEffect>
                                    <p:animScale>
                                      <p:cBhvr>
                                        <p:cTn id="31" dur="250" autoRev="1" fill="hold"/>
                                        <p:tgtEl>
                                          <p:spTgt spid="12"/>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6" name="Tiếng Anh 5 Tập 1 - Unit 9 What did you see at the zoo- - Lesson 3 - 1 Listen and repeat (mp3cut.net).wav"/>
                                        </p:tgtEl>
                                      </p:cMediaNode>
                                    </p:audio>
                                  </p:subTnLst>
                                </p:cTn>
                              </p:par>
                            </p:childTnLst>
                          </p:cTn>
                        </p:par>
                      </p:childTnLst>
                    </p:cTn>
                  </p:par>
                </p:childTnLst>
              </p:cTn>
              <p:nextCondLst>
                <p:cond evt="onClick" delay="0">
                  <p:tgtEl>
                    <p:spTgt spid="1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5924" y="1480271"/>
            <a:ext cx="10602380" cy="3217843"/>
          </a:xfrm>
          <a:prstGeom prst="rect">
            <a:avLst/>
          </a:prstGeom>
        </p:spPr>
      </p:pic>
      <p:sp>
        <p:nvSpPr>
          <p:cNvPr id="2" name="Mspham-0936082789"/>
          <p:cNvSpPr/>
          <p:nvPr/>
        </p:nvSpPr>
        <p:spPr>
          <a:xfrm>
            <a:off x="616315" y="258574"/>
            <a:ext cx="9241632"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2. Listen and underline the stressed words. Then say the sentences aloud.</a:t>
            </a:r>
          </a:p>
        </p:txBody>
      </p:sp>
      <p:pic>
        <p:nvPicPr>
          <p:cNvPr id="7" name="Msphamsound-0936082789"/>
          <p:cNvPicPr>
            <a:picLocks noChangeAspect="1"/>
          </p:cNvPicPr>
          <p:nvPr/>
        </p:nvPicPr>
        <p:blipFill>
          <a:blip r:embed="rId3"/>
          <a:stretch>
            <a:fillRect/>
          </a:stretch>
        </p:blipFill>
        <p:spPr>
          <a:xfrm>
            <a:off x="11208657" y="5731075"/>
            <a:ext cx="539647" cy="548640"/>
          </a:xfrm>
          <a:prstGeom prst="rect">
            <a:avLst/>
          </a:prstGeom>
        </p:spPr>
      </p:pic>
      <p:pic>
        <p:nvPicPr>
          <p:cNvPr id="9" name="Msphamsound-0936082789"/>
          <p:cNvPicPr>
            <a:picLocks noChangeAspect="1"/>
          </p:cNvPicPr>
          <p:nvPr/>
        </p:nvPicPr>
        <p:blipFill>
          <a:blip r:embed="rId3"/>
          <a:stretch>
            <a:fillRect/>
          </a:stretch>
        </p:blipFill>
        <p:spPr>
          <a:xfrm>
            <a:off x="7594923" y="1837062"/>
            <a:ext cx="359765" cy="365760"/>
          </a:xfrm>
          <a:prstGeom prst="rect">
            <a:avLst/>
          </a:prstGeom>
        </p:spPr>
      </p:pic>
      <p:pic>
        <p:nvPicPr>
          <p:cNvPr id="10" name="Msphamsound-0936082789"/>
          <p:cNvPicPr>
            <a:picLocks noChangeAspect="1"/>
          </p:cNvPicPr>
          <p:nvPr/>
        </p:nvPicPr>
        <p:blipFill>
          <a:blip r:embed="rId3"/>
          <a:stretch>
            <a:fillRect/>
          </a:stretch>
        </p:blipFill>
        <p:spPr>
          <a:xfrm>
            <a:off x="5939743" y="2519968"/>
            <a:ext cx="359765" cy="365760"/>
          </a:xfrm>
          <a:prstGeom prst="rect">
            <a:avLst/>
          </a:prstGeom>
        </p:spPr>
      </p:pic>
      <p:pic>
        <p:nvPicPr>
          <p:cNvPr id="11" name="Msphamsound-0936082789"/>
          <p:cNvPicPr>
            <a:picLocks noChangeAspect="1"/>
          </p:cNvPicPr>
          <p:nvPr/>
        </p:nvPicPr>
        <p:blipFill>
          <a:blip r:embed="rId3"/>
          <a:stretch>
            <a:fillRect/>
          </a:stretch>
        </p:blipFill>
        <p:spPr>
          <a:xfrm>
            <a:off x="11388539" y="3422793"/>
            <a:ext cx="359765" cy="365760"/>
          </a:xfrm>
          <a:prstGeom prst="rect">
            <a:avLst/>
          </a:prstGeom>
        </p:spPr>
      </p:pic>
      <p:pic>
        <p:nvPicPr>
          <p:cNvPr id="12" name="Msphamsound-0936082789"/>
          <p:cNvPicPr>
            <a:picLocks noChangeAspect="1"/>
          </p:cNvPicPr>
          <p:nvPr/>
        </p:nvPicPr>
        <p:blipFill>
          <a:blip r:embed="rId3"/>
          <a:stretch>
            <a:fillRect/>
          </a:stretch>
        </p:blipFill>
        <p:spPr>
          <a:xfrm>
            <a:off x="6538747" y="4013102"/>
            <a:ext cx="359765" cy="365760"/>
          </a:xfrm>
          <a:prstGeom prst="rect">
            <a:avLst/>
          </a:prstGeom>
        </p:spPr>
      </p:pic>
      <p:cxnSp>
        <p:nvCxnSpPr>
          <p:cNvPr id="15" name="Mspham-0936082789"/>
          <p:cNvCxnSpPr/>
          <p:nvPr/>
        </p:nvCxnSpPr>
        <p:spPr>
          <a:xfrm>
            <a:off x="1853220" y="2249122"/>
            <a:ext cx="1006998" cy="0"/>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13" name="Mspham-0936082789"/>
          <p:cNvCxnSpPr/>
          <p:nvPr/>
        </p:nvCxnSpPr>
        <p:spPr>
          <a:xfrm>
            <a:off x="4516173" y="2213973"/>
            <a:ext cx="694156" cy="0"/>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14" name="Mspham-0936082789"/>
          <p:cNvCxnSpPr/>
          <p:nvPr/>
        </p:nvCxnSpPr>
        <p:spPr>
          <a:xfrm>
            <a:off x="6551434" y="2238590"/>
            <a:ext cx="694156" cy="0"/>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16" name="Mspham-0936082789"/>
          <p:cNvCxnSpPr/>
          <p:nvPr/>
        </p:nvCxnSpPr>
        <p:spPr>
          <a:xfrm>
            <a:off x="2062977" y="2882304"/>
            <a:ext cx="741486" cy="0"/>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17" name="Mspham-0936082789"/>
          <p:cNvCxnSpPr/>
          <p:nvPr/>
        </p:nvCxnSpPr>
        <p:spPr>
          <a:xfrm>
            <a:off x="2955075" y="2868715"/>
            <a:ext cx="669071" cy="13589"/>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18" name="Mspham-0936082789"/>
          <p:cNvCxnSpPr/>
          <p:nvPr/>
        </p:nvCxnSpPr>
        <p:spPr>
          <a:xfrm>
            <a:off x="4279078" y="2882304"/>
            <a:ext cx="1486102" cy="6794"/>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21" name="Mspham-0936082789"/>
          <p:cNvCxnSpPr/>
          <p:nvPr/>
        </p:nvCxnSpPr>
        <p:spPr>
          <a:xfrm>
            <a:off x="1852164" y="3740524"/>
            <a:ext cx="1006998" cy="0"/>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22" name="Mspham-0936082789"/>
          <p:cNvCxnSpPr/>
          <p:nvPr/>
        </p:nvCxnSpPr>
        <p:spPr>
          <a:xfrm>
            <a:off x="4382054" y="3743949"/>
            <a:ext cx="1828800" cy="0"/>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23" name="Mspham-0936082789"/>
          <p:cNvCxnSpPr/>
          <p:nvPr/>
        </p:nvCxnSpPr>
        <p:spPr>
          <a:xfrm>
            <a:off x="6384093" y="3729373"/>
            <a:ext cx="457200" cy="13589"/>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25" name="Mspham-0936082789"/>
          <p:cNvCxnSpPr/>
          <p:nvPr/>
        </p:nvCxnSpPr>
        <p:spPr>
          <a:xfrm>
            <a:off x="10136460" y="3742962"/>
            <a:ext cx="970155" cy="0"/>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27" name="Mspham-0936082789"/>
          <p:cNvCxnSpPr/>
          <p:nvPr/>
        </p:nvCxnSpPr>
        <p:spPr>
          <a:xfrm>
            <a:off x="2888169" y="4352712"/>
            <a:ext cx="1335154" cy="0"/>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cxnSp>
        <p:nvCxnSpPr>
          <p:cNvPr id="29" name="Mspham-0936082789"/>
          <p:cNvCxnSpPr/>
          <p:nvPr/>
        </p:nvCxnSpPr>
        <p:spPr>
          <a:xfrm>
            <a:off x="4354552" y="4352712"/>
            <a:ext cx="1856302" cy="0"/>
          </a:xfrm>
          <a:prstGeom prst="line">
            <a:avLst/>
          </a:prstGeom>
          <a:ln w="28575">
            <a:solidFill>
              <a:srgbClr val="FF18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720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7"/>
                                        </p:tgtEl>
                                      </p:cBhvr>
                                    </p:animEffect>
                                    <p:animScale>
                                      <p:cBhvr>
                                        <p:cTn id="58"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59" restart="whenNotActive" fill="hold" evtFilter="cancelBubble" nodeType="interactiveSeq">
                <p:stCondLst>
                  <p:cond evt="onClick" delay="0">
                    <p:tgtEl>
                      <p:spTgt spid="9"/>
                    </p:tgtEl>
                  </p:cond>
                </p:stCondLst>
                <p:endSync evt="end" delay="0">
                  <p:rtn val="all"/>
                </p:endSync>
                <p:childTnLst>
                  <p:par>
                    <p:cTn id="60" fill="hold">
                      <p:stCondLst>
                        <p:cond delay="0"/>
                      </p:stCondLst>
                      <p:childTnLst>
                        <p:par>
                          <p:cTn id="61" fill="hold">
                            <p:stCondLst>
                              <p:cond delay="0"/>
                            </p:stCondLst>
                            <p:childTnLst>
                              <p:par>
                                <p:cTn id="62" presetID="26" presetClass="emph" presetSubtype="0" fill="hold" nodeType="clickEffect">
                                  <p:stCondLst>
                                    <p:cond delay="0"/>
                                  </p:stCondLst>
                                  <p:childTnLst>
                                    <p:animEffect transition="out" filter="fade">
                                      <p:cBhvr>
                                        <p:cTn id="63" dur="500" tmFilter="0, 0; .2, .5; .8, .5; 1, 0"/>
                                        <p:tgtEl>
                                          <p:spTgt spid="9"/>
                                        </p:tgtEl>
                                      </p:cBhvr>
                                    </p:animEffect>
                                    <p:animScale>
                                      <p:cBhvr>
                                        <p:cTn id="64"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26" presetClass="emph" presetSubtype="0" fill="hold" nodeType="clickEffect">
                                  <p:stCondLst>
                                    <p:cond delay="0"/>
                                  </p:stCondLst>
                                  <p:childTnLst>
                                    <p:animEffect transition="out" filter="fade">
                                      <p:cBhvr>
                                        <p:cTn id="69" dur="500" tmFilter="0, 0; .2, .5; .8, .5; 1, 0"/>
                                        <p:tgtEl>
                                          <p:spTgt spid="10"/>
                                        </p:tgtEl>
                                      </p:cBhvr>
                                    </p:animEffect>
                                    <p:animScale>
                                      <p:cBhvr>
                                        <p:cTn id="70"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71" restart="whenNotActive" fill="hold" evtFilter="cancelBubble" nodeType="interactiveSeq">
                <p:stCondLst>
                  <p:cond evt="onClick" delay="0">
                    <p:tgtEl>
                      <p:spTgt spid="11"/>
                    </p:tgtEl>
                  </p:cond>
                </p:stCondLst>
                <p:endSync evt="end" delay="0">
                  <p:rtn val="all"/>
                </p:endSync>
                <p:childTnLst>
                  <p:par>
                    <p:cTn id="72" fill="hold">
                      <p:stCondLst>
                        <p:cond delay="0"/>
                      </p:stCondLst>
                      <p:childTnLst>
                        <p:par>
                          <p:cTn id="73" fill="hold">
                            <p:stCondLst>
                              <p:cond delay="0"/>
                            </p:stCondLst>
                            <p:childTnLst>
                              <p:par>
                                <p:cTn id="74" presetID="26" presetClass="emph" presetSubtype="0" fill="hold" nodeType="clickEffect">
                                  <p:stCondLst>
                                    <p:cond delay="0"/>
                                  </p:stCondLst>
                                  <p:childTnLst>
                                    <p:animEffect transition="out" filter="fade">
                                      <p:cBhvr>
                                        <p:cTn id="75" dur="500" tmFilter="0, 0; .2, .5; .8, .5; 1, 0"/>
                                        <p:tgtEl>
                                          <p:spTgt spid="11"/>
                                        </p:tgtEl>
                                      </p:cBhvr>
                                    </p:animEffect>
                                    <p:animScale>
                                      <p:cBhvr>
                                        <p:cTn id="76"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77" restart="whenNotActive" fill="hold" evtFilter="cancelBubble" nodeType="interactiveSeq">
                <p:stCondLst>
                  <p:cond evt="onClick" delay="0">
                    <p:tgtEl>
                      <p:spTgt spid="12"/>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12"/>
                                        </p:tgtEl>
                                      </p:cBhvr>
                                    </p:animEffect>
                                    <p:animScale>
                                      <p:cBhvr>
                                        <p:cTn id="82" dur="250" autoRev="1" fill="hold"/>
                                        <p:tgtEl>
                                          <p:spTgt spid="12"/>
                                        </p:tgtEl>
                                      </p:cBhvr>
                                      <p:by x="105000" y="105000"/>
                                    </p:animScale>
                                  </p:childTnLst>
                                </p:cTn>
                              </p:par>
                            </p:childTnLst>
                          </p:cTn>
                        </p:par>
                      </p:childTnLst>
                    </p:cTn>
                  </p:par>
                </p:childTnLst>
              </p:cTn>
              <p:nextCondLst>
                <p:cond evt="onClick" delay="0">
                  <p:tgtEl>
                    <p:spTgt spid="1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p:cNvSpPr txBox="1"/>
          <p:nvPr/>
        </p:nvSpPr>
        <p:spPr>
          <a:xfrm>
            <a:off x="1216352" y="2767281"/>
            <a:ext cx="9759297" cy="1323439"/>
          </a:xfrm>
          <a:prstGeom prst="rect">
            <a:avLst/>
          </a:prstGeom>
          <a:noFill/>
        </p:spPr>
        <p:txBody>
          <a:bodyPr wrap="square" rtlCol="0">
            <a:spAutoFit/>
          </a:bodyPr>
          <a:lstStyle/>
          <a:p>
            <a:pPr algn="ctr"/>
            <a:r>
              <a:rPr lang="en-US" sz="8000" b="1">
                <a:ln w="9525">
                  <a:solidFill>
                    <a:schemeClr val="bg1"/>
                  </a:solidFill>
                  <a:prstDash val="solid"/>
                </a:ln>
                <a:solidFill>
                  <a:srgbClr val="D5E40E"/>
                </a:solidFill>
                <a:effectLst>
                  <a:outerShdw blurRad="12700" dist="38100" dir="2700000" algn="tl" rotWithShape="0">
                    <a:schemeClr val="bg1">
                      <a:lumMod val="50000"/>
                    </a:schemeClr>
                  </a:outerShdw>
                </a:effectLst>
                <a:latin typeface="Elephant" panose="02020904090505020303" pitchFamily="18" charset="0"/>
              </a:rPr>
              <a:t>PRACTISE</a:t>
            </a:r>
          </a:p>
        </p:txBody>
      </p:sp>
    </p:spTree>
    <p:extLst>
      <p:ext uri="{BB962C8B-B14F-4D97-AF65-F5344CB8AC3E}">
        <p14:creationId xmlns:p14="http://schemas.microsoft.com/office/powerpoint/2010/main" val="5443503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4" presetClass="emph" presetSubtype="0" fill="hold" grpId="1" nodeType="withEffect">
                                  <p:stCondLst>
                                    <p:cond delay="0"/>
                                  </p:stCondLst>
                                  <p:iterate type="lt">
                                    <p:tmPct val="10000"/>
                                  </p:iterate>
                                  <p:childTnLst>
                                    <p:animMotion origin="layout" path="M 3.54167E-6 4.81481E-6 L 3.54167E-6 -0.07223 " pathEditMode="relative" rAng="0" ptsTypes="AA">
                                      <p:cBhvr>
                                        <p:cTn id="9" dur="375" accel="50000" decel="50000" autoRev="1" fill="hold">
                                          <p:stCondLst>
                                            <p:cond delay="0"/>
                                          </p:stCondLst>
                                        </p:cTn>
                                        <p:tgtEl>
                                          <p:spTgt spid="4"/>
                                        </p:tgtEl>
                                        <p:attrNameLst>
                                          <p:attrName>ppt_x</p:attrName>
                                          <p:attrName>ppt_y</p:attrName>
                                        </p:attrNameLst>
                                      </p:cBhvr>
                                      <p:rCtr x="0" y="-3611"/>
                                    </p:animMotion>
                                    <p:animRot by="1500000">
                                      <p:cBhvr>
                                        <p:cTn id="10" dur="188" fill="hold">
                                          <p:stCondLst>
                                            <p:cond delay="0"/>
                                          </p:stCondLst>
                                        </p:cTn>
                                        <p:tgtEl>
                                          <p:spTgt spid="4"/>
                                        </p:tgtEl>
                                        <p:attrNameLst>
                                          <p:attrName>r</p:attrName>
                                        </p:attrNameLst>
                                      </p:cBhvr>
                                    </p:animRot>
                                    <p:animRot by="-1500000">
                                      <p:cBhvr>
                                        <p:cTn id="11" dur="188" fill="hold">
                                          <p:stCondLst>
                                            <p:cond delay="188"/>
                                          </p:stCondLst>
                                        </p:cTn>
                                        <p:tgtEl>
                                          <p:spTgt spid="4"/>
                                        </p:tgtEl>
                                        <p:attrNameLst>
                                          <p:attrName>r</p:attrName>
                                        </p:attrNameLst>
                                      </p:cBhvr>
                                    </p:animRot>
                                    <p:animRot by="-1500000">
                                      <p:cBhvr>
                                        <p:cTn id="12" dur="188" fill="hold">
                                          <p:stCondLst>
                                            <p:cond delay="375"/>
                                          </p:stCondLst>
                                        </p:cTn>
                                        <p:tgtEl>
                                          <p:spTgt spid="4"/>
                                        </p:tgtEl>
                                        <p:attrNameLst>
                                          <p:attrName>r</p:attrName>
                                        </p:attrNameLst>
                                      </p:cBhvr>
                                    </p:animRot>
                                    <p:animRot by="1500000">
                                      <p:cBhvr>
                                        <p:cTn id="13" dur="188" fill="hold">
                                          <p:stCondLst>
                                            <p:cond delay="563"/>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438</TotalTime>
  <Words>469</Words>
  <Application>Microsoft Office PowerPoint</Application>
  <PresentationFormat>Widescreen</PresentationFormat>
  <Paragraphs>67</Paragraphs>
  <Slides>17</Slides>
  <Notes>1</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17</vt:i4>
      </vt:variant>
    </vt:vector>
  </HeadingPairs>
  <TitlesOfParts>
    <vt:vector size="33" baseType="lpstr">
      <vt:lpstr>Bahnschrift SemiBold Condensed</vt:lpstr>
      <vt:lpstr>Calibri</vt:lpstr>
      <vt:lpstr>Wingdings 3</vt:lpstr>
      <vt:lpstr>.VnAvant</vt:lpstr>
      <vt:lpstr>Times New Roman</vt:lpstr>
      <vt:lpstr>.VnShelley Allegro</vt:lpstr>
      <vt:lpstr>.VnAristote</vt:lpstr>
      <vt:lpstr>Calibri Light</vt:lpstr>
      <vt:lpstr>Arial</vt:lpstr>
      <vt:lpstr>Century Gothic</vt:lpstr>
      <vt:lpstr>Elephant</vt:lpstr>
      <vt:lpstr>Office Theme</vt:lpstr>
      <vt:lpstr>Wisp</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 [2010]</dc:creator>
  <cp:lastModifiedBy>HP</cp:lastModifiedBy>
  <cp:revision>62</cp:revision>
  <dcterms:created xsi:type="dcterms:W3CDTF">2021-05-24T07:54:15Z</dcterms:created>
  <dcterms:modified xsi:type="dcterms:W3CDTF">2021-12-08T10:03:36Z</dcterms:modified>
</cp:coreProperties>
</file>