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5"/>
  </p:notesMasterIdLst>
  <p:sldIdLst>
    <p:sldId id="256" r:id="rId2"/>
    <p:sldId id="257" r:id="rId3"/>
    <p:sldId id="267" r:id="rId4"/>
    <p:sldId id="262" r:id="rId5"/>
    <p:sldId id="260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268" r:id="rId16"/>
    <p:sldId id="318" r:id="rId17"/>
    <p:sldId id="319" r:id="rId18"/>
    <p:sldId id="277" r:id="rId19"/>
    <p:sldId id="261" r:id="rId20"/>
    <p:sldId id="321" r:id="rId21"/>
    <p:sldId id="323" r:id="rId22"/>
    <p:sldId id="284" r:id="rId23"/>
    <p:sldId id="324" r:id="rId24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6"/>
      <p:bold r:id="rId27"/>
    </p:embeddedFont>
    <p:embeddedFont>
      <p:font typeface="Arial Black" panose="020B0A04020102020204" pitchFamily="34" charset="0"/>
      <p:bold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Playfair Display Black Italic" pitchFamily="2" charset="0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D1DC5D-25E7-449C-9A07-304746728BFB}">
  <a:tblStyle styleId="{ABD1DC5D-25E7-449C-9A07-304746728B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" name="Google Shape;4341;gb946ee2c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2" name="Google Shape;4342;gb946ee2c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9" name="Google Shape;4499;gb98efd6d27_0_1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0" name="Google Shape;4500;gb98efd6d27_0_1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8" name="Google Shape;4378;gb946ee2cb0_0_3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9" name="Google Shape;4379;gb946ee2cb0_0_3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5" name="Google Shape;4825;gb98efd6d27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6" name="Google Shape;4826;gb98efd6d27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26"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20"/>
          <p:cNvSpPr/>
          <p:nvPr/>
        </p:nvSpPr>
        <p:spPr>
          <a:xfrm>
            <a:off x="284425" y="1079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20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20"/>
          <p:cNvSpPr/>
          <p:nvPr/>
        </p:nvSpPr>
        <p:spPr>
          <a:xfrm>
            <a:off x="3597298" y="4702463"/>
            <a:ext cx="1228821" cy="77523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0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" name="Google Shape;2532;p20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2533" name="Google Shape;2533;p20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0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0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0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0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0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0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0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0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0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0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0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0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0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0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0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0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0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0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0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0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0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0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0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0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0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0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0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0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0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0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0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0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0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0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0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0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0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0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0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0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0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0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0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7" name="Google Shape;2577;p20"/>
          <p:cNvSpPr/>
          <p:nvPr/>
        </p:nvSpPr>
        <p:spPr>
          <a:xfrm>
            <a:off x="-587087" y="44089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20"/>
          <p:cNvSpPr/>
          <p:nvPr/>
        </p:nvSpPr>
        <p:spPr>
          <a:xfrm>
            <a:off x="8430763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20"/>
          <p:cNvSpPr/>
          <p:nvPr/>
        </p:nvSpPr>
        <p:spPr>
          <a:xfrm>
            <a:off x="8085313" y="-60216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0" name="Google Shape;2580;p20"/>
          <p:cNvGrpSpPr/>
          <p:nvPr/>
        </p:nvGrpSpPr>
        <p:grpSpPr>
          <a:xfrm>
            <a:off x="394300" y="4558125"/>
            <a:ext cx="478425" cy="383050"/>
            <a:chOff x="6451075" y="3429275"/>
            <a:chExt cx="478425" cy="383050"/>
          </a:xfrm>
        </p:grpSpPr>
        <p:sp>
          <p:nvSpPr>
            <p:cNvPr id="2581" name="Google Shape;2581;p20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0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0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0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0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0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0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0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0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0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0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0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0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0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0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0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0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0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0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0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1" name="Google Shape;2601;p20"/>
          <p:cNvSpPr/>
          <p:nvPr/>
        </p:nvSpPr>
        <p:spPr>
          <a:xfrm>
            <a:off x="-201575" y="285908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20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3" name="Google Shape;2603;p20"/>
          <p:cNvGrpSpPr/>
          <p:nvPr/>
        </p:nvGrpSpPr>
        <p:grpSpPr>
          <a:xfrm>
            <a:off x="198800" y="248750"/>
            <a:ext cx="478425" cy="383050"/>
            <a:chOff x="6451075" y="3429275"/>
            <a:chExt cx="478425" cy="383050"/>
          </a:xfrm>
        </p:grpSpPr>
        <p:sp>
          <p:nvSpPr>
            <p:cNvPr id="2604" name="Google Shape;2604;p20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0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0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0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0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0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0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0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0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0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0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0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0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0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0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0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0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0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0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0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4" name="Google Shape;2624;p20"/>
          <p:cNvSpPr/>
          <p:nvPr/>
        </p:nvSpPr>
        <p:spPr>
          <a:xfrm>
            <a:off x="411250" y="3323678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20"/>
          <p:cNvSpPr/>
          <p:nvPr/>
        </p:nvSpPr>
        <p:spPr>
          <a:xfrm>
            <a:off x="4583375" y="492645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20"/>
          <p:cNvSpPr/>
          <p:nvPr/>
        </p:nvSpPr>
        <p:spPr>
          <a:xfrm>
            <a:off x="8603950" y="107999"/>
            <a:ext cx="746456" cy="47102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20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628" name="Google Shape;2628;p20"/>
          <p:cNvGrpSpPr/>
          <p:nvPr/>
        </p:nvGrpSpPr>
        <p:grpSpPr>
          <a:xfrm rot="-810961">
            <a:off x="8276878" y="128256"/>
            <a:ext cx="445444" cy="624043"/>
            <a:chOff x="5844975" y="2332175"/>
            <a:chExt cx="513100" cy="718825"/>
          </a:xfrm>
        </p:grpSpPr>
        <p:sp>
          <p:nvSpPr>
            <p:cNvPr id="2629" name="Google Shape;2629;p20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0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0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0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0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0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0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0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0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0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0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0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0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0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0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0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5" name="Google Shape;2645;p20"/>
          <p:cNvGrpSpPr/>
          <p:nvPr/>
        </p:nvGrpSpPr>
        <p:grpSpPr>
          <a:xfrm rot="-605609">
            <a:off x="263694" y="3315293"/>
            <a:ext cx="253111" cy="344017"/>
            <a:chOff x="3396200" y="2417300"/>
            <a:chExt cx="346825" cy="471325"/>
          </a:xfrm>
        </p:grpSpPr>
        <p:sp>
          <p:nvSpPr>
            <p:cNvPr id="2646" name="Google Shape;2646;p20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0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0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0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0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0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0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0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0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0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0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0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0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0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0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0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0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0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0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0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6" name="Google Shape;2666;p20"/>
          <p:cNvGrpSpPr/>
          <p:nvPr/>
        </p:nvGrpSpPr>
        <p:grpSpPr>
          <a:xfrm rot="2937912">
            <a:off x="8303204" y="4643268"/>
            <a:ext cx="392789" cy="345649"/>
            <a:chOff x="992375" y="2434650"/>
            <a:chExt cx="532025" cy="468175"/>
          </a:xfrm>
        </p:grpSpPr>
        <p:sp>
          <p:nvSpPr>
            <p:cNvPr id="2667" name="Google Shape;2667;p20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0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0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0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0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0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0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0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0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0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0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0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0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0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0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0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0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0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0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0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0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0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0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0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1"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Google Shape;3065;p2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2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2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2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2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2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1" name="Google Shape;3071;p2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3072" name="Google Shape;3072;p2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6" name="Google Shape;3116;p2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3117" name="Google Shape;3117;p2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1" name="Google Shape;3161;p2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2" name="Google Shape;3162;p23"/>
          <p:cNvSpPr txBox="1">
            <a:spLocks noGrp="1"/>
          </p:cNvSpPr>
          <p:nvPr>
            <p:ph type="title"/>
          </p:nvPr>
        </p:nvSpPr>
        <p:spPr>
          <a:xfrm>
            <a:off x="713225" y="1717448"/>
            <a:ext cx="3440400" cy="65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63" name="Google Shape;3163;p23"/>
          <p:cNvSpPr txBox="1">
            <a:spLocks noGrp="1"/>
          </p:cNvSpPr>
          <p:nvPr>
            <p:ph type="body" idx="1"/>
          </p:nvPr>
        </p:nvSpPr>
        <p:spPr>
          <a:xfrm>
            <a:off x="713225" y="2310952"/>
            <a:ext cx="34404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164" name="Google Shape;3164;p2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3165" name="Google Shape;3165;p2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0" name="Google Shape;3180;p23"/>
          <p:cNvGrpSpPr/>
          <p:nvPr/>
        </p:nvGrpSpPr>
        <p:grpSpPr>
          <a:xfrm rot="2937696">
            <a:off x="536932" y="4479264"/>
            <a:ext cx="528731" cy="465277"/>
            <a:chOff x="992375" y="2434650"/>
            <a:chExt cx="532025" cy="468175"/>
          </a:xfrm>
        </p:grpSpPr>
        <p:sp>
          <p:nvSpPr>
            <p:cNvPr id="3181" name="Google Shape;3181;p2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CUSTOM_20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p32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p32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0" name="Google Shape;4030;p32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1" name="Google Shape;4031;p32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4032" name="Google Shape;4032;p32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2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2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2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2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2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2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2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2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2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2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2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2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2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2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2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2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2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2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2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2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2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2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2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2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2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2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2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2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2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2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2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2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2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2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2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2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2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2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2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2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2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2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2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6" name="Google Shape;4076;p32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7" name="Google Shape;4077;p32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32"/>
          <p:cNvSpPr/>
          <p:nvPr/>
        </p:nvSpPr>
        <p:spPr>
          <a:xfrm>
            <a:off x="8430763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9" name="Google Shape;4079;p32"/>
          <p:cNvSpPr/>
          <p:nvPr/>
        </p:nvSpPr>
        <p:spPr>
          <a:xfrm>
            <a:off x="8085313" y="-38761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0" name="Google Shape;4080;p32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4081" name="Google Shape;4081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1" name="Google Shape;4101;p32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32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3" name="Google Shape;4103;p32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4104" name="Google Shape;4104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4" name="Google Shape;4124;p32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32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6" name="Google Shape;4126;p32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7" name="Google Shape;4127;p32"/>
          <p:cNvGrpSpPr/>
          <p:nvPr/>
        </p:nvGrpSpPr>
        <p:grpSpPr>
          <a:xfrm rot="-811012">
            <a:off x="8343725" y="4290312"/>
            <a:ext cx="454417" cy="636544"/>
            <a:chOff x="5844975" y="2332175"/>
            <a:chExt cx="513100" cy="718825"/>
          </a:xfrm>
        </p:grpSpPr>
        <p:sp>
          <p:nvSpPr>
            <p:cNvPr id="4128" name="Google Shape;4128;p3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4" name="Google Shape;4144;p32"/>
          <p:cNvGrpSpPr/>
          <p:nvPr/>
        </p:nvGrpSpPr>
        <p:grpSpPr>
          <a:xfrm>
            <a:off x="266763" y="157445"/>
            <a:ext cx="446455" cy="474918"/>
            <a:chOff x="5058400" y="2489025"/>
            <a:chExt cx="419325" cy="446100"/>
          </a:xfrm>
        </p:grpSpPr>
        <p:sp>
          <p:nvSpPr>
            <p:cNvPr id="4145" name="Google Shape;4145;p32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2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2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2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2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2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2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2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2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2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2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2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2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2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2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0" name="Google Shape;4160;p32"/>
          <p:cNvGrpSpPr/>
          <p:nvPr/>
        </p:nvGrpSpPr>
        <p:grpSpPr>
          <a:xfrm rot="-175024">
            <a:off x="8290043" y="103268"/>
            <a:ext cx="662804" cy="583259"/>
            <a:chOff x="992375" y="2434650"/>
            <a:chExt cx="532025" cy="468175"/>
          </a:xfrm>
        </p:grpSpPr>
        <p:sp>
          <p:nvSpPr>
            <p:cNvPr id="4161" name="Google Shape;4161;p3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16" name="Google Shape;316;p4"/>
          <p:cNvSpPr/>
          <p:nvPr/>
        </p:nvSpPr>
        <p:spPr>
          <a:xfrm>
            <a:off x="-530600" y="-931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"/>
          <p:cNvSpPr/>
          <p:nvPr/>
        </p:nvSpPr>
        <p:spPr>
          <a:xfrm>
            <a:off x="-1191125" y="-839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4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323" name="Google Shape;323;p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4"/>
          <p:cNvGrpSpPr/>
          <p:nvPr/>
        </p:nvGrpSpPr>
        <p:grpSpPr>
          <a:xfrm>
            <a:off x="1401375" y="-310725"/>
            <a:ext cx="518625" cy="565925"/>
            <a:chOff x="2029575" y="2353450"/>
            <a:chExt cx="518625" cy="565925"/>
          </a:xfrm>
        </p:grpSpPr>
        <p:sp>
          <p:nvSpPr>
            <p:cNvPr id="368" name="Google Shape;368;p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413" name="Google Shape;413;p4"/>
          <p:cNvGrpSpPr/>
          <p:nvPr/>
        </p:nvGrpSpPr>
        <p:grpSpPr>
          <a:xfrm rot="-810961">
            <a:off x="8425478" y="227481"/>
            <a:ext cx="445444" cy="624043"/>
            <a:chOff x="5844975" y="2332175"/>
            <a:chExt cx="513100" cy="718825"/>
          </a:xfrm>
        </p:grpSpPr>
        <p:sp>
          <p:nvSpPr>
            <p:cNvPr id="414" name="Google Shape;414;p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4"/>
          <p:cNvGrpSpPr/>
          <p:nvPr/>
        </p:nvGrpSpPr>
        <p:grpSpPr>
          <a:xfrm rot="-1977932">
            <a:off x="213040" y="4364693"/>
            <a:ext cx="554284" cy="487763"/>
            <a:chOff x="992375" y="2434650"/>
            <a:chExt cx="532025" cy="468175"/>
          </a:xfrm>
        </p:grpSpPr>
        <p:sp>
          <p:nvSpPr>
            <p:cNvPr id="431" name="Google Shape;431;p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6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6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606" name="Google Shape;606;p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0" name="Google Shape;650;p6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6"/>
          <p:cNvSpPr/>
          <p:nvPr/>
        </p:nvSpPr>
        <p:spPr>
          <a:xfrm>
            <a:off x="8463188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6"/>
          <p:cNvSpPr/>
          <p:nvPr/>
        </p:nvSpPr>
        <p:spPr>
          <a:xfrm>
            <a:off x="8085313" y="-430089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4" name="Google Shape;654;p6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655" name="Google Shape;655;p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5" name="Google Shape;675;p6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6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6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678" name="Google Shape;678;p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6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6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6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6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702" name="Google Shape;702;p6"/>
          <p:cNvGrpSpPr/>
          <p:nvPr/>
        </p:nvGrpSpPr>
        <p:grpSpPr>
          <a:xfrm rot="-272344">
            <a:off x="8299364" y="4225365"/>
            <a:ext cx="501177" cy="702122"/>
            <a:chOff x="5844975" y="2332175"/>
            <a:chExt cx="513100" cy="718825"/>
          </a:xfrm>
        </p:grpSpPr>
        <p:sp>
          <p:nvSpPr>
            <p:cNvPr id="703" name="Google Shape;703;p6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6"/>
          <p:cNvGrpSpPr/>
          <p:nvPr/>
        </p:nvGrpSpPr>
        <p:grpSpPr>
          <a:xfrm>
            <a:off x="266788" y="196183"/>
            <a:ext cx="446455" cy="474918"/>
            <a:chOff x="5058400" y="2489025"/>
            <a:chExt cx="419325" cy="446100"/>
          </a:xfrm>
        </p:grpSpPr>
        <p:sp>
          <p:nvSpPr>
            <p:cNvPr id="720" name="Google Shape;720;p6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6"/>
          <p:cNvGrpSpPr/>
          <p:nvPr/>
        </p:nvGrpSpPr>
        <p:grpSpPr>
          <a:xfrm rot="775381">
            <a:off x="8288285" y="157854"/>
            <a:ext cx="523362" cy="460551"/>
            <a:chOff x="992375" y="2434650"/>
            <a:chExt cx="532025" cy="468175"/>
          </a:xfrm>
        </p:grpSpPr>
        <p:sp>
          <p:nvSpPr>
            <p:cNvPr id="736" name="Google Shape;736;p6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7"/>
          <p:cNvSpPr/>
          <p:nvPr/>
        </p:nvSpPr>
        <p:spPr>
          <a:xfrm flipH="1">
            <a:off x="8430763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7"/>
          <p:cNvSpPr/>
          <p:nvPr/>
        </p:nvSpPr>
        <p:spPr>
          <a:xfrm flipH="1">
            <a:off x="8577775" y="4086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7"/>
          <p:cNvSpPr/>
          <p:nvPr/>
        </p:nvSpPr>
        <p:spPr>
          <a:xfrm flipH="1">
            <a:off x="-322909" y="448450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4" name="Google Shape;764;p7"/>
          <p:cNvGrpSpPr/>
          <p:nvPr/>
        </p:nvGrpSpPr>
        <p:grpSpPr>
          <a:xfrm flipH="1">
            <a:off x="278459" y="4524950"/>
            <a:ext cx="518625" cy="565925"/>
            <a:chOff x="2029575" y="2353450"/>
            <a:chExt cx="518625" cy="565925"/>
          </a:xfrm>
        </p:grpSpPr>
        <p:sp>
          <p:nvSpPr>
            <p:cNvPr id="765" name="Google Shape;765;p7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" name="Google Shape;809;p7"/>
          <p:cNvSpPr/>
          <p:nvPr/>
        </p:nvSpPr>
        <p:spPr>
          <a:xfrm flipH="1">
            <a:off x="7845038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7"/>
          <p:cNvSpPr/>
          <p:nvPr/>
        </p:nvSpPr>
        <p:spPr>
          <a:xfrm flipH="1">
            <a:off x="-1008175" y="41698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7"/>
          <p:cNvSpPr/>
          <p:nvPr/>
        </p:nvSpPr>
        <p:spPr>
          <a:xfrm flipH="1">
            <a:off x="-534775" y="-48825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7"/>
          <p:cNvGrpSpPr/>
          <p:nvPr/>
        </p:nvGrpSpPr>
        <p:grpSpPr>
          <a:xfrm flipH="1">
            <a:off x="8335384" y="4355600"/>
            <a:ext cx="478425" cy="383050"/>
            <a:chOff x="6451075" y="3429275"/>
            <a:chExt cx="478425" cy="383050"/>
          </a:xfrm>
        </p:grpSpPr>
        <p:sp>
          <p:nvSpPr>
            <p:cNvPr id="813" name="Google Shape;813;p7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3" name="Google Shape;833;p7"/>
          <p:cNvSpPr/>
          <p:nvPr/>
        </p:nvSpPr>
        <p:spPr>
          <a:xfrm flipH="1">
            <a:off x="4902654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7"/>
          <p:cNvGrpSpPr/>
          <p:nvPr/>
        </p:nvGrpSpPr>
        <p:grpSpPr>
          <a:xfrm flipH="1">
            <a:off x="5594409" y="-118650"/>
            <a:ext cx="478425" cy="383050"/>
            <a:chOff x="6451075" y="3429275"/>
            <a:chExt cx="478425" cy="383050"/>
          </a:xfrm>
        </p:grpSpPr>
        <p:sp>
          <p:nvSpPr>
            <p:cNvPr id="835" name="Google Shape;835;p7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5" name="Google Shape;855;p7"/>
          <p:cNvSpPr/>
          <p:nvPr/>
        </p:nvSpPr>
        <p:spPr>
          <a:xfrm flipH="1">
            <a:off x="4016666" y="4669131"/>
            <a:ext cx="832365" cy="52503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7"/>
          <p:cNvSpPr/>
          <p:nvPr/>
        </p:nvSpPr>
        <p:spPr>
          <a:xfrm flipH="1">
            <a:off x="4518989" y="4990887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7"/>
          <p:cNvSpPr txBox="1">
            <a:spLocks noGrp="1"/>
          </p:cNvSpPr>
          <p:nvPr>
            <p:ph type="title"/>
          </p:nvPr>
        </p:nvSpPr>
        <p:spPr>
          <a:xfrm>
            <a:off x="713250" y="674672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58" name="Google Shape;858;p7"/>
          <p:cNvSpPr txBox="1">
            <a:spLocks noGrp="1"/>
          </p:cNvSpPr>
          <p:nvPr>
            <p:ph type="body" idx="1"/>
          </p:nvPr>
        </p:nvSpPr>
        <p:spPr>
          <a:xfrm>
            <a:off x="1742100" y="1891875"/>
            <a:ext cx="5659800" cy="24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7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59" name="Google Shape;859;p7"/>
          <p:cNvSpPr/>
          <p:nvPr/>
        </p:nvSpPr>
        <p:spPr>
          <a:xfrm flipH="1">
            <a:off x="8594513" y="2749114"/>
            <a:ext cx="832365" cy="52503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7"/>
          <p:cNvSpPr/>
          <p:nvPr/>
        </p:nvSpPr>
        <p:spPr>
          <a:xfrm flipH="1">
            <a:off x="8430739" y="3007096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7"/>
          <p:cNvSpPr/>
          <p:nvPr/>
        </p:nvSpPr>
        <p:spPr>
          <a:xfrm flipH="1">
            <a:off x="-113674" y="1661802"/>
            <a:ext cx="832365" cy="52503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7"/>
          <p:cNvSpPr/>
          <p:nvPr/>
        </p:nvSpPr>
        <p:spPr>
          <a:xfrm flipH="1">
            <a:off x="392327" y="1932696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7"/>
          <p:cNvGrpSpPr/>
          <p:nvPr/>
        </p:nvGrpSpPr>
        <p:grpSpPr>
          <a:xfrm flipH="1">
            <a:off x="-145266" y="1508825"/>
            <a:ext cx="478425" cy="383050"/>
            <a:chOff x="6451075" y="3429275"/>
            <a:chExt cx="478425" cy="383050"/>
          </a:xfrm>
        </p:grpSpPr>
        <p:sp>
          <p:nvSpPr>
            <p:cNvPr id="864" name="Google Shape;864;p7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7"/>
          <p:cNvGrpSpPr/>
          <p:nvPr/>
        </p:nvGrpSpPr>
        <p:grpSpPr>
          <a:xfrm rot="-810961">
            <a:off x="240803" y="4213281"/>
            <a:ext cx="445444" cy="624043"/>
            <a:chOff x="5844975" y="2332175"/>
            <a:chExt cx="513100" cy="718825"/>
          </a:xfrm>
        </p:grpSpPr>
        <p:sp>
          <p:nvSpPr>
            <p:cNvPr id="885" name="Google Shape;885;p7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1" name="Google Shape;901;p7"/>
          <p:cNvGrpSpPr/>
          <p:nvPr/>
        </p:nvGrpSpPr>
        <p:grpSpPr>
          <a:xfrm>
            <a:off x="8246688" y="157445"/>
            <a:ext cx="446455" cy="474918"/>
            <a:chOff x="5058400" y="2489025"/>
            <a:chExt cx="419325" cy="446100"/>
          </a:xfrm>
        </p:grpSpPr>
        <p:sp>
          <p:nvSpPr>
            <p:cNvPr id="902" name="Google Shape;902;p7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7"/>
          <p:cNvGrpSpPr/>
          <p:nvPr/>
        </p:nvGrpSpPr>
        <p:grpSpPr>
          <a:xfrm rot="2937908">
            <a:off x="244279" y="201967"/>
            <a:ext cx="438493" cy="385868"/>
            <a:chOff x="992375" y="2434650"/>
            <a:chExt cx="532025" cy="468175"/>
          </a:xfrm>
        </p:grpSpPr>
        <p:sp>
          <p:nvSpPr>
            <p:cNvPr id="918" name="Google Shape;918;p7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7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7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7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7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7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7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7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7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7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7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7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6"/>
          <p:cNvSpPr/>
          <p:nvPr/>
        </p:nvSpPr>
        <p:spPr>
          <a:xfrm>
            <a:off x="-1" y="18855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16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6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16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16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16"/>
          <p:cNvSpPr/>
          <p:nvPr/>
        </p:nvSpPr>
        <p:spPr>
          <a:xfrm>
            <a:off x="511273" y="-35741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16"/>
          <p:cNvGrpSpPr/>
          <p:nvPr/>
        </p:nvGrpSpPr>
        <p:grpSpPr>
          <a:xfrm>
            <a:off x="511275" y="-170875"/>
            <a:ext cx="518625" cy="565925"/>
            <a:chOff x="2029575" y="2353450"/>
            <a:chExt cx="518625" cy="565925"/>
          </a:xfrm>
        </p:grpSpPr>
        <p:sp>
          <p:nvSpPr>
            <p:cNvPr id="1978" name="Google Shape;1978;p1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16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2023" name="Google Shape;2023;p1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16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2068" name="Google Shape;2068;p1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8" name="Google Shape;2088;p16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89" name="Google Shape;2089;p16"/>
          <p:cNvSpPr txBox="1">
            <a:spLocks noGrp="1"/>
          </p:cNvSpPr>
          <p:nvPr>
            <p:ph type="subTitle" idx="1"/>
          </p:nvPr>
        </p:nvSpPr>
        <p:spPr>
          <a:xfrm>
            <a:off x="869413" y="2337875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0" name="Google Shape;2090;p16"/>
          <p:cNvSpPr txBox="1">
            <a:spLocks noGrp="1"/>
          </p:cNvSpPr>
          <p:nvPr>
            <p:ph type="subTitle" idx="2"/>
          </p:nvPr>
        </p:nvSpPr>
        <p:spPr>
          <a:xfrm>
            <a:off x="3354502" y="2337875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16"/>
          <p:cNvSpPr txBox="1">
            <a:spLocks noGrp="1"/>
          </p:cNvSpPr>
          <p:nvPr>
            <p:ph type="subTitle" idx="3"/>
          </p:nvPr>
        </p:nvSpPr>
        <p:spPr>
          <a:xfrm>
            <a:off x="5839539" y="2337875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2" name="Google Shape;2092;p16"/>
          <p:cNvSpPr txBox="1">
            <a:spLocks noGrp="1"/>
          </p:cNvSpPr>
          <p:nvPr>
            <p:ph type="subTitle" idx="4"/>
          </p:nvPr>
        </p:nvSpPr>
        <p:spPr>
          <a:xfrm>
            <a:off x="869413" y="3658230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16"/>
          <p:cNvSpPr txBox="1">
            <a:spLocks noGrp="1"/>
          </p:cNvSpPr>
          <p:nvPr>
            <p:ph type="subTitle" idx="5"/>
          </p:nvPr>
        </p:nvSpPr>
        <p:spPr>
          <a:xfrm>
            <a:off x="3354502" y="3658230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4" name="Google Shape;2094;p16"/>
          <p:cNvSpPr txBox="1">
            <a:spLocks noGrp="1"/>
          </p:cNvSpPr>
          <p:nvPr>
            <p:ph type="title" idx="6"/>
          </p:nvPr>
        </p:nvSpPr>
        <p:spPr>
          <a:xfrm>
            <a:off x="3621750" y="319577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5" name="Google Shape;2095;p16"/>
          <p:cNvSpPr txBox="1">
            <a:spLocks noGrp="1"/>
          </p:cNvSpPr>
          <p:nvPr>
            <p:ph type="subTitle" idx="7"/>
          </p:nvPr>
        </p:nvSpPr>
        <p:spPr>
          <a:xfrm>
            <a:off x="5839539" y="3658230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6" name="Google Shape;2096;p16"/>
          <p:cNvSpPr txBox="1">
            <a:spLocks noGrp="1"/>
          </p:cNvSpPr>
          <p:nvPr>
            <p:ph type="title" idx="8"/>
          </p:nvPr>
        </p:nvSpPr>
        <p:spPr>
          <a:xfrm>
            <a:off x="1136713" y="319577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7" name="Google Shape;2097;p16"/>
          <p:cNvSpPr txBox="1">
            <a:spLocks noGrp="1"/>
          </p:cNvSpPr>
          <p:nvPr>
            <p:ph type="title" idx="9"/>
          </p:nvPr>
        </p:nvSpPr>
        <p:spPr>
          <a:xfrm>
            <a:off x="6106839" y="319577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8" name="Google Shape;2098;p16"/>
          <p:cNvSpPr txBox="1">
            <a:spLocks noGrp="1"/>
          </p:cNvSpPr>
          <p:nvPr>
            <p:ph type="title" idx="13"/>
          </p:nvPr>
        </p:nvSpPr>
        <p:spPr>
          <a:xfrm>
            <a:off x="3621750" y="188062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9" name="Google Shape;2099;p16"/>
          <p:cNvSpPr txBox="1">
            <a:spLocks noGrp="1"/>
          </p:cNvSpPr>
          <p:nvPr>
            <p:ph type="title" idx="14"/>
          </p:nvPr>
        </p:nvSpPr>
        <p:spPr>
          <a:xfrm>
            <a:off x="1136713" y="188062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00" name="Google Shape;2100;p16"/>
          <p:cNvSpPr txBox="1">
            <a:spLocks noGrp="1"/>
          </p:cNvSpPr>
          <p:nvPr>
            <p:ph type="title" idx="15"/>
          </p:nvPr>
        </p:nvSpPr>
        <p:spPr>
          <a:xfrm>
            <a:off x="6106839" y="188062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101" name="Google Shape;2101;p16"/>
          <p:cNvGrpSpPr/>
          <p:nvPr/>
        </p:nvGrpSpPr>
        <p:grpSpPr>
          <a:xfrm rot="-810961">
            <a:off x="8220053" y="151019"/>
            <a:ext cx="445444" cy="624043"/>
            <a:chOff x="5844975" y="2332175"/>
            <a:chExt cx="513100" cy="718825"/>
          </a:xfrm>
        </p:grpSpPr>
        <p:sp>
          <p:nvSpPr>
            <p:cNvPr id="2102" name="Google Shape;2102;p16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8" name="Google Shape;2118;p16"/>
          <p:cNvGrpSpPr/>
          <p:nvPr/>
        </p:nvGrpSpPr>
        <p:grpSpPr>
          <a:xfrm rot="-1046298">
            <a:off x="272727" y="395287"/>
            <a:ext cx="329143" cy="447354"/>
            <a:chOff x="3396200" y="2417300"/>
            <a:chExt cx="346825" cy="471325"/>
          </a:xfrm>
        </p:grpSpPr>
        <p:sp>
          <p:nvSpPr>
            <p:cNvPr id="2119" name="Google Shape;2119;p16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16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2140" name="Google Shape;2140;p16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5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19"/>
          <p:cNvSpPr/>
          <p:nvPr/>
        </p:nvSpPr>
        <p:spPr>
          <a:xfrm>
            <a:off x="8603938" y="-118639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19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9" name="Google Shape;2389;p19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2390" name="Google Shape;2390;p19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9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9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9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9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9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9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9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9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9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9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9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9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9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9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9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9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9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9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9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9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9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9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4" name="Google Shape;2434;p19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19"/>
          <p:cNvSpPr/>
          <p:nvPr/>
        </p:nvSpPr>
        <p:spPr>
          <a:xfrm>
            <a:off x="8430763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19"/>
          <p:cNvSpPr/>
          <p:nvPr/>
        </p:nvSpPr>
        <p:spPr>
          <a:xfrm>
            <a:off x="7845850" y="-56221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7" name="Google Shape;2437;p19"/>
          <p:cNvGrpSpPr/>
          <p:nvPr/>
        </p:nvGrpSpPr>
        <p:grpSpPr>
          <a:xfrm>
            <a:off x="8336550" y="55125"/>
            <a:ext cx="478425" cy="383050"/>
            <a:chOff x="6451075" y="3429275"/>
            <a:chExt cx="478425" cy="383050"/>
          </a:xfrm>
        </p:grpSpPr>
        <p:sp>
          <p:nvSpPr>
            <p:cNvPr id="2438" name="Google Shape;2438;p1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8" name="Google Shape;2458;p19"/>
          <p:cNvSpPr/>
          <p:nvPr/>
        </p:nvSpPr>
        <p:spPr>
          <a:xfrm>
            <a:off x="5216475" y="477258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19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19"/>
          <p:cNvSpPr/>
          <p:nvPr/>
        </p:nvSpPr>
        <p:spPr>
          <a:xfrm>
            <a:off x="5669575" y="506945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19"/>
          <p:cNvSpPr/>
          <p:nvPr/>
        </p:nvSpPr>
        <p:spPr>
          <a:xfrm>
            <a:off x="-84900" y="4463128"/>
            <a:ext cx="705092" cy="444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19"/>
          <p:cNvSpPr/>
          <p:nvPr/>
        </p:nvSpPr>
        <p:spPr>
          <a:xfrm>
            <a:off x="230950" y="4708915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3" name="Google Shape;2463;p19"/>
          <p:cNvGrpSpPr/>
          <p:nvPr/>
        </p:nvGrpSpPr>
        <p:grpSpPr>
          <a:xfrm>
            <a:off x="-84900" y="4841150"/>
            <a:ext cx="478425" cy="383050"/>
            <a:chOff x="6451075" y="3429275"/>
            <a:chExt cx="478425" cy="383050"/>
          </a:xfrm>
        </p:grpSpPr>
        <p:sp>
          <p:nvSpPr>
            <p:cNvPr id="2464" name="Google Shape;2464;p1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4" name="Google Shape;2484;p19"/>
          <p:cNvSpPr/>
          <p:nvPr/>
        </p:nvSpPr>
        <p:spPr>
          <a:xfrm>
            <a:off x="3735925" y="-118647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19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486" name="Google Shape;2486;p19"/>
          <p:cNvGrpSpPr/>
          <p:nvPr/>
        </p:nvGrpSpPr>
        <p:grpSpPr>
          <a:xfrm>
            <a:off x="8352526" y="4448070"/>
            <a:ext cx="446455" cy="474918"/>
            <a:chOff x="5058400" y="2489025"/>
            <a:chExt cx="419325" cy="446100"/>
          </a:xfrm>
        </p:grpSpPr>
        <p:sp>
          <p:nvSpPr>
            <p:cNvPr id="2487" name="Google Shape;2487;p19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9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9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9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9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9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9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9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9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9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9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9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9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9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9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2" name="Google Shape;2502;p19"/>
          <p:cNvGrpSpPr/>
          <p:nvPr/>
        </p:nvGrpSpPr>
        <p:grpSpPr>
          <a:xfrm rot="568359">
            <a:off x="180505" y="159926"/>
            <a:ext cx="534040" cy="469948"/>
            <a:chOff x="992375" y="2434650"/>
            <a:chExt cx="532025" cy="468175"/>
          </a:xfrm>
        </p:grpSpPr>
        <p:sp>
          <p:nvSpPr>
            <p:cNvPr id="2503" name="Google Shape;2503;p1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60" r:id="rId7"/>
    <p:sldLayoutId id="2147483662" r:id="rId8"/>
    <p:sldLayoutId id="2147483665" r:id="rId9"/>
    <p:sldLayoutId id="2147483666" r:id="rId10"/>
    <p:sldLayoutId id="2147483669" r:id="rId11"/>
    <p:sldLayoutId id="2147483671" r:id="rId12"/>
    <p:sldLayoutId id="2147483675" r:id="rId13"/>
    <p:sldLayoutId id="2147483678" r:id="rId14"/>
    <p:sldLayoutId id="214748367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audio" Target="../media/audio9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image" Target="../media/image4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12" Type="http://schemas.openxmlformats.org/officeDocument/2006/relationships/slide" Target="slide11.xml"/><Relationship Id="rId17" Type="http://schemas.openxmlformats.org/officeDocument/2006/relationships/slide" Target="slide15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png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Unit9: What are they doing?</a:t>
            </a:r>
            <a:endParaRPr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3763759" y="2843763"/>
            <a:ext cx="1616482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Lesson 3</a:t>
            </a:r>
            <a:endParaRPr dirty="0"/>
          </a:p>
        </p:txBody>
      </p:sp>
      <p:sp>
        <p:nvSpPr>
          <p:cNvPr id="4" name="Google Shape;4339;p39">
            <a:extLst>
              <a:ext uri="{FF2B5EF4-FFF2-40B4-BE49-F238E27FC236}">
                <a16:creationId xmlns:a16="http://schemas.microsoft.com/office/drawing/2014/main" id="{E0C54C90-5D3C-458B-9CC3-CB9A8FC5EF6C}"/>
              </a:ext>
            </a:extLst>
          </p:cNvPr>
          <p:cNvSpPr txBox="1">
            <a:spLocks/>
          </p:cNvSpPr>
          <p:nvPr/>
        </p:nvSpPr>
        <p:spPr>
          <a:xfrm>
            <a:off x="3305163" y="3324363"/>
            <a:ext cx="2533674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vi-VN" dirty="0"/>
              <a:t>Teacher: Ngoc Khue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8" grpId="0"/>
      <p:bldP spid="4339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>
            <a:extLst>
              <a:ext uri="{FF2B5EF4-FFF2-40B4-BE49-F238E27FC236}">
                <a16:creationId xmlns:a16="http://schemas.microsoft.com/office/drawing/2014/main" id="{110ED9FB-5B6E-4B40-8CBD-B47CA1092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971430" y="780787"/>
            <a:ext cx="3060831" cy="3071496"/>
          </a:xfrm>
          <a:prstGeom prst="rect">
            <a:avLst/>
          </a:prstGeom>
        </p:spPr>
      </p:pic>
      <p:pic>
        <p:nvPicPr>
          <p:cNvPr id="3" name="ndhoi">
            <a:extLst>
              <a:ext uri="{FF2B5EF4-FFF2-40B4-BE49-F238E27FC236}">
                <a16:creationId xmlns:a16="http://schemas.microsoft.com/office/drawing/2014/main" id="{2C1F54DF-EF24-4995-A07E-37D130836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043216" y="394696"/>
            <a:ext cx="4878559" cy="4091777"/>
          </a:xfrm>
          <a:prstGeom prst="rect">
            <a:avLst/>
          </a:prstGeom>
        </p:spPr>
      </p:pic>
      <p:pic>
        <p:nvPicPr>
          <p:cNvPr id="4" name="5">
            <a:extLst>
              <a:ext uri="{FF2B5EF4-FFF2-40B4-BE49-F238E27FC236}">
                <a16:creationId xmlns:a16="http://schemas.microsoft.com/office/drawing/2014/main" id="{A784E528-7987-4D64-ADCA-CA7FC583E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545982" y="3517369"/>
            <a:ext cx="952603" cy="1421418"/>
          </a:xfrm>
          <a:prstGeom prst="rect">
            <a:avLst/>
          </a:prstGeom>
        </p:spPr>
      </p:pic>
      <p:sp>
        <p:nvSpPr>
          <p:cNvPr id="6" name="asw">
            <a:extLst>
              <a:ext uri="{FF2B5EF4-FFF2-40B4-BE49-F238E27FC236}">
                <a16:creationId xmlns:a16="http://schemas.microsoft.com/office/drawing/2014/main" id="{41B47EE6-4853-41C6-997B-D9EF0E6CB798}"/>
              </a:ext>
            </a:extLst>
          </p:cNvPr>
          <p:cNvSpPr/>
          <p:nvPr/>
        </p:nvSpPr>
        <p:spPr>
          <a:xfrm>
            <a:off x="4045290" y="4403652"/>
            <a:ext cx="1547942" cy="51840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0BF55A90-B828-44B1-A036-D392C412626D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841668A4-B400-4F6C-96E4-40DC3D08A1DC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9AFD1DC6-8933-4F09-9ABA-64078CD28EC4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2D2A9262-C103-4487-9ECE-2DF653B90B91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62D41B35-996C-4DA5-883A-38721B9EBEE7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1842CAC0-A5C9-4B6B-A8BE-0DB4A8CAC6A5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7">
            <a:extLst>
              <a:ext uri="{FF2B5EF4-FFF2-40B4-BE49-F238E27FC236}">
                <a16:creationId xmlns:a16="http://schemas.microsoft.com/office/drawing/2014/main" id="{AAF59460-35E3-47F1-83C5-B35F5A069C78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802EB1ED-960F-46BD-B71F-DA096DFC59CF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D8BA28EC-6D8F-4A91-8A61-CEC5EF5FDEB1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id="{FD45658E-D015-475A-8BC7-66014E421D3C}"/>
              </a:ext>
            </a:extLst>
          </p:cNvPr>
          <p:cNvSpPr/>
          <p:nvPr/>
        </p:nvSpPr>
        <p:spPr>
          <a:xfrm>
            <a:off x="6767732" y="1695565"/>
            <a:ext cx="1264524" cy="1264524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10">
            <a:extLst>
              <a:ext uri="{FF2B5EF4-FFF2-40B4-BE49-F238E27FC236}">
                <a16:creationId xmlns:a16="http://schemas.microsoft.com/office/drawing/2014/main" id="{F0227450-16AF-44CD-8B49-EBB24A5333BB}"/>
              </a:ext>
            </a:extLst>
          </p:cNvPr>
          <p:cNvSpPr/>
          <p:nvPr/>
        </p:nvSpPr>
        <p:spPr>
          <a:xfrm>
            <a:off x="6442660" y="1767818"/>
            <a:ext cx="2105765" cy="13455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Time’s up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1E9110-9D9D-4C42-8FE9-3477C9992AC9}"/>
              </a:ext>
            </a:extLst>
          </p:cNvPr>
          <p:cNvGrpSpPr/>
          <p:nvPr/>
        </p:nvGrpSpPr>
        <p:grpSpPr>
          <a:xfrm>
            <a:off x="5971430" y="780787"/>
            <a:ext cx="3060831" cy="3071496"/>
            <a:chOff x="7128115" y="204352"/>
            <a:chExt cx="4914900" cy="4932025"/>
          </a:xfrm>
        </p:grpSpPr>
        <p:pic>
          <p:nvPicPr>
            <p:cNvPr id="19" name="star">
              <a:extLst>
                <a:ext uri="{FF2B5EF4-FFF2-40B4-BE49-F238E27FC236}">
                  <a16:creationId xmlns:a16="http://schemas.microsoft.com/office/drawing/2014/main" id="{5EE3CC06-82F8-455D-99A4-8EFE0404C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C65E9E88-C0E2-47E1-B590-25716173D4DA}"/>
                </a:ext>
              </a:extLst>
            </p:cNvPr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 is writing a dictation.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24989C0F-9310-49A0-8DA8-8B527C4920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7013200" y="3301338"/>
            <a:ext cx="1209193" cy="1384813"/>
          </a:xfrm>
          <a:prstGeom prst="rect">
            <a:avLst/>
          </a:prstGeom>
        </p:spPr>
      </p:pic>
      <p:sp>
        <p:nvSpPr>
          <p:cNvPr id="22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EFD449D3-91FA-4DDE-B3C5-DAA85452E115}"/>
              </a:ext>
            </a:extLst>
          </p:cNvPr>
          <p:cNvSpPr/>
          <p:nvPr/>
        </p:nvSpPr>
        <p:spPr>
          <a:xfrm>
            <a:off x="7955990" y="4395025"/>
            <a:ext cx="917666" cy="44428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6104B9-3E40-440F-80DD-188ADDD1842A}"/>
              </a:ext>
            </a:extLst>
          </p:cNvPr>
          <p:cNvSpPr txBox="1"/>
          <p:nvPr/>
        </p:nvSpPr>
        <p:spPr>
          <a:xfrm>
            <a:off x="2066582" y="1444724"/>
            <a:ext cx="3381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What is she doing?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DDE1656-1D92-4F3D-909C-DA5A2728E2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874" b="65937"/>
          <a:stretch/>
        </p:blipFill>
        <p:spPr>
          <a:xfrm>
            <a:off x="1988271" y="2373163"/>
            <a:ext cx="3173291" cy="15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1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>
            <a:extLst>
              <a:ext uri="{FF2B5EF4-FFF2-40B4-BE49-F238E27FC236}">
                <a16:creationId xmlns:a16="http://schemas.microsoft.com/office/drawing/2014/main" id="{4913B334-9DAC-41BF-88B5-6808B7B72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836257" y="645143"/>
            <a:ext cx="3196004" cy="3207140"/>
          </a:xfrm>
          <a:prstGeom prst="rect">
            <a:avLst/>
          </a:prstGeom>
        </p:spPr>
      </p:pic>
      <p:pic>
        <p:nvPicPr>
          <p:cNvPr id="3" name="ndhoi">
            <a:extLst>
              <a:ext uri="{FF2B5EF4-FFF2-40B4-BE49-F238E27FC236}">
                <a16:creationId xmlns:a16="http://schemas.microsoft.com/office/drawing/2014/main" id="{7EE40A19-60C7-4542-B177-15CD1F0A4C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847232" y="598729"/>
            <a:ext cx="5094006" cy="4272478"/>
          </a:xfrm>
          <a:prstGeom prst="rect">
            <a:avLst/>
          </a:prstGeom>
        </p:spPr>
      </p:pic>
      <p:pic>
        <p:nvPicPr>
          <p:cNvPr id="4" name="5">
            <a:extLst>
              <a:ext uri="{FF2B5EF4-FFF2-40B4-BE49-F238E27FC236}">
                <a16:creationId xmlns:a16="http://schemas.microsoft.com/office/drawing/2014/main" id="{9FF2C899-7EE8-4F25-9148-CC2848C9E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503913" y="3454595"/>
            <a:ext cx="994672" cy="1484191"/>
          </a:xfrm>
          <a:prstGeom prst="rect">
            <a:avLst/>
          </a:prstGeom>
        </p:spPr>
      </p:pic>
      <p:sp>
        <p:nvSpPr>
          <p:cNvPr id="6" name="asw">
            <a:extLst>
              <a:ext uri="{FF2B5EF4-FFF2-40B4-BE49-F238E27FC236}">
                <a16:creationId xmlns:a16="http://schemas.microsoft.com/office/drawing/2014/main" id="{0D171D55-58FA-4A09-B2B4-D3AF407931DD}"/>
              </a:ext>
            </a:extLst>
          </p:cNvPr>
          <p:cNvSpPr/>
          <p:nvPr/>
        </p:nvSpPr>
        <p:spPr>
          <a:xfrm>
            <a:off x="3976929" y="4380758"/>
            <a:ext cx="1616303" cy="541302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8D2F87FE-3169-4679-9DD5-E42CFD417D50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843CADB2-43F7-45E9-A226-96518E72100E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83C763E6-CC8C-41F2-B391-4CD8DA1FCFF6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5C601609-A64F-4DF7-A0AE-2F0062126578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BB4FB579-F2B7-4619-B122-FA4B86A7EB84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AA8D4E62-36E8-4EB6-A92C-8AAEDD382BCE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7">
            <a:extLst>
              <a:ext uri="{FF2B5EF4-FFF2-40B4-BE49-F238E27FC236}">
                <a16:creationId xmlns:a16="http://schemas.microsoft.com/office/drawing/2014/main" id="{E3E57D2F-6850-49B1-96EB-4C3BC4AF82A1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FF9295C0-B058-4D12-9045-BA1C067C097E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D26001E4-0B30-4E5D-9E9A-33E0EC5E160F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id="{AC889871-6F70-4A24-91FC-9F0DBDB7B918}"/>
              </a:ext>
            </a:extLst>
          </p:cNvPr>
          <p:cNvSpPr/>
          <p:nvPr/>
        </p:nvSpPr>
        <p:spPr>
          <a:xfrm>
            <a:off x="6711888" y="1639721"/>
            <a:ext cx="1320368" cy="132036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10">
            <a:extLst>
              <a:ext uri="{FF2B5EF4-FFF2-40B4-BE49-F238E27FC236}">
                <a16:creationId xmlns:a16="http://schemas.microsoft.com/office/drawing/2014/main" id="{0E7752A6-AA86-4151-B1D8-5AE5E1277EC9}"/>
              </a:ext>
            </a:extLst>
          </p:cNvPr>
          <p:cNvSpPr/>
          <p:nvPr/>
        </p:nvSpPr>
        <p:spPr>
          <a:xfrm>
            <a:off x="6349666" y="1708396"/>
            <a:ext cx="2198760" cy="140495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Time’s up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74FB56-EABC-41DA-A498-D1FB4025113B}"/>
              </a:ext>
            </a:extLst>
          </p:cNvPr>
          <p:cNvGrpSpPr/>
          <p:nvPr/>
        </p:nvGrpSpPr>
        <p:grpSpPr>
          <a:xfrm>
            <a:off x="5836257" y="645143"/>
            <a:ext cx="3196004" cy="3207140"/>
            <a:chOff x="7128115" y="204352"/>
            <a:chExt cx="4914900" cy="4932025"/>
          </a:xfrm>
        </p:grpSpPr>
        <p:pic>
          <p:nvPicPr>
            <p:cNvPr id="19" name="star">
              <a:extLst>
                <a:ext uri="{FF2B5EF4-FFF2-40B4-BE49-F238E27FC236}">
                  <a16:creationId xmlns:a16="http://schemas.microsoft.com/office/drawing/2014/main" id="{D4B5BDFD-CFB8-440F-925E-41FC742D5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53BFF8FD-2B63-408F-986C-14B4D3D8DE00}"/>
                </a:ext>
              </a:extLst>
            </p:cNvPr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A05F2E3B-0606-4769-A755-209E009F2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959800" y="3240182"/>
            <a:ext cx="1262594" cy="1445970"/>
          </a:xfrm>
          <a:prstGeom prst="rect">
            <a:avLst/>
          </a:prstGeom>
        </p:spPr>
      </p:pic>
      <p:sp>
        <p:nvSpPr>
          <p:cNvPr id="22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A21EBCF2-63B7-44E5-92FF-1E5EA61CFA2A}"/>
              </a:ext>
            </a:extLst>
          </p:cNvPr>
          <p:cNvSpPr/>
          <p:nvPr/>
        </p:nvSpPr>
        <p:spPr>
          <a:xfrm>
            <a:off x="7792278" y="4373995"/>
            <a:ext cx="826625" cy="497212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34F18C-4125-4C05-AE59-9566347B33AA}"/>
              </a:ext>
            </a:extLst>
          </p:cNvPr>
          <p:cNvSpPr/>
          <p:nvPr/>
        </p:nvSpPr>
        <p:spPr>
          <a:xfrm>
            <a:off x="1629196" y="1808634"/>
            <a:ext cx="396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___ he doing?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7A56DE-776F-4400-9AC4-9C97F51EFC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51865" r="51600" b="14650"/>
          <a:stretch/>
        </p:blipFill>
        <p:spPr>
          <a:xfrm>
            <a:off x="2019171" y="2618562"/>
            <a:ext cx="3165035" cy="15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>
            <a:extLst>
              <a:ext uri="{FF2B5EF4-FFF2-40B4-BE49-F238E27FC236}">
                <a16:creationId xmlns:a16="http://schemas.microsoft.com/office/drawing/2014/main" id="{8E47DB7F-7284-4A2F-B5F9-936F1A165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788550" y="597270"/>
            <a:ext cx="3243711" cy="3255013"/>
          </a:xfrm>
          <a:prstGeom prst="rect">
            <a:avLst/>
          </a:prstGeom>
        </p:spPr>
      </p:pic>
      <p:pic>
        <p:nvPicPr>
          <p:cNvPr id="3" name="ndhoi">
            <a:extLst>
              <a:ext uri="{FF2B5EF4-FFF2-40B4-BE49-F238E27FC236}">
                <a16:creationId xmlns:a16="http://schemas.microsoft.com/office/drawing/2014/main" id="{103537A5-0357-49CF-A805-89B115C1F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39836" y="472225"/>
            <a:ext cx="5170045" cy="4336254"/>
          </a:xfrm>
          <a:prstGeom prst="rect">
            <a:avLst/>
          </a:prstGeom>
        </p:spPr>
      </p:pic>
      <p:pic>
        <p:nvPicPr>
          <p:cNvPr id="4" name="5">
            <a:extLst>
              <a:ext uri="{FF2B5EF4-FFF2-40B4-BE49-F238E27FC236}">
                <a16:creationId xmlns:a16="http://schemas.microsoft.com/office/drawing/2014/main" id="{1943936D-0749-44E7-B085-2894551167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89065" y="3432439"/>
            <a:ext cx="1009520" cy="1506347"/>
          </a:xfrm>
          <a:prstGeom prst="rect">
            <a:avLst/>
          </a:prstGeom>
        </p:spPr>
      </p:pic>
      <p:sp>
        <p:nvSpPr>
          <p:cNvPr id="6" name="asw">
            <a:extLst>
              <a:ext uri="{FF2B5EF4-FFF2-40B4-BE49-F238E27FC236}">
                <a16:creationId xmlns:a16="http://schemas.microsoft.com/office/drawing/2014/main" id="{14B9F55A-C95F-4F20-86C7-4264641B93D9}"/>
              </a:ext>
            </a:extLst>
          </p:cNvPr>
          <p:cNvSpPr/>
          <p:nvPr/>
        </p:nvSpPr>
        <p:spPr>
          <a:xfrm>
            <a:off x="3952803" y="4372678"/>
            <a:ext cx="1640429" cy="549382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B9B43E9A-03D3-4FC1-9570-661CCFF3C987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2DE2CEB2-E7B8-404E-BDE5-C3E1C66F4A28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3FDC4423-6491-4916-9FD3-6F1CD8D1F125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71013F17-CAF7-4F3D-B438-FA3076EC4DA8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BF50D421-3EAA-4567-9361-529FC1C82F31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5E7B571C-47BB-444D-8633-E28B362D76C3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7">
            <a:extLst>
              <a:ext uri="{FF2B5EF4-FFF2-40B4-BE49-F238E27FC236}">
                <a16:creationId xmlns:a16="http://schemas.microsoft.com/office/drawing/2014/main" id="{E57F289C-D3B9-4C4B-ACF8-11521ACE7E6E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29EF1C9B-17A1-4950-932B-724DFC694577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8FC14592-BF99-432D-960D-332206DF3848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id="{7D5618FE-A1F1-44DC-B08C-6C5CA6F553C7}"/>
              </a:ext>
            </a:extLst>
          </p:cNvPr>
          <p:cNvSpPr/>
          <p:nvPr/>
        </p:nvSpPr>
        <p:spPr>
          <a:xfrm>
            <a:off x="6692179" y="1620012"/>
            <a:ext cx="1340077" cy="134007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10">
            <a:extLst>
              <a:ext uri="{FF2B5EF4-FFF2-40B4-BE49-F238E27FC236}">
                <a16:creationId xmlns:a16="http://schemas.microsoft.com/office/drawing/2014/main" id="{4DB19279-8DDC-48F2-B11B-341B98540B10}"/>
              </a:ext>
            </a:extLst>
          </p:cNvPr>
          <p:cNvSpPr/>
          <p:nvPr/>
        </p:nvSpPr>
        <p:spPr>
          <a:xfrm>
            <a:off x="6316844" y="1687424"/>
            <a:ext cx="2231581" cy="1425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Time’s up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5DE838-DCAE-4187-9C65-AAC2F21C5429}"/>
              </a:ext>
            </a:extLst>
          </p:cNvPr>
          <p:cNvGrpSpPr/>
          <p:nvPr/>
        </p:nvGrpSpPr>
        <p:grpSpPr>
          <a:xfrm>
            <a:off x="5810778" y="597269"/>
            <a:ext cx="3243711" cy="3255013"/>
            <a:chOff x="7128115" y="204352"/>
            <a:chExt cx="4914900" cy="4932025"/>
          </a:xfrm>
        </p:grpSpPr>
        <p:pic>
          <p:nvPicPr>
            <p:cNvPr id="19" name="star">
              <a:extLst>
                <a:ext uri="{FF2B5EF4-FFF2-40B4-BE49-F238E27FC236}">
                  <a16:creationId xmlns:a16="http://schemas.microsoft.com/office/drawing/2014/main" id="{953EFA1C-DAB5-4164-BF0C-02A912D79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BA04E497-B96D-467C-855D-2E2C45D2CCB2}"/>
                </a:ext>
              </a:extLst>
            </p:cNvPr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92A3D621-C4C0-4691-B06F-D1CB6DFE1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940952" y="3218598"/>
            <a:ext cx="1281441" cy="1467554"/>
          </a:xfrm>
          <a:prstGeom prst="rect">
            <a:avLst/>
          </a:prstGeom>
        </p:spPr>
      </p:pic>
      <p:sp>
        <p:nvSpPr>
          <p:cNvPr id="22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9E21BEAF-E57E-42C6-BE68-94857946377C}"/>
              </a:ext>
            </a:extLst>
          </p:cNvPr>
          <p:cNvSpPr/>
          <p:nvPr/>
        </p:nvSpPr>
        <p:spPr>
          <a:xfrm>
            <a:off x="7736620" y="4366574"/>
            <a:ext cx="882284" cy="549382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E3076C-071C-4DF2-B66D-675CCBAF58CA}"/>
              </a:ext>
            </a:extLst>
          </p:cNvPr>
          <p:cNvSpPr/>
          <p:nvPr/>
        </p:nvSpPr>
        <p:spPr>
          <a:xfrm>
            <a:off x="1680740" y="1796198"/>
            <a:ext cx="3529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___ she doing?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9DA085-9045-4919-BE4B-F8DC285E1F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77" t="51441" r="375" b="15780"/>
          <a:stretch/>
        </p:blipFill>
        <p:spPr>
          <a:xfrm>
            <a:off x="1780928" y="2615899"/>
            <a:ext cx="3149045" cy="150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>
            <a:extLst>
              <a:ext uri="{FF2B5EF4-FFF2-40B4-BE49-F238E27FC236}">
                <a16:creationId xmlns:a16="http://schemas.microsoft.com/office/drawing/2014/main" id="{8E0F6414-C3F8-4155-A03A-E1B75105B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772647" y="581311"/>
            <a:ext cx="3259614" cy="3270972"/>
          </a:xfrm>
          <a:prstGeom prst="rect">
            <a:avLst/>
          </a:prstGeom>
        </p:spPr>
      </p:pic>
      <p:pic>
        <p:nvPicPr>
          <p:cNvPr id="3" name="ndhoi">
            <a:extLst>
              <a:ext uri="{FF2B5EF4-FFF2-40B4-BE49-F238E27FC236}">
                <a16:creationId xmlns:a16="http://schemas.microsoft.com/office/drawing/2014/main" id="{186CBB90-EBFE-4646-ACB0-C17C255C7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72400" y="513021"/>
            <a:ext cx="5195392" cy="4357513"/>
          </a:xfrm>
          <a:prstGeom prst="rect">
            <a:avLst/>
          </a:prstGeom>
        </p:spPr>
      </p:pic>
      <p:pic>
        <p:nvPicPr>
          <p:cNvPr id="4" name="5">
            <a:extLst>
              <a:ext uri="{FF2B5EF4-FFF2-40B4-BE49-F238E27FC236}">
                <a16:creationId xmlns:a16="http://schemas.microsoft.com/office/drawing/2014/main" id="{5D76BCF7-5EC2-429A-A987-DEFC74EF41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84116" y="3425055"/>
            <a:ext cx="1014469" cy="1513731"/>
          </a:xfrm>
          <a:prstGeom prst="rect">
            <a:avLst/>
          </a:prstGeom>
        </p:spPr>
      </p:pic>
      <p:sp>
        <p:nvSpPr>
          <p:cNvPr id="6" name="asw">
            <a:extLst>
              <a:ext uri="{FF2B5EF4-FFF2-40B4-BE49-F238E27FC236}">
                <a16:creationId xmlns:a16="http://schemas.microsoft.com/office/drawing/2014/main" id="{15EE59A4-8543-4B60-8C1A-E0F5A0F8E752}"/>
              </a:ext>
            </a:extLst>
          </p:cNvPr>
          <p:cNvSpPr/>
          <p:nvPr/>
        </p:nvSpPr>
        <p:spPr>
          <a:xfrm>
            <a:off x="3944760" y="4369985"/>
            <a:ext cx="1648472" cy="552075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DF12C02E-7012-4E0E-9257-E352D076097A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13CB4ED4-F065-4758-B61E-F5A9E245351A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B0C2EE9F-7A99-4A05-B50B-43A990DA9913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6E1C1A3D-7189-4073-807F-E4DC235E1D9C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AAF7031B-2676-4AC9-BC1A-1CF7587C0FAD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3DF58B36-D223-43E6-8D10-51F47E1ACAF9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7">
            <a:extLst>
              <a:ext uri="{FF2B5EF4-FFF2-40B4-BE49-F238E27FC236}">
                <a16:creationId xmlns:a16="http://schemas.microsoft.com/office/drawing/2014/main" id="{19DFD747-06A8-4DCE-B9A2-40E39513C932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02A54FD1-AA9D-40BA-880D-1CB148F8BA9E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B67B9652-8372-4980-9371-D4DBA21AB77E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id="{91082EB1-D4EB-4919-BA52-E3B773C61BEE}"/>
              </a:ext>
            </a:extLst>
          </p:cNvPr>
          <p:cNvSpPr/>
          <p:nvPr/>
        </p:nvSpPr>
        <p:spPr>
          <a:xfrm>
            <a:off x="6685609" y="1613442"/>
            <a:ext cx="1346647" cy="134664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10">
            <a:extLst>
              <a:ext uri="{FF2B5EF4-FFF2-40B4-BE49-F238E27FC236}">
                <a16:creationId xmlns:a16="http://schemas.microsoft.com/office/drawing/2014/main" id="{7C48C7ED-3373-481E-81A9-DE68F27950D2}"/>
              </a:ext>
            </a:extLst>
          </p:cNvPr>
          <p:cNvSpPr/>
          <p:nvPr/>
        </p:nvSpPr>
        <p:spPr>
          <a:xfrm>
            <a:off x="6305904" y="1680432"/>
            <a:ext cx="2242522" cy="143291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Time’s up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19EC34-2608-43E1-A669-54DDC61CA108}"/>
              </a:ext>
            </a:extLst>
          </p:cNvPr>
          <p:cNvGrpSpPr/>
          <p:nvPr/>
        </p:nvGrpSpPr>
        <p:grpSpPr>
          <a:xfrm>
            <a:off x="5772647" y="581311"/>
            <a:ext cx="3259614" cy="3270972"/>
            <a:chOff x="7128115" y="204352"/>
            <a:chExt cx="4914900" cy="4932025"/>
          </a:xfrm>
        </p:grpSpPr>
        <p:pic>
          <p:nvPicPr>
            <p:cNvPr id="19" name="star">
              <a:extLst>
                <a:ext uri="{FF2B5EF4-FFF2-40B4-BE49-F238E27FC236}">
                  <a16:creationId xmlns:a16="http://schemas.microsoft.com/office/drawing/2014/main" id="{DED31F3F-E66E-4AE5-9CD3-9AD898773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ED7B69AB-72FE-42DD-B5F8-7092BBB2B402}"/>
                </a:ext>
              </a:extLst>
            </p:cNvPr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are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854776A9-4A05-4000-8815-67A1961482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934670" y="3211404"/>
            <a:ext cx="1287723" cy="1474748"/>
          </a:xfrm>
          <a:prstGeom prst="rect">
            <a:avLst/>
          </a:prstGeom>
        </p:spPr>
      </p:pic>
      <p:sp>
        <p:nvSpPr>
          <p:cNvPr id="22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33B25A7B-FB6A-4BE3-A235-08FCFB39DF42}"/>
              </a:ext>
            </a:extLst>
          </p:cNvPr>
          <p:cNvSpPr/>
          <p:nvPr/>
        </p:nvSpPr>
        <p:spPr>
          <a:xfrm>
            <a:off x="7555332" y="4562189"/>
            <a:ext cx="953847" cy="50643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58B754-31A7-4A57-815F-FC8780A90093}"/>
              </a:ext>
            </a:extLst>
          </p:cNvPr>
          <p:cNvSpPr/>
          <p:nvPr/>
        </p:nvSpPr>
        <p:spPr>
          <a:xfrm>
            <a:off x="1708326" y="2825021"/>
            <a:ext cx="354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playing football with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friends.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6C16E6-6FE0-4A71-B108-0D47AF2B10D7}"/>
              </a:ext>
            </a:extLst>
          </p:cNvPr>
          <p:cNvSpPr/>
          <p:nvPr/>
        </p:nvSpPr>
        <p:spPr>
          <a:xfrm>
            <a:off x="1709810" y="1979838"/>
            <a:ext cx="354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_____ you doing?</a:t>
            </a:r>
          </a:p>
        </p:txBody>
      </p:sp>
    </p:spTree>
    <p:extLst>
      <p:ext uri="{BB962C8B-B14F-4D97-AF65-F5344CB8AC3E}">
        <p14:creationId xmlns:p14="http://schemas.microsoft.com/office/powerpoint/2010/main" val="100195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>
            <a:extLst>
              <a:ext uri="{FF2B5EF4-FFF2-40B4-BE49-F238E27FC236}">
                <a16:creationId xmlns:a16="http://schemas.microsoft.com/office/drawing/2014/main" id="{3ADB9319-DEB6-4D84-BC46-E68D8C4F6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852160" y="661101"/>
            <a:ext cx="3180101" cy="3191182"/>
          </a:xfrm>
          <a:prstGeom prst="rect">
            <a:avLst/>
          </a:prstGeom>
        </p:spPr>
      </p:pic>
      <p:pic>
        <p:nvPicPr>
          <p:cNvPr id="3" name="ndhoi">
            <a:extLst>
              <a:ext uri="{FF2B5EF4-FFF2-40B4-BE49-F238E27FC236}">
                <a16:creationId xmlns:a16="http://schemas.microsoft.com/office/drawing/2014/main" id="{D3A7348A-454F-4B6A-838E-78CA5141B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834202" y="619988"/>
            <a:ext cx="5068659" cy="4251219"/>
          </a:xfrm>
          <a:prstGeom prst="rect">
            <a:avLst/>
          </a:prstGeom>
        </p:spPr>
      </p:pic>
      <p:pic>
        <p:nvPicPr>
          <p:cNvPr id="4" name="5">
            <a:extLst>
              <a:ext uri="{FF2B5EF4-FFF2-40B4-BE49-F238E27FC236}">
                <a16:creationId xmlns:a16="http://schemas.microsoft.com/office/drawing/2014/main" id="{4EBE7C0A-0FD7-4C19-A9B3-F1FB09544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508862" y="3461979"/>
            <a:ext cx="989723" cy="1476807"/>
          </a:xfrm>
          <a:prstGeom prst="rect">
            <a:avLst/>
          </a:prstGeom>
        </p:spPr>
      </p:pic>
      <p:sp>
        <p:nvSpPr>
          <p:cNvPr id="6" name="asw">
            <a:extLst>
              <a:ext uri="{FF2B5EF4-FFF2-40B4-BE49-F238E27FC236}">
                <a16:creationId xmlns:a16="http://schemas.microsoft.com/office/drawing/2014/main" id="{71C2182C-D8E7-4AB6-A813-FF208DC99779}"/>
              </a:ext>
            </a:extLst>
          </p:cNvPr>
          <p:cNvSpPr/>
          <p:nvPr/>
        </p:nvSpPr>
        <p:spPr>
          <a:xfrm>
            <a:off x="3984972" y="4383452"/>
            <a:ext cx="1608260" cy="53860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2DE9E15E-CFAF-4455-A088-CC0F13856A67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B540FB14-8443-4EFD-A292-5E3DC3A6FAB6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09F91EE2-3DD9-4182-A6BE-B78117145BC5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2ADE6F3F-6605-4A72-940A-DA5E30462A8C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C5C1D074-B3EF-4CB3-9221-CBD6A5AD4265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FE2A49DC-9D25-4FB8-B231-80507C6CEDE7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7">
            <a:extLst>
              <a:ext uri="{FF2B5EF4-FFF2-40B4-BE49-F238E27FC236}">
                <a16:creationId xmlns:a16="http://schemas.microsoft.com/office/drawing/2014/main" id="{A48C8D48-B2CC-4620-9683-61DC58606E64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67327FA2-B014-4ED1-9281-2A88D046C65E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BDBB285C-D2D7-44C5-9F56-A5E850802057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id="{C95FB5FC-0C8A-4EC0-9B25-22C2FF0689D1}"/>
              </a:ext>
            </a:extLst>
          </p:cNvPr>
          <p:cNvSpPr/>
          <p:nvPr/>
        </p:nvSpPr>
        <p:spPr>
          <a:xfrm>
            <a:off x="6718458" y="1646291"/>
            <a:ext cx="1313798" cy="131379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10">
            <a:extLst>
              <a:ext uri="{FF2B5EF4-FFF2-40B4-BE49-F238E27FC236}">
                <a16:creationId xmlns:a16="http://schemas.microsoft.com/office/drawing/2014/main" id="{54CAB6B3-C579-440D-AE59-29A49970805F}"/>
              </a:ext>
            </a:extLst>
          </p:cNvPr>
          <p:cNvSpPr/>
          <p:nvPr/>
        </p:nvSpPr>
        <p:spPr>
          <a:xfrm>
            <a:off x="6360606" y="1715386"/>
            <a:ext cx="2187819" cy="139796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Time’s up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747B93-C431-42E4-B853-64E6855574AE}"/>
              </a:ext>
            </a:extLst>
          </p:cNvPr>
          <p:cNvGrpSpPr/>
          <p:nvPr/>
        </p:nvGrpSpPr>
        <p:grpSpPr>
          <a:xfrm>
            <a:off x="5852160" y="661101"/>
            <a:ext cx="3180101" cy="3191182"/>
            <a:chOff x="7128115" y="204352"/>
            <a:chExt cx="4914900" cy="4932025"/>
          </a:xfrm>
        </p:grpSpPr>
        <p:pic>
          <p:nvPicPr>
            <p:cNvPr id="19" name="star">
              <a:extLst>
                <a:ext uri="{FF2B5EF4-FFF2-40B4-BE49-F238E27FC236}">
                  <a16:creationId xmlns:a16="http://schemas.microsoft.com/office/drawing/2014/main" id="{6DF76F49-0119-4C58-AFB4-D0BBB090B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D764B683-49C5-4FA2-AFBD-F6078C931A6F}"/>
                </a:ext>
              </a:extLst>
            </p:cNvPr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I’m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FAB5A323-71A4-431D-8B3A-4C25E16A3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966082" y="3247378"/>
            <a:ext cx="1256311" cy="1438774"/>
          </a:xfrm>
          <a:prstGeom prst="rect">
            <a:avLst/>
          </a:prstGeom>
        </p:spPr>
      </p:pic>
      <p:sp>
        <p:nvSpPr>
          <p:cNvPr id="22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1F45E02E-7BFF-4631-B528-3C5DB81B38F2}"/>
              </a:ext>
            </a:extLst>
          </p:cNvPr>
          <p:cNvSpPr/>
          <p:nvPr/>
        </p:nvSpPr>
        <p:spPr>
          <a:xfrm>
            <a:off x="7665058" y="4376469"/>
            <a:ext cx="953846" cy="461004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9F356F-51D6-4B58-886A-202B1A705701}"/>
              </a:ext>
            </a:extLst>
          </p:cNvPr>
          <p:cNvSpPr/>
          <p:nvPr/>
        </p:nvSpPr>
        <p:spPr>
          <a:xfrm>
            <a:off x="1774030" y="2414368"/>
            <a:ext cx="346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doing?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 taking photos.</a:t>
            </a:r>
          </a:p>
        </p:txBody>
      </p:sp>
    </p:spTree>
    <p:extLst>
      <p:ext uri="{BB962C8B-B14F-4D97-AF65-F5344CB8AC3E}">
        <p14:creationId xmlns:p14="http://schemas.microsoft.com/office/powerpoint/2010/main" val="262091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10394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/>
              <a:t>PHONICS</a:t>
            </a:r>
            <a:endParaRPr sz="54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9" grpId="0"/>
      <p:bldP spid="45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B8F3E9B-30DF-48AC-83C9-240BCF0D4E7A}"/>
              </a:ext>
            </a:extLst>
          </p:cNvPr>
          <p:cNvSpPr/>
          <p:nvPr/>
        </p:nvSpPr>
        <p:spPr>
          <a:xfrm>
            <a:off x="1637787" y="901278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Listen and repeat.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sphamsound">
            <a:extLst>
              <a:ext uri="{FF2B5EF4-FFF2-40B4-BE49-F238E27FC236}">
                <a16:creationId xmlns:a16="http://schemas.microsoft.com/office/drawing/2014/main" id="{5230012D-197B-49BC-BCFE-8EA50467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91" y="1983768"/>
            <a:ext cx="278916" cy="274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EC064-B56A-47F8-802C-4C3E973FE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84" y="1657886"/>
            <a:ext cx="7952725" cy="2041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Msphamsound">
            <a:extLst>
              <a:ext uri="{FF2B5EF4-FFF2-40B4-BE49-F238E27FC236}">
                <a16:creationId xmlns:a16="http://schemas.microsoft.com/office/drawing/2014/main" id="{10A8E071-89FE-4214-878D-8B680B0FC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91" y="3063885"/>
            <a:ext cx="278916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4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5D66A55-005B-4DD5-A393-4712C3472F38}"/>
              </a:ext>
            </a:extLst>
          </p:cNvPr>
          <p:cNvSpPr/>
          <p:nvPr/>
        </p:nvSpPr>
        <p:spPr>
          <a:xfrm>
            <a:off x="2025311" y="335792"/>
            <a:ext cx="4771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Listen and tick. Then write and say aloud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0A0B0-973A-49EA-BEAA-6383F1D6B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014" y="1098459"/>
            <a:ext cx="6332177" cy="3691956"/>
          </a:xfrm>
          <a:prstGeom prst="rect">
            <a:avLst/>
          </a:prstGeom>
        </p:spPr>
      </p:pic>
      <p:pic>
        <p:nvPicPr>
          <p:cNvPr id="5" name="Msphamsound-0936082789">
            <a:extLst>
              <a:ext uri="{FF2B5EF4-FFF2-40B4-BE49-F238E27FC236}">
                <a16:creationId xmlns:a16="http://schemas.microsoft.com/office/drawing/2014/main" id="{98CD1901-904F-4D8D-BE8F-8505E90D9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4435" y="1140173"/>
            <a:ext cx="254024" cy="258257"/>
          </a:xfrm>
          <a:prstGeom prst="rect">
            <a:avLst/>
          </a:prstGeom>
        </p:spPr>
      </p:pic>
      <p:pic>
        <p:nvPicPr>
          <p:cNvPr id="6" name="Msphamsound-0936082789">
            <a:extLst>
              <a:ext uri="{FF2B5EF4-FFF2-40B4-BE49-F238E27FC236}">
                <a16:creationId xmlns:a16="http://schemas.microsoft.com/office/drawing/2014/main" id="{7BB22C8A-B4C3-4669-99FB-522E3496E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4435" y="2105673"/>
            <a:ext cx="254024" cy="258257"/>
          </a:xfrm>
          <a:prstGeom prst="rect">
            <a:avLst/>
          </a:prstGeom>
        </p:spPr>
      </p:pic>
      <p:pic>
        <p:nvPicPr>
          <p:cNvPr id="7" name="Msphamsound-0936082789">
            <a:extLst>
              <a:ext uri="{FF2B5EF4-FFF2-40B4-BE49-F238E27FC236}">
                <a16:creationId xmlns:a16="http://schemas.microsoft.com/office/drawing/2014/main" id="{7510711D-B916-4376-9489-253302EE0C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6956" y="3080367"/>
            <a:ext cx="254024" cy="258257"/>
          </a:xfrm>
          <a:prstGeom prst="rect">
            <a:avLst/>
          </a:prstGeom>
        </p:spPr>
      </p:pic>
      <p:pic>
        <p:nvPicPr>
          <p:cNvPr id="8" name="Msphamsound-0936082789">
            <a:extLst>
              <a:ext uri="{FF2B5EF4-FFF2-40B4-BE49-F238E27FC236}">
                <a16:creationId xmlns:a16="http://schemas.microsoft.com/office/drawing/2014/main" id="{5F0C2740-F836-4B3C-8FB6-AE734CB50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4435" y="4041892"/>
            <a:ext cx="254024" cy="258257"/>
          </a:xfrm>
          <a:prstGeom prst="rect">
            <a:avLst/>
          </a:prstGeom>
        </p:spPr>
      </p:pic>
      <p:pic>
        <p:nvPicPr>
          <p:cNvPr id="9" name="Msphamsound-0936082789">
            <a:extLst>
              <a:ext uri="{FF2B5EF4-FFF2-40B4-BE49-F238E27FC236}">
                <a16:creationId xmlns:a16="http://schemas.microsoft.com/office/drawing/2014/main" id="{5FEF4EDD-4101-4AFD-998E-02505A967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0547" y="2635437"/>
            <a:ext cx="335966" cy="34156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4975404-CDDF-4221-AEF8-A03C95B199F8}"/>
              </a:ext>
            </a:extLst>
          </p:cNvPr>
          <p:cNvSpPr/>
          <p:nvPr/>
        </p:nvSpPr>
        <p:spPr>
          <a:xfrm>
            <a:off x="2324799" y="1546266"/>
            <a:ext cx="371711" cy="363966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9E87F9-4FA9-485E-B1A0-5FF1685EAA6A}"/>
              </a:ext>
            </a:extLst>
          </p:cNvPr>
          <p:cNvSpPr/>
          <p:nvPr/>
        </p:nvSpPr>
        <p:spPr>
          <a:xfrm>
            <a:off x="2308896" y="2505467"/>
            <a:ext cx="371711" cy="363966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E79AF8-272E-47B1-B2EC-4FF22F96E2A3}"/>
              </a:ext>
            </a:extLst>
          </p:cNvPr>
          <p:cNvSpPr/>
          <p:nvPr/>
        </p:nvSpPr>
        <p:spPr>
          <a:xfrm>
            <a:off x="2316848" y="3469933"/>
            <a:ext cx="371711" cy="363966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034AACA-40FD-4129-B33D-7831D7A7E968}"/>
              </a:ext>
            </a:extLst>
          </p:cNvPr>
          <p:cNvSpPr/>
          <p:nvPr/>
        </p:nvSpPr>
        <p:spPr>
          <a:xfrm>
            <a:off x="6029548" y="4417508"/>
            <a:ext cx="371711" cy="363966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6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3 - 2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3 - 2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8" grpId="0"/>
      <p:bldP spid="46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iếng Anh 4 - Unit 9 - Lesson 3 - Chant - 1">
            <a:hlinkClick r:id="" action="ppaction://media"/>
            <a:extLst>
              <a:ext uri="{FF2B5EF4-FFF2-40B4-BE49-F238E27FC236}">
                <a16:creationId xmlns:a16="http://schemas.microsoft.com/office/drawing/2014/main" id="{65CAD06A-CB7A-4AF9-AC08-02A81C71C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0598" y="1310211"/>
            <a:ext cx="5273347" cy="29662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6C9FB1-770E-49C4-8FAC-685ADA379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003" y="1188887"/>
            <a:ext cx="6634727" cy="3441907"/>
          </a:xfrm>
          <a:prstGeom prst="rect">
            <a:avLst/>
          </a:prstGeom>
        </p:spPr>
      </p:pic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49A0CD07-6200-4BD3-A5A9-FE746AED86B3}"/>
              </a:ext>
            </a:extLst>
          </p:cNvPr>
          <p:cNvSpPr/>
          <p:nvPr/>
        </p:nvSpPr>
        <p:spPr>
          <a:xfrm>
            <a:off x="2482267" y="547449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Let’s chant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Mspham0936082789">
            <a:extLst>
              <a:ext uri="{FF2B5EF4-FFF2-40B4-BE49-F238E27FC236}">
                <a16:creationId xmlns:a16="http://schemas.microsoft.com/office/drawing/2014/main" id="{1143ECF3-3F75-4680-951F-FAA1AFA49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1672" y="392032"/>
            <a:ext cx="383271" cy="387318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:a16="http://schemas.microsoft.com/office/drawing/2014/main" id="{20840E78-0A0F-45B2-BD73-562106FF3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667" y="369779"/>
            <a:ext cx="464781" cy="4647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48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21;p30">
            <a:extLst>
              <a:ext uri="{FF2B5EF4-FFF2-40B4-BE49-F238E27FC236}">
                <a16:creationId xmlns:a16="http://schemas.microsoft.com/office/drawing/2014/main" id="{DBB1E46B-ACC9-4004-9501-BE27E36A0473}"/>
              </a:ext>
            </a:extLst>
          </p:cNvPr>
          <p:cNvSpPr/>
          <p:nvPr/>
        </p:nvSpPr>
        <p:spPr>
          <a:xfrm>
            <a:off x="2456136" y="1059109"/>
            <a:ext cx="4151101" cy="156275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9" name="Google Shape;5169;p49">
            <a:extLst>
              <a:ext uri="{FF2B5EF4-FFF2-40B4-BE49-F238E27FC236}">
                <a16:creationId xmlns:a16="http://schemas.microsoft.com/office/drawing/2014/main" id="{2E7FA998-92A9-49D0-8216-FE0D6CD031FB}"/>
              </a:ext>
            </a:extLst>
          </p:cNvPr>
          <p:cNvSpPr txBox="1">
            <a:spLocks/>
          </p:cNvSpPr>
          <p:nvPr/>
        </p:nvSpPr>
        <p:spPr>
          <a:xfrm>
            <a:off x="3276575" y="612633"/>
            <a:ext cx="2278380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10" name="Google Shape;5170;p49">
            <a:extLst>
              <a:ext uri="{FF2B5EF4-FFF2-40B4-BE49-F238E27FC236}">
                <a16:creationId xmlns:a16="http://schemas.microsoft.com/office/drawing/2014/main" id="{60AF371D-235D-40A8-86B9-9A485E8A9B24}"/>
              </a:ext>
            </a:extLst>
          </p:cNvPr>
          <p:cNvSpPr txBox="1">
            <a:spLocks/>
          </p:cNvSpPr>
          <p:nvPr/>
        </p:nvSpPr>
        <p:spPr>
          <a:xfrm>
            <a:off x="1244473" y="1199188"/>
            <a:ext cx="7017011" cy="121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Use the words and phrases related to the School subjects.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Pronounce the sounds of the letters “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and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5169;p49">
            <a:extLst>
              <a:ext uri="{FF2B5EF4-FFF2-40B4-BE49-F238E27FC236}">
                <a16:creationId xmlns:a16="http://schemas.microsoft.com/office/drawing/2014/main" id="{FE0FAD7A-4E16-495D-AD5C-FEE94BA8845B}"/>
              </a:ext>
            </a:extLst>
          </p:cNvPr>
          <p:cNvSpPr txBox="1">
            <a:spLocks/>
          </p:cNvSpPr>
          <p:nvPr/>
        </p:nvSpPr>
        <p:spPr>
          <a:xfrm>
            <a:off x="2374660" y="2308583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12" name="Google Shape;5170;p49">
            <a:extLst>
              <a:ext uri="{FF2B5EF4-FFF2-40B4-BE49-F238E27FC236}">
                <a16:creationId xmlns:a16="http://schemas.microsoft.com/office/drawing/2014/main" id="{E07FF542-BEB5-46C4-9432-A92BD18002BF}"/>
              </a:ext>
            </a:extLst>
          </p:cNvPr>
          <p:cNvSpPr txBox="1">
            <a:spLocks/>
          </p:cNvSpPr>
          <p:nvPr/>
        </p:nvSpPr>
        <p:spPr>
          <a:xfrm>
            <a:off x="687304" y="2717663"/>
            <a:ext cx="8456696" cy="129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môn học ở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820;p30">
            <a:extLst>
              <a:ext uri="{FF2B5EF4-FFF2-40B4-BE49-F238E27FC236}">
                <a16:creationId xmlns:a16="http://schemas.microsoft.com/office/drawing/2014/main" id="{26805938-6FC4-4C28-91B2-F924DBC0EDB8}"/>
              </a:ext>
            </a:extLst>
          </p:cNvPr>
          <p:cNvGrpSpPr/>
          <p:nvPr/>
        </p:nvGrpSpPr>
        <p:grpSpPr>
          <a:xfrm>
            <a:off x="2250757" y="2714532"/>
            <a:ext cx="4356480" cy="159407"/>
            <a:chOff x="4345425" y="2172343"/>
            <a:chExt cx="800750" cy="159407"/>
          </a:xfrm>
        </p:grpSpPr>
        <p:sp>
          <p:nvSpPr>
            <p:cNvPr id="14" name="Google Shape;821;p30">
              <a:extLst>
                <a:ext uri="{FF2B5EF4-FFF2-40B4-BE49-F238E27FC236}">
                  <a16:creationId xmlns:a16="http://schemas.microsoft.com/office/drawing/2014/main" id="{9557D49A-9658-4881-BC74-005C7DF1D651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822;p30">
              <a:extLst>
                <a:ext uri="{FF2B5EF4-FFF2-40B4-BE49-F238E27FC236}">
                  <a16:creationId xmlns:a16="http://schemas.microsoft.com/office/drawing/2014/main" id="{6031189B-4EA5-4C01-83D1-20A15CF99C27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CBCFB0C-4B8F-4907-BCB3-99E23E45745F}"/>
              </a:ext>
            </a:extLst>
          </p:cNvPr>
          <p:cNvSpPr/>
          <p:nvPr/>
        </p:nvSpPr>
        <p:spPr>
          <a:xfrm>
            <a:off x="810119" y="355874"/>
            <a:ext cx="1609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4. Read and tick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637FD-D68D-46F1-B77E-5AB5B3DD15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646" y="731817"/>
            <a:ext cx="8358645" cy="4135691"/>
          </a:xfrm>
          <a:prstGeom prst="roundRect">
            <a:avLst>
              <a:gd name="adj" fmla="val 9403"/>
            </a:avLst>
          </a:prstGeom>
        </p:spPr>
      </p:pic>
      <p:pic>
        <p:nvPicPr>
          <p:cNvPr id="5" name="Mspham-0936082789" descr="Check Mark Clip Art At Red PNG Transparent Background, Free Download #45015  - FreeIconsPNG">
            <a:extLst>
              <a:ext uri="{FF2B5EF4-FFF2-40B4-BE49-F238E27FC236}">
                <a16:creationId xmlns:a16="http://schemas.microsoft.com/office/drawing/2014/main" id="{0744F73D-DDB9-4C94-B4B7-9CC29CB1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74" y="2536544"/>
            <a:ext cx="244691" cy="2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 descr="Check Mark Clip Art At Red PNG Transparent Background, Free Download #45015  - FreeIconsPNG">
            <a:extLst>
              <a:ext uri="{FF2B5EF4-FFF2-40B4-BE49-F238E27FC236}">
                <a16:creationId xmlns:a16="http://schemas.microsoft.com/office/drawing/2014/main" id="{05B641D3-1AF5-4ABF-AE6A-8B3C70DD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74" y="2995888"/>
            <a:ext cx="244691" cy="2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 descr="Check Mark Clip Art At Red PNG Transparent Background, Free Download #45015  - FreeIconsPNG">
            <a:extLst>
              <a:ext uri="{FF2B5EF4-FFF2-40B4-BE49-F238E27FC236}">
                <a16:creationId xmlns:a16="http://schemas.microsoft.com/office/drawing/2014/main" id="{826D3F1B-AFBB-4D00-8C6F-7FF8BCE66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74" y="3440274"/>
            <a:ext cx="244691" cy="2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 descr="Check Mark Clip Art At Red PNG Transparent Background, Free Download #45015  - FreeIconsPNG">
            <a:extLst>
              <a:ext uri="{FF2B5EF4-FFF2-40B4-BE49-F238E27FC236}">
                <a16:creationId xmlns:a16="http://schemas.microsoft.com/office/drawing/2014/main" id="{F6AD9EF3-8EA8-4B55-B569-FCEBD4A1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17" y="3898352"/>
            <a:ext cx="244691" cy="2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-0936082789" descr="Check Mark Clip Art At Red PNG Transparent Background, Free Download #45015  - FreeIconsPNG">
            <a:extLst>
              <a:ext uri="{FF2B5EF4-FFF2-40B4-BE49-F238E27FC236}">
                <a16:creationId xmlns:a16="http://schemas.microsoft.com/office/drawing/2014/main" id="{4EE4B904-A261-4AB6-BAEB-CD7ABE0B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74" y="4369015"/>
            <a:ext cx="244691" cy="2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0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.sachmem.vn/public/images/TA4T1SHS/U9-L3-5-1-rfslizefjimlozxo.jpg">
            <a:extLst>
              <a:ext uri="{FF2B5EF4-FFF2-40B4-BE49-F238E27FC236}">
                <a16:creationId xmlns:a16="http://schemas.microsoft.com/office/drawing/2014/main" id="{7756E8DD-956B-4C53-8912-27990A0D5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34" y="460255"/>
            <a:ext cx="5916623" cy="27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1C133E-744F-4A18-B5C8-61BD76DB838D}"/>
              </a:ext>
            </a:extLst>
          </p:cNvPr>
          <p:cNvSpPr/>
          <p:nvPr/>
        </p:nvSpPr>
        <p:spPr>
          <a:xfrm>
            <a:off x="2096911" y="282297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Write about the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5A654-AD8F-426B-83B4-F45E679B4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27" y="3220166"/>
            <a:ext cx="7072391" cy="1733965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AE9507D-9039-46F9-92CE-C58AC3893EF6}"/>
              </a:ext>
            </a:extLst>
          </p:cNvPr>
          <p:cNvSpPr/>
          <p:nvPr/>
        </p:nvSpPr>
        <p:spPr>
          <a:xfrm>
            <a:off x="3223631" y="3672840"/>
            <a:ext cx="3984889" cy="414308"/>
          </a:xfrm>
          <a:prstGeom prst="roundRect">
            <a:avLst>
              <a:gd name="adj" fmla="val 38965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390A0DE-9D4C-4937-B812-237F149C3100}"/>
              </a:ext>
            </a:extLst>
          </p:cNvPr>
          <p:cNvSpPr/>
          <p:nvPr/>
        </p:nvSpPr>
        <p:spPr>
          <a:xfrm>
            <a:off x="3036907" y="4126309"/>
            <a:ext cx="2274233" cy="326174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E2FAF5F-393A-4FDF-A9C5-C6148DF9E603}"/>
              </a:ext>
            </a:extLst>
          </p:cNvPr>
          <p:cNvSpPr/>
          <p:nvPr/>
        </p:nvSpPr>
        <p:spPr>
          <a:xfrm>
            <a:off x="5894407" y="4126309"/>
            <a:ext cx="2190413" cy="326174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625AC78-13A1-403F-AA13-12F5F5E23317}"/>
              </a:ext>
            </a:extLst>
          </p:cNvPr>
          <p:cNvSpPr/>
          <p:nvPr/>
        </p:nvSpPr>
        <p:spPr>
          <a:xfrm>
            <a:off x="3078817" y="4539822"/>
            <a:ext cx="1965624" cy="326174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47B8477-96E8-44CB-B7CD-369D92633CD9}"/>
              </a:ext>
            </a:extLst>
          </p:cNvPr>
          <p:cNvSpPr/>
          <p:nvPr/>
        </p:nvSpPr>
        <p:spPr>
          <a:xfrm>
            <a:off x="5693587" y="4534606"/>
            <a:ext cx="2223594" cy="326174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8769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8" name="Google Shape;4828;p67"/>
          <p:cNvGrpSpPr/>
          <p:nvPr/>
        </p:nvGrpSpPr>
        <p:grpSpPr>
          <a:xfrm>
            <a:off x="4572006" y="1136605"/>
            <a:ext cx="3775898" cy="2870290"/>
            <a:chOff x="4997721" y="1893885"/>
            <a:chExt cx="3000555" cy="2280904"/>
          </a:xfrm>
        </p:grpSpPr>
        <p:sp>
          <p:nvSpPr>
            <p:cNvPr id="4829" name="Google Shape;4829;p67"/>
            <p:cNvSpPr/>
            <p:nvPr/>
          </p:nvSpPr>
          <p:spPr>
            <a:xfrm>
              <a:off x="6042168" y="3799232"/>
              <a:ext cx="911639" cy="335696"/>
            </a:xfrm>
            <a:custGeom>
              <a:avLst/>
              <a:gdLst/>
              <a:ahLst/>
              <a:cxnLst/>
              <a:rect l="l" t="t" r="r" b="b"/>
              <a:pathLst>
                <a:path w="41900" h="15429" extrusionOk="0">
                  <a:moveTo>
                    <a:pt x="8158" y="1"/>
                  </a:moveTo>
                  <a:cubicBezTo>
                    <a:pt x="8158" y="1"/>
                    <a:pt x="10489" y="13986"/>
                    <a:pt x="0" y="15429"/>
                  </a:cubicBezTo>
                  <a:lnTo>
                    <a:pt x="41900" y="15429"/>
                  </a:lnTo>
                  <a:cubicBezTo>
                    <a:pt x="31411" y="13986"/>
                    <a:pt x="33742" y="1"/>
                    <a:pt x="33742" y="1"/>
                  </a:cubicBez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67"/>
            <p:cNvSpPr/>
            <p:nvPr/>
          </p:nvSpPr>
          <p:spPr>
            <a:xfrm>
              <a:off x="6015602" y="4115586"/>
              <a:ext cx="964771" cy="59202"/>
            </a:xfrm>
            <a:custGeom>
              <a:avLst/>
              <a:gdLst/>
              <a:ahLst/>
              <a:cxnLst/>
              <a:rect l="l" t="t" r="r" b="b"/>
              <a:pathLst>
                <a:path w="44342" h="2721" extrusionOk="0">
                  <a:moveTo>
                    <a:pt x="0" y="1"/>
                  </a:moveTo>
                  <a:lnTo>
                    <a:pt x="0" y="2720"/>
                  </a:lnTo>
                  <a:lnTo>
                    <a:pt x="44342" y="2720"/>
                  </a:lnTo>
                  <a:lnTo>
                    <a:pt x="44342" y="1"/>
                  </a:lnTo>
                  <a:close/>
                </a:path>
              </a:pathLst>
            </a:custGeom>
            <a:solidFill>
              <a:srgbClr val="FFC8A6">
                <a:alpha val="7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67"/>
            <p:cNvSpPr/>
            <p:nvPr/>
          </p:nvSpPr>
          <p:spPr>
            <a:xfrm>
              <a:off x="4997721" y="1893885"/>
              <a:ext cx="3000555" cy="1922275"/>
            </a:xfrm>
            <a:custGeom>
              <a:avLst/>
              <a:gdLst/>
              <a:ahLst/>
              <a:cxnLst/>
              <a:rect l="l" t="t" r="r" b="b"/>
              <a:pathLst>
                <a:path w="137909" h="88350" extrusionOk="0">
                  <a:moveTo>
                    <a:pt x="3052" y="1"/>
                  </a:moveTo>
                  <a:cubicBezTo>
                    <a:pt x="1332" y="1"/>
                    <a:pt x="0" y="1388"/>
                    <a:pt x="0" y="3053"/>
                  </a:cubicBezTo>
                  <a:lnTo>
                    <a:pt x="0" y="85298"/>
                  </a:lnTo>
                  <a:cubicBezTo>
                    <a:pt x="0" y="87018"/>
                    <a:pt x="1332" y="88350"/>
                    <a:pt x="3052" y="88350"/>
                  </a:cubicBezTo>
                  <a:lnTo>
                    <a:pt x="134856" y="88350"/>
                  </a:lnTo>
                  <a:cubicBezTo>
                    <a:pt x="136576" y="88350"/>
                    <a:pt x="137908" y="87018"/>
                    <a:pt x="137908" y="85298"/>
                  </a:cubicBezTo>
                  <a:lnTo>
                    <a:pt x="137908" y="3053"/>
                  </a:lnTo>
                  <a:cubicBezTo>
                    <a:pt x="137908" y="1388"/>
                    <a:pt x="136576" y="1"/>
                    <a:pt x="134856" y="1"/>
                  </a:cubicBez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67"/>
            <p:cNvSpPr/>
            <p:nvPr/>
          </p:nvSpPr>
          <p:spPr>
            <a:xfrm>
              <a:off x="4997721" y="3597606"/>
              <a:ext cx="3000555" cy="218554"/>
            </a:xfrm>
            <a:custGeom>
              <a:avLst/>
              <a:gdLst/>
              <a:ahLst/>
              <a:cxnLst/>
              <a:rect l="l" t="t" r="r" b="b"/>
              <a:pathLst>
                <a:path w="137909" h="10045" extrusionOk="0">
                  <a:moveTo>
                    <a:pt x="0" y="0"/>
                  </a:moveTo>
                  <a:lnTo>
                    <a:pt x="0" y="6993"/>
                  </a:lnTo>
                  <a:cubicBezTo>
                    <a:pt x="0" y="8713"/>
                    <a:pt x="1332" y="10045"/>
                    <a:pt x="3052" y="10045"/>
                  </a:cubicBezTo>
                  <a:lnTo>
                    <a:pt x="134856" y="10045"/>
                  </a:lnTo>
                  <a:cubicBezTo>
                    <a:pt x="136521" y="10045"/>
                    <a:pt x="137908" y="8713"/>
                    <a:pt x="137908" y="6993"/>
                  </a:cubicBezTo>
                  <a:lnTo>
                    <a:pt x="137908" y="0"/>
                  </a:lnTo>
                  <a:close/>
                </a:path>
              </a:pathLst>
            </a:custGeom>
            <a:solidFill>
              <a:srgbClr val="FFC8A6">
                <a:alpha val="7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4" name="Google Shape;4834;p67"/>
          <p:cNvSpPr txBox="1">
            <a:spLocks noGrp="1"/>
          </p:cNvSpPr>
          <p:nvPr>
            <p:ph type="title"/>
          </p:nvPr>
        </p:nvSpPr>
        <p:spPr>
          <a:xfrm>
            <a:off x="1924216" y="1934943"/>
            <a:ext cx="2333542" cy="65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/>
              <a:t>Homelink</a:t>
            </a:r>
            <a:endParaRPr sz="4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A68B68-E9B6-4681-B630-C0044280664A}"/>
              </a:ext>
            </a:extLst>
          </p:cNvPr>
          <p:cNvSpPr/>
          <p:nvPr/>
        </p:nvSpPr>
        <p:spPr>
          <a:xfrm>
            <a:off x="4834393" y="1328805"/>
            <a:ext cx="3204376" cy="19016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+mj-lt"/>
              </a:rPr>
              <a:t>04</a:t>
            </a:r>
            <a:endParaRPr lang="en-US" sz="6000" dirty="0">
              <a:latin typeface="+mj-lt"/>
            </a:endParaRPr>
          </a:p>
        </p:txBody>
      </p:sp>
      <p:grpSp>
        <p:nvGrpSpPr>
          <p:cNvPr id="13" name="Google Shape;4985;p72">
            <a:extLst>
              <a:ext uri="{FF2B5EF4-FFF2-40B4-BE49-F238E27FC236}">
                <a16:creationId xmlns:a16="http://schemas.microsoft.com/office/drawing/2014/main" id="{E0C04595-887A-440F-ABE5-EE86AC6339E0}"/>
              </a:ext>
            </a:extLst>
          </p:cNvPr>
          <p:cNvGrpSpPr/>
          <p:nvPr/>
        </p:nvGrpSpPr>
        <p:grpSpPr>
          <a:xfrm>
            <a:off x="5094308" y="2495427"/>
            <a:ext cx="694124" cy="596742"/>
            <a:chOff x="3206025" y="2485000"/>
            <a:chExt cx="741300" cy="637300"/>
          </a:xfrm>
        </p:grpSpPr>
        <p:sp>
          <p:nvSpPr>
            <p:cNvPr id="14" name="Google Shape;4986;p72">
              <a:extLst>
                <a:ext uri="{FF2B5EF4-FFF2-40B4-BE49-F238E27FC236}">
                  <a16:creationId xmlns:a16="http://schemas.microsoft.com/office/drawing/2014/main" id="{147EE11A-AC81-4CEB-89E9-03EC21C57A79}"/>
                </a:ext>
              </a:extLst>
            </p:cNvPr>
            <p:cNvSpPr/>
            <p:nvPr/>
          </p:nvSpPr>
          <p:spPr>
            <a:xfrm>
              <a:off x="3206025" y="2559050"/>
              <a:ext cx="741300" cy="563250"/>
            </a:xfrm>
            <a:custGeom>
              <a:avLst/>
              <a:gdLst/>
              <a:ahLst/>
              <a:cxnLst/>
              <a:rect l="l" t="t" r="r" b="b"/>
              <a:pathLst>
                <a:path w="29652" h="22530" extrusionOk="0">
                  <a:moveTo>
                    <a:pt x="3996" y="0"/>
                  </a:moveTo>
                  <a:cubicBezTo>
                    <a:pt x="3711" y="0"/>
                    <a:pt x="3489" y="313"/>
                    <a:pt x="3266" y="564"/>
                  </a:cubicBezTo>
                  <a:cubicBezTo>
                    <a:pt x="2524" y="1306"/>
                    <a:pt x="1930" y="2159"/>
                    <a:pt x="1447" y="3087"/>
                  </a:cubicBezTo>
                  <a:cubicBezTo>
                    <a:pt x="520" y="4906"/>
                    <a:pt x="0" y="7058"/>
                    <a:pt x="149" y="9062"/>
                  </a:cubicBezTo>
                  <a:cubicBezTo>
                    <a:pt x="371" y="12699"/>
                    <a:pt x="2153" y="16150"/>
                    <a:pt x="4713" y="18711"/>
                  </a:cubicBezTo>
                  <a:cubicBezTo>
                    <a:pt x="5344" y="19342"/>
                    <a:pt x="6012" y="19935"/>
                    <a:pt x="6754" y="20418"/>
                  </a:cubicBezTo>
                  <a:cubicBezTo>
                    <a:pt x="8884" y="21871"/>
                    <a:pt x="11454" y="22529"/>
                    <a:pt x="14041" y="22529"/>
                  </a:cubicBezTo>
                  <a:cubicBezTo>
                    <a:pt x="15285" y="22529"/>
                    <a:pt x="16534" y="22377"/>
                    <a:pt x="17739" y="22088"/>
                  </a:cubicBezTo>
                  <a:cubicBezTo>
                    <a:pt x="22637" y="20863"/>
                    <a:pt x="26905" y="17375"/>
                    <a:pt x="29243" y="12847"/>
                  </a:cubicBezTo>
                  <a:cubicBezTo>
                    <a:pt x="29429" y="12476"/>
                    <a:pt x="29651" y="12031"/>
                    <a:pt x="29651" y="11585"/>
                  </a:cubicBezTo>
                  <a:cubicBezTo>
                    <a:pt x="29651" y="11140"/>
                    <a:pt x="29354" y="10658"/>
                    <a:pt x="28946" y="10546"/>
                  </a:cubicBezTo>
                  <a:cubicBezTo>
                    <a:pt x="28870" y="10535"/>
                    <a:pt x="28797" y="10531"/>
                    <a:pt x="28727" y="10531"/>
                  </a:cubicBezTo>
                  <a:cubicBezTo>
                    <a:pt x="28556" y="10531"/>
                    <a:pt x="28399" y="10557"/>
                    <a:pt x="28241" y="10583"/>
                  </a:cubicBezTo>
                  <a:cubicBezTo>
                    <a:pt x="26237" y="11029"/>
                    <a:pt x="24270" y="11585"/>
                    <a:pt x="22341" y="12179"/>
                  </a:cubicBezTo>
                  <a:cubicBezTo>
                    <a:pt x="20393" y="12818"/>
                    <a:pt x="18371" y="13557"/>
                    <a:pt x="16356" y="13557"/>
                  </a:cubicBezTo>
                  <a:cubicBezTo>
                    <a:pt x="15913" y="13557"/>
                    <a:pt x="15471" y="13521"/>
                    <a:pt x="15030" y="13441"/>
                  </a:cubicBezTo>
                  <a:cubicBezTo>
                    <a:pt x="14102" y="13255"/>
                    <a:pt x="13249" y="12921"/>
                    <a:pt x="12432" y="12513"/>
                  </a:cubicBezTo>
                  <a:cubicBezTo>
                    <a:pt x="10020" y="11251"/>
                    <a:pt x="8053" y="9285"/>
                    <a:pt x="6754" y="6910"/>
                  </a:cubicBezTo>
                  <a:cubicBezTo>
                    <a:pt x="5901" y="5314"/>
                    <a:pt x="5381" y="3533"/>
                    <a:pt x="4862" y="1825"/>
                  </a:cubicBezTo>
                  <a:cubicBezTo>
                    <a:pt x="4750" y="1417"/>
                    <a:pt x="4639" y="378"/>
                    <a:pt x="4305" y="118"/>
                  </a:cubicBezTo>
                  <a:cubicBezTo>
                    <a:pt x="4194" y="35"/>
                    <a:pt x="4092" y="0"/>
                    <a:pt x="3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987;p72">
              <a:extLst>
                <a:ext uri="{FF2B5EF4-FFF2-40B4-BE49-F238E27FC236}">
                  <a16:creationId xmlns:a16="http://schemas.microsoft.com/office/drawing/2014/main" id="{B8276812-6696-4439-AF26-581D6E4E18DE}"/>
                </a:ext>
              </a:extLst>
            </p:cNvPr>
            <p:cNvSpPr/>
            <p:nvPr/>
          </p:nvSpPr>
          <p:spPr>
            <a:xfrm>
              <a:off x="3313625" y="2648175"/>
              <a:ext cx="110450" cy="178450"/>
            </a:xfrm>
            <a:custGeom>
              <a:avLst/>
              <a:gdLst/>
              <a:ahLst/>
              <a:cxnLst/>
              <a:rect l="l" t="t" r="r" b="b"/>
              <a:pathLst>
                <a:path w="4418" h="7138" extrusionOk="0">
                  <a:moveTo>
                    <a:pt x="735" y="0"/>
                  </a:moveTo>
                  <a:cubicBezTo>
                    <a:pt x="646" y="0"/>
                    <a:pt x="539" y="46"/>
                    <a:pt x="409" y="153"/>
                  </a:cubicBezTo>
                  <a:cubicBezTo>
                    <a:pt x="38" y="524"/>
                    <a:pt x="1" y="1341"/>
                    <a:pt x="187" y="1786"/>
                  </a:cubicBezTo>
                  <a:cubicBezTo>
                    <a:pt x="298" y="2157"/>
                    <a:pt x="558" y="2454"/>
                    <a:pt x="669" y="2825"/>
                  </a:cubicBezTo>
                  <a:cubicBezTo>
                    <a:pt x="780" y="3233"/>
                    <a:pt x="743" y="3716"/>
                    <a:pt x="743" y="4161"/>
                  </a:cubicBezTo>
                  <a:cubicBezTo>
                    <a:pt x="706" y="4792"/>
                    <a:pt x="780" y="5423"/>
                    <a:pt x="1040" y="6017"/>
                  </a:cubicBezTo>
                  <a:cubicBezTo>
                    <a:pt x="1300" y="6573"/>
                    <a:pt x="1819" y="7056"/>
                    <a:pt x="2450" y="7130"/>
                  </a:cubicBezTo>
                  <a:cubicBezTo>
                    <a:pt x="2502" y="7135"/>
                    <a:pt x="2553" y="7138"/>
                    <a:pt x="2604" y="7138"/>
                  </a:cubicBezTo>
                  <a:cubicBezTo>
                    <a:pt x="3247" y="7138"/>
                    <a:pt x="3816" y="6715"/>
                    <a:pt x="4194" y="6165"/>
                  </a:cubicBezTo>
                  <a:cubicBezTo>
                    <a:pt x="4306" y="5979"/>
                    <a:pt x="4417" y="5720"/>
                    <a:pt x="4269" y="5571"/>
                  </a:cubicBezTo>
                  <a:cubicBezTo>
                    <a:pt x="4194" y="5460"/>
                    <a:pt x="4083" y="5423"/>
                    <a:pt x="3972" y="5349"/>
                  </a:cubicBezTo>
                  <a:cubicBezTo>
                    <a:pt x="3489" y="5126"/>
                    <a:pt x="3230" y="4643"/>
                    <a:pt x="3007" y="4198"/>
                  </a:cubicBezTo>
                  <a:cubicBezTo>
                    <a:pt x="2450" y="3196"/>
                    <a:pt x="1931" y="2157"/>
                    <a:pt x="1374" y="1118"/>
                  </a:cubicBezTo>
                  <a:cubicBezTo>
                    <a:pt x="1168" y="676"/>
                    <a:pt x="1079" y="0"/>
                    <a:pt x="7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88;p72">
              <a:extLst>
                <a:ext uri="{FF2B5EF4-FFF2-40B4-BE49-F238E27FC236}">
                  <a16:creationId xmlns:a16="http://schemas.microsoft.com/office/drawing/2014/main" id="{177B159F-758B-4F52-8265-C2470111769E}"/>
                </a:ext>
              </a:extLst>
            </p:cNvPr>
            <p:cNvSpPr/>
            <p:nvPr/>
          </p:nvSpPr>
          <p:spPr>
            <a:xfrm>
              <a:off x="3218500" y="2849000"/>
              <a:ext cx="153600" cy="168725"/>
            </a:xfrm>
            <a:custGeom>
              <a:avLst/>
              <a:gdLst/>
              <a:ahLst/>
              <a:cxnLst/>
              <a:rect l="l" t="t" r="r" b="b"/>
              <a:pathLst>
                <a:path w="6144" h="6749" extrusionOk="0">
                  <a:moveTo>
                    <a:pt x="745" y="1"/>
                  </a:moveTo>
                  <a:cubicBezTo>
                    <a:pt x="1" y="1"/>
                    <a:pt x="313" y="929"/>
                    <a:pt x="540" y="1546"/>
                  </a:cubicBezTo>
                  <a:cubicBezTo>
                    <a:pt x="1357" y="3327"/>
                    <a:pt x="2210" y="5183"/>
                    <a:pt x="3658" y="6556"/>
                  </a:cubicBezTo>
                  <a:cubicBezTo>
                    <a:pt x="3732" y="6630"/>
                    <a:pt x="3806" y="6704"/>
                    <a:pt x="3917" y="6742"/>
                  </a:cubicBezTo>
                  <a:cubicBezTo>
                    <a:pt x="3942" y="6746"/>
                    <a:pt x="3967" y="6749"/>
                    <a:pt x="3992" y="6749"/>
                  </a:cubicBezTo>
                  <a:cubicBezTo>
                    <a:pt x="4152" y="6749"/>
                    <a:pt x="4308" y="6652"/>
                    <a:pt x="4437" y="6556"/>
                  </a:cubicBezTo>
                  <a:cubicBezTo>
                    <a:pt x="4956" y="6222"/>
                    <a:pt x="5476" y="5888"/>
                    <a:pt x="5773" y="5368"/>
                  </a:cubicBezTo>
                  <a:cubicBezTo>
                    <a:pt x="6107" y="4812"/>
                    <a:pt x="6144" y="4107"/>
                    <a:pt x="5773" y="3624"/>
                  </a:cubicBezTo>
                  <a:cubicBezTo>
                    <a:pt x="5031" y="2659"/>
                    <a:pt x="3212" y="3290"/>
                    <a:pt x="2507" y="2288"/>
                  </a:cubicBezTo>
                  <a:cubicBezTo>
                    <a:pt x="1988" y="1546"/>
                    <a:pt x="2210" y="359"/>
                    <a:pt x="1134" y="62"/>
                  </a:cubicBezTo>
                  <a:cubicBezTo>
                    <a:pt x="980" y="20"/>
                    <a:pt x="852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89;p72">
              <a:extLst>
                <a:ext uri="{FF2B5EF4-FFF2-40B4-BE49-F238E27FC236}">
                  <a16:creationId xmlns:a16="http://schemas.microsoft.com/office/drawing/2014/main" id="{0FF67BF7-CEF5-4A9C-B694-02A19DF9282E}"/>
                </a:ext>
              </a:extLst>
            </p:cNvPr>
            <p:cNvSpPr/>
            <p:nvPr/>
          </p:nvSpPr>
          <p:spPr>
            <a:xfrm>
              <a:off x="3573400" y="3003600"/>
              <a:ext cx="172600" cy="113175"/>
            </a:xfrm>
            <a:custGeom>
              <a:avLst/>
              <a:gdLst/>
              <a:ahLst/>
              <a:cxnLst/>
              <a:rect l="l" t="t" r="r" b="b"/>
              <a:pathLst>
                <a:path w="6904" h="4527" extrusionOk="0">
                  <a:moveTo>
                    <a:pt x="4719" y="1"/>
                  </a:moveTo>
                  <a:cubicBezTo>
                    <a:pt x="4398" y="1"/>
                    <a:pt x="4083" y="75"/>
                    <a:pt x="3823" y="261"/>
                  </a:cubicBezTo>
                  <a:cubicBezTo>
                    <a:pt x="3415" y="520"/>
                    <a:pt x="3118" y="1003"/>
                    <a:pt x="2636" y="1114"/>
                  </a:cubicBezTo>
                  <a:cubicBezTo>
                    <a:pt x="2560" y="1129"/>
                    <a:pt x="2482" y="1135"/>
                    <a:pt x="2403" y="1135"/>
                  </a:cubicBezTo>
                  <a:cubicBezTo>
                    <a:pt x="2142" y="1135"/>
                    <a:pt x="1872" y="1071"/>
                    <a:pt x="1614" y="1071"/>
                  </a:cubicBezTo>
                  <a:cubicBezTo>
                    <a:pt x="1571" y="1071"/>
                    <a:pt x="1528" y="1073"/>
                    <a:pt x="1485" y="1077"/>
                  </a:cubicBezTo>
                  <a:cubicBezTo>
                    <a:pt x="780" y="1188"/>
                    <a:pt x="409" y="1931"/>
                    <a:pt x="298" y="2599"/>
                  </a:cubicBezTo>
                  <a:cubicBezTo>
                    <a:pt x="149" y="3378"/>
                    <a:pt x="1" y="4380"/>
                    <a:pt x="929" y="4491"/>
                  </a:cubicBezTo>
                  <a:cubicBezTo>
                    <a:pt x="1056" y="4516"/>
                    <a:pt x="1194" y="4527"/>
                    <a:pt x="1339" y="4527"/>
                  </a:cubicBezTo>
                  <a:cubicBezTo>
                    <a:pt x="2287" y="4527"/>
                    <a:pt x="3548" y="4058"/>
                    <a:pt x="4417" y="3897"/>
                  </a:cubicBezTo>
                  <a:cubicBezTo>
                    <a:pt x="4677" y="3860"/>
                    <a:pt x="4974" y="3823"/>
                    <a:pt x="5233" y="3712"/>
                  </a:cubicBezTo>
                  <a:cubicBezTo>
                    <a:pt x="5642" y="3563"/>
                    <a:pt x="5976" y="3267"/>
                    <a:pt x="6273" y="2933"/>
                  </a:cubicBezTo>
                  <a:cubicBezTo>
                    <a:pt x="6569" y="2599"/>
                    <a:pt x="6829" y="2227"/>
                    <a:pt x="6866" y="1782"/>
                  </a:cubicBezTo>
                  <a:cubicBezTo>
                    <a:pt x="6903" y="1077"/>
                    <a:pt x="6310" y="483"/>
                    <a:pt x="5642" y="186"/>
                  </a:cubicBezTo>
                  <a:cubicBezTo>
                    <a:pt x="5363" y="75"/>
                    <a:pt x="5039" y="1"/>
                    <a:pt x="4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90;p72">
              <a:extLst>
                <a:ext uri="{FF2B5EF4-FFF2-40B4-BE49-F238E27FC236}">
                  <a16:creationId xmlns:a16="http://schemas.microsoft.com/office/drawing/2014/main" id="{53568E97-D68D-4426-A51F-C057CB35D0ED}"/>
                </a:ext>
              </a:extLst>
            </p:cNvPr>
            <p:cNvSpPr/>
            <p:nvPr/>
          </p:nvSpPr>
          <p:spPr>
            <a:xfrm>
              <a:off x="3766375" y="2830425"/>
              <a:ext cx="138275" cy="66075"/>
            </a:xfrm>
            <a:custGeom>
              <a:avLst/>
              <a:gdLst/>
              <a:ahLst/>
              <a:cxnLst/>
              <a:rect l="l" t="t" r="r" b="b"/>
              <a:pathLst>
                <a:path w="5531" h="2643" extrusionOk="0">
                  <a:moveTo>
                    <a:pt x="4365" y="1"/>
                  </a:moveTo>
                  <a:cubicBezTo>
                    <a:pt x="4098" y="1"/>
                    <a:pt x="3820" y="80"/>
                    <a:pt x="3563" y="137"/>
                  </a:cubicBezTo>
                  <a:cubicBezTo>
                    <a:pt x="2710" y="396"/>
                    <a:pt x="1374" y="545"/>
                    <a:pt x="669" y="1064"/>
                  </a:cubicBezTo>
                  <a:cubicBezTo>
                    <a:pt x="261" y="1324"/>
                    <a:pt x="1" y="2512"/>
                    <a:pt x="817" y="2512"/>
                  </a:cubicBezTo>
                  <a:cubicBezTo>
                    <a:pt x="997" y="2601"/>
                    <a:pt x="1194" y="2642"/>
                    <a:pt x="1392" y="2642"/>
                  </a:cubicBezTo>
                  <a:cubicBezTo>
                    <a:pt x="1767" y="2642"/>
                    <a:pt x="2146" y="2495"/>
                    <a:pt x="2413" y="2252"/>
                  </a:cubicBezTo>
                  <a:cubicBezTo>
                    <a:pt x="2524" y="2141"/>
                    <a:pt x="2636" y="2029"/>
                    <a:pt x="2747" y="1955"/>
                  </a:cubicBezTo>
                  <a:cubicBezTo>
                    <a:pt x="2811" y="1931"/>
                    <a:pt x="2878" y="1921"/>
                    <a:pt x="2945" y="1921"/>
                  </a:cubicBezTo>
                  <a:cubicBezTo>
                    <a:pt x="3189" y="1921"/>
                    <a:pt x="3450" y="2053"/>
                    <a:pt x="3712" y="2141"/>
                  </a:cubicBezTo>
                  <a:cubicBezTo>
                    <a:pt x="3832" y="2181"/>
                    <a:pt x="3961" y="2200"/>
                    <a:pt x="4092" y="2200"/>
                  </a:cubicBezTo>
                  <a:cubicBezTo>
                    <a:pt x="4567" y="2200"/>
                    <a:pt x="5067" y="1946"/>
                    <a:pt x="5270" y="1510"/>
                  </a:cubicBezTo>
                  <a:cubicBezTo>
                    <a:pt x="5530" y="953"/>
                    <a:pt x="5196" y="174"/>
                    <a:pt x="4603" y="25"/>
                  </a:cubicBezTo>
                  <a:cubicBezTo>
                    <a:pt x="4525" y="8"/>
                    <a:pt x="4445" y="1"/>
                    <a:pt x="4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91;p72">
              <a:extLst>
                <a:ext uri="{FF2B5EF4-FFF2-40B4-BE49-F238E27FC236}">
                  <a16:creationId xmlns:a16="http://schemas.microsoft.com/office/drawing/2014/main" id="{43E804A7-5A9E-4733-A5CD-7E4E42DA8E5E}"/>
                </a:ext>
              </a:extLst>
            </p:cNvPr>
            <p:cNvSpPr/>
            <p:nvPr/>
          </p:nvSpPr>
          <p:spPr>
            <a:xfrm>
              <a:off x="3283950" y="2485000"/>
              <a:ext cx="54750" cy="92525"/>
            </a:xfrm>
            <a:custGeom>
              <a:avLst/>
              <a:gdLst/>
              <a:ahLst/>
              <a:cxnLst/>
              <a:rect l="l" t="t" r="r" b="b"/>
              <a:pathLst>
                <a:path w="2190" h="3701" extrusionOk="0">
                  <a:moveTo>
                    <a:pt x="483" y="0"/>
                  </a:moveTo>
                  <a:cubicBezTo>
                    <a:pt x="409" y="0"/>
                    <a:pt x="260" y="0"/>
                    <a:pt x="223" y="112"/>
                  </a:cubicBezTo>
                  <a:cubicBezTo>
                    <a:pt x="149" y="149"/>
                    <a:pt x="186" y="260"/>
                    <a:pt x="186" y="334"/>
                  </a:cubicBezTo>
                  <a:cubicBezTo>
                    <a:pt x="372" y="1188"/>
                    <a:pt x="0" y="2561"/>
                    <a:pt x="446" y="3303"/>
                  </a:cubicBezTo>
                  <a:cubicBezTo>
                    <a:pt x="554" y="3492"/>
                    <a:pt x="779" y="3700"/>
                    <a:pt x="1008" y="3700"/>
                  </a:cubicBezTo>
                  <a:cubicBezTo>
                    <a:pt x="1094" y="3700"/>
                    <a:pt x="1181" y="3671"/>
                    <a:pt x="1262" y="3600"/>
                  </a:cubicBezTo>
                  <a:cubicBezTo>
                    <a:pt x="1596" y="3377"/>
                    <a:pt x="1374" y="2412"/>
                    <a:pt x="1374" y="2041"/>
                  </a:cubicBezTo>
                  <a:cubicBezTo>
                    <a:pt x="1336" y="1596"/>
                    <a:pt x="1336" y="1076"/>
                    <a:pt x="1670" y="780"/>
                  </a:cubicBezTo>
                  <a:cubicBezTo>
                    <a:pt x="1782" y="668"/>
                    <a:pt x="1930" y="594"/>
                    <a:pt x="2041" y="483"/>
                  </a:cubicBezTo>
                  <a:cubicBezTo>
                    <a:pt x="2153" y="371"/>
                    <a:pt x="2190" y="186"/>
                    <a:pt x="2041" y="112"/>
                  </a:cubicBezTo>
                  <a:cubicBezTo>
                    <a:pt x="2004" y="37"/>
                    <a:pt x="1893" y="37"/>
                    <a:pt x="1819" y="37"/>
                  </a:cubicBezTo>
                  <a:lnTo>
                    <a:pt x="4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92;p72">
              <a:extLst>
                <a:ext uri="{FF2B5EF4-FFF2-40B4-BE49-F238E27FC236}">
                  <a16:creationId xmlns:a16="http://schemas.microsoft.com/office/drawing/2014/main" id="{84F9EA75-B72B-4A82-A86C-DA89002F7289}"/>
                </a:ext>
              </a:extLst>
            </p:cNvPr>
            <p:cNvSpPr/>
            <p:nvPr/>
          </p:nvSpPr>
          <p:spPr>
            <a:xfrm>
              <a:off x="3421250" y="2955350"/>
              <a:ext cx="28800" cy="25650"/>
            </a:xfrm>
            <a:custGeom>
              <a:avLst/>
              <a:gdLst/>
              <a:ahLst/>
              <a:cxnLst/>
              <a:rect l="l" t="t" r="r" b="b"/>
              <a:pathLst>
                <a:path w="1152" h="1026" extrusionOk="0">
                  <a:moveTo>
                    <a:pt x="590" y="1"/>
                  </a:moveTo>
                  <a:cubicBezTo>
                    <a:pt x="530" y="1"/>
                    <a:pt x="469" y="13"/>
                    <a:pt x="409" y="38"/>
                  </a:cubicBezTo>
                  <a:cubicBezTo>
                    <a:pt x="149" y="150"/>
                    <a:pt x="1" y="446"/>
                    <a:pt x="112" y="706"/>
                  </a:cubicBezTo>
                  <a:cubicBezTo>
                    <a:pt x="201" y="913"/>
                    <a:pt x="407" y="1026"/>
                    <a:pt x="618" y="1026"/>
                  </a:cubicBezTo>
                  <a:cubicBezTo>
                    <a:pt x="672" y="1026"/>
                    <a:pt x="727" y="1018"/>
                    <a:pt x="780" y="1003"/>
                  </a:cubicBezTo>
                  <a:cubicBezTo>
                    <a:pt x="1040" y="892"/>
                    <a:pt x="1151" y="595"/>
                    <a:pt x="1040" y="335"/>
                  </a:cubicBezTo>
                  <a:cubicBezTo>
                    <a:pt x="983" y="135"/>
                    <a:pt x="793" y="1"/>
                    <a:pt x="590" y="1"/>
                  </a:cubicBez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93;p72">
              <a:extLst>
                <a:ext uri="{FF2B5EF4-FFF2-40B4-BE49-F238E27FC236}">
                  <a16:creationId xmlns:a16="http://schemas.microsoft.com/office/drawing/2014/main" id="{69430E0C-684B-44EE-945F-C1BB8C44252E}"/>
                </a:ext>
              </a:extLst>
            </p:cNvPr>
            <p:cNvSpPr/>
            <p:nvPr/>
          </p:nvSpPr>
          <p:spPr>
            <a:xfrm>
              <a:off x="3525175" y="2912550"/>
              <a:ext cx="28775" cy="25350"/>
            </a:xfrm>
            <a:custGeom>
              <a:avLst/>
              <a:gdLst/>
              <a:ahLst/>
              <a:cxnLst/>
              <a:rect l="l" t="t" r="r" b="b"/>
              <a:pathLst>
                <a:path w="1151" h="1014" extrusionOk="0">
                  <a:moveTo>
                    <a:pt x="579" y="0"/>
                  </a:moveTo>
                  <a:cubicBezTo>
                    <a:pt x="510" y="0"/>
                    <a:pt x="439" y="14"/>
                    <a:pt x="371" y="43"/>
                  </a:cubicBezTo>
                  <a:cubicBezTo>
                    <a:pt x="111" y="117"/>
                    <a:pt x="0" y="451"/>
                    <a:pt x="111" y="711"/>
                  </a:cubicBezTo>
                  <a:cubicBezTo>
                    <a:pt x="194" y="903"/>
                    <a:pt x="377" y="1014"/>
                    <a:pt x="572" y="1014"/>
                  </a:cubicBezTo>
                  <a:cubicBezTo>
                    <a:pt x="641" y="1014"/>
                    <a:pt x="712" y="1000"/>
                    <a:pt x="779" y="971"/>
                  </a:cubicBezTo>
                  <a:cubicBezTo>
                    <a:pt x="1039" y="860"/>
                    <a:pt x="1151" y="563"/>
                    <a:pt x="1039" y="303"/>
                  </a:cubicBezTo>
                  <a:cubicBezTo>
                    <a:pt x="957" y="111"/>
                    <a:pt x="774" y="0"/>
                    <a:pt x="579" y="0"/>
                  </a:cubicBez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994;p72">
              <a:extLst>
                <a:ext uri="{FF2B5EF4-FFF2-40B4-BE49-F238E27FC236}">
                  <a16:creationId xmlns:a16="http://schemas.microsoft.com/office/drawing/2014/main" id="{EECD2EB9-2E55-48F0-AF47-63F9233B9112}"/>
                </a:ext>
              </a:extLst>
            </p:cNvPr>
            <p:cNvSpPr/>
            <p:nvPr/>
          </p:nvSpPr>
          <p:spPr>
            <a:xfrm>
              <a:off x="3481550" y="2972750"/>
              <a:ext cx="49200" cy="35525"/>
            </a:xfrm>
            <a:custGeom>
              <a:avLst/>
              <a:gdLst/>
              <a:ahLst/>
              <a:cxnLst/>
              <a:rect l="l" t="t" r="r" b="b"/>
              <a:pathLst>
                <a:path w="1968" h="1421" extrusionOk="0">
                  <a:moveTo>
                    <a:pt x="1601" y="1"/>
                  </a:moveTo>
                  <a:cubicBezTo>
                    <a:pt x="1541" y="1"/>
                    <a:pt x="1485" y="29"/>
                    <a:pt x="1448" y="84"/>
                  </a:cubicBezTo>
                  <a:cubicBezTo>
                    <a:pt x="1337" y="159"/>
                    <a:pt x="1374" y="307"/>
                    <a:pt x="1448" y="418"/>
                  </a:cubicBezTo>
                  <a:cubicBezTo>
                    <a:pt x="1485" y="456"/>
                    <a:pt x="1485" y="493"/>
                    <a:pt x="1485" y="493"/>
                  </a:cubicBezTo>
                  <a:cubicBezTo>
                    <a:pt x="1485" y="567"/>
                    <a:pt x="1448" y="604"/>
                    <a:pt x="1411" y="678"/>
                  </a:cubicBezTo>
                  <a:cubicBezTo>
                    <a:pt x="1300" y="827"/>
                    <a:pt x="1114" y="938"/>
                    <a:pt x="929" y="938"/>
                  </a:cubicBezTo>
                  <a:cubicBezTo>
                    <a:pt x="743" y="938"/>
                    <a:pt x="595" y="827"/>
                    <a:pt x="483" y="641"/>
                  </a:cubicBezTo>
                  <a:cubicBezTo>
                    <a:pt x="443" y="580"/>
                    <a:pt x="379" y="552"/>
                    <a:pt x="312" y="552"/>
                  </a:cubicBezTo>
                  <a:cubicBezTo>
                    <a:pt x="257" y="552"/>
                    <a:pt x="199" y="571"/>
                    <a:pt x="149" y="604"/>
                  </a:cubicBezTo>
                  <a:cubicBezTo>
                    <a:pt x="38" y="678"/>
                    <a:pt x="1" y="790"/>
                    <a:pt x="75" y="901"/>
                  </a:cubicBezTo>
                  <a:cubicBezTo>
                    <a:pt x="261" y="1235"/>
                    <a:pt x="595" y="1420"/>
                    <a:pt x="929" y="1420"/>
                  </a:cubicBezTo>
                  <a:lnTo>
                    <a:pt x="966" y="1420"/>
                  </a:lnTo>
                  <a:cubicBezTo>
                    <a:pt x="1300" y="1420"/>
                    <a:pt x="1597" y="1235"/>
                    <a:pt x="1819" y="938"/>
                  </a:cubicBezTo>
                  <a:cubicBezTo>
                    <a:pt x="1894" y="827"/>
                    <a:pt x="1931" y="678"/>
                    <a:pt x="1968" y="567"/>
                  </a:cubicBezTo>
                  <a:cubicBezTo>
                    <a:pt x="1968" y="381"/>
                    <a:pt x="1894" y="196"/>
                    <a:pt x="1782" y="84"/>
                  </a:cubicBezTo>
                  <a:cubicBezTo>
                    <a:pt x="1727" y="29"/>
                    <a:pt x="1662" y="1"/>
                    <a:pt x="1601" y="1"/>
                  </a:cubicBez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95;p72">
              <a:extLst>
                <a:ext uri="{FF2B5EF4-FFF2-40B4-BE49-F238E27FC236}">
                  <a16:creationId xmlns:a16="http://schemas.microsoft.com/office/drawing/2014/main" id="{C41B0E25-84B8-4200-A3CF-F47C707E4917}"/>
                </a:ext>
              </a:extLst>
            </p:cNvPr>
            <p:cNvSpPr/>
            <p:nvPr/>
          </p:nvSpPr>
          <p:spPr>
            <a:xfrm>
              <a:off x="3573400" y="2936575"/>
              <a:ext cx="37150" cy="35700"/>
            </a:xfrm>
            <a:custGeom>
              <a:avLst/>
              <a:gdLst/>
              <a:ahLst/>
              <a:cxnLst/>
              <a:rect l="l" t="t" r="r" b="b"/>
              <a:pathLst>
                <a:path w="1486" h="1428" extrusionOk="0">
                  <a:moveTo>
                    <a:pt x="558" y="1"/>
                  </a:moveTo>
                  <a:cubicBezTo>
                    <a:pt x="374" y="1"/>
                    <a:pt x="199" y="78"/>
                    <a:pt x="75" y="233"/>
                  </a:cubicBezTo>
                  <a:cubicBezTo>
                    <a:pt x="57" y="270"/>
                    <a:pt x="47" y="297"/>
                    <a:pt x="43" y="325"/>
                  </a:cubicBezTo>
                  <a:lnTo>
                    <a:pt x="43" y="325"/>
                  </a:lnTo>
                  <a:cubicBezTo>
                    <a:pt x="40" y="332"/>
                    <a:pt x="38" y="338"/>
                    <a:pt x="38" y="344"/>
                  </a:cubicBezTo>
                  <a:cubicBezTo>
                    <a:pt x="1" y="381"/>
                    <a:pt x="1" y="455"/>
                    <a:pt x="1" y="492"/>
                  </a:cubicBezTo>
                  <a:cubicBezTo>
                    <a:pt x="1" y="715"/>
                    <a:pt x="1" y="938"/>
                    <a:pt x="112" y="1123"/>
                  </a:cubicBezTo>
                  <a:cubicBezTo>
                    <a:pt x="242" y="1318"/>
                    <a:pt x="456" y="1427"/>
                    <a:pt x="706" y="1427"/>
                  </a:cubicBezTo>
                  <a:cubicBezTo>
                    <a:pt x="742" y="1427"/>
                    <a:pt x="780" y="1425"/>
                    <a:pt x="817" y="1420"/>
                  </a:cubicBezTo>
                  <a:cubicBezTo>
                    <a:pt x="1040" y="1383"/>
                    <a:pt x="1263" y="1272"/>
                    <a:pt x="1374" y="1086"/>
                  </a:cubicBezTo>
                  <a:cubicBezTo>
                    <a:pt x="1448" y="1012"/>
                    <a:pt x="1485" y="938"/>
                    <a:pt x="1485" y="863"/>
                  </a:cubicBezTo>
                  <a:cubicBezTo>
                    <a:pt x="1485" y="752"/>
                    <a:pt x="1448" y="678"/>
                    <a:pt x="1411" y="567"/>
                  </a:cubicBezTo>
                  <a:cubicBezTo>
                    <a:pt x="1374" y="492"/>
                    <a:pt x="1337" y="418"/>
                    <a:pt x="1300" y="344"/>
                  </a:cubicBezTo>
                  <a:cubicBezTo>
                    <a:pt x="1188" y="233"/>
                    <a:pt x="1077" y="158"/>
                    <a:pt x="966" y="121"/>
                  </a:cubicBezTo>
                  <a:cubicBezTo>
                    <a:pt x="892" y="47"/>
                    <a:pt x="780" y="10"/>
                    <a:pt x="669" y="10"/>
                  </a:cubicBezTo>
                  <a:cubicBezTo>
                    <a:pt x="632" y="4"/>
                    <a:pt x="595" y="1"/>
                    <a:pt x="558" y="1"/>
                  </a:cubicBezTo>
                  <a:close/>
                </a:path>
              </a:pathLst>
            </a:custGeom>
            <a:solidFill>
              <a:srgbClr val="FF7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96;p72">
              <a:extLst>
                <a:ext uri="{FF2B5EF4-FFF2-40B4-BE49-F238E27FC236}">
                  <a16:creationId xmlns:a16="http://schemas.microsoft.com/office/drawing/2014/main" id="{2DE9CE40-5B98-473E-B8EC-384169EA272E}"/>
                </a:ext>
              </a:extLst>
            </p:cNvPr>
            <p:cNvSpPr/>
            <p:nvPr/>
          </p:nvSpPr>
          <p:spPr>
            <a:xfrm>
              <a:off x="3395275" y="3014600"/>
              <a:ext cx="51050" cy="32650"/>
            </a:xfrm>
            <a:custGeom>
              <a:avLst/>
              <a:gdLst/>
              <a:ahLst/>
              <a:cxnLst/>
              <a:rect l="l" t="t" r="r" b="b"/>
              <a:pathLst>
                <a:path w="2042" h="1306" extrusionOk="0">
                  <a:moveTo>
                    <a:pt x="895" y="0"/>
                  </a:moveTo>
                  <a:cubicBezTo>
                    <a:pt x="802" y="0"/>
                    <a:pt x="710" y="12"/>
                    <a:pt x="632" y="43"/>
                  </a:cubicBezTo>
                  <a:cubicBezTo>
                    <a:pt x="483" y="80"/>
                    <a:pt x="409" y="192"/>
                    <a:pt x="298" y="303"/>
                  </a:cubicBezTo>
                  <a:cubicBezTo>
                    <a:pt x="298" y="309"/>
                    <a:pt x="297" y="315"/>
                    <a:pt x="295" y="321"/>
                  </a:cubicBezTo>
                  <a:lnTo>
                    <a:pt x="295" y="321"/>
                  </a:lnTo>
                  <a:lnTo>
                    <a:pt x="260" y="229"/>
                  </a:lnTo>
                  <a:lnTo>
                    <a:pt x="260" y="229"/>
                  </a:lnTo>
                  <a:cubicBezTo>
                    <a:pt x="1" y="748"/>
                    <a:pt x="669" y="1305"/>
                    <a:pt x="1188" y="1305"/>
                  </a:cubicBezTo>
                  <a:cubicBezTo>
                    <a:pt x="1671" y="1305"/>
                    <a:pt x="2042" y="748"/>
                    <a:pt x="1745" y="340"/>
                  </a:cubicBezTo>
                  <a:cubicBezTo>
                    <a:pt x="1634" y="192"/>
                    <a:pt x="1448" y="80"/>
                    <a:pt x="1262" y="43"/>
                  </a:cubicBezTo>
                  <a:cubicBezTo>
                    <a:pt x="1155" y="22"/>
                    <a:pt x="1023" y="0"/>
                    <a:pt x="895" y="0"/>
                  </a:cubicBezTo>
                  <a:close/>
                </a:path>
              </a:pathLst>
            </a:custGeom>
            <a:solidFill>
              <a:srgbClr val="FF7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4959;p72">
            <a:extLst>
              <a:ext uri="{FF2B5EF4-FFF2-40B4-BE49-F238E27FC236}">
                <a16:creationId xmlns:a16="http://schemas.microsoft.com/office/drawing/2014/main" id="{20D3123D-A61A-49CD-A02E-9AFF74CAE158}"/>
              </a:ext>
            </a:extLst>
          </p:cNvPr>
          <p:cNvGrpSpPr/>
          <p:nvPr/>
        </p:nvGrpSpPr>
        <p:grpSpPr>
          <a:xfrm>
            <a:off x="7305521" y="1521212"/>
            <a:ext cx="419000" cy="482479"/>
            <a:chOff x="4997525" y="2567725"/>
            <a:chExt cx="526050" cy="605800"/>
          </a:xfrm>
        </p:grpSpPr>
        <p:sp>
          <p:nvSpPr>
            <p:cNvPr id="26" name="Google Shape;4960;p72">
              <a:extLst>
                <a:ext uri="{FF2B5EF4-FFF2-40B4-BE49-F238E27FC236}">
                  <a16:creationId xmlns:a16="http://schemas.microsoft.com/office/drawing/2014/main" id="{85D7794A-B47E-4E3C-AB65-B0201BAC2E21}"/>
                </a:ext>
              </a:extLst>
            </p:cNvPr>
            <p:cNvSpPr/>
            <p:nvPr/>
          </p:nvSpPr>
          <p:spPr>
            <a:xfrm>
              <a:off x="5070825" y="2567725"/>
              <a:ext cx="175350" cy="121400"/>
            </a:xfrm>
            <a:custGeom>
              <a:avLst/>
              <a:gdLst/>
              <a:ahLst/>
              <a:cxnLst/>
              <a:rect l="l" t="t" r="r" b="b"/>
              <a:pathLst>
                <a:path w="7014" h="4856" extrusionOk="0">
                  <a:moveTo>
                    <a:pt x="667" y="1"/>
                  </a:moveTo>
                  <a:cubicBezTo>
                    <a:pt x="575" y="1"/>
                    <a:pt x="487" y="10"/>
                    <a:pt x="408" y="31"/>
                  </a:cubicBezTo>
                  <a:cubicBezTo>
                    <a:pt x="0" y="105"/>
                    <a:pt x="408" y="848"/>
                    <a:pt x="482" y="1107"/>
                  </a:cubicBezTo>
                  <a:cubicBezTo>
                    <a:pt x="668" y="1590"/>
                    <a:pt x="854" y="2072"/>
                    <a:pt x="1076" y="2518"/>
                  </a:cubicBezTo>
                  <a:cubicBezTo>
                    <a:pt x="1225" y="2852"/>
                    <a:pt x="1373" y="3186"/>
                    <a:pt x="1596" y="3445"/>
                  </a:cubicBezTo>
                  <a:cubicBezTo>
                    <a:pt x="2078" y="4039"/>
                    <a:pt x="2820" y="4373"/>
                    <a:pt x="3563" y="4559"/>
                  </a:cubicBezTo>
                  <a:cubicBezTo>
                    <a:pt x="4676" y="4818"/>
                    <a:pt x="5863" y="4855"/>
                    <a:pt x="7014" y="4855"/>
                  </a:cubicBezTo>
                  <a:lnTo>
                    <a:pt x="6569" y="3779"/>
                  </a:lnTo>
                  <a:cubicBezTo>
                    <a:pt x="6346" y="3260"/>
                    <a:pt x="6123" y="2740"/>
                    <a:pt x="5789" y="2295"/>
                  </a:cubicBezTo>
                  <a:cubicBezTo>
                    <a:pt x="5195" y="1441"/>
                    <a:pt x="4231" y="885"/>
                    <a:pt x="3229" y="551"/>
                  </a:cubicBezTo>
                  <a:cubicBezTo>
                    <a:pt x="2783" y="402"/>
                    <a:pt x="2301" y="291"/>
                    <a:pt x="1818" y="217"/>
                  </a:cubicBezTo>
                  <a:cubicBezTo>
                    <a:pt x="1519" y="157"/>
                    <a:pt x="1051" y="1"/>
                    <a:pt x="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61;p72">
              <a:extLst>
                <a:ext uri="{FF2B5EF4-FFF2-40B4-BE49-F238E27FC236}">
                  <a16:creationId xmlns:a16="http://schemas.microsoft.com/office/drawing/2014/main" id="{5F222627-3649-420A-AB85-CB3BEE5DC975}"/>
                </a:ext>
              </a:extLst>
            </p:cNvPr>
            <p:cNvSpPr/>
            <p:nvPr/>
          </p:nvSpPr>
          <p:spPr>
            <a:xfrm>
              <a:off x="5089375" y="2582725"/>
              <a:ext cx="141025" cy="98975"/>
            </a:xfrm>
            <a:custGeom>
              <a:avLst/>
              <a:gdLst/>
              <a:ahLst/>
              <a:cxnLst/>
              <a:rect l="l" t="t" r="r" b="b"/>
              <a:pathLst>
                <a:path w="5641" h="3959" extrusionOk="0">
                  <a:moveTo>
                    <a:pt x="170" y="1"/>
                  </a:moveTo>
                  <a:cubicBezTo>
                    <a:pt x="131" y="1"/>
                    <a:pt x="96" y="19"/>
                    <a:pt x="74" y="62"/>
                  </a:cubicBezTo>
                  <a:cubicBezTo>
                    <a:pt x="0" y="99"/>
                    <a:pt x="0" y="173"/>
                    <a:pt x="74" y="248"/>
                  </a:cubicBezTo>
                  <a:cubicBezTo>
                    <a:pt x="1707" y="1658"/>
                    <a:pt x="3489" y="2920"/>
                    <a:pt x="5418" y="3959"/>
                  </a:cubicBezTo>
                  <a:lnTo>
                    <a:pt x="5493" y="3959"/>
                  </a:lnTo>
                  <a:cubicBezTo>
                    <a:pt x="5530" y="3959"/>
                    <a:pt x="5567" y="3921"/>
                    <a:pt x="5604" y="3884"/>
                  </a:cubicBezTo>
                  <a:cubicBezTo>
                    <a:pt x="5641" y="3847"/>
                    <a:pt x="5604" y="3736"/>
                    <a:pt x="5530" y="3736"/>
                  </a:cubicBezTo>
                  <a:cubicBezTo>
                    <a:pt x="3637" y="2697"/>
                    <a:pt x="1856" y="1472"/>
                    <a:pt x="260" y="25"/>
                  </a:cubicBezTo>
                  <a:cubicBezTo>
                    <a:pt x="229" y="10"/>
                    <a:pt x="199" y="1"/>
                    <a:pt x="170" y="1"/>
                  </a:cubicBez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962;p72">
              <a:extLst>
                <a:ext uri="{FF2B5EF4-FFF2-40B4-BE49-F238E27FC236}">
                  <a16:creationId xmlns:a16="http://schemas.microsoft.com/office/drawing/2014/main" id="{32717D12-AA60-4C47-A9DC-7400CB409CDF}"/>
                </a:ext>
              </a:extLst>
            </p:cNvPr>
            <p:cNvSpPr/>
            <p:nvPr/>
          </p:nvSpPr>
          <p:spPr>
            <a:xfrm>
              <a:off x="5146900" y="2598175"/>
              <a:ext cx="21350" cy="46425"/>
            </a:xfrm>
            <a:custGeom>
              <a:avLst/>
              <a:gdLst/>
              <a:ahLst/>
              <a:cxnLst/>
              <a:rect l="l" t="t" r="r" b="b"/>
              <a:pathLst>
                <a:path w="854" h="1857" extrusionOk="0">
                  <a:moveTo>
                    <a:pt x="111" y="1"/>
                  </a:moveTo>
                  <a:cubicBezTo>
                    <a:pt x="37" y="38"/>
                    <a:pt x="0" y="112"/>
                    <a:pt x="37" y="149"/>
                  </a:cubicBezTo>
                  <a:cubicBezTo>
                    <a:pt x="149" y="706"/>
                    <a:pt x="334" y="1262"/>
                    <a:pt x="594" y="1782"/>
                  </a:cubicBezTo>
                  <a:cubicBezTo>
                    <a:pt x="631" y="1819"/>
                    <a:pt x="668" y="1856"/>
                    <a:pt x="705" y="1856"/>
                  </a:cubicBezTo>
                  <a:lnTo>
                    <a:pt x="779" y="1856"/>
                  </a:lnTo>
                  <a:cubicBezTo>
                    <a:pt x="817" y="1819"/>
                    <a:pt x="854" y="1745"/>
                    <a:pt x="817" y="1671"/>
                  </a:cubicBezTo>
                  <a:cubicBezTo>
                    <a:pt x="594" y="1151"/>
                    <a:pt x="408" y="632"/>
                    <a:pt x="260" y="112"/>
                  </a:cubicBezTo>
                  <a:cubicBezTo>
                    <a:pt x="260" y="38"/>
                    <a:pt x="186" y="1"/>
                    <a:pt x="111" y="1"/>
                  </a:cubicBez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963;p72">
              <a:extLst>
                <a:ext uri="{FF2B5EF4-FFF2-40B4-BE49-F238E27FC236}">
                  <a16:creationId xmlns:a16="http://schemas.microsoft.com/office/drawing/2014/main" id="{8A6E52FF-9FB3-477C-9CB6-4DAC159AC5A4}"/>
                </a:ext>
              </a:extLst>
            </p:cNvPr>
            <p:cNvSpPr/>
            <p:nvPr/>
          </p:nvSpPr>
          <p:spPr>
            <a:xfrm>
              <a:off x="5102350" y="2615425"/>
              <a:ext cx="42700" cy="13400"/>
            </a:xfrm>
            <a:custGeom>
              <a:avLst/>
              <a:gdLst/>
              <a:ahLst/>
              <a:cxnLst/>
              <a:rect l="l" t="t" r="r" b="b"/>
              <a:pathLst>
                <a:path w="1708" h="536" extrusionOk="0">
                  <a:moveTo>
                    <a:pt x="122" y="0"/>
                  </a:moveTo>
                  <a:cubicBezTo>
                    <a:pt x="72" y="0"/>
                    <a:pt x="27" y="27"/>
                    <a:pt x="1" y="53"/>
                  </a:cubicBezTo>
                  <a:cubicBezTo>
                    <a:pt x="1" y="127"/>
                    <a:pt x="38" y="201"/>
                    <a:pt x="75" y="238"/>
                  </a:cubicBezTo>
                  <a:cubicBezTo>
                    <a:pt x="557" y="424"/>
                    <a:pt x="1040" y="535"/>
                    <a:pt x="1559" y="535"/>
                  </a:cubicBezTo>
                  <a:cubicBezTo>
                    <a:pt x="1634" y="535"/>
                    <a:pt x="1708" y="498"/>
                    <a:pt x="1708" y="424"/>
                  </a:cubicBezTo>
                  <a:cubicBezTo>
                    <a:pt x="1708" y="350"/>
                    <a:pt x="1634" y="276"/>
                    <a:pt x="1559" y="276"/>
                  </a:cubicBezTo>
                  <a:cubicBezTo>
                    <a:pt x="1114" y="276"/>
                    <a:pt x="632" y="164"/>
                    <a:pt x="186" y="16"/>
                  </a:cubicBezTo>
                  <a:cubicBezTo>
                    <a:pt x="165" y="5"/>
                    <a:pt x="143" y="0"/>
                    <a:pt x="122" y="0"/>
                  </a:cubicBez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64;p72">
              <a:extLst>
                <a:ext uri="{FF2B5EF4-FFF2-40B4-BE49-F238E27FC236}">
                  <a16:creationId xmlns:a16="http://schemas.microsoft.com/office/drawing/2014/main" id="{546F3DF0-FD72-4A93-9FB7-E9C63BF1A05F}"/>
                </a:ext>
              </a:extLst>
            </p:cNvPr>
            <p:cNvSpPr/>
            <p:nvPr/>
          </p:nvSpPr>
          <p:spPr>
            <a:xfrm>
              <a:off x="5149675" y="2652925"/>
              <a:ext cx="40850" cy="9300"/>
            </a:xfrm>
            <a:custGeom>
              <a:avLst/>
              <a:gdLst/>
              <a:ahLst/>
              <a:cxnLst/>
              <a:rect l="l" t="t" r="r" b="b"/>
              <a:pathLst>
                <a:path w="1634" h="372" extrusionOk="0">
                  <a:moveTo>
                    <a:pt x="1485" y="0"/>
                  </a:moveTo>
                  <a:cubicBezTo>
                    <a:pt x="1040" y="37"/>
                    <a:pt x="557" y="74"/>
                    <a:pt x="112" y="112"/>
                  </a:cubicBezTo>
                  <a:cubicBezTo>
                    <a:pt x="38" y="112"/>
                    <a:pt x="0" y="186"/>
                    <a:pt x="0" y="260"/>
                  </a:cubicBezTo>
                  <a:cubicBezTo>
                    <a:pt x="0" y="334"/>
                    <a:pt x="75" y="371"/>
                    <a:pt x="112" y="371"/>
                  </a:cubicBezTo>
                  <a:lnTo>
                    <a:pt x="149" y="371"/>
                  </a:lnTo>
                  <a:cubicBezTo>
                    <a:pt x="594" y="334"/>
                    <a:pt x="1040" y="297"/>
                    <a:pt x="1485" y="260"/>
                  </a:cubicBezTo>
                  <a:cubicBezTo>
                    <a:pt x="1559" y="260"/>
                    <a:pt x="1633" y="186"/>
                    <a:pt x="1633" y="112"/>
                  </a:cubicBezTo>
                  <a:cubicBezTo>
                    <a:pt x="1596" y="37"/>
                    <a:pt x="1559" y="0"/>
                    <a:pt x="1485" y="0"/>
                  </a:cubicBez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65;p72">
              <a:extLst>
                <a:ext uri="{FF2B5EF4-FFF2-40B4-BE49-F238E27FC236}">
                  <a16:creationId xmlns:a16="http://schemas.microsoft.com/office/drawing/2014/main" id="{95767E3F-BF25-497E-BA52-C4AD92F132F4}"/>
                </a:ext>
              </a:extLst>
            </p:cNvPr>
            <p:cNvSpPr/>
            <p:nvPr/>
          </p:nvSpPr>
          <p:spPr>
            <a:xfrm>
              <a:off x="4997525" y="2664850"/>
              <a:ext cx="526050" cy="508675"/>
            </a:xfrm>
            <a:custGeom>
              <a:avLst/>
              <a:gdLst/>
              <a:ahLst/>
              <a:cxnLst/>
              <a:rect l="l" t="t" r="r" b="b"/>
              <a:pathLst>
                <a:path w="21042" h="20347" extrusionOk="0">
                  <a:moveTo>
                    <a:pt x="14488" y="1"/>
                  </a:moveTo>
                  <a:cubicBezTo>
                    <a:pt x="12923" y="1"/>
                    <a:pt x="11270" y="553"/>
                    <a:pt x="10243" y="1638"/>
                  </a:cubicBezTo>
                  <a:lnTo>
                    <a:pt x="10345" y="1686"/>
                  </a:lnTo>
                  <a:lnTo>
                    <a:pt x="10345" y="1686"/>
                  </a:lnTo>
                  <a:cubicBezTo>
                    <a:pt x="9713" y="1468"/>
                    <a:pt x="9040" y="1372"/>
                    <a:pt x="8355" y="1372"/>
                  </a:cubicBezTo>
                  <a:cubicBezTo>
                    <a:pt x="7215" y="1372"/>
                    <a:pt x="6043" y="1638"/>
                    <a:pt x="4973" y="2047"/>
                  </a:cubicBezTo>
                  <a:cubicBezTo>
                    <a:pt x="4045" y="2418"/>
                    <a:pt x="3155" y="2863"/>
                    <a:pt x="2412" y="3531"/>
                  </a:cubicBezTo>
                  <a:cubicBezTo>
                    <a:pt x="631" y="5127"/>
                    <a:pt x="0" y="7799"/>
                    <a:pt x="483" y="10137"/>
                  </a:cubicBezTo>
                  <a:cubicBezTo>
                    <a:pt x="965" y="12512"/>
                    <a:pt x="2450" y="14553"/>
                    <a:pt x="4231" y="16149"/>
                  </a:cubicBezTo>
                  <a:cubicBezTo>
                    <a:pt x="6049" y="17707"/>
                    <a:pt x="8202" y="18858"/>
                    <a:pt x="10354" y="19934"/>
                  </a:cubicBezTo>
                  <a:cubicBezTo>
                    <a:pt x="10766" y="20140"/>
                    <a:pt x="11210" y="20346"/>
                    <a:pt x="11657" y="20346"/>
                  </a:cubicBezTo>
                  <a:cubicBezTo>
                    <a:pt x="11693" y="20346"/>
                    <a:pt x="11729" y="20345"/>
                    <a:pt x="11764" y="20342"/>
                  </a:cubicBezTo>
                  <a:cubicBezTo>
                    <a:pt x="12135" y="20342"/>
                    <a:pt x="12507" y="20194"/>
                    <a:pt x="12841" y="20008"/>
                  </a:cubicBezTo>
                  <a:cubicBezTo>
                    <a:pt x="16923" y="17967"/>
                    <a:pt x="19966" y="13662"/>
                    <a:pt x="20671" y="9135"/>
                  </a:cubicBezTo>
                  <a:cubicBezTo>
                    <a:pt x="21042" y="6797"/>
                    <a:pt x="20745" y="4014"/>
                    <a:pt x="19149" y="2158"/>
                  </a:cubicBezTo>
                  <a:cubicBezTo>
                    <a:pt x="18296" y="1119"/>
                    <a:pt x="17034" y="377"/>
                    <a:pt x="15698" y="117"/>
                  </a:cubicBezTo>
                  <a:cubicBezTo>
                    <a:pt x="15310" y="39"/>
                    <a:pt x="14902" y="1"/>
                    <a:pt x="14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66;p72">
              <a:extLst>
                <a:ext uri="{FF2B5EF4-FFF2-40B4-BE49-F238E27FC236}">
                  <a16:creationId xmlns:a16="http://schemas.microsoft.com/office/drawing/2014/main" id="{F45084FA-A482-4D55-A8D0-76E4658ABC42}"/>
                </a:ext>
              </a:extLst>
            </p:cNvPr>
            <p:cNvSpPr/>
            <p:nvPr/>
          </p:nvSpPr>
          <p:spPr>
            <a:xfrm>
              <a:off x="4997525" y="2739200"/>
              <a:ext cx="441625" cy="434325"/>
            </a:xfrm>
            <a:custGeom>
              <a:avLst/>
              <a:gdLst/>
              <a:ahLst/>
              <a:cxnLst/>
              <a:rect l="l" t="t" r="r" b="b"/>
              <a:pathLst>
                <a:path w="17665" h="17373" extrusionOk="0">
                  <a:moveTo>
                    <a:pt x="3118" y="0"/>
                  </a:moveTo>
                  <a:lnTo>
                    <a:pt x="3118" y="0"/>
                  </a:lnTo>
                  <a:cubicBezTo>
                    <a:pt x="2895" y="186"/>
                    <a:pt x="2635" y="372"/>
                    <a:pt x="2412" y="557"/>
                  </a:cubicBezTo>
                  <a:cubicBezTo>
                    <a:pt x="631" y="2153"/>
                    <a:pt x="0" y="4825"/>
                    <a:pt x="483" y="7163"/>
                  </a:cubicBezTo>
                  <a:cubicBezTo>
                    <a:pt x="965" y="9501"/>
                    <a:pt x="2412" y="11579"/>
                    <a:pt x="4231" y="13175"/>
                  </a:cubicBezTo>
                  <a:cubicBezTo>
                    <a:pt x="6049" y="14733"/>
                    <a:pt x="8202" y="15884"/>
                    <a:pt x="10354" y="16960"/>
                  </a:cubicBezTo>
                  <a:cubicBezTo>
                    <a:pt x="10766" y="17166"/>
                    <a:pt x="11210" y="17372"/>
                    <a:pt x="11657" y="17372"/>
                  </a:cubicBezTo>
                  <a:cubicBezTo>
                    <a:pt x="11693" y="17372"/>
                    <a:pt x="11729" y="17371"/>
                    <a:pt x="11764" y="17368"/>
                  </a:cubicBezTo>
                  <a:cubicBezTo>
                    <a:pt x="12135" y="17368"/>
                    <a:pt x="12507" y="17220"/>
                    <a:pt x="12803" y="17034"/>
                  </a:cubicBezTo>
                  <a:cubicBezTo>
                    <a:pt x="14696" y="16106"/>
                    <a:pt x="16366" y="14696"/>
                    <a:pt x="17665" y="13026"/>
                  </a:cubicBezTo>
                  <a:lnTo>
                    <a:pt x="17665" y="13026"/>
                  </a:lnTo>
                  <a:cubicBezTo>
                    <a:pt x="16774" y="13805"/>
                    <a:pt x="15772" y="14473"/>
                    <a:pt x="14696" y="15030"/>
                  </a:cubicBezTo>
                  <a:cubicBezTo>
                    <a:pt x="14399" y="15179"/>
                    <a:pt x="14065" y="15327"/>
                    <a:pt x="13694" y="15364"/>
                  </a:cubicBezTo>
                  <a:cubicBezTo>
                    <a:pt x="13174" y="15364"/>
                    <a:pt x="12692" y="15141"/>
                    <a:pt x="12247" y="14919"/>
                  </a:cubicBezTo>
                  <a:cubicBezTo>
                    <a:pt x="10094" y="13843"/>
                    <a:pt x="7942" y="12729"/>
                    <a:pt x="6161" y="11134"/>
                  </a:cubicBezTo>
                  <a:cubicBezTo>
                    <a:pt x="4342" y="9538"/>
                    <a:pt x="2858" y="7497"/>
                    <a:pt x="2375" y="5159"/>
                  </a:cubicBezTo>
                  <a:cubicBezTo>
                    <a:pt x="2004" y="3415"/>
                    <a:pt x="2264" y="1522"/>
                    <a:pt x="3118" y="0"/>
                  </a:cubicBez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67;p72">
              <a:extLst>
                <a:ext uri="{FF2B5EF4-FFF2-40B4-BE49-F238E27FC236}">
                  <a16:creationId xmlns:a16="http://schemas.microsoft.com/office/drawing/2014/main" id="{A0330F7B-C25E-489A-8947-EC2ABB645CAA}"/>
                </a:ext>
              </a:extLst>
            </p:cNvPr>
            <p:cNvSpPr/>
            <p:nvPr/>
          </p:nvSpPr>
          <p:spPr>
            <a:xfrm>
              <a:off x="5255425" y="2687000"/>
              <a:ext cx="104825" cy="241475"/>
            </a:xfrm>
            <a:custGeom>
              <a:avLst/>
              <a:gdLst/>
              <a:ahLst/>
              <a:cxnLst/>
              <a:rect l="l" t="t" r="r" b="b"/>
              <a:pathLst>
                <a:path w="4193" h="9659" extrusionOk="0">
                  <a:moveTo>
                    <a:pt x="1119" y="0"/>
                  </a:moveTo>
                  <a:cubicBezTo>
                    <a:pt x="1093" y="0"/>
                    <a:pt x="1067" y="3"/>
                    <a:pt x="1040" y="10"/>
                  </a:cubicBezTo>
                  <a:cubicBezTo>
                    <a:pt x="929" y="10"/>
                    <a:pt x="817" y="84"/>
                    <a:pt x="743" y="159"/>
                  </a:cubicBezTo>
                  <a:cubicBezTo>
                    <a:pt x="595" y="270"/>
                    <a:pt x="38" y="567"/>
                    <a:pt x="1" y="715"/>
                  </a:cubicBezTo>
                  <a:cubicBezTo>
                    <a:pt x="1" y="901"/>
                    <a:pt x="409" y="1049"/>
                    <a:pt x="558" y="1124"/>
                  </a:cubicBezTo>
                  <a:cubicBezTo>
                    <a:pt x="1003" y="1420"/>
                    <a:pt x="1374" y="1754"/>
                    <a:pt x="1745" y="2126"/>
                  </a:cubicBezTo>
                  <a:cubicBezTo>
                    <a:pt x="2413" y="2868"/>
                    <a:pt x="2896" y="3796"/>
                    <a:pt x="3192" y="4723"/>
                  </a:cubicBezTo>
                  <a:cubicBezTo>
                    <a:pt x="3632" y="6152"/>
                    <a:pt x="3891" y="8123"/>
                    <a:pt x="3541" y="9601"/>
                  </a:cubicBezTo>
                  <a:lnTo>
                    <a:pt x="3541" y="9601"/>
                  </a:lnTo>
                  <a:cubicBezTo>
                    <a:pt x="3905" y="8101"/>
                    <a:pt x="4193" y="6670"/>
                    <a:pt x="4046" y="5094"/>
                  </a:cubicBezTo>
                  <a:cubicBezTo>
                    <a:pt x="3823" y="3313"/>
                    <a:pt x="3081" y="1049"/>
                    <a:pt x="1448" y="122"/>
                  </a:cubicBezTo>
                  <a:cubicBezTo>
                    <a:pt x="1327" y="61"/>
                    <a:pt x="1231" y="0"/>
                    <a:pt x="1119" y="0"/>
                  </a:cubicBezTo>
                  <a:close/>
                  <a:moveTo>
                    <a:pt x="3541" y="9601"/>
                  </a:moveTo>
                  <a:lnTo>
                    <a:pt x="3541" y="9601"/>
                  </a:lnTo>
                  <a:cubicBezTo>
                    <a:pt x="3536" y="9620"/>
                    <a:pt x="3531" y="9640"/>
                    <a:pt x="3526" y="9659"/>
                  </a:cubicBezTo>
                  <a:cubicBezTo>
                    <a:pt x="3531" y="9640"/>
                    <a:pt x="3536" y="9620"/>
                    <a:pt x="3541" y="9601"/>
                  </a:cubicBez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68;p72">
              <a:extLst>
                <a:ext uri="{FF2B5EF4-FFF2-40B4-BE49-F238E27FC236}">
                  <a16:creationId xmlns:a16="http://schemas.microsoft.com/office/drawing/2014/main" id="{EC7253CA-97DE-4EFC-B628-6F1FA4322F67}"/>
                </a:ext>
              </a:extLst>
            </p:cNvPr>
            <p:cNvSpPr/>
            <p:nvPr/>
          </p:nvSpPr>
          <p:spPr>
            <a:xfrm>
              <a:off x="5235975" y="2605775"/>
              <a:ext cx="25975" cy="101200"/>
            </a:xfrm>
            <a:custGeom>
              <a:avLst/>
              <a:gdLst/>
              <a:ahLst/>
              <a:cxnLst/>
              <a:rect l="l" t="t" r="r" b="b"/>
              <a:pathLst>
                <a:path w="1039" h="4048" extrusionOk="0">
                  <a:moveTo>
                    <a:pt x="519" y="1"/>
                  </a:moveTo>
                  <a:cubicBezTo>
                    <a:pt x="472" y="1"/>
                    <a:pt x="423" y="10"/>
                    <a:pt x="371" y="31"/>
                  </a:cubicBezTo>
                  <a:cubicBezTo>
                    <a:pt x="111" y="105"/>
                    <a:pt x="37" y="476"/>
                    <a:pt x="37" y="773"/>
                  </a:cubicBezTo>
                  <a:cubicBezTo>
                    <a:pt x="1" y="1277"/>
                    <a:pt x="139" y="4047"/>
                    <a:pt x="790" y="4047"/>
                  </a:cubicBezTo>
                  <a:cubicBezTo>
                    <a:pt x="811" y="4047"/>
                    <a:pt x="832" y="4044"/>
                    <a:pt x="853" y="4039"/>
                  </a:cubicBezTo>
                  <a:cubicBezTo>
                    <a:pt x="890" y="3111"/>
                    <a:pt x="482" y="2183"/>
                    <a:pt x="742" y="1255"/>
                  </a:cubicBezTo>
                  <a:cubicBezTo>
                    <a:pt x="816" y="996"/>
                    <a:pt x="927" y="736"/>
                    <a:pt x="1002" y="476"/>
                  </a:cubicBezTo>
                  <a:cubicBezTo>
                    <a:pt x="1039" y="402"/>
                    <a:pt x="1039" y="328"/>
                    <a:pt x="1002" y="253"/>
                  </a:cubicBezTo>
                  <a:cubicBezTo>
                    <a:pt x="1002" y="216"/>
                    <a:pt x="927" y="179"/>
                    <a:pt x="890" y="142"/>
                  </a:cubicBezTo>
                  <a:cubicBezTo>
                    <a:pt x="757" y="62"/>
                    <a:pt x="642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69;p72">
              <a:extLst>
                <a:ext uri="{FF2B5EF4-FFF2-40B4-BE49-F238E27FC236}">
                  <a16:creationId xmlns:a16="http://schemas.microsoft.com/office/drawing/2014/main" id="{F4CE8BFC-9343-49F2-A621-EE49E8372F7A}"/>
                </a:ext>
              </a:extLst>
            </p:cNvPr>
            <p:cNvSpPr/>
            <p:nvPr/>
          </p:nvSpPr>
          <p:spPr>
            <a:xfrm>
              <a:off x="5189575" y="2923825"/>
              <a:ext cx="34350" cy="34350"/>
            </a:xfrm>
            <a:custGeom>
              <a:avLst/>
              <a:gdLst/>
              <a:ahLst/>
              <a:cxnLst/>
              <a:rect l="l" t="t" r="r" b="b"/>
              <a:pathLst>
                <a:path w="1374" h="1374" extrusionOk="0">
                  <a:moveTo>
                    <a:pt x="668" y="0"/>
                  </a:moveTo>
                  <a:cubicBezTo>
                    <a:pt x="297" y="37"/>
                    <a:pt x="0" y="334"/>
                    <a:pt x="0" y="705"/>
                  </a:cubicBezTo>
                  <a:cubicBezTo>
                    <a:pt x="0" y="1077"/>
                    <a:pt x="334" y="1373"/>
                    <a:pt x="705" y="1373"/>
                  </a:cubicBezTo>
                  <a:cubicBezTo>
                    <a:pt x="1076" y="1336"/>
                    <a:pt x="1373" y="1039"/>
                    <a:pt x="1373" y="668"/>
                  </a:cubicBezTo>
                  <a:cubicBezTo>
                    <a:pt x="1336" y="297"/>
                    <a:pt x="1039" y="0"/>
                    <a:pt x="668" y="0"/>
                  </a:cubicBez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70;p72">
              <a:extLst>
                <a:ext uri="{FF2B5EF4-FFF2-40B4-BE49-F238E27FC236}">
                  <a16:creationId xmlns:a16="http://schemas.microsoft.com/office/drawing/2014/main" id="{0311FA1B-1F01-4E8F-BEC6-1A5103AF065A}"/>
                </a:ext>
              </a:extLst>
            </p:cNvPr>
            <p:cNvSpPr/>
            <p:nvPr/>
          </p:nvSpPr>
          <p:spPr>
            <a:xfrm>
              <a:off x="5338925" y="2919175"/>
              <a:ext cx="34350" cy="34350"/>
            </a:xfrm>
            <a:custGeom>
              <a:avLst/>
              <a:gdLst/>
              <a:ahLst/>
              <a:cxnLst/>
              <a:rect l="l" t="t" r="r" b="b"/>
              <a:pathLst>
                <a:path w="1374" h="1374" extrusionOk="0">
                  <a:moveTo>
                    <a:pt x="669" y="1"/>
                  </a:moveTo>
                  <a:cubicBezTo>
                    <a:pt x="298" y="1"/>
                    <a:pt x="1" y="335"/>
                    <a:pt x="1" y="706"/>
                  </a:cubicBezTo>
                  <a:cubicBezTo>
                    <a:pt x="38" y="1077"/>
                    <a:pt x="335" y="1374"/>
                    <a:pt x="706" y="1374"/>
                  </a:cubicBezTo>
                  <a:cubicBezTo>
                    <a:pt x="1077" y="1337"/>
                    <a:pt x="1374" y="1040"/>
                    <a:pt x="1374" y="669"/>
                  </a:cubicBezTo>
                  <a:cubicBezTo>
                    <a:pt x="1337" y="298"/>
                    <a:pt x="1040" y="1"/>
                    <a:pt x="669" y="1"/>
                  </a:cubicBez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71;p72">
              <a:extLst>
                <a:ext uri="{FF2B5EF4-FFF2-40B4-BE49-F238E27FC236}">
                  <a16:creationId xmlns:a16="http://schemas.microsoft.com/office/drawing/2014/main" id="{FEB6627B-6637-41FB-BE97-0D77DBA4ADFE}"/>
                </a:ext>
              </a:extLst>
            </p:cNvPr>
            <p:cNvSpPr/>
            <p:nvPr/>
          </p:nvSpPr>
          <p:spPr>
            <a:xfrm>
              <a:off x="5255425" y="2989650"/>
              <a:ext cx="60350" cy="32900"/>
            </a:xfrm>
            <a:custGeom>
              <a:avLst/>
              <a:gdLst/>
              <a:ahLst/>
              <a:cxnLst/>
              <a:rect l="l" t="t" r="r" b="b"/>
              <a:pathLst>
                <a:path w="2414" h="1316" extrusionOk="0">
                  <a:moveTo>
                    <a:pt x="2157" y="1"/>
                  </a:moveTo>
                  <a:cubicBezTo>
                    <a:pt x="2121" y="1"/>
                    <a:pt x="2082" y="13"/>
                    <a:pt x="2042" y="39"/>
                  </a:cubicBezTo>
                  <a:cubicBezTo>
                    <a:pt x="1968" y="76"/>
                    <a:pt x="1894" y="188"/>
                    <a:pt x="1968" y="299"/>
                  </a:cubicBezTo>
                  <a:cubicBezTo>
                    <a:pt x="2005" y="373"/>
                    <a:pt x="1968" y="485"/>
                    <a:pt x="1931" y="522"/>
                  </a:cubicBezTo>
                  <a:cubicBezTo>
                    <a:pt x="1894" y="596"/>
                    <a:pt x="1819" y="670"/>
                    <a:pt x="1745" y="744"/>
                  </a:cubicBezTo>
                  <a:cubicBezTo>
                    <a:pt x="1583" y="860"/>
                    <a:pt x="1406" y="918"/>
                    <a:pt x="1233" y="918"/>
                  </a:cubicBezTo>
                  <a:cubicBezTo>
                    <a:pt x="1129" y="918"/>
                    <a:pt x="1026" y="898"/>
                    <a:pt x="929" y="856"/>
                  </a:cubicBezTo>
                  <a:cubicBezTo>
                    <a:pt x="669" y="744"/>
                    <a:pt x="446" y="522"/>
                    <a:pt x="372" y="188"/>
                  </a:cubicBezTo>
                  <a:cubicBezTo>
                    <a:pt x="372" y="127"/>
                    <a:pt x="298" y="67"/>
                    <a:pt x="210" y="67"/>
                  </a:cubicBezTo>
                  <a:cubicBezTo>
                    <a:pt x="190" y="67"/>
                    <a:pt x="170" y="70"/>
                    <a:pt x="149" y="76"/>
                  </a:cubicBezTo>
                  <a:cubicBezTo>
                    <a:pt x="38" y="76"/>
                    <a:pt x="1" y="188"/>
                    <a:pt x="1" y="299"/>
                  </a:cubicBezTo>
                  <a:cubicBezTo>
                    <a:pt x="112" y="744"/>
                    <a:pt x="372" y="1078"/>
                    <a:pt x="780" y="1227"/>
                  </a:cubicBezTo>
                  <a:cubicBezTo>
                    <a:pt x="889" y="1281"/>
                    <a:pt x="998" y="1316"/>
                    <a:pt x="1121" y="1316"/>
                  </a:cubicBezTo>
                  <a:cubicBezTo>
                    <a:pt x="1166" y="1316"/>
                    <a:pt x="1213" y="1311"/>
                    <a:pt x="1263" y="1301"/>
                  </a:cubicBezTo>
                  <a:cubicBezTo>
                    <a:pt x="1485" y="1301"/>
                    <a:pt x="1745" y="1227"/>
                    <a:pt x="1968" y="1041"/>
                  </a:cubicBezTo>
                  <a:cubicBezTo>
                    <a:pt x="2116" y="967"/>
                    <a:pt x="2228" y="856"/>
                    <a:pt x="2302" y="707"/>
                  </a:cubicBezTo>
                  <a:cubicBezTo>
                    <a:pt x="2376" y="522"/>
                    <a:pt x="2413" y="299"/>
                    <a:pt x="2302" y="114"/>
                  </a:cubicBezTo>
                  <a:cubicBezTo>
                    <a:pt x="2278" y="42"/>
                    <a:pt x="2223" y="1"/>
                    <a:pt x="2157" y="1"/>
                  </a:cubicBez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72;p72">
              <a:extLst>
                <a:ext uri="{FF2B5EF4-FFF2-40B4-BE49-F238E27FC236}">
                  <a16:creationId xmlns:a16="http://schemas.microsoft.com/office/drawing/2014/main" id="{97190B29-EF1D-43BF-BC6E-30D19ACD3808}"/>
                </a:ext>
              </a:extLst>
            </p:cNvPr>
            <p:cNvSpPr/>
            <p:nvPr/>
          </p:nvSpPr>
          <p:spPr>
            <a:xfrm>
              <a:off x="5381625" y="2972075"/>
              <a:ext cx="49175" cy="49150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891" y="0"/>
                  </a:moveTo>
                  <a:cubicBezTo>
                    <a:pt x="742" y="0"/>
                    <a:pt x="594" y="37"/>
                    <a:pt x="482" y="111"/>
                  </a:cubicBezTo>
                  <a:cubicBezTo>
                    <a:pt x="464" y="130"/>
                    <a:pt x="445" y="147"/>
                    <a:pt x="427" y="162"/>
                  </a:cubicBezTo>
                  <a:lnTo>
                    <a:pt x="427" y="162"/>
                  </a:lnTo>
                  <a:cubicBezTo>
                    <a:pt x="390" y="167"/>
                    <a:pt x="353" y="186"/>
                    <a:pt x="334" y="223"/>
                  </a:cubicBezTo>
                  <a:cubicBezTo>
                    <a:pt x="297" y="260"/>
                    <a:pt x="260" y="334"/>
                    <a:pt x="223" y="408"/>
                  </a:cubicBezTo>
                  <a:cubicBezTo>
                    <a:pt x="111" y="668"/>
                    <a:pt x="0" y="928"/>
                    <a:pt x="74" y="1225"/>
                  </a:cubicBezTo>
                  <a:cubicBezTo>
                    <a:pt x="148" y="1559"/>
                    <a:pt x="445" y="1819"/>
                    <a:pt x="779" y="1930"/>
                  </a:cubicBezTo>
                  <a:cubicBezTo>
                    <a:pt x="873" y="1953"/>
                    <a:pt x="971" y="1966"/>
                    <a:pt x="1069" y="1966"/>
                  </a:cubicBezTo>
                  <a:cubicBezTo>
                    <a:pt x="1280" y="1966"/>
                    <a:pt x="1492" y="1908"/>
                    <a:pt x="1670" y="1781"/>
                  </a:cubicBezTo>
                  <a:cubicBezTo>
                    <a:pt x="1781" y="1707"/>
                    <a:pt x="1856" y="1633"/>
                    <a:pt x="1893" y="1522"/>
                  </a:cubicBezTo>
                  <a:cubicBezTo>
                    <a:pt x="1967" y="1410"/>
                    <a:pt x="1967" y="1299"/>
                    <a:pt x="1967" y="1151"/>
                  </a:cubicBezTo>
                  <a:cubicBezTo>
                    <a:pt x="1930" y="1039"/>
                    <a:pt x="1930" y="928"/>
                    <a:pt x="1893" y="817"/>
                  </a:cubicBezTo>
                  <a:cubicBezTo>
                    <a:pt x="1856" y="631"/>
                    <a:pt x="1744" y="520"/>
                    <a:pt x="1596" y="371"/>
                  </a:cubicBezTo>
                  <a:cubicBezTo>
                    <a:pt x="1522" y="260"/>
                    <a:pt x="1410" y="186"/>
                    <a:pt x="1299" y="111"/>
                  </a:cubicBezTo>
                  <a:cubicBezTo>
                    <a:pt x="1188" y="37"/>
                    <a:pt x="1039" y="0"/>
                    <a:pt x="891" y="0"/>
                  </a:cubicBez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73;p72">
              <a:extLst>
                <a:ext uri="{FF2B5EF4-FFF2-40B4-BE49-F238E27FC236}">
                  <a16:creationId xmlns:a16="http://schemas.microsoft.com/office/drawing/2014/main" id="{B5A8CCEE-58F7-4288-98A0-E92B18F012B2}"/>
                </a:ext>
              </a:extLst>
            </p:cNvPr>
            <p:cNvSpPr/>
            <p:nvPr/>
          </p:nvSpPr>
          <p:spPr>
            <a:xfrm>
              <a:off x="5125550" y="2987825"/>
              <a:ext cx="62375" cy="47725"/>
            </a:xfrm>
            <a:custGeom>
              <a:avLst/>
              <a:gdLst/>
              <a:ahLst/>
              <a:cxnLst/>
              <a:rect l="l" t="t" r="r" b="b"/>
              <a:pathLst>
                <a:path w="2495" h="1909" extrusionOk="0">
                  <a:moveTo>
                    <a:pt x="1077" y="1"/>
                  </a:moveTo>
                  <a:cubicBezTo>
                    <a:pt x="891" y="1"/>
                    <a:pt x="743" y="112"/>
                    <a:pt x="594" y="187"/>
                  </a:cubicBezTo>
                  <a:cubicBezTo>
                    <a:pt x="577" y="195"/>
                    <a:pt x="561" y="203"/>
                    <a:pt x="545" y="212"/>
                  </a:cubicBezTo>
                  <a:lnTo>
                    <a:pt x="545" y="212"/>
                  </a:lnTo>
                  <a:lnTo>
                    <a:pt x="557" y="75"/>
                  </a:lnTo>
                  <a:lnTo>
                    <a:pt x="557" y="75"/>
                  </a:lnTo>
                  <a:cubicBezTo>
                    <a:pt x="1" y="632"/>
                    <a:pt x="557" y="1634"/>
                    <a:pt x="1188" y="1857"/>
                  </a:cubicBezTo>
                  <a:cubicBezTo>
                    <a:pt x="1284" y="1892"/>
                    <a:pt x="1383" y="1909"/>
                    <a:pt x="1482" y="1909"/>
                  </a:cubicBezTo>
                  <a:cubicBezTo>
                    <a:pt x="1997" y="1909"/>
                    <a:pt x="2494" y="1458"/>
                    <a:pt x="2338" y="929"/>
                  </a:cubicBezTo>
                  <a:cubicBezTo>
                    <a:pt x="2264" y="669"/>
                    <a:pt x="2079" y="483"/>
                    <a:pt x="1893" y="335"/>
                  </a:cubicBezTo>
                  <a:cubicBezTo>
                    <a:pt x="1671" y="187"/>
                    <a:pt x="1374" y="1"/>
                    <a:pt x="1077" y="1"/>
                  </a:cubicBez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957;p72">
            <a:extLst>
              <a:ext uri="{FF2B5EF4-FFF2-40B4-BE49-F238E27FC236}">
                <a16:creationId xmlns:a16="http://schemas.microsoft.com/office/drawing/2014/main" id="{21F25BCD-880C-4398-8B00-4FD7F5B22EB8}"/>
              </a:ext>
            </a:extLst>
          </p:cNvPr>
          <p:cNvSpPr/>
          <p:nvPr/>
        </p:nvSpPr>
        <p:spPr>
          <a:xfrm rot="5400000">
            <a:off x="7046629" y="2433918"/>
            <a:ext cx="572204" cy="649089"/>
          </a:xfrm>
          <a:custGeom>
            <a:avLst/>
            <a:gdLst/>
            <a:ahLst/>
            <a:cxnLst/>
            <a:rect l="l" t="t" r="r" b="b"/>
            <a:pathLst>
              <a:path w="15732" h="17845" extrusionOk="0">
                <a:moveTo>
                  <a:pt x="12800" y="1"/>
                </a:moveTo>
                <a:lnTo>
                  <a:pt x="12516" y="64"/>
                </a:lnTo>
                <a:lnTo>
                  <a:pt x="11980" y="348"/>
                </a:lnTo>
                <a:lnTo>
                  <a:pt x="11539" y="694"/>
                </a:lnTo>
                <a:lnTo>
                  <a:pt x="10877" y="1230"/>
                </a:lnTo>
                <a:lnTo>
                  <a:pt x="9994" y="2144"/>
                </a:lnTo>
                <a:lnTo>
                  <a:pt x="9553" y="2807"/>
                </a:lnTo>
                <a:lnTo>
                  <a:pt x="9363" y="3185"/>
                </a:lnTo>
                <a:lnTo>
                  <a:pt x="9143" y="3878"/>
                </a:lnTo>
                <a:lnTo>
                  <a:pt x="8827" y="5297"/>
                </a:lnTo>
                <a:lnTo>
                  <a:pt x="8512" y="5928"/>
                </a:lnTo>
                <a:lnTo>
                  <a:pt x="8165" y="5076"/>
                </a:lnTo>
                <a:lnTo>
                  <a:pt x="7346" y="3374"/>
                </a:lnTo>
                <a:lnTo>
                  <a:pt x="6337" y="1861"/>
                </a:lnTo>
                <a:lnTo>
                  <a:pt x="5391" y="915"/>
                </a:lnTo>
                <a:lnTo>
                  <a:pt x="4635" y="442"/>
                </a:lnTo>
                <a:lnTo>
                  <a:pt x="4225" y="253"/>
                </a:lnTo>
                <a:lnTo>
                  <a:pt x="3972" y="694"/>
                </a:lnTo>
                <a:lnTo>
                  <a:pt x="3626" y="1672"/>
                </a:lnTo>
                <a:lnTo>
                  <a:pt x="3500" y="2712"/>
                </a:lnTo>
                <a:lnTo>
                  <a:pt x="3626" y="3752"/>
                </a:lnTo>
                <a:lnTo>
                  <a:pt x="3783" y="4257"/>
                </a:lnTo>
                <a:lnTo>
                  <a:pt x="3941" y="4761"/>
                </a:lnTo>
                <a:lnTo>
                  <a:pt x="4445" y="5644"/>
                </a:lnTo>
                <a:lnTo>
                  <a:pt x="5107" y="6463"/>
                </a:lnTo>
                <a:lnTo>
                  <a:pt x="5896" y="7157"/>
                </a:lnTo>
                <a:lnTo>
                  <a:pt x="6337" y="7472"/>
                </a:lnTo>
                <a:lnTo>
                  <a:pt x="5328" y="7661"/>
                </a:lnTo>
                <a:lnTo>
                  <a:pt x="3342" y="8197"/>
                </a:lnTo>
                <a:lnTo>
                  <a:pt x="2428" y="8639"/>
                </a:lnTo>
                <a:lnTo>
                  <a:pt x="1986" y="8891"/>
                </a:lnTo>
                <a:lnTo>
                  <a:pt x="1167" y="9553"/>
                </a:lnTo>
                <a:lnTo>
                  <a:pt x="536" y="10341"/>
                </a:lnTo>
                <a:lnTo>
                  <a:pt x="95" y="11255"/>
                </a:lnTo>
                <a:lnTo>
                  <a:pt x="0" y="11760"/>
                </a:lnTo>
                <a:lnTo>
                  <a:pt x="820" y="11917"/>
                </a:lnTo>
                <a:lnTo>
                  <a:pt x="2554" y="11917"/>
                </a:lnTo>
                <a:lnTo>
                  <a:pt x="4225" y="11508"/>
                </a:lnTo>
                <a:lnTo>
                  <a:pt x="5769" y="10751"/>
                </a:lnTo>
                <a:lnTo>
                  <a:pt x="6431" y="10215"/>
                </a:lnTo>
                <a:lnTo>
                  <a:pt x="6431" y="10215"/>
                </a:lnTo>
                <a:lnTo>
                  <a:pt x="6148" y="11161"/>
                </a:lnTo>
                <a:lnTo>
                  <a:pt x="5927" y="13147"/>
                </a:lnTo>
                <a:lnTo>
                  <a:pt x="6211" y="15133"/>
                </a:lnTo>
                <a:lnTo>
                  <a:pt x="6967" y="16993"/>
                </a:lnTo>
                <a:lnTo>
                  <a:pt x="7535" y="17844"/>
                </a:lnTo>
                <a:lnTo>
                  <a:pt x="7945" y="17434"/>
                </a:lnTo>
                <a:lnTo>
                  <a:pt x="8670" y="16552"/>
                </a:lnTo>
                <a:lnTo>
                  <a:pt x="9269" y="15543"/>
                </a:lnTo>
                <a:lnTo>
                  <a:pt x="9710" y="14471"/>
                </a:lnTo>
                <a:lnTo>
                  <a:pt x="9836" y="13904"/>
                </a:lnTo>
                <a:lnTo>
                  <a:pt x="9931" y="13147"/>
                </a:lnTo>
                <a:lnTo>
                  <a:pt x="9868" y="11192"/>
                </a:lnTo>
                <a:lnTo>
                  <a:pt x="9647" y="10184"/>
                </a:lnTo>
                <a:lnTo>
                  <a:pt x="9584" y="9900"/>
                </a:lnTo>
                <a:lnTo>
                  <a:pt x="9679" y="9805"/>
                </a:lnTo>
                <a:lnTo>
                  <a:pt x="10215" y="10215"/>
                </a:lnTo>
                <a:lnTo>
                  <a:pt x="10782" y="10530"/>
                </a:lnTo>
                <a:lnTo>
                  <a:pt x="11602" y="10751"/>
                </a:lnTo>
                <a:lnTo>
                  <a:pt x="14281" y="11192"/>
                </a:lnTo>
                <a:lnTo>
                  <a:pt x="15290" y="11224"/>
                </a:lnTo>
                <a:lnTo>
                  <a:pt x="15700" y="11098"/>
                </a:lnTo>
                <a:lnTo>
                  <a:pt x="15732" y="10972"/>
                </a:lnTo>
                <a:lnTo>
                  <a:pt x="15732" y="10688"/>
                </a:lnTo>
                <a:lnTo>
                  <a:pt x="15605" y="10089"/>
                </a:lnTo>
                <a:lnTo>
                  <a:pt x="15164" y="9301"/>
                </a:lnTo>
                <a:lnTo>
                  <a:pt x="14723" y="8891"/>
                </a:lnTo>
                <a:lnTo>
                  <a:pt x="14250" y="8513"/>
                </a:lnTo>
                <a:lnTo>
                  <a:pt x="13146" y="7977"/>
                </a:lnTo>
                <a:lnTo>
                  <a:pt x="12579" y="7756"/>
                </a:lnTo>
                <a:lnTo>
                  <a:pt x="12043" y="7535"/>
                </a:lnTo>
                <a:lnTo>
                  <a:pt x="10908" y="7283"/>
                </a:lnTo>
                <a:lnTo>
                  <a:pt x="10341" y="7378"/>
                </a:lnTo>
                <a:lnTo>
                  <a:pt x="10341" y="7378"/>
                </a:lnTo>
                <a:lnTo>
                  <a:pt x="11129" y="6716"/>
                </a:lnTo>
                <a:lnTo>
                  <a:pt x="12390" y="5108"/>
                </a:lnTo>
                <a:lnTo>
                  <a:pt x="13210" y="3248"/>
                </a:lnTo>
                <a:lnTo>
                  <a:pt x="13619" y="1262"/>
                </a:lnTo>
                <a:lnTo>
                  <a:pt x="13619" y="253"/>
                </a:lnTo>
                <a:lnTo>
                  <a:pt x="13367" y="64"/>
                </a:lnTo>
                <a:lnTo>
                  <a:pt x="128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5029;p72">
            <a:extLst>
              <a:ext uri="{FF2B5EF4-FFF2-40B4-BE49-F238E27FC236}">
                <a16:creationId xmlns:a16="http://schemas.microsoft.com/office/drawing/2014/main" id="{8163E2D2-2D24-4EEB-A756-0A595803D5DC}"/>
              </a:ext>
            </a:extLst>
          </p:cNvPr>
          <p:cNvGrpSpPr/>
          <p:nvPr/>
        </p:nvGrpSpPr>
        <p:grpSpPr>
          <a:xfrm>
            <a:off x="5348829" y="1667292"/>
            <a:ext cx="248519" cy="267651"/>
            <a:chOff x="2981650" y="2685275"/>
            <a:chExt cx="92225" cy="99325"/>
          </a:xfrm>
        </p:grpSpPr>
        <p:sp>
          <p:nvSpPr>
            <p:cNvPr id="42" name="Google Shape;5030;p72">
              <a:extLst>
                <a:ext uri="{FF2B5EF4-FFF2-40B4-BE49-F238E27FC236}">
                  <a16:creationId xmlns:a16="http://schemas.microsoft.com/office/drawing/2014/main" id="{C58FB60B-2CB2-4844-ADEE-7367408B53CB}"/>
                </a:ext>
              </a:extLst>
            </p:cNvPr>
            <p:cNvSpPr/>
            <p:nvPr/>
          </p:nvSpPr>
          <p:spPr>
            <a:xfrm>
              <a:off x="2981650" y="2685275"/>
              <a:ext cx="92225" cy="99325"/>
            </a:xfrm>
            <a:custGeom>
              <a:avLst/>
              <a:gdLst/>
              <a:ahLst/>
              <a:cxnLst/>
              <a:rect l="l" t="t" r="r" b="b"/>
              <a:pathLst>
                <a:path w="3689" h="3973" extrusionOk="0">
                  <a:moveTo>
                    <a:pt x="1009" y="0"/>
                  </a:moveTo>
                  <a:lnTo>
                    <a:pt x="725" y="32"/>
                  </a:lnTo>
                  <a:lnTo>
                    <a:pt x="568" y="95"/>
                  </a:lnTo>
                  <a:lnTo>
                    <a:pt x="347" y="410"/>
                  </a:lnTo>
                  <a:lnTo>
                    <a:pt x="284" y="599"/>
                  </a:lnTo>
                  <a:lnTo>
                    <a:pt x="316" y="946"/>
                  </a:lnTo>
                  <a:lnTo>
                    <a:pt x="473" y="1293"/>
                  </a:lnTo>
                  <a:lnTo>
                    <a:pt x="694" y="1545"/>
                  </a:lnTo>
                  <a:lnTo>
                    <a:pt x="852" y="1766"/>
                  </a:lnTo>
                  <a:lnTo>
                    <a:pt x="694" y="1923"/>
                  </a:lnTo>
                  <a:lnTo>
                    <a:pt x="410" y="2018"/>
                  </a:lnTo>
                  <a:lnTo>
                    <a:pt x="158" y="2270"/>
                  </a:lnTo>
                  <a:lnTo>
                    <a:pt x="32" y="2585"/>
                  </a:lnTo>
                  <a:lnTo>
                    <a:pt x="0" y="2743"/>
                  </a:lnTo>
                  <a:lnTo>
                    <a:pt x="126" y="3058"/>
                  </a:lnTo>
                  <a:lnTo>
                    <a:pt x="253" y="3184"/>
                  </a:lnTo>
                  <a:lnTo>
                    <a:pt x="379" y="3247"/>
                  </a:lnTo>
                  <a:lnTo>
                    <a:pt x="568" y="3279"/>
                  </a:lnTo>
                  <a:lnTo>
                    <a:pt x="915" y="3279"/>
                  </a:lnTo>
                  <a:lnTo>
                    <a:pt x="1577" y="2964"/>
                  </a:lnTo>
                  <a:lnTo>
                    <a:pt x="1797" y="2680"/>
                  </a:lnTo>
                  <a:lnTo>
                    <a:pt x="1860" y="2932"/>
                  </a:lnTo>
                  <a:lnTo>
                    <a:pt x="2050" y="3436"/>
                  </a:lnTo>
                  <a:lnTo>
                    <a:pt x="2207" y="3657"/>
                  </a:lnTo>
                  <a:lnTo>
                    <a:pt x="2428" y="3846"/>
                  </a:lnTo>
                  <a:lnTo>
                    <a:pt x="2932" y="3972"/>
                  </a:lnTo>
                  <a:lnTo>
                    <a:pt x="3184" y="3846"/>
                  </a:lnTo>
                  <a:lnTo>
                    <a:pt x="3342" y="3720"/>
                  </a:lnTo>
                  <a:lnTo>
                    <a:pt x="3500" y="3405"/>
                  </a:lnTo>
                  <a:lnTo>
                    <a:pt x="3500" y="3216"/>
                  </a:lnTo>
                  <a:lnTo>
                    <a:pt x="3437" y="2837"/>
                  </a:lnTo>
                  <a:lnTo>
                    <a:pt x="3279" y="2491"/>
                  </a:lnTo>
                  <a:lnTo>
                    <a:pt x="3153" y="2270"/>
                  </a:lnTo>
                  <a:lnTo>
                    <a:pt x="2932" y="2144"/>
                  </a:lnTo>
                  <a:lnTo>
                    <a:pt x="3090" y="2081"/>
                  </a:lnTo>
                  <a:lnTo>
                    <a:pt x="3216" y="1923"/>
                  </a:lnTo>
                  <a:lnTo>
                    <a:pt x="3437" y="1576"/>
                  </a:lnTo>
                  <a:lnTo>
                    <a:pt x="3594" y="1198"/>
                  </a:lnTo>
                  <a:lnTo>
                    <a:pt x="3657" y="1041"/>
                  </a:lnTo>
                  <a:lnTo>
                    <a:pt x="3689" y="725"/>
                  </a:lnTo>
                  <a:lnTo>
                    <a:pt x="3594" y="568"/>
                  </a:lnTo>
                  <a:lnTo>
                    <a:pt x="3500" y="473"/>
                  </a:lnTo>
                  <a:lnTo>
                    <a:pt x="3374" y="410"/>
                  </a:lnTo>
                  <a:lnTo>
                    <a:pt x="2995" y="410"/>
                  </a:lnTo>
                  <a:lnTo>
                    <a:pt x="2649" y="568"/>
                  </a:lnTo>
                  <a:lnTo>
                    <a:pt x="2207" y="788"/>
                  </a:lnTo>
                  <a:lnTo>
                    <a:pt x="1923" y="1167"/>
                  </a:lnTo>
                  <a:lnTo>
                    <a:pt x="1860" y="820"/>
                  </a:lnTo>
                  <a:lnTo>
                    <a:pt x="1671" y="505"/>
                  </a:lnTo>
                  <a:lnTo>
                    <a:pt x="1482" y="252"/>
                  </a:lnTo>
                  <a:lnTo>
                    <a:pt x="1261" y="9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31;p72">
              <a:extLst>
                <a:ext uri="{FF2B5EF4-FFF2-40B4-BE49-F238E27FC236}">
                  <a16:creationId xmlns:a16="http://schemas.microsoft.com/office/drawing/2014/main" id="{9F932D6F-F1CF-444D-8B2B-37AB42E0614B}"/>
                </a:ext>
              </a:extLst>
            </p:cNvPr>
            <p:cNvSpPr/>
            <p:nvPr/>
          </p:nvSpPr>
          <p:spPr>
            <a:xfrm>
              <a:off x="3024200" y="2722300"/>
              <a:ext cx="12650" cy="12650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3" y="1"/>
                  </a:moveTo>
                  <a:lnTo>
                    <a:pt x="64" y="64"/>
                  </a:lnTo>
                  <a:lnTo>
                    <a:pt x="1" y="253"/>
                  </a:lnTo>
                  <a:lnTo>
                    <a:pt x="64" y="474"/>
                  </a:lnTo>
                  <a:lnTo>
                    <a:pt x="253" y="505"/>
                  </a:lnTo>
                  <a:lnTo>
                    <a:pt x="442" y="474"/>
                  </a:lnTo>
                  <a:lnTo>
                    <a:pt x="505" y="253"/>
                  </a:lnTo>
                  <a:lnTo>
                    <a:pt x="442" y="64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5012;p72">
            <a:extLst>
              <a:ext uri="{FF2B5EF4-FFF2-40B4-BE49-F238E27FC236}">
                <a16:creationId xmlns:a16="http://schemas.microsoft.com/office/drawing/2014/main" id="{B327FEC9-28A6-46F8-B023-BE493E2156C3}"/>
              </a:ext>
            </a:extLst>
          </p:cNvPr>
          <p:cNvGrpSpPr/>
          <p:nvPr/>
        </p:nvGrpSpPr>
        <p:grpSpPr>
          <a:xfrm rot="14039554">
            <a:off x="1446723" y="1951235"/>
            <a:ext cx="480202" cy="565780"/>
            <a:chOff x="7143984" y="2402537"/>
            <a:chExt cx="313156" cy="368997"/>
          </a:xfrm>
        </p:grpSpPr>
        <p:sp>
          <p:nvSpPr>
            <p:cNvPr id="45" name="Google Shape;5013;p72">
              <a:extLst>
                <a:ext uri="{FF2B5EF4-FFF2-40B4-BE49-F238E27FC236}">
                  <a16:creationId xmlns:a16="http://schemas.microsoft.com/office/drawing/2014/main" id="{8BAD7406-E602-4197-B8EC-D2E01EEED08D}"/>
                </a:ext>
              </a:extLst>
            </p:cNvPr>
            <p:cNvSpPr/>
            <p:nvPr/>
          </p:nvSpPr>
          <p:spPr>
            <a:xfrm rot="202333">
              <a:off x="7157442" y="2408770"/>
              <a:ext cx="218969" cy="239281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14;p72">
              <a:extLst>
                <a:ext uri="{FF2B5EF4-FFF2-40B4-BE49-F238E27FC236}">
                  <a16:creationId xmlns:a16="http://schemas.microsoft.com/office/drawing/2014/main" id="{C8B9429C-C1C9-4282-8267-9C87D58C5663}"/>
                </a:ext>
              </a:extLst>
            </p:cNvPr>
            <p:cNvSpPr/>
            <p:nvPr/>
          </p:nvSpPr>
          <p:spPr>
            <a:xfrm rot="202333">
              <a:off x="7172183" y="2424988"/>
              <a:ext cx="182157" cy="19961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15;p72">
              <a:extLst>
                <a:ext uri="{FF2B5EF4-FFF2-40B4-BE49-F238E27FC236}">
                  <a16:creationId xmlns:a16="http://schemas.microsoft.com/office/drawing/2014/main" id="{DBE0B235-0E42-4149-9D20-568C85FC5A84}"/>
                </a:ext>
              </a:extLst>
            </p:cNvPr>
            <p:cNvSpPr/>
            <p:nvPr/>
          </p:nvSpPr>
          <p:spPr>
            <a:xfrm rot="202333">
              <a:off x="7241908" y="2512180"/>
              <a:ext cx="75591" cy="27164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16;p72">
              <a:extLst>
                <a:ext uri="{FF2B5EF4-FFF2-40B4-BE49-F238E27FC236}">
                  <a16:creationId xmlns:a16="http://schemas.microsoft.com/office/drawing/2014/main" id="{6812259A-17AF-491E-B393-2A80CDA2C2A1}"/>
                </a:ext>
              </a:extLst>
            </p:cNvPr>
            <p:cNvSpPr/>
            <p:nvPr/>
          </p:nvSpPr>
          <p:spPr>
            <a:xfrm rot="202333">
              <a:off x="7273089" y="2439972"/>
              <a:ext cx="31035" cy="66865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17;p72">
              <a:extLst>
                <a:ext uri="{FF2B5EF4-FFF2-40B4-BE49-F238E27FC236}">
                  <a16:creationId xmlns:a16="http://schemas.microsoft.com/office/drawing/2014/main" id="{567978A5-4E35-4658-8CF9-50A5EF247C1B}"/>
                </a:ext>
              </a:extLst>
            </p:cNvPr>
            <p:cNvSpPr/>
            <p:nvPr/>
          </p:nvSpPr>
          <p:spPr>
            <a:xfrm rot="202333">
              <a:off x="7214190" y="2501026"/>
              <a:ext cx="14565" cy="65912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18;p72">
              <a:extLst>
                <a:ext uri="{FF2B5EF4-FFF2-40B4-BE49-F238E27FC236}">
                  <a16:creationId xmlns:a16="http://schemas.microsoft.com/office/drawing/2014/main" id="{CFEE57F1-F58D-4093-AFA1-7F949BFEAF1D}"/>
                </a:ext>
              </a:extLst>
            </p:cNvPr>
            <p:cNvSpPr/>
            <p:nvPr/>
          </p:nvSpPr>
          <p:spPr>
            <a:xfrm rot="202333">
              <a:off x="7147966" y="2618322"/>
              <a:ext cx="305193" cy="144361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19;p72">
              <a:extLst>
                <a:ext uri="{FF2B5EF4-FFF2-40B4-BE49-F238E27FC236}">
                  <a16:creationId xmlns:a16="http://schemas.microsoft.com/office/drawing/2014/main" id="{3AD94251-6041-4C3F-B123-C1B403153383}"/>
                </a:ext>
              </a:extLst>
            </p:cNvPr>
            <p:cNvSpPr/>
            <p:nvPr/>
          </p:nvSpPr>
          <p:spPr>
            <a:xfrm rot="202333">
              <a:off x="7176944" y="2649495"/>
              <a:ext cx="252862" cy="85271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20;p72">
              <a:extLst>
                <a:ext uri="{FF2B5EF4-FFF2-40B4-BE49-F238E27FC236}">
                  <a16:creationId xmlns:a16="http://schemas.microsoft.com/office/drawing/2014/main" id="{26D13AB5-C770-4585-8D45-FB68B34FF291}"/>
                </a:ext>
              </a:extLst>
            </p:cNvPr>
            <p:cNvSpPr/>
            <p:nvPr/>
          </p:nvSpPr>
          <p:spPr>
            <a:xfrm rot="202333">
              <a:off x="7283566" y="2675091"/>
              <a:ext cx="53313" cy="64959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21;p72">
              <a:extLst>
                <a:ext uri="{FF2B5EF4-FFF2-40B4-BE49-F238E27FC236}">
                  <a16:creationId xmlns:a16="http://schemas.microsoft.com/office/drawing/2014/main" id="{CF930FAE-7C2D-42A0-AC81-C1CF66D47CB3}"/>
                </a:ext>
              </a:extLst>
            </p:cNvPr>
            <p:cNvSpPr/>
            <p:nvPr/>
          </p:nvSpPr>
          <p:spPr>
            <a:xfrm rot="202333">
              <a:off x="7327152" y="2682940"/>
              <a:ext cx="68831" cy="1942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22;p72">
              <a:extLst>
                <a:ext uri="{FF2B5EF4-FFF2-40B4-BE49-F238E27FC236}">
                  <a16:creationId xmlns:a16="http://schemas.microsoft.com/office/drawing/2014/main" id="{1D6696DC-0839-4CC4-A706-F8341432ACC4}"/>
                </a:ext>
              </a:extLst>
            </p:cNvPr>
            <p:cNvSpPr/>
            <p:nvPr/>
          </p:nvSpPr>
          <p:spPr>
            <a:xfrm rot="202333">
              <a:off x="7247669" y="2641164"/>
              <a:ext cx="61057" cy="3395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4" grpId="0"/>
      <p:bldP spid="4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EC21-AAD7-4D39-845F-D36F335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28" y="354550"/>
            <a:ext cx="7717500" cy="565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1800" b="0" dirty="0">
                <a:latin typeface="+mj-lt"/>
              </a:rPr>
              <a:t>Thursday, December 9th 2021</a:t>
            </a:r>
            <a:br>
              <a:rPr lang="vi-VN" sz="1800" b="0" dirty="0">
                <a:latin typeface="+mj-lt"/>
              </a:rPr>
            </a:br>
            <a:r>
              <a:rPr lang="vi-VN" sz="1800" b="0" dirty="0">
                <a:latin typeface="+mj-lt"/>
              </a:rPr>
              <a:t>Unit 9: What are they doing?</a:t>
            </a:r>
            <a:br>
              <a:rPr lang="vi-VN" sz="1800" b="0" dirty="0">
                <a:latin typeface="+mj-lt"/>
              </a:rPr>
            </a:br>
            <a:r>
              <a:rPr lang="vi-VN" sz="1800" b="0" dirty="0">
                <a:latin typeface="+mj-lt"/>
              </a:rPr>
              <a:t>Lesson 3</a:t>
            </a:r>
            <a:endParaRPr lang="en-US" sz="1800" b="0" dirty="0">
              <a:latin typeface="+mj-lt"/>
            </a:endParaRPr>
          </a:p>
        </p:txBody>
      </p:sp>
      <p:sp>
        <p:nvSpPr>
          <p:cNvPr id="4" name="Google Shape;1092;p36">
            <a:extLst>
              <a:ext uri="{FF2B5EF4-FFF2-40B4-BE49-F238E27FC236}">
                <a16:creationId xmlns:a16="http://schemas.microsoft.com/office/drawing/2014/main" id="{B37BD9CC-49A2-4B6E-A7D2-B0669A03A48A}"/>
              </a:ext>
            </a:extLst>
          </p:cNvPr>
          <p:cNvSpPr txBox="1">
            <a:spLocks/>
          </p:cNvSpPr>
          <p:nvPr/>
        </p:nvSpPr>
        <p:spPr>
          <a:xfrm>
            <a:off x="1584140" y="1433252"/>
            <a:ext cx="1945842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 defTabSz="685800"/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Phonics:</a:t>
            </a:r>
          </a:p>
        </p:txBody>
      </p:sp>
      <p:sp>
        <p:nvSpPr>
          <p:cNvPr id="5" name="Google Shape;1093;p36">
            <a:extLst>
              <a:ext uri="{FF2B5EF4-FFF2-40B4-BE49-F238E27FC236}">
                <a16:creationId xmlns:a16="http://schemas.microsoft.com/office/drawing/2014/main" id="{C46A9B85-3E24-48B6-921E-3DE2140F2065}"/>
              </a:ext>
            </a:extLst>
          </p:cNvPr>
          <p:cNvSpPr txBox="1">
            <a:spLocks/>
          </p:cNvSpPr>
          <p:nvPr/>
        </p:nvSpPr>
        <p:spPr>
          <a:xfrm>
            <a:off x="1538714" y="3113657"/>
            <a:ext cx="25062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 defTabSz="914378">
              <a:buClr>
                <a:srgbClr val="434343"/>
              </a:buClr>
            </a:pPr>
            <a:r>
              <a:rPr lang="en-US" sz="1800" i="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Homework:</a:t>
            </a:r>
          </a:p>
        </p:txBody>
      </p:sp>
      <p:sp>
        <p:nvSpPr>
          <p:cNvPr id="6" name="Google Shape;1091;p36">
            <a:extLst>
              <a:ext uri="{FF2B5EF4-FFF2-40B4-BE49-F238E27FC236}">
                <a16:creationId xmlns:a16="http://schemas.microsoft.com/office/drawing/2014/main" id="{43FD0B02-CE58-4999-B8B4-F9136F9C7D9A}"/>
              </a:ext>
            </a:extLst>
          </p:cNvPr>
          <p:cNvSpPr txBox="1">
            <a:spLocks/>
          </p:cNvSpPr>
          <p:nvPr/>
        </p:nvSpPr>
        <p:spPr>
          <a:xfrm>
            <a:off x="1312422" y="3424839"/>
            <a:ext cx="4310848" cy="1525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285743" indent="-285743" algn="l" defTabSz="914378">
              <a:lnSpc>
                <a:spcPct val="100000"/>
              </a:lnSpc>
              <a:spcAft>
                <a:spcPts val="1600"/>
              </a:spcAft>
              <a:buClr>
                <a:srgbClr val="434343"/>
              </a:buClr>
              <a:buFontTx/>
              <a:buChar char="-"/>
            </a:pPr>
            <a:r>
              <a:rPr lang="en-US" sz="180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phonics.</a:t>
            </a:r>
          </a:p>
          <a:p>
            <a:pPr marL="285743" indent="-285743" algn="l" defTabSz="914378">
              <a:lnSpc>
                <a:spcPct val="100000"/>
              </a:lnSpc>
              <a:spcAft>
                <a:spcPts val="1600"/>
              </a:spcAft>
              <a:buClr>
                <a:srgbClr val="434343"/>
              </a:buClr>
              <a:buFontTx/>
              <a:buChar char="-"/>
            </a:pPr>
            <a:r>
              <a:rPr lang="en-US" sz="180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WB (SBT): part A-1,2 (page </a:t>
            </a:r>
            <a:r>
              <a:rPr lang="vi-VN" sz="180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80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l" defTabSz="914378">
              <a:lnSpc>
                <a:spcPct val="100000"/>
              </a:lnSpc>
              <a:spcAft>
                <a:spcPts val="1600"/>
              </a:spcAft>
              <a:buClr>
                <a:srgbClr val="434343"/>
              </a:buClr>
              <a:buNone/>
            </a:pPr>
            <a:r>
              <a:rPr lang="en-US" sz="180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751FD5-B321-4A16-8609-8CAE269F7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032" y="1968215"/>
            <a:ext cx="3832529" cy="983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810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p50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dirty="0">
                <a:latin typeface="+mj-lt"/>
              </a:rPr>
              <a:t>Here is what you are going to learn in this lesson:</a:t>
            </a:r>
            <a:endParaRPr sz="3200" b="0" dirty="0">
              <a:latin typeface="+mj-lt"/>
            </a:endParaRPr>
          </a:p>
        </p:txBody>
      </p:sp>
      <p:sp>
        <p:nvSpPr>
          <p:cNvPr id="4503" name="Google Shape;4503;p50"/>
          <p:cNvSpPr/>
          <p:nvPr/>
        </p:nvSpPr>
        <p:spPr>
          <a:xfrm>
            <a:off x="4560065" y="1641070"/>
            <a:ext cx="1248590" cy="1321143"/>
          </a:xfrm>
          <a:custGeom>
            <a:avLst/>
            <a:gdLst/>
            <a:ahLst/>
            <a:cxnLst/>
            <a:rect l="l" t="t" r="r" b="b"/>
            <a:pathLst>
              <a:path w="10904" h="11518" extrusionOk="0">
                <a:moveTo>
                  <a:pt x="2" y="1"/>
                </a:moveTo>
                <a:lnTo>
                  <a:pt x="0" y="11518"/>
                </a:lnTo>
                <a:lnTo>
                  <a:pt x="10904" y="11518"/>
                </a:lnTo>
                <a:cubicBezTo>
                  <a:pt x="10391" y="5596"/>
                  <a:pt x="5836" y="826"/>
                  <a:pt x="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4" name="Google Shape;4504;p50"/>
          <p:cNvSpPr/>
          <p:nvPr/>
        </p:nvSpPr>
        <p:spPr>
          <a:xfrm>
            <a:off x="3335345" y="3088730"/>
            <a:ext cx="1062172" cy="1071665"/>
          </a:xfrm>
          <a:custGeom>
            <a:avLst/>
            <a:gdLst/>
            <a:ahLst/>
            <a:cxnLst/>
            <a:rect l="l" t="t" r="r" b="b"/>
            <a:pathLst>
              <a:path w="9276" h="9343" extrusionOk="0">
                <a:moveTo>
                  <a:pt x="0" y="1"/>
                </a:moveTo>
                <a:cubicBezTo>
                  <a:pt x="465" y="4930"/>
                  <a:pt x="4350" y="8842"/>
                  <a:pt x="9275" y="9343"/>
                </a:cubicBezTo>
                <a:lnTo>
                  <a:pt x="92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5" name="Google Shape;4505;p50"/>
          <p:cNvSpPr/>
          <p:nvPr/>
        </p:nvSpPr>
        <p:spPr>
          <a:xfrm>
            <a:off x="4560065" y="3088730"/>
            <a:ext cx="1119196" cy="1175701"/>
          </a:xfrm>
          <a:custGeom>
            <a:avLst/>
            <a:gdLst/>
            <a:ahLst/>
            <a:cxnLst/>
            <a:rect l="l" t="t" r="r" b="b"/>
            <a:pathLst>
              <a:path w="9774" h="10250" extrusionOk="0">
                <a:moveTo>
                  <a:pt x="0" y="1"/>
                </a:moveTo>
                <a:lnTo>
                  <a:pt x="0" y="10249"/>
                </a:lnTo>
                <a:cubicBezTo>
                  <a:pt x="5200" y="9514"/>
                  <a:pt x="9280" y="5280"/>
                  <a:pt x="9773" y="1"/>
                </a:cubicBezTo>
                <a:close/>
              </a:path>
            </a:pathLst>
          </a:custGeom>
          <a:solidFill>
            <a:srgbClr val="CCEE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6" name="Google Shape;4506;p50"/>
          <p:cNvSpPr/>
          <p:nvPr/>
        </p:nvSpPr>
        <p:spPr>
          <a:xfrm>
            <a:off x="3452486" y="2002038"/>
            <a:ext cx="945030" cy="960175"/>
          </a:xfrm>
          <a:custGeom>
            <a:avLst/>
            <a:gdLst/>
            <a:ahLst/>
            <a:cxnLst/>
            <a:rect l="l" t="t" r="r" b="b"/>
            <a:pathLst>
              <a:path w="8253" h="8371" extrusionOk="0">
                <a:moveTo>
                  <a:pt x="8252" y="1"/>
                </a:moveTo>
                <a:cubicBezTo>
                  <a:pt x="3865" y="441"/>
                  <a:pt x="383" y="3959"/>
                  <a:pt x="1" y="8371"/>
                </a:cubicBezTo>
                <a:lnTo>
                  <a:pt x="8252" y="8371"/>
                </a:lnTo>
                <a:lnTo>
                  <a:pt x="82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7" name="Google Shape;4507;p50"/>
          <p:cNvSpPr/>
          <p:nvPr/>
        </p:nvSpPr>
        <p:spPr>
          <a:xfrm>
            <a:off x="5545800" y="2371788"/>
            <a:ext cx="540300" cy="40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8" name="Google Shape;4508;p50"/>
          <p:cNvSpPr/>
          <p:nvPr/>
        </p:nvSpPr>
        <p:spPr>
          <a:xfrm>
            <a:off x="5174875" y="3630475"/>
            <a:ext cx="911100" cy="40200"/>
          </a:xfrm>
          <a:prstGeom prst="roundRect">
            <a:avLst>
              <a:gd name="adj" fmla="val 50000"/>
            </a:avLst>
          </a:prstGeom>
          <a:solidFill>
            <a:srgbClr val="CCEE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9" name="Google Shape;4509;p50"/>
          <p:cNvSpPr/>
          <p:nvPr/>
        </p:nvSpPr>
        <p:spPr>
          <a:xfrm>
            <a:off x="2917225" y="2371788"/>
            <a:ext cx="911100" cy="40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10" name="Google Shape;4510;p50"/>
          <p:cNvSpPr/>
          <p:nvPr/>
        </p:nvSpPr>
        <p:spPr>
          <a:xfrm>
            <a:off x="2917100" y="3630475"/>
            <a:ext cx="911100" cy="40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11" name="Google Shape;4511;p50"/>
          <p:cNvSpPr txBox="1"/>
          <p:nvPr/>
        </p:nvSpPr>
        <p:spPr>
          <a:xfrm>
            <a:off x="6201800" y="1953300"/>
            <a:ext cx="2240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02. Phonics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512" name="Google Shape;4512;p50"/>
          <p:cNvSpPr txBox="1"/>
          <p:nvPr/>
        </p:nvSpPr>
        <p:spPr>
          <a:xfrm>
            <a:off x="6201800" y="3211975"/>
            <a:ext cx="2240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04. Homelink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513" name="Google Shape;4513;p50"/>
          <p:cNvSpPr txBox="1"/>
          <p:nvPr/>
        </p:nvSpPr>
        <p:spPr>
          <a:xfrm>
            <a:off x="713250" y="1953300"/>
            <a:ext cx="2091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01.Review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514" name="Google Shape;4514;p50"/>
          <p:cNvSpPr txBox="1"/>
          <p:nvPr/>
        </p:nvSpPr>
        <p:spPr>
          <a:xfrm>
            <a:off x="713250" y="3211975"/>
            <a:ext cx="2091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03. Practice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3" grpId="0" animBg="1"/>
      <p:bldP spid="4504" grpId="0" animBg="1"/>
      <p:bldP spid="4505" grpId="0" animBg="1"/>
      <p:bldP spid="4506" grpId="0" animBg="1"/>
      <p:bldP spid="4507" grpId="0" animBg="1"/>
      <p:bldP spid="4508" grpId="0" animBg="1"/>
      <p:bldP spid="4509" grpId="0" animBg="1"/>
      <p:bldP spid="4510" grpId="0" animBg="1"/>
      <p:bldP spid="4511" grpId="0"/>
      <p:bldP spid="4512" grpId="0"/>
      <p:bldP spid="4513" grpId="0"/>
      <p:bldP spid="45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Review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8" grpId="0"/>
      <p:bldP spid="44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1C0D2E6-9B28-40F9-8209-FC37BFB4D01C}"/>
              </a:ext>
            </a:extLst>
          </p:cNvPr>
          <p:cNvSpPr/>
          <p:nvPr/>
        </p:nvSpPr>
        <p:spPr>
          <a:xfrm>
            <a:off x="3527761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E118EA-783D-4EBD-9C0B-A1AEEE1327EB}"/>
              </a:ext>
            </a:extLst>
          </p:cNvPr>
          <p:cNvSpPr/>
          <p:nvPr/>
        </p:nvSpPr>
        <p:spPr>
          <a:xfrm>
            <a:off x="4900383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072227-314D-4C76-859E-7D0226F85B01}"/>
              </a:ext>
            </a:extLst>
          </p:cNvPr>
          <p:cNvSpPr/>
          <p:nvPr/>
        </p:nvSpPr>
        <p:spPr>
          <a:xfrm>
            <a:off x="2153910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D13556-2B89-4B1F-BDC0-34B4E62D95E4}"/>
              </a:ext>
            </a:extLst>
          </p:cNvPr>
          <p:cNvSpPr/>
          <p:nvPr/>
        </p:nvSpPr>
        <p:spPr>
          <a:xfrm>
            <a:off x="3527761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BF39A2-9327-4882-B76A-62F64E062C84}"/>
              </a:ext>
            </a:extLst>
          </p:cNvPr>
          <p:cNvSpPr/>
          <p:nvPr/>
        </p:nvSpPr>
        <p:spPr>
          <a:xfrm>
            <a:off x="4900383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59CFA4-897E-4CE3-88F5-9C75A25C9345}"/>
              </a:ext>
            </a:extLst>
          </p:cNvPr>
          <p:cNvSpPr/>
          <p:nvPr/>
        </p:nvSpPr>
        <p:spPr>
          <a:xfrm>
            <a:off x="2153910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4D8937-9655-49CC-B6F5-5AF52655832A}"/>
              </a:ext>
            </a:extLst>
          </p:cNvPr>
          <p:cNvSpPr/>
          <p:nvPr/>
        </p:nvSpPr>
        <p:spPr>
          <a:xfrm>
            <a:off x="3527761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F67D7F-04B0-4B88-B6C2-AD96DBD85865}"/>
              </a:ext>
            </a:extLst>
          </p:cNvPr>
          <p:cNvSpPr/>
          <p:nvPr/>
        </p:nvSpPr>
        <p:spPr>
          <a:xfrm>
            <a:off x="4900383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E154253-6DC0-409B-B7A0-57E728997ADE}"/>
              </a:ext>
            </a:extLst>
          </p:cNvPr>
          <p:cNvSpPr/>
          <p:nvPr/>
        </p:nvSpPr>
        <p:spPr>
          <a:xfrm>
            <a:off x="2153910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2" name="tronto">
            <a:extLst>
              <a:ext uri="{FF2B5EF4-FFF2-40B4-BE49-F238E27FC236}">
                <a16:creationId xmlns:a16="http://schemas.microsoft.com/office/drawing/2014/main" id="{218E9582-88E1-47BC-B8FF-DAACF45B2E41}"/>
              </a:ext>
            </a:extLst>
          </p:cNvPr>
          <p:cNvSpPr/>
          <p:nvPr/>
        </p:nvSpPr>
        <p:spPr>
          <a:xfrm>
            <a:off x="2308902" y="925472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xto">
            <a:extLst>
              <a:ext uri="{FF2B5EF4-FFF2-40B4-BE49-F238E27FC236}">
                <a16:creationId xmlns:a16="http://schemas.microsoft.com/office/drawing/2014/main" id="{F975DC62-D999-4195-8C1A-9F758D769513}"/>
              </a:ext>
            </a:extLst>
          </p:cNvPr>
          <p:cNvSpPr/>
          <p:nvPr/>
        </p:nvSpPr>
        <p:spPr>
          <a:xfrm>
            <a:off x="2250033" y="857633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4" name="tronto">
            <a:extLst>
              <a:ext uri="{FF2B5EF4-FFF2-40B4-BE49-F238E27FC236}">
                <a16:creationId xmlns:a16="http://schemas.microsoft.com/office/drawing/2014/main" id="{F78501B0-CCE3-4131-B75C-7344EA5E96C1}"/>
              </a:ext>
            </a:extLst>
          </p:cNvPr>
          <p:cNvSpPr/>
          <p:nvPr/>
        </p:nvSpPr>
        <p:spPr>
          <a:xfrm>
            <a:off x="3683625" y="934835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5" name="xto">
            <a:extLst>
              <a:ext uri="{FF2B5EF4-FFF2-40B4-BE49-F238E27FC236}">
                <a16:creationId xmlns:a16="http://schemas.microsoft.com/office/drawing/2014/main" id="{F8761496-0BC3-465B-AB18-BECB07B14C85}"/>
              </a:ext>
            </a:extLst>
          </p:cNvPr>
          <p:cNvSpPr/>
          <p:nvPr/>
        </p:nvSpPr>
        <p:spPr>
          <a:xfrm>
            <a:off x="3624755" y="866996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tronto">
            <a:extLst>
              <a:ext uri="{FF2B5EF4-FFF2-40B4-BE49-F238E27FC236}">
                <a16:creationId xmlns:a16="http://schemas.microsoft.com/office/drawing/2014/main" id="{29A67DB8-F40E-4CC2-B09B-21FF530EDA99}"/>
              </a:ext>
            </a:extLst>
          </p:cNvPr>
          <p:cNvSpPr/>
          <p:nvPr/>
        </p:nvSpPr>
        <p:spPr>
          <a:xfrm>
            <a:off x="5057184" y="934835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xto">
            <a:extLst>
              <a:ext uri="{FF2B5EF4-FFF2-40B4-BE49-F238E27FC236}">
                <a16:creationId xmlns:a16="http://schemas.microsoft.com/office/drawing/2014/main" id="{C46C7B67-DA73-4F19-8879-3824D0F4D5FA}"/>
              </a:ext>
            </a:extLst>
          </p:cNvPr>
          <p:cNvSpPr/>
          <p:nvPr/>
        </p:nvSpPr>
        <p:spPr>
          <a:xfrm>
            <a:off x="4998315" y="866996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tronto">
            <a:extLst>
              <a:ext uri="{FF2B5EF4-FFF2-40B4-BE49-F238E27FC236}">
                <a16:creationId xmlns:a16="http://schemas.microsoft.com/office/drawing/2014/main" id="{286FC294-78B4-4725-A055-6ACC385159C2}"/>
              </a:ext>
            </a:extLst>
          </p:cNvPr>
          <p:cNvSpPr/>
          <p:nvPr/>
        </p:nvSpPr>
        <p:spPr>
          <a:xfrm>
            <a:off x="2308902" y="2312184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9" name="xto">
            <a:extLst>
              <a:ext uri="{FF2B5EF4-FFF2-40B4-BE49-F238E27FC236}">
                <a16:creationId xmlns:a16="http://schemas.microsoft.com/office/drawing/2014/main" id="{2AFF7C63-5058-4BAB-9BC9-5FA55A17D986}"/>
              </a:ext>
            </a:extLst>
          </p:cNvPr>
          <p:cNvSpPr/>
          <p:nvPr/>
        </p:nvSpPr>
        <p:spPr>
          <a:xfrm>
            <a:off x="2250033" y="2244345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0" name="tronto">
            <a:extLst>
              <a:ext uri="{FF2B5EF4-FFF2-40B4-BE49-F238E27FC236}">
                <a16:creationId xmlns:a16="http://schemas.microsoft.com/office/drawing/2014/main" id="{19E89404-D115-4CC8-93D3-C950DF547B12}"/>
              </a:ext>
            </a:extLst>
          </p:cNvPr>
          <p:cNvSpPr/>
          <p:nvPr/>
        </p:nvSpPr>
        <p:spPr>
          <a:xfrm>
            <a:off x="3683625" y="2321547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xto">
            <a:extLst>
              <a:ext uri="{FF2B5EF4-FFF2-40B4-BE49-F238E27FC236}">
                <a16:creationId xmlns:a16="http://schemas.microsoft.com/office/drawing/2014/main" id="{3AC824A6-E528-468A-9686-4E7E5343CF70}"/>
              </a:ext>
            </a:extLst>
          </p:cNvPr>
          <p:cNvSpPr/>
          <p:nvPr/>
        </p:nvSpPr>
        <p:spPr>
          <a:xfrm>
            <a:off x="3624755" y="2253708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2" name="tronto">
            <a:extLst>
              <a:ext uri="{FF2B5EF4-FFF2-40B4-BE49-F238E27FC236}">
                <a16:creationId xmlns:a16="http://schemas.microsoft.com/office/drawing/2014/main" id="{36E0A78F-56F2-48B2-8231-D56D928BFE86}"/>
              </a:ext>
            </a:extLst>
          </p:cNvPr>
          <p:cNvSpPr/>
          <p:nvPr/>
        </p:nvSpPr>
        <p:spPr>
          <a:xfrm>
            <a:off x="5057184" y="2321547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3" name="xto">
            <a:extLst>
              <a:ext uri="{FF2B5EF4-FFF2-40B4-BE49-F238E27FC236}">
                <a16:creationId xmlns:a16="http://schemas.microsoft.com/office/drawing/2014/main" id="{19E78D20-0859-4FE2-A2E2-5F6F299A6CD0}"/>
              </a:ext>
            </a:extLst>
          </p:cNvPr>
          <p:cNvSpPr/>
          <p:nvPr/>
        </p:nvSpPr>
        <p:spPr>
          <a:xfrm>
            <a:off x="4998315" y="2253708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tronto">
            <a:extLst>
              <a:ext uri="{FF2B5EF4-FFF2-40B4-BE49-F238E27FC236}">
                <a16:creationId xmlns:a16="http://schemas.microsoft.com/office/drawing/2014/main" id="{DF770F89-2F96-46AB-BB36-5D2D8B4FF33D}"/>
              </a:ext>
            </a:extLst>
          </p:cNvPr>
          <p:cNvSpPr/>
          <p:nvPr/>
        </p:nvSpPr>
        <p:spPr>
          <a:xfrm>
            <a:off x="2308902" y="3685429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5" name="xto">
            <a:extLst>
              <a:ext uri="{FF2B5EF4-FFF2-40B4-BE49-F238E27FC236}">
                <a16:creationId xmlns:a16="http://schemas.microsoft.com/office/drawing/2014/main" id="{B5910FF9-7B5A-4BB7-B2BA-06FEA88E5D44}"/>
              </a:ext>
            </a:extLst>
          </p:cNvPr>
          <p:cNvSpPr/>
          <p:nvPr/>
        </p:nvSpPr>
        <p:spPr>
          <a:xfrm>
            <a:off x="2250033" y="3617590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tronto">
            <a:extLst>
              <a:ext uri="{FF2B5EF4-FFF2-40B4-BE49-F238E27FC236}">
                <a16:creationId xmlns:a16="http://schemas.microsoft.com/office/drawing/2014/main" id="{30866BD6-36AB-492C-A9C6-2A9F76C45272}"/>
              </a:ext>
            </a:extLst>
          </p:cNvPr>
          <p:cNvSpPr/>
          <p:nvPr/>
        </p:nvSpPr>
        <p:spPr>
          <a:xfrm>
            <a:off x="3683625" y="3694792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7" name="xto">
            <a:extLst>
              <a:ext uri="{FF2B5EF4-FFF2-40B4-BE49-F238E27FC236}">
                <a16:creationId xmlns:a16="http://schemas.microsoft.com/office/drawing/2014/main" id="{B5E6C8E6-DF48-4E04-A90A-EB242CF209CA}"/>
              </a:ext>
            </a:extLst>
          </p:cNvPr>
          <p:cNvSpPr/>
          <p:nvPr/>
        </p:nvSpPr>
        <p:spPr>
          <a:xfrm>
            <a:off x="3624755" y="3626953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tronto">
            <a:extLst>
              <a:ext uri="{FF2B5EF4-FFF2-40B4-BE49-F238E27FC236}">
                <a16:creationId xmlns:a16="http://schemas.microsoft.com/office/drawing/2014/main" id="{72FED280-D717-4115-AFA1-8123B0829FC9}"/>
              </a:ext>
            </a:extLst>
          </p:cNvPr>
          <p:cNvSpPr/>
          <p:nvPr/>
        </p:nvSpPr>
        <p:spPr>
          <a:xfrm>
            <a:off x="5057184" y="3694792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9" name="xto">
            <a:extLst>
              <a:ext uri="{FF2B5EF4-FFF2-40B4-BE49-F238E27FC236}">
                <a16:creationId xmlns:a16="http://schemas.microsoft.com/office/drawing/2014/main" id="{6EAA7B12-4DFD-42DC-BAB1-6C5D5FA6421F}"/>
              </a:ext>
            </a:extLst>
          </p:cNvPr>
          <p:cNvSpPr/>
          <p:nvPr/>
        </p:nvSpPr>
        <p:spPr>
          <a:xfrm>
            <a:off x="4998315" y="3626953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1">
            <a:hlinkClick r:id="rId5" action="ppaction://hlinksldjump"/>
            <a:extLst>
              <a:ext uri="{FF2B5EF4-FFF2-40B4-BE49-F238E27FC236}">
                <a16:creationId xmlns:a16="http://schemas.microsoft.com/office/drawing/2014/main" id="{695522AA-EC66-404B-A9AA-4D021CDBB988}"/>
              </a:ext>
            </a:extLst>
          </p:cNvPr>
          <p:cNvSpPr/>
          <p:nvPr/>
        </p:nvSpPr>
        <p:spPr>
          <a:xfrm>
            <a:off x="2153910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1" name="xnho">
            <a:extLst>
              <a:ext uri="{FF2B5EF4-FFF2-40B4-BE49-F238E27FC236}">
                <a16:creationId xmlns:a16="http://schemas.microsoft.com/office/drawing/2014/main" id="{A7F6F8F9-74D8-458F-A6F8-CF3ECF2E7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537" y="1612468"/>
            <a:ext cx="345941" cy="345941"/>
          </a:xfrm>
          <a:prstGeom prst="rect">
            <a:avLst/>
          </a:prstGeom>
        </p:spPr>
      </p:pic>
      <p:pic>
        <p:nvPicPr>
          <p:cNvPr id="62" name="tronhno">
            <a:extLst>
              <a:ext uri="{FF2B5EF4-FFF2-40B4-BE49-F238E27FC236}">
                <a16:creationId xmlns:a16="http://schemas.microsoft.com/office/drawing/2014/main" id="{2AE14221-E290-4A1A-B58E-5053C2064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848" y="1648278"/>
            <a:ext cx="274320" cy="274320"/>
          </a:xfrm>
          <a:prstGeom prst="rect">
            <a:avLst/>
          </a:prstGeom>
        </p:spPr>
      </p:pic>
      <p:sp>
        <p:nvSpPr>
          <p:cNvPr id="63" name="1">
            <a:hlinkClick r:id="rId8" action="ppaction://hlinksldjump"/>
            <a:extLst>
              <a:ext uri="{FF2B5EF4-FFF2-40B4-BE49-F238E27FC236}">
                <a16:creationId xmlns:a16="http://schemas.microsoft.com/office/drawing/2014/main" id="{5CF8A831-9BBF-4121-AF15-EAE58C5D3D69}"/>
              </a:ext>
            </a:extLst>
          </p:cNvPr>
          <p:cNvSpPr/>
          <p:nvPr/>
        </p:nvSpPr>
        <p:spPr>
          <a:xfrm>
            <a:off x="3527761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64" name="xnho">
            <a:extLst>
              <a:ext uri="{FF2B5EF4-FFF2-40B4-BE49-F238E27FC236}">
                <a16:creationId xmlns:a16="http://schemas.microsoft.com/office/drawing/2014/main" id="{E9EE7321-BF2B-43B3-86D3-77DD97150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260" y="1621831"/>
            <a:ext cx="345941" cy="345941"/>
          </a:xfrm>
          <a:prstGeom prst="rect">
            <a:avLst/>
          </a:prstGeom>
        </p:spPr>
      </p:pic>
      <p:pic>
        <p:nvPicPr>
          <p:cNvPr id="65" name="tronhno">
            <a:extLst>
              <a:ext uri="{FF2B5EF4-FFF2-40B4-BE49-F238E27FC236}">
                <a16:creationId xmlns:a16="http://schemas.microsoft.com/office/drawing/2014/main" id="{880EC58C-1E79-42C7-AB87-30655D943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570" y="1657641"/>
            <a:ext cx="274320" cy="274320"/>
          </a:xfrm>
          <a:prstGeom prst="rect">
            <a:avLst/>
          </a:prstGeom>
        </p:spPr>
      </p:pic>
      <p:sp>
        <p:nvSpPr>
          <p:cNvPr id="66" name="1">
            <a:hlinkClick r:id="rId9" action="ppaction://hlinksldjump"/>
            <a:extLst>
              <a:ext uri="{FF2B5EF4-FFF2-40B4-BE49-F238E27FC236}">
                <a16:creationId xmlns:a16="http://schemas.microsoft.com/office/drawing/2014/main" id="{7CCFE920-ED10-4E86-999C-FA553B9E81BC}"/>
              </a:ext>
            </a:extLst>
          </p:cNvPr>
          <p:cNvSpPr/>
          <p:nvPr/>
        </p:nvSpPr>
        <p:spPr>
          <a:xfrm>
            <a:off x="4900383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7" name="xnho">
            <a:extLst>
              <a:ext uri="{FF2B5EF4-FFF2-40B4-BE49-F238E27FC236}">
                <a16:creationId xmlns:a16="http://schemas.microsoft.com/office/drawing/2014/main" id="{E12D7F28-1467-4A86-87EA-79705894F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819" y="1621831"/>
            <a:ext cx="345941" cy="345941"/>
          </a:xfrm>
          <a:prstGeom prst="rect">
            <a:avLst/>
          </a:prstGeom>
        </p:spPr>
      </p:pic>
      <p:pic>
        <p:nvPicPr>
          <p:cNvPr id="68" name="tronhno">
            <a:extLst>
              <a:ext uri="{FF2B5EF4-FFF2-40B4-BE49-F238E27FC236}">
                <a16:creationId xmlns:a16="http://schemas.microsoft.com/office/drawing/2014/main" id="{E1D560BE-D67D-47CB-9157-0FB381E78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130" y="1657641"/>
            <a:ext cx="274320" cy="274320"/>
          </a:xfrm>
          <a:prstGeom prst="rect">
            <a:avLst/>
          </a:prstGeom>
        </p:spPr>
      </p:pic>
      <p:sp>
        <p:nvSpPr>
          <p:cNvPr id="69" name="1">
            <a:hlinkClick r:id="rId10" action="ppaction://hlinksldjump"/>
            <a:extLst>
              <a:ext uri="{FF2B5EF4-FFF2-40B4-BE49-F238E27FC236}">
                <a16:creationId xmlns:a16="http://schemas.microsoft.com/office/drawing/2014/main" id="{C6725F1C-275A-4C3B-97AD-6EEDD68FB46C}"/>
              </a:ext>
            </a:extLst>
          </p:cNvPr>
          <p:cNvSpPr/>
          <p:nvPr/>
        </p:nvSpPr>
        <p:spPr>
          <a:xfrm>
            <a:off x="2153910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70" name="xnho">
            <a:extLst>
              <a:ext uri="{FF2B5EF4-FFF2-40B4-BE49-F238E27FC236}">
                <a16:creationId xmlns:a16="http://schemas.microsoft.com/office/drawing/2014/main" id="{38E1D2F2-511C-41FB-A2F2-00B5BCCEF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537" y="2999180"/>
            <a:ext cx="345941" cy="345941"/>
          </a:xfrm>
          <a:prstGeom prst="rect">
            <a:avLst/>
          </a:prstGeom>
        </p:spPr>
      </p:pic>
      <p:pic>
        <p:nvPicPr>
          <p:cNvPr id="71" name="tronhno">
            <a:extLst>
              <a:ext uri="{FF2B5EF4-FFF2-40B4-BE49-F238E27FC236}">
                <a16:creationId xmlns:a16="http://schemas.microsoft.com/office/drawing/2014/main" id="{DF0A0F9D-4429-4495-A32D-E8C298A67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848" y="3034991"/>
            <a:ext cx="274320" cy="274320"/>
          </a:xfrm>
          <a:prstGeom prst="rect">
            <a:avLst/>
          </a:prstGeom>
        </p:spPr>
      </p:pic>
      <p:sp>
        <p:nvSpPr>
          <p:cNvPr id="72" name="1">
            <a:hlinkClick r:id="rId11" action="ppaction://hlinksldjump"/>
            <a:extLst>
              <a:ext uri="{FF2B5EF4-FFF2-40B4-BE49-F238E27FC236}">
                <a16:creationId xmlns:a16="http://schemas.microsoft.com/office/drawing/2014/main" id="{10DF76E1-ACC8-482D-B2DF-AEB2E2AA3DDE}"/>
              </a:ext>
            </a:extLst>
          </p:cNvPr>
          <p:cNvSpPr/>
          <p:nvPr/>
        </p:nvSpPr>
        <p:spPr>
          <a:xfrm>
            <a:off x="3527761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73" name="xnho">
            <a:extLst>
              <a:ext uri="{FF2B5EF4-FFF2-40B4-BE49-F238E27FC236}">
                <a16:creationId xmlns:a16="http://schemas.microsoft.com/office/drawing/2014/main" id="{06C6368E-A1A2-4C5A-875B-235D531CA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260" y="3008543"/>
            <a:ext cx="345941" cy="345941"/>
          </a:xfrm>
          <a:prstGeom prst="rect">
            <a:avLst/>
          </a:prstGeom>
        </p:spPr>
      </p:pic>
      <p:pic>
        <p:nvPicPr>
          <p:cNvPr id="74" name="tronhno">
            <a:extLst>
              <a:ext uri="{FF2B5EF4-FFF2-40B4-BE49-F238E27FC236}">
                <a16:creationId xmlns:a16="http://schemas.microsoft.com/office/drawing/2014/main" id="{07CD5817-B7F4-498D-B2E2-E7193F7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570" y="3044354"/>
            <a:ext cx="274320" cy="274320"/>
          </a:xfrm>
          <a:prstGeom prst="rect">
            <a:avLst/>
          </a:prstGeom>
        </p:spPr>
      </p:pic>
      <p:sp>
        <p:nvSpPr>
          <p:cNvPr id="75" name="1">
            <a:hlinkClick r:id="rId12" action="ppaction://hlinksldjump"/>
            <a:extLst>
              <a:ext uri="{FF2B5EF4-FFF2-40B4-BE49-F238E27FC236}">
                <a16:creationId xmlns:a16="http://schemas.microsoft.com/office/drawing/2014/main" id="{3CD134E1-631B-45DD-922C-AFCCDC483FF2}"/>
              </a:ext>
            </a:extLst>
          </p:cNvPr>
          <p:cNvSpPr/>
          <p:nvPr/>
        </p:nvSpPr>
        <p:spPr>
          <a:xfrm>
            <a:off x="4900383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76" name="xnho">
            <a:extLst>
              <a:ext uri="{FF2B5EF4-FFF2-40B4-BE49-F238E27FC236}">
                <a16:creationId xmlns:a16="http://schemas.microsoft.com/office/drawing/2014/main" id="{B250FCA4-756E-4498-B6D9-7E66595C1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819" y="3008543"/>
            <a:ext cx="345941" cy="345941"/>
          </a:xfrm>
          <a:prstGeom prst="rect">
            <a:avLst/>
          </a:prstGeom>
        </p:spPr>
      </p:pic>
      <p:pic>
        <p:nvPicPr>
          <p:cNvPr id="77" name="tronhno">
            <a:extLst>
              <a:ext uri="{FF2B5EF4-FFF2-40B4-BE49-F238E27FC236}">
                <a16:creationId xmlns:a16="http://schemas.microsoft.com/office/drawing/2014/main" id="{B2A9DCEE-BD6F-46DE-8213-A18814638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130" y="3044354"/>
            <a:ext cx="274320" cy="274320"/>
          </a:xfrm>
          <a:prstGeom prst="rect">
            <a:avLst/>
          </a:prstGeom>
        </p:spPr>
      </p:pic>
      <p:sp>
        <p:nvSpPr>
          <p:cNvPr id="78" name="1">
            <a:hlinkClick r:id="rId13" action="ppaction://hlinksldjump"/>
            <a:extLst>
              <a:ext uri="{FF2B5EF4-FFF2-40B4-BE49-F238E27FC236}">
                <a16:creationId xmlns:a16="http://schemas.microsoft.com/office/drawing/2014/main" id="{B2F9FB45-1A49-4279-BF15-71D0864197D7}"/>
              </a:ext>
            </a:extLst>
          </p:cNvPr>
          <p:cNvSpPr/>
          <p:nvPr/>
        </p:nvSpPr>
        <p:spPr>
          <a:xfrm>
            <a:off x="2153910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79" name="xnho">
            <a:extLst>
              <a:ext uri="{FF2B5EF4-FFF2-40B4-BE49-F238E27FC236}">
                <a16:creationId xmlns:a16="http://schemas.microsoft.com/office/drawing/2014/main" id="{A91C82D2-0DEA-4737-A660-86528DAF7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537" y="4372425"/>
            <a:ext cx="345941" cy="345941"/>
          </a:xfrm>
          <a:prstGeom prst="rect">
            <a:avLst/>
          </a:prstGeom>
        </p:spPr>
      </p:pic>
      <p:pic>
        <p:nvPicPr>
          <p:cNvPr id="80" name="tronhno">
            <a:extLst>
              <a:ext uri="{FF2B5EF4-FFF2-40B4-BE49-F238E27FC236}">
                <a16:creationId xmlns:a16="http://schemas.microsoft.com/office/drawing/2014/main" id="{A8D119DA-1EB0-4B15-A50D-9BB2B22A6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848" y="4408235"/>
            <a:ext cx="274320" cy="274320"/>
          </a:xfrm>
          <a:prstGeom prst="rect">
            <a:avLst/>
          </a:prstGeom>
        </p:spPr>
      </p:pic>
      <p:sp>
        <p:nvSpPr>
          <p:cNvPr id="81" name="1">
            <a:hlinkClick r:id="rId14" action="ppaction://hlinksldjump"/>
            <a:extLst>
              <a:ext uri="{FF2B5EF4-FFF2-40B4-BE49-F238E27FC236}">
                <a16:creationId xmlns:a16="http://schemas.microsoft.com/office/drawing/2014/main" id="{E61AFDF5-9B65-40A7-9606-8858582D3D7C}"/>
              </a:ext>
            </a:extLst>
          </p:cNvPr>
          <p:cNvSpPr/>
          <p:nvPr/>
        </p:nvSpPr>
        <p:spPr>
          <a:xfrm>
            <a:off x="3527761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82" name="xnho">
            <a:extLst>
              <a:ext uri="{FF2B5EF4-FFF2-40B4-BE49-F238E27FC236}">
                <a16:creationId xmlns:a16="http://schemas.microsoft.com/office/drawing/2014/main" id="{242ED395-933C-44C2-ADEC-BF34E3EA4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260" y="4381788"/>
            <a:ext cx="345941" cy="345941"/>
          </a:xfrm>
          <a:prstGeom prst="rect">
            <a:avLst/>
          </a:prstGeom>
        </p:spPr>
      </p:pic>
      <p:pic>
        <p:nvPicPr>
          <p:cNvPr id="83" name="tronhno">
            <a:extLst>
              <a:ext uri="{FF2B5EF4-FFF2-40B4-BE49-F238E27FC236}">
                <a16:creationId xmlns:a16="http://schemas.microsoft.com/office/drawing/2014/main" id="{D039BA1D-3190-4617-8D46-D4AF4846C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570" y="4417598"/>
            <a:ext cx="274320" cy="274320"/>
          </a:xfrm>
          <a:prstGeom prst="rect">
            <a:avLst/>
          </a:prstGeom>
        </p:spPr>
      </p:pic>
      <p:sp>
        <p:nvSpPr>
          <p:cNvPr id="84" name="1">
            <a:hlinkClick r:id="rId15" action="ppaction://hlinksldjump"/>
            <a:extLst>
              <a:ext uri="{FF2B5EF4-FFF2-40B4-BE49-F238E27FC236}">
                <a16:creationId xmlns:a16="http://schemas.microsoft.com/office/drawing/2014/main" id="{9C24E748-E6F4-4010-9C3F-DBF5BB1F396C}"/>
              </a:ext>
            </a:extLst>
          </p:cNvPr>
          <p:cNvSpPr/>
          <p:nvPr/>
        </p:nvSpPr>
        <p:spPr>
          <a:xfrm>
            <a:off x="4900383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85" name="xnho">
            <a:extLst>
              <a:ext uri="{FF2B5EF4-FFF2-40B4-BE49-F238E27FC236}">
                <a16:creationId xmlns:a16="http://schemas.microsoft.com/office/drawing/2014/main" id="{83CF5B08-F0AC-4AEF-9A91-A4097A699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819" y="4381788"/>
            <a:ext cx="345941" cy="345941"/>
          </a:xfrm>
          <a:prstGeom prst="rect">
            <a:avLst/>
          </a:prstGeom>
        </p:spPr>
      </p:pic>
      <p:pic>
        <p:nvPicPr>
          <p:cNvPr id="86" name="tronhno">
            <a:extLst>
              <a:ext uri="{FF2B5EF4-FFF2-40B4-BE49-F238E27FC236}">
                <a16:creationId xmlns:a16="http://schemas.microsoft.com/office/drawing/2014/main" id="{DC18DF75-A505-4F27-83B2-5D4FB9601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130" y="4417598"/>
            <a:ext cx="274320" cy="274320"/>
          </a:xfrm>
          <a:prstGeom prst="rect">
            <a:avLst/>
          </a:prstGeom>
        </p:spPr>
      </p:pic>
      <p:pic>
        <p:nvPicPr>
          <p:cNvPr id="87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CB202197-E408-4D6F-BA38-5C9E923779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3449190" y="1"/>
            <a:ext cx="1278163" cy="824744"/>
          </a:xfrm>
          <a:prstGeom prst="rect">
            <a:avLst/>
          </a:prstGeom>
        </p:spPr>
      </p:pic>
      <p:pic>
        <p:nvPicPr>
          <p:cNvPr id="88" name="Picture 87">
            <a:hlinkClick r:id="rId17" action="ppaction://hlinksldjump"/>
            <a:extLst>
              <a:ext uri="{FF2B5EF4-FFF2-40B4-BE49-F238E27FC236}">
                <a16:creationId xmlns:a16="http://schemas.microsoft.com/office/drawing/2014/main" id="{DB171E0C-256E-4BD3-882E-AB70C31C316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018892" y="604042"/>
            <a:ext cx="341801" cy="34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0" grpId="1" animBg="1"/>
      <p:bldP spid="63" grpId="0" animBg="1"/>
      <p:bldP spid="63" grpId="1" animBg="1"/>
      <p:bldP spid="66" grpId="0" animBg="1"/>
      <p:bldP spid="66" grpId="1" animBg="1"/>
      <p:bldP spid="69" grpId="0" animBg="1"/>
      <p:bldP spid="69" grpId="1" animBg="1"/>
      <p:bldP spid="72" grpId="0" animBg="1"/>
      <p:bldP spid="72" grpId="1" animBg="1"/>
      <p:bldP spid="75" grpId="0" animBg="1"/>
      <p:bldP spid="75" grpId="1" animBg="1"/>
      <p:bldP spid="78" grpId="0" animBg="1"/>
      <p:bldP spid="78" grpId="1" animBg="1"/>
      <p:bldP spid="81" grpId="0" animBg="1"/>
      <p:bldP spid="81" grpId="1" animBg="1"/>
      <p:bldP spid="84" grpId="0" animBg="1"/>
      <p:bldP spid="8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tar">
            <a:extLst>
              <a:ext uri="{FF2B5EF4-FFF2-40B4-BE49-F238E27FC236}">
                <a16:creationId xmlns:a16="http://schemas.microsoft.com/office/drawing/2014/main" id="{874F00D2-3899-4053-B920-B2A72F89B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7" y="503919"/>
            <a:ext cx="3336738" cy="3348364"/>
          </a:xfrm>
          <a:prstGeom prst="rect">
            <a:avLst/>
          </a:prstGeom>
        </p:spPr>
      </p:pic>
      <p:pic>
        <p:nvPicPr>
          <p:cNvPr id="16" name="ndhoi">
            <a:extLst>
              <a:ext uri="{FF2B5EF4-FFF2-40B4-BE49-F238E27FC236}">
                <a16:creationId xmlns:a16="http://schemas.microsoft.com/office/drawing/2014/main" id="{EE1D5159-2388-4585-BEEB-6BE3D4290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2139" y="523489"/>
            <a:ext cx="5110113" cy="4285987"/>
          </a:xfrm>
          <a:prstGeom prst="rect">
            <a:avLst/>
          </a:prstGeom>
        </p:spPr>
      </p:pic>
      <p:pic>
        <p:nvPicPr>
          <p:cNvPr id="17" name="5">
            <a:extLst>
              <a:ext uri="{FF2B5EF4-FFF2-40B4-BE49-F238E27FC236}">
                <a16:creationId xmlns:a16="http://schemas.microsoft.com/office/drawing/2014/main" id="{0A5FD0F2-5878-47E3-B7AD-CE3F0B4444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9" name="asw">
            <a:extLst>
              <a:ext uri="{FF2B5EF4-FFF2-40B4-BE49-F238E27FC236}">
                <a16:creationId xmlns:a16="http://schemas.microsoft.com/office/drawing/2014/main" id="{BE8AFB15-2E6B-4A5F-9364-2E787AB91AED}"/>
              </a:ext>
            </a:extLst>
          </p:cNvPr>
          <p:cNvSpPr/>
          <p:nvPr/>
        </p:nvSpPr>
        <p:spPr>
          <a:xfrm>
            <a:off x="3729038" y="4380508"/>
            <a:ext cx="1617050" cy="541552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20" name="1">
            <a:extLst>
              <a:ext uri="{FF2B5EF4-FFF2-40B4-BE49-F238E27FC236}">
                <a16:creationId xmlns:a16="http://schemas.microsoft.com/office/drawing/2014/main" id="{CAEA8F94-8C39-43FF-B026-A9784A8343D9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AAD940C9-D9D8-4E9C-A988-958B801219A9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3">
            <a:extLst>
              <a:ext uri="{FF2B5EF4-FFF2-40B4-BE49-F238E27FC236}">
                <a16:creationId xmlns:a16="http://schemas.microsoft.com/office/drawing/2014/main" id="{2BA50BE5-1814-48C7-9FA3-6E73663BE323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4">
            <a:extLst>
              <a:ext uri="{FF2B5EF4-FFF2-40B4-BE49-F238E27FC236}">
                <a16:creationId xmlns:a16="http://schemas.microsoft.com/office/drawing/2014/main" id="{522F4AB9-5B17-4812-B2DD-2F56A532E528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5">
            <a:extLst>
              <a:ext uri="{FF2B5EF4-FFF2-40B4-BE49-F238E27FC236}">
                <a16:creationId xmlns:a16="http://schemas.microsoft.com/office/drawing/2014/main" id="{61947220-51E4-4C4A-AFB8-87053B709EFA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6">
            <a:extLst>
              <a:ext uri="{FF2B5EF4-FFF2-40B4-BE49-F238E27FC236}">
                <a16:creationId xmlns:a16="http://schemas.microsoft.com/office/drawing/2014/main" id="{EC22AF2C-E527-4576-A319-66755729827B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7">
            <a:extLst>
              <a:ext uri="{FF2B5EF4-FFF2-40B4-BE49-F238E27FC236}">
                <a16:creationId xmlns:a16="http://schemas.microsoft.com/office/drawing/2014/main" id="{A6556947-041A-4F1A-A58E-90117EDFB445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8">
            <a:extLst>
              <a:ext uri="{FF2B5EF4-FFF2-40B4-BE49-F238E27FC236}">
                <a16:creationId xmlns:a16="http://schemas.microsoft.com/office/drawing/2014/main" id="{F46CAEF4-7428-4ED2-B5C0-6C2CD5D9E9EE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9">
            <a:extLst>
              <a:ext uri="{FF2B5EF4-FFF2-40B4-BE49-F238E27FC236}">
                <a16:creationId xmlns:a16="http://schemas.microsoft.com/office/drawing/2014/main" id="{37317CF6-356D-4A76-BC35-4023B53AE6F9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10">
            <a:extLst>
              <a:ext uri="{FF2B5EF4-FFF2-40B4-BE49-F238E27FC236}">
                <a16:creationId xmlns:a16="http://schemas.microsoft.com/office/drawing/2014/main" id="{26F65A71-4363-4F71-ABAE-7CD1C82B0146}"/>
              </a:ext>
            </a:extLst>
          </p:cNvPr>
          <p:cNvSpPr/>
          <p:nvPr/>
        </p:nvSpPr>
        <p:spPr>
          <a:xfrm>
            <a:off x="6509384" y="1701470"/>
            <a:ext cx="1378510" cy="1258619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10">
            <a:extLst>
              <a:ext uri="{FF2B5EF4-FFF2-40B4-BE49-F238E27FC236}">
                <a16:creationId xmlns:a16="http://schemas.microsoft.com/office/drawing/2014/main" id="{A31B801E-5CE4-40BA-A1E1-EC9144697EE2}"/>
              </a:ext>
            </a:extLst>
          </p:cNvPr>
          <p:cNvSpPr/>
          <p:nvPr/>
        </p:nvSpPr>
        <p:spPr>
          <a:xfrm>
            <a:off x="6012442" y="1774100"/>
            <a:ext cx="2295581" cy="1339251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Time’s up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94B0E5-8C9C-46E6-97EA-61CBB0282D6E}"/>
              </a:ext>
            </a:extLst>
          </p:cNvPr>
          <p:cNvGrpSpPr/>
          <p:nvPr/>
        </p:nvGrpSpPr>
        <p:grpSpPr>
          <a:xfrm>
            <a:off x="5346087" y="795130"/>
            <a:ext cx="3336738" cy="3057153"/>
            <a:chOff x="7128115" y="204352"/>
            <a:chExt cx="4914900" cy="4932025"/>
          </a:xfrm>
        </p:grpSpPr>
        <p:pic>
          <p:nvPicPr>
            <p:cNvPr id="32" name="star">
              <a:extLst>
                <a:ext uri="{FF2B5EF4-FFF2-40B4-BE49-F238E27FC236}">
                  <a16:creationId xmlns:a16="http://schemas.microsoft.com/office/drawing/2014/main" id="{780319CF-01B9-4133-8C21-B5CA405B4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33" name="Rounded Rectangle 7">
              <a:extLst>
                <a:ext uri="{FF2B5EF4-FFF2-40B4-BE49-F238E27FC236}">
                  <a16:creationId xmlns:a16="http://schemas.microsoft.com/office/drawing/2014/main" id="{892D62F6-AA27-445C-9AA3-BE8AF40351FB}"/>
                </a:ext>
              </a:extLst>
            </p:cNvPr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4">
            <a:extLst>
              <a:ext uri="{FF2B5EF4-FFF2-40B4-BE49-F238E27FC236}">
                <a16:creationId xmlns:a16="http://schemas.microsoft.com/office/drawing/2014/main" id="{B185D38C-C0DE-4702-B999-6851EEFD9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35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7EB47D7C-08CA-4C0C-9C56-AEB984C4111D}"/>
              </a:ext>
            </a:extLst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2874F1-742D-4B65-80C6-225F97814C29}"/>
              </a:ext>
            </a:extLst>
          </p:cNvPr>
          <p:cNvSpPr txBox="1"/>
          <p:nvPr/>
        </p:nvSpPr>
        <p:spPr>
          <a:xfrm>
            <a:off x="1567431" y="1500041"/>
            <a:ext cx="3588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What ___ they doing?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B12A471-9B11-48C2-9173-FEDAA0EC8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414" y="2047985"/>
            <a:ext cx="2092214" cy="223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6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0" grpId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>
            <a:extLst>
              <a:ext uri="{FF2B5EF4-FFF2-40B4-BE49-F238E27FC236}">
                <a16:creationId xmlns:a16="http://schemas.microsoft.com/office/drawing/2014/main" id="{15776849-B7C4-4F32-96B7-C61E70F94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717796" y="734333"/>
            <a:ext cx="2901108" cy="2911216"/>
          </a:xfrm>
          <a:prstGeom prst="rect">
            <a:avLst/>
          </a:prstGeom>
        </p:spPr>
      </p:pic>
      <p:pic>
        <p:nvPicPr>
          <p:cNvPr id="3" name="ndhoi">
            <a:extLst>
              <a:ext uri="{FF2B5EF4-FFF2-40B4-BE49-F238E27FC236}">
                <a16:creationId xmlns:a16="http://schemas.microsoft.com/office/drawing/2014/main" id="{92A6531B-B9CB-4716-B99D-CBC59A705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79092" y="377582"/>
            <a:ext cx="5092301" cy="4271048"/>
          </a:xfrm>
          <a:prstGeom prst="rect">
            <a:avLst/>
          </a:prstGeom>
        </p:spPr>
      </p:pic>
      <p:pic>
        <p:nvPicPr>
          <p:cNvPr id="4" name="5">
            <a:extLst>
              <a:ext uri="{FF2B5EF4-FFF2-40B4-BE49-F238E27FC236}">
                <a16:creationId xmlns:a16="http://schemas.microsoft.com/office/drawing/2014/main" id="{1904BF3B-A08B-4E49-B52F-BEAAADCC61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796864" y="3214330"/>
            <a:ext cx="1078462" cy="1609218"/>
          </a:xfrm>
          <a:prstGeom prst="rect">
            <a:avLst/>
          </a:prstGeom>
        </p:spPr>
      </p:pic>
      <p:sp>
        <p:nvSpPr>
          <p:cNvPr id="6" name="asw">
            <a:extLst>
              <a:ext uri="{FF2B5EF4-FFF2-40B4-BE49-F238E27FC236}">
                <a16:creationId xmlns:a16="http://schemas.microsoft.com/office/drawing/2014/main" id="{BC4DA570-3C40-45D7-AF3D-D7C043E72E09}"/>
              </a:ext>
            </a:extLst>
          </p:cNvPr>
          <p:cNvSpPr/>
          <p:nvPr/>
        </p:nvSpPr>
        <p:spPr>
          <a:xfrm>
            <a:off x="3840776" y="4382964"/>
            <a:ext cx="1570620" cy="539096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E357FB87-6E1E-4E71-BD19-6621CBD578DB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47E04542-8613-4C80-8AD2-43242DE4E05D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887DA352-4EC8-4B1F-A25A-93710A792DB8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9A86C615-24AA-4A68-973F-8941E73BBE62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696BA981-0A3F-4BD4-ADBF-3867E818BA1F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C6D8BF56-C0F4-49C0-BFF6-E2EAF526ABBC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7">
            <a:extLst>
              <a:ext uri="{FF2B5EF4-FFF2-40B4-BE49-F238E27FC236}">
                <a16:creationId xmlns:a16="http://schemas.microsoft.com/office/drawing/2014/main" id="{79A0776F-A21C-4735-9817-BF3F8189AF4D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E44BA51B-71A9-4492-A3F9-3DC3FACE7599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A4C0360B-A144-4434-8F73-A11A5E3B93E4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id="{AEB39A6B-CA7F-4094-B029-5CC8298CEA4A}"/>
              </a:ext>
            </a:extLst>
          </p:cNvPr>
          <p:cNvSpPr/>
          <p:nvPr/>
        </p:nvSpPr>
        <p:spPr>
          <a:xfrm>
            <a:off x="6751427" y="1554817"/>
            <a:ext cx="1198538" cy="1198538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10">
            <a:extLst>
              <a:ext uri="{FF2B5EF4-FFF2-40B4-BE49-F238E27FC236}">
                <a16:creationId xmlns:a16="http://schemas.microsoft.com/office/drawing/2014/main" id="{BAE677CD-93AC-47DA-83F9-8E57D4ADD790}"/>
              </a:ext>
            </a:extLst>
          </p:cNvPr>
          <p:cNvSpPr/>
          <p:nvPr/>
        </p:nvSpPr>
        <p:spPr>
          <a:xfrm>
            <a:off x="6315211" y="1631297"/>
            <a:ext cx="1995880" cy="1275320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Time’s up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FB1786-1407-4E50-9393-8F555E15AA39}"/>
              </a:ext>
            </a:extLst>
          </p:cNvPr>
          <p:cNvGrpSpPr/>
          <p:nvPr/>
        </p:nvGrpSpPr>
        <p:grpSpPr>
          <a:xfrm>
            <a:off x="5717796" y="734333"/>
            <a:ext cx="2901108" cy="2911216"/>
            <a:chOff x="7128115" y="204352"/>
            <a:chExt cx="4914900" cy="4932025"/>
          </a:xfrm>
        </p:grpSpPr>
        <p:pic>
          <p:nvPicPr>
            <p:cNvPr id="19" name="star">
              <a:extLst>
                <a:ext uri="{FF2B5EF4-FFF2-40B4-BE49-F238E27FC236}">
                  <a16:creationId xmlns:a16="http://schemas.microsoft.com/office/drawing/2014/main" id="{91BB5B99-1393-4945-87C3-B71AE7E0E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3027C79E-1F1F-47D5-BECF-242EEE287728}"/>
                </a:ext>
              </a:extLst>
            </p:cNvPr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They’re</a:t>
              </a: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4CCB1748-88A8-45CB-A915-056D80F9AC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853440" y="3118376"/>
            <a:ext cx="1368953" cy="1567776"/>
          </a:xfrm>
          <a:prstGeom prst="rect">
            <a:avLst/>
          </a:prstGeom>
        </p:spPr>
      </p:pic>
      <p:sp>
        <p:nvSpPr>
          <p:cNvPr id="22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69ADB9B6-619A-4496-9936-CA8AE3315A45}"/>
              </a:ext>
            </a:extLst>
          </p:cNvPr>
          <p:cNvSpPr/>
          <p:nvPr/>
        </p:nvSpPr>
        <p:spPr>
          <a:xfrm>
            <a:off x="7868406" y="4332111"/>
            <a:ext cx="750498" cy="539096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A3B03E-1B52-4F88-A078-88255CDBDA33}"/>
              </a:ext>
            </a:extLst>
          </p:cNvPr>
          <p:cNvSpPr txBox="1"/>
          <p:nvPr/>
        </p:nvSpPr>
        <p:spPr>
          <a:xfrm>
            <a:off x="1583127" y="1729774"/>
            <a:ext cx="3828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they doing?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 making puppets.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D02303-65E1-4486-AB65-89D13751D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381" r="61801"/>
          <a:stretch/>
        </p:blipFill>
        <p:spPr>
          <a:xfrm>
            <a:off x="2382809" y="2767395"/>
            <a:ext cx="2228905" cy="147183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5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>
            <a:extLst>
              <a:ext uri="{FF2B5EF4-FFF2-40B4-BE49-F238E27FC236}">
                <a16:creationId xmlns:a16="http://schemas.microsoft.com/office/drawing/2014/main" id="{C9950838-4F06-400A-9EF0-7D4EF9C40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7" y="775205"/>
            <a:ext cx="3066394" cy="3077078"/>
          </a:xfrm>
          <a:prstGeom prst="rect">
            <a:avLst/>
          </a:prstGeom>
        </p:spPr>
      </p:pic>
      <p:pic>
        <p:nvPicPr>
          <p:cNvPr id="3" name="ndhoi">
            <a:extLst>
              <a:ext uri="{FF2B5EF4-FFF2-40B4-BE49-F238E27FC236}">
                <a16:creationId xmlns:a16="http://schemas.microsoft.com/office/drawing/2014/main" id="{5DAFE37F-658D-4205-A07A-E04753C4C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499409" y="517750"/>
            <a:ext cx="4887425" cy="4099213"/>
          </a:xfrm>
          <a:prstGeom prst="rect">
            <a:avLst/>
          </a:prstGeom>
        </p:spPr>
      </p:pic>
      <p:pic>
        <p:nvPicPr>
          <p:cNvPr id="4" name="5">
            <a:extLst>
              <a:ext uri="{FF2B5EF4-FFF2-40B4-BE49-F238E27FC236}">
                <a16:creationId xmlns:a16="http://schemas.microsoft.com/office/drawing/2014/main" id="{AB8BC0FE-3205-49C8-BAF0-3EC9A648C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747173" y="3498059"/>
            <a:ext cx="954334" cy="1424001"/>
          </a:xfrm>
          <a:prstGeom prst="rect">
            <a:avLst/>
          </a:prstGeom>
        </p:spPr>
      </p:pic>
      <p:sp>
        <p:nvSpPr>
          <p:cNvPr id="6" name="asw">
            <a:extLst>
              <a:ext uri="{FF2B5EF4-FFF2-40B4-BE49-F238E27FC236}">
                <a16:creationId xmlns:a16="http://schemas.microsoft.com/office/drawing/2014/main" id="{FB0B3055-E60C-4139-AFA6-FACBDADFCF8E}"/>
              </a:ext>
            </a:extLst>
          </p:cNvPr>
          <p:cNvSpPr/>
          <p:nvPr/>
        </p:nvSpPr>
        <p:spPr>
          <a:xfrm>
            <a:off x="3729038" y="4402710"/>
            <a:ext cx="1550756" cy="519350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CE9A6E3E-D6A9-4ED6-B51D-52C8F4DE5244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A7153C14-F3FE-4D6A-9A61-D77FFBAAA58C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3EDD1CF7-E647-45BB-82C3-D2C1BD1844E4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05643DC5-9597-4955-9A2B-0FF2EDE5875E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700999E1-81E7-405D-8688-F6A11413FE08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84BAC0EB-83A5-4D5E-A310-E0708E220B7D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7">
            <a:extLst>
              <a:ext uri="{FF2B5EF4-FFF2-40B4-BE49-F238E27FC236}">
                <a16:creationId xmlns:a16="http://schemas.microsoft.com/office/drawing/2014/main" id="{33FE94B5-275D-4D44-AF14-9E0659B93058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2D5FFFA4-2EEA-4CD7-BB3E-74C827148904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21358A87-7C22-48BF-AFE4-56EA6355F353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id="{9EEF16BF-9368-43FE-904C-809666D2498C}"/>
              </a:ext>
            </a:extLst>
          </p:cNvPr>
          <p:cNvSpPr/>
          <p:nvPr/>
        </p:nvSpPr>
        <p:spPr>
          <a:xfrm>
            <a:off x="6509384" y="1693267"/>
            <a:ext cx="1266822" cy="1266822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10">
            <a:extLst>
              <a:ext uri="{FF2B5EF4-FFF2-40B4-BE49-F238E27FC236}">
                <a16:creationId xmlns:a16="http://schemas.microsoft.com/office/drawing/2014/main" id="{584CDA2F-F450-4CFA-8A15-D7DA54D52CBD}"/>
              </a:ext>
            </a:extLst>
          </p:cNvPr>
          <p:cNvSpPr/>
          <p:nvPr/>
        </p:nvSpPr>
        <p:spPr>
          <a:xfrm>
            <a:off x="6012442" y="1765372"/>
            <a:ext cx="2109592" cy="1347980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Time’s up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8658AF-ECB5-4164-A8BF-9EA42B160A65}"/>
              </a:ext>
            </a:extLst>
          </p:cNvPr>
          <p:cNvGrpSpPr/>
          <p:nvPr/>
        </p:nvGrpSpPr>
        <p:grpSpPr>
          <a:xfrm>
            <a:off x="5346087" y="775205"/>
            <a:ext cx="3066394" cy="3077078"/>
            <a:chOff x="7128115" y="204352"/>
            <a:chExt cx="4914900" cy="4932025"/>
          </a:xfrm>
        </p:grpSpPr>
        <p:pic>
          <p:nvPicPr>
            <p:cNvPr id="19" name="star">
              <a:extLst>
                <a:ext uri="{FF2B5EF4-FFF2-40B4-BE49-F238E27FC236}">
                  <a16:creationId xmlns:a16="http://schemas.microsoft.com/office/drawing/2014/main" id="{62432923-D4AD-422C-BBDF-ACE39D117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82685B6B-C85F-49B1-823A-9B8C0D4D0B09}"/>
                </a:ext>
              </a:extLst>
            </p:cNvPr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They’re painting a mask.</a:t>
              </a:r>
            </a:p>
          </p:txBody>
        </p:sp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8BB3B180-B7FD-466B-B093-12015F8E57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298822"/>
            <a:ext cx="1211391" cy="1387330"/>
          </a:xfrm>
          <a:prstGeom prst="rect">
            <a:avLst/>
          </a:prstGeom>
        </p:spPr>
      </p:pic>
      <p:sp>
        <p:nvSpPr>
          <p:cNvPr id="22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C2DBF3FF-0727-4322-9392-BCA33E40FA74}"/>
              </a:ext>
            </a:extLst>
          </p:cNvPr>
          <p:cNvSpPr/>
          <p:nvPr/>
        </p:nvSpPr>
        <p:spPr>
          <a:xfrm>
            <a:off x="7761663" y="4368295"/>
            <a:ext cx="825745" cy="545214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E0BBC-4A13-415B-B4AE-D571655A373F}"/>
              </a:ext>
            </a:extLst>
          </p:cNvPr>
          <p:cNvSpPr txBox="1"/>
          <p:nvPr/>
        </p:nvSpPr>
        <p:spPr>
          <a:xfrm>
            <a:off x="1322164" y="1693267"/>
            <a:ext cx="338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they doing?</a:t>
            </a:r>
          </a:p>
        </p:txBody>
      </p:sp>
      <p:pic>
        <p:nvPicPr>
          <p:cNvPr id="24" name="Mspham-0936082789" descr="https://s.sachmem.vn/public/images/TA4T1SHS/U9-L2-5-1-wxcmcgnplgjmgafq.jpg">
            <a:extLst>
              <a:ext uri="{FF2B5EF4-FFF2-40B4-BE49-F238E27FC236}">
                <a16:creationId xmlns:a16="http://schemas.microsoft.com/office/drawing/2014/main" id="{A3589E82-4667-49D7-8ACD-990A84CF1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23" y="2294354"/>
            <a:ext cx="2729723" cy="14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8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>
            <a:extLst>
              <a:ext uri="{FF2B5EF4-FFF2-40B4-BE49-F238E27FC236}">
                <a16:creationId xmlns:a16="http://schemas.microsoft.com/office/drawing/2014/main" id="{061F0072-C578-4D07-89FC-1C9F028E4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767226"/>
            <a:ext cx="3074345" cy="3085057"/>
          </a:xfrm>
          <a:prstGeom prst="rect">
            <a:avLst/>
          </a:prstGeom>
        </p:spPr>
      </p:pic>
      <p:pic>
        <p:nvPicPr>
          <p:cNvPr id="3" name="ndhoi">
            <a:extLst>
              <a:ext uri="{FF2B5EF4-FFF2-40B4-BE49-F238E27FC236}">
                <a16:creationId xmlns:a16="http://schemas.microsoft.com/office/drawing/2014/main" id="{01E427AF-CCC7-4EB3-8CF6-8D44D5514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61822" y="516829"/>
            <a:ext cx="4900098" cy="4109842"/>
          </a:xfrm>
          <a:prstGeom prst="rect">
            <a:avLst/>
          </a:prstGeom>
        </p:spPr>
      </p:pic>
      <p:pic>
        <p:nvPicPr>
          <p:cNvPr id="4" name="5">
            <a:extLst>
              <a:ext uri="{FF2B5EF4-FFF2-40B4-BE49-F238E27FC236}">
                <a16:creationId xmlns:a16="http://schemas.microsoft.com/office/drawing/2014/main" id="{E30758E1-B0E5-4E77-B1ED-5467C4313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0" y="3511093"/>
            <a:ext cx="956809" cy="1427694"/>
          </a:xfrm>
          <a:prstGeom prst="rect">
            <a:avLst/>
          </a:prstGeom>
        </p:spPr>
      </p:pic>
      <p:sp>
        <p:nvSpPr>
          <p:cNvPr id="6" name="asw">
            <a:extLst>
              <a:ext uri="{FF2B5EF4-FFF2-40B4-BE49-F238E27FC236}">
                <a16:creationId xmlns:a16="http://schemas.microsoft.com/office/drawing/2014/main" id="{DD40D13D-0B8A-48D1-B018-64B8AA1E489B}"/>
              </a:ext>
            </a:extLst>
          </p:cNvPr>
          <p:cNvSpPr/>
          <p:nvPr/>
        </p:nvSpPr>
        <p:spPr>
          <a:xfrm>
            <a:off x="3729037" y="4401363"/>
            <a:ext cx="1554777" cy="520697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A28A59D5-49E0-4658-9B1E-C13EBEB8BE10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9125F064-4A2E-4A97-A26A-7A2E69C926B7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CBD0C5CF-1A19-4D31-9169-18F38E74D635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E1E0FEC5-B8C5-4C96-B4C9-AB9712C9B3CD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0844F4A7-A429-406D-841F-313877129389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D47D1D67-E642-4673-8254-ECCBAA5E79FE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7">
            <a:extLst>
              <a:ext uri="{FF2B5EF4-FFF2-40B4-BE49-F238E27FC236}">
                <a16:creationId xmlns:a16="http://schemas.microsoft.com/office/drawing/2014/main" id="{3B84913B-B1CB-4422-B49E-E378DEA81A29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270D3D33-14A1-4658-B8FE-CB5C327C7E88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E94A4BE2-A9B9-409B-90A8-1B0CCB931A3A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id="{D9FF5F27-FC61-4524-9EA9-E89323CE3994}"/>
              </a:ext>
            </a:extLst>
          </p:cNvPr>
          <p:cNvSpPr/>
          <p:nvPr/>
        </p:nvSpPr>
        <p:spPr>
          <a:xfrm>
            <a:off x="6509383" y="1689982"/>
            <a:ext cx="1270107" cy="127010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10">
            <a:extLst>
              <a:ext uri="{FF2B5EF4-FFF2-40B4-BE49-F238E27FC236}">
                <a16:creationId xmlns:a16="http://schemas.microsoft.com/office/drawing/2014/main" id="{F8A319DD-2CBE-4AA3-B214-AA783BCB46DF}"/>
              </a:ext>
            </a:extLst>
          </p:cNvPr>
          <p:cNvSpPr/>
          <p:nvPr/>
        </p:nvSpPr>
        <p:spPr>
          <a:xfrm>
            <a:off x="6012442" y="1761876"/>
            <a:ext cx="2115062" cy="13514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Time’s up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84FFCF-800B-4893-A96B-8B7383E20CB6}"/>
              </a:ext>
            </a:extLst>
          </p:cNvPr>
          <p:cNvGrpSpPr/>
          <p:nvPr/>
        </p:nvGrpSpPr>
        <p:grpSpPr>
          <a:xfrm>
            <a:off x="5346086" y="767226"/>
            <a:ext cx="3074345" cy="3085057"/>
            <a:chOff x="7128115" y="204352"/>
            <a:chExt cx="4914900" cy="4932025"/>
          </a:xfrm>
        </p:grpSpPr>
        <p:pic>
          <p:nvPicPr>
            <p:cNvPr id="19" name="star">
              <a:extLst>
                <a:ext uri="{FF2B5EF4-FFF2-40B4-BE49-F238E27FC236}">
                  <a16:creationId xmlns:a16="http://schemas.microsoft.com/office/drawing/2014/main" id="{981AB633-4B1F-46E0-9353-1141D7BBB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3B51ED10-408E-4455-9900-B70A156701B4}"/>
                </a:ext>
              </a:extLst>
            </p:cNvPr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is he doing</a:t>
              </a:r>
              <a:r>
                <a:rPr lang="vi-VN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6BCAD1A6-F916-4B42-9473-3855109B30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295224"/>
            <a:ext cx="1214532" cy="1390927"/>
          </a:xfrm>
          <a:prstGeom prst="rect">
            <a:avLst/>
          </a:prstGeom>
        </p:spPr>
      </p:pic>
      <p:sp>
        <p:nvSpPr>
          <p:cNvPr id="22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0CF401DC-CDEE-45F5-BDF6-BF2BD68F83A5}"/>
              </a:ext>
            </a:extLst>
          </p:cNvPr>
          <p:cNvSpPr/>
          <p:nvPr/>
        </p:nvSpPr>
        <p:spPr>
          <a:xfrm>
            <a:off x="7820553" y="4392923"/>
            <a:ext cx="830465" cy="475102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3BBE03-2F96-4FB3-BC50-1E16E3F090B1}"/>
              </a:ext>
            </a:extLst>
          </p:cNvPr>
          <p:cNvSpPr txBox="1"/>
          <p:nvPr/>
        </p:nvSpPr>
        <p:spPr>
          <a:xfrm>
            <a:off x="1246549" y="1758230"/>
            <a:ext cx="3508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______________?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reading book.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063F837-0FE4-4786-A932-C90803F08D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318" b="66925"/>
          <a:stretch/>
        </p:blipFill>
        <p:spPr>
          <a:xfrm>
            <a:off x="1605627" y="2611412"/>
            <a:ext cx="3193019" cy="14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8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420</Words>
  <Application>Microsoft Office PowerPoint</Application>
  <PresentationFormat>On-screen Show (16:9)</PresentationFormat>
  <Paragraphs>196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Playfair Display Black Italic</vt:lpstr>
      <vt:lpstr>Times New Roman</vt:lpstr>
      <vt:lpstr>Roboto</vt:lpstr>
      <vt:lpstr>Quicksand</vt:lpstr>
      <vt:lpstr>Life Savers</vt:lpstr>
      <vt:lpstr>Arial</vt:lpstr>
      <vt:lpstr>Amatic SC</vt:lpstr>
      <vt:lpstr>Arial Black</vt:lpstr>
      <vt:lpstr>Montserrat</vt:lpstr>
      <vt:lpstr>Muli</vt:lpstr>
      <vt:lpstr>Fruit Market Online by Slidesgo</vt:lpstr>
      <vt:lpstr>Unit9: What are they doing?</vt:lpstr>
      <vt:lpstr>PowerPoint Presentation</vt:lpstr>
      <vt:lpstr>Here is what you are going to learn in this lesson: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PHONICS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Homelink</vt:lpstr>
      <vt:lpstr>Thursday, December 9th 2021 Unit 9: What are they doing? Lesson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Unit9: What are they doing?</dc:title>
  <dc:creator>HP</dc:creator>
  <cp:lastModifiedBy>Ngọc Khuê Nguyễn</cp:lastModifiedBy>
  <cp:revision>2</cp:revision>
  <dcterms:modified xsi:type="dcterms:W3CDTF">2021-12-06T03:14:01Z</dcterms:modified>
</cp:coreProperties>
</file>