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  <p:sldMasterId id="2147483729" r:id="rId3"/>
  </p:sldMasterIdLst>
  <p:notesMasterIdLst>
    <p:notesMasterId r:id="rId19"/>
  </p:notesMasterIdLst>
  <p:sldIdLst>
    <p:sldId id="265" r:id="rId4"/>
    <p:sldId id="281" r:id="rId5"/>
    <p:sldId id="282" r:id="rId6"/>
    <p:sldId id="259" r:id="rId7"/>
    <p:sldId id="26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74" r:id="rId17"/>
    <p:sldId id="270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7BD"/>
    <a:srgbClr val="FFFF99"/>
    <a:srgbClr val="03CD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DF2B-8C9F-4B66-8413-C5B5749044C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9D99-62C6-439C-BE49-5E61093E7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23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09D99-62C6-439C-BE49-5E61093E76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69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BDB17-695E-4353-9D36-813088059E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5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5709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425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6249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04359-27A5-4040-8B4F-BD4562709D2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65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CE6528-1080-4F74-BA5C-E6D1602DD7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8501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3B4DC6-89B0-47C5-AAEE-B230D58B53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3503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662AB-F1AF-40C2-A49B-E1B9D84FB10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075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3EA64-F6EE-40A3-8049-1CC4109FFAB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12737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B2B10-2DB3-4D60-84BF-EFBF6D322F5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6168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D4CF15-C32F-451C-80E9-885E361FB17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0952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69A5E-64B4-4A48-85A5-98E6C143E3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995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44483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7FA8B-86BC-499A-9BB7-5A42011E1E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0271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371339-1DD6-41C9-8484-14AFD47868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7673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B794FC-3693-4BA8-A562-18F6AAD533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489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C2FBA6-1FE7-4BEF-A3C9-77E799271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40253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BBED2-6ED7-43C1-9999-0837581A123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83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66110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233917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07150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901020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21794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96447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042321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11027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167454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113860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277857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29553735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369548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27961770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865566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552763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45270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659848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2400" b="1" u="sng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2785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374727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22072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340734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052857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928727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2400" b="1" u="sng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878398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234583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734648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74897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342999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97914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081845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2398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4732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802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2435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5597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209038-5E79-4680-832A-C34D9E68D6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054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493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EB5D431C-0EEE-4856-8D34-00B0D6776D6F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84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</p:sldLayoutIdLst>
  <p:transition spd="slow">
    <p:wheel spokes="1"/>
    <p:sndAc>
      <p:stSnd>
        <p:snd r:embed="rId30" name="applause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Users\Admin\Downloads\Toccata%20-%20Various%20Artists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9.xml"/><Relationship Id="rId7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1126557" y="1286329"/>
            <a:ext cx="6467475" cy="3616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ĐIỆN TỬ</a:t>
            </a: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583644" y="3962514"/>
            <a:ext cx="5553075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400" b="1" i="0" u="none" strike="noStrike" kern="10" cap="none" spc="0" normalizeH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HỌC TIN HỌC</a:t>
            </a:r>
            <a:endParaRPr kumimoji="0" lang="en-US" sz="2400" b="1" i="0" u="none" strike="noStrike" kern="10" cap="none" spc="0" normalizeH="0" baseline="0" noProof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0438819"/>
              </p:ext>
            </p:extLst>
          </p:nvPr>
        </p:nvGraphicFramePr>
        <p:xfrm>
          <a:off x="3562350" y="1698625"/>
          <a:ext cx="1390650" cy="1237259"/>
        </p:xfrm>
        <a:graphic>
          <a:graphicData uri="http://schemas.openxmlformats.org/presentationml/2006/ole">
            <p:oleObj spid="_x0000_s1068" name="Picture" r:id="rId4" imgW="2162556" imgH="1927860" progId="Word.Picture.8">
              <p:embed/>
            </p:oleObj>
          </a:graphicData>
        </a:graphic>
      </p:graphicFrame>
      <p:sp>
        <p:nvSpPr>
          <p:cNvPr id="31751" name="WordArt 15"/>
          <p:cNvSpPr>
            <a:spLocks noChangeArrowheads="1" noChangeShapeType="1" noTextEdit="1"/>
          </p:cNvSpPr>
          <p:nvPr/>
        </p:nvSpPr>
        <p:spPr bwMode="auto">
          <a:xfrm>
            <a:off x="3710781" y="3213550"/>
            <a:ext cx="1318420" cy="368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xmlns="" val="1132469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Từ dùng để nói về việc giữ lại các thông tin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trong máy tính?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6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03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68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Kết quả làm việc của máy tính sẽ được hiện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ra ở đây?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03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9826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695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Thiết bị giúp em điều khiển máy tính một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cách nhanh chóng?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5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5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160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Khi điều khiển chuột máy tính xách tay, em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di chuyển ngón tay lên vùng này?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3862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163805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67993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19606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712201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228333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73401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239701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76487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28100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797141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6313273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829405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33508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786752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757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1209020"/>
            <a:ext cx="3616264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-457200" y="1905000"/>
            <a:ext cx="9753600" cy="4800600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 tính có 4 bộ phận chính là: chuột, bàn phím, màn hình và thân máy.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Thư mục là nơi lưu trữ thông tin.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*Tạo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thư mục khoa học và hợp lý sẽ giúp việc tìm kiếm  thông tin trở nên dễ dàng và nhanh chóng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3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ros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473200"/>
            <a:ext cx="20256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474788"/>
            <a:ext cx="6335713" cy="40005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 HỌC </a:t>
            </a: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KẾT THÚC</a:t>
            </a: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1181100" y="6488907"/>
            <a:ext cx="6858000" cy="357187"/>
            <a:chOff x="0" y="4020"/>
            <a:chExt cx="5760" cy="300"/>
          </a:xfrm>
        </p:grpSpPr>
        <p:pic>
          <p:nvPicPr>
            <p:cNvPr id="29743" name="Picture 6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4" name="Picture 7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5" name="Picture 8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1" name="Picture 9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76950"/>
            <a:ext cx="400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75" y="6156325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25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1143000" y="3486150"/>
            <a:ext cx="303213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5146675" y="5514975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2841625" y="5595938"/>
            <a:ext cx="406400" cy="4048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6205538" y="2678113"/>
            <a:ext cx="419100" cy="301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2209800" y="3508375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4178300" y="53276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5" name="AutoShape 19"/>
          <p:cNvSpPr>
            <a:spLocks noChangeArrowheads="1"/>
          </p:cNvSpPr>
          <p:nvPr/>
        </p:nvSpPr>
        <p:spPr bwMode="auto">
          <a:xfrm>
            <a:off x="7645400" y="1839913"/>
            <a:ext cx="3778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>
            <a:off x="1143000" y="4572000"/>
            <a:ext cx="3143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7" name="AutoShape 21"/>
          <p:cNvSpPr>
            <a:spLocks noChangeArrowheads="1"/>
          </p:cNvSpPr>
          <p:nvPr/>
        </p:nvSpPr>
        <p:spPr bwMode="auto">
          <a:xfrm>
            <a:off x="7200900" y="4114800"/>
            <a:ext cx="3778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8" name="AutoShape 22"/>
          <p:cNvSpPr>
            <a:spLocks noChangeArrowheads="1"/>
          </p:cNvSpPr>
          <p:nvPr/>
        </p:nvSpPr>
        <p:spPr bwMode="auto">
          <a:xfrm>
            <a:off x="527050" y="2519363"/>
            <a:ext cx="250825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9" name="AutoShape 23"/>
          <p:cNvSpPr>
            <a:spLocks noChangeArrowheads="1"/>
          </p:cNvSpPr>
          <p:nvPr/>
        </p:nvSpPr>
        <p:spPr bwMode="auto">
          <a:xfrm>
            <a:off x="7877175" y="5092700"/>
            <a:ext cx="188913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0" name="AutoShape 24"/>
          <p:cNvSpPr>
            <a:spLocks noChangeArrowheads="1"/>
          </p:cNvSpPr>
          <p:nvPr/>
        </p:nvSpPr>
        <p:spPr bwMode="auto">
          <a:xfrm>
            <a:off x="6229350" y="46863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1" name="AutoShape 25"/>
          <p:cNvSpPr>
            <a:spLocks noChangeArrowheads="1"/>
          </p:cNvSpPr>
          <p:nvPr/>
        </p:nvSpPr>
        <p:spPr bwMode="auto">
          <a:xfrm>
            <a:off x="2651125" y="502920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2" name="AutoShape 26"/>
          <p:cNvSpPr>
            <a:spLocks noChangeArrowheads="1"/>
          </p:cNvSpPr>
          <p:nvPr/>
        </p:nvSpPr>
        <p:spPr bwMode="auto">
          <a:xfrm>
            <a:off x="1143000" y="200025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3" name="AutoShape 27"/>
          <p:cNvSpPr>
            <a:spLocks noChangeArrowheads="1"/>
          </p:cNvSpPr>
          <p:nvPr/>
        </p:nvSpPr>
        <p:spPr bwMode="auto">
          <a:xfrm>
            <a:off x="2022475" y="45148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4" name="AutoShape 28"/>
          <p:cNvSpPr>
            <a:spLocks noChangeArrowheads="1"/>
          </p:cNvSpPr>
          <p:nvPr/>
        </p:nvSpPr>
        <p:spPr bwMode="auto">
          <a:xfrm>
            <a:off x="6670675" y="5421313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5" name="AutoShape 29"/>
          <p:cNvSpPr>
            <a:spLocks noChangeArrowheads="1"/>
          </p:cNvSpPr>
          <p:nvPr/>
        </p:nvSpPr>
        <p:spPr bwMode="auto">
          <a:xfrm>
            <a:off x="7429500" y="26860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6" name="AutoShape 30"/>
          <p:cNvSpPr>
            <a:spLocks noChangeArrowheads="1"/>
          </p:cNvSpPr>
          <p:nvPr/>
        </p:nvSpPr>
        <p:spPr bwMode="auto">
          <a:xfrm>
            <a:off x="1793875" y="2347913"/>
            <a:ext cx="319088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7" name="AutoShape 31"/>
          <p:cNvSpPr>
            <a:spLocks noChangeArrowheads="1"/>
          </p:cNvSpPr>
          <p:nvPr/>
        </p:nvSpPr>
        <p:spPr bwMode="auto">
          <a:xfrm>
            <a:off x="4867275" y="194786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8" name="AutoShape 32"/>
          <p:cNvSpPr>
            <a:spLocks noChangeArrowheads="1"/>
          </p:cNvSpPr>
          <p:nvPr/>
        </p:nvSpPr>
        <p:spPr bwMode="auto">
          <a:xfrm>
            <a:off x="3103563" y="2479675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9" name="AutoShape 33"/>
          <p:cNvSpPr>
            <a:spLocks noChangeArrowheads="1"/>
          </p:cNvSpPr>
          <p:nvPr/>
        </p:nvSpPr>
        <p:spPr bwMode="auto">
          <a:xfrm>
            <a:off x="1381125" y="522288"/>
            <a:ext cx="419100" cy="3032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0" name="AutoShape 34"/>
          <p:cNvSpPr>
            <a:spLocks noChangeArrowheads="1"/>
          </p:cNvSpPr>
          <p:nvPr/>
        </p:nvSpPr>
        <p:spPr bwMode="auto">
          <a:xfrm>
            <a:off x="7493000" y="108585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1" name="AutoShape 35"/>
          <p:cNvSpPr>
            <a:spLocks noChangeArrowheads="1"/>
          </p:cNvSpPr>
          <p:nvPr/>
        </p:nvSpPr>
        <p:spPr bwMode="auto">
          <a:xfrm>
            <a:off x="5356225" y="8572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2" name="AutoShape 36"/>
          <p:cNvSpPr>
            <a:spLocks noChangeArrowheads="1"/>
          </p:cNvSpPr>
          <p:nvPr/>
        </p:nvSpPr>
        <p:spPr bwMode="auto">
          <a:xfrm>
            <a:off x="714375" y="1166813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3" name="AutoShape 37"/>
          <p:cNvSpPr>
            <a:spLocks noChangeArrowheads="1"/>
          </p:cNvSpPr>
          <p:nvPr/>
        </p:nvSpPr>
        <p:spPr bwMode="auto">
          <a:xfrm>
            <a:off x="6856413" y="600075"/>
            <a:ext cx="188912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2212975" y="1085850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5" name="AutoShape 39"/>
          <p:cNvSpPr>
            <a:spLocks noChangeArrowheads="1"/>
          </p:cNvSpPr>
          <p:nvPr/>
        </p:nvSpPr>
        <p:spPr bwMode="auto">
          <a:xfrm>
            <a:off x="3260725" y="525463"/>
            <a:ext cx="188913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7834313" y="8128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3846513" y="857250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8208963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9" name="AutoShape 43"/>
          <p:cNvSpPr>
            <a:spLocks noChangeArrowheads="1"/>
          </p:cNvSpPr>
          <p:nvPr/>
        </p:nvSpPr>
        <p:spPr bwMode="auto">
          <a:xfrm>
            <a:off x="2841625" y="10858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60" name="AutoShape 44"/>
          <p:cNvSpPr>
            <a:spLocks noChangeArrowheads="1"/>
          </p:cNvSpPr>
          <p:nvPr/>
        </p:nvSpPr>
        <p:spPr bwMode="auto">
          <a:xfrm>
            <a:off x="6361113" y="1143000"/>
            <a:ext cx="319087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55" name="Toccata - Various 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9940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913" y="4191000"/>
            <a:ext cx="53609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28"/>
          <p:cNvSpPr>
            <a:spLocks noChangeArrowheads="1"/>
          </p:cNvSpPr>
          <p:nvPr/>
        </p:nvSpPr>
        <p:spPr bwMode="auto">
          <a:xfrm>
            <a:off x="1709738" y="540067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auto">
          <a:xfrm>
            <a:off x="6307138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81054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96296E-6 L -4.16667E-6 -0.07222 " pathEditMode="relative" rAng="0" ptsTypes="AA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820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60420" grpId="0"/>
      <p:bldP spid="60420" grpId="1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  <p:bldP spid="60438" grpId="0" animBg="1"/>
      <p:bldP spid="60439" grpId="0" animBg="1"/>
      <p:bldP spid="60449" grpId="0" animBg="1"/>
      <p:bldP spid="60450" grpId="0" animBg="1"/>
      <p:bldP spid="60451" grpId="0" animBg="1"/>
      <p:bldP spid="60454" grpId="0" animBg="1"/>
      <p:bldP spid="604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752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956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81928"/>
      </p:ext>
    </p:extLst>
  </p:cSld>
  <p:clrMapOvr>
    <a:masterClrMapping/>
  </p:clrMapOvr>
  <p:transition spd="slow">
    <p:wheel spokes="1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990600" y="703488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800" i="1" dirty="0"/>
              <a:t>Friday,</a:t>
            </a:r>
            <a:r>
              <a:rPr lang="vi-VN" sz="2800" i="1" dirty="0"/>
              <a:t> September</a:t>
            </a:r>
            <a:r>
              <a:rPr lang="en-US" sz="2800" i="1"/>
              <a:t> </a:t>
            </a:r>
            <a:r>
              <a:rPr lang="en-US" sz="2800" i="1" smtClean="0"/>
              <a:t>11</a:t>
            </a:r>
            <a:r>
              <a:rPr lang="en-US" sz="2800" i="1" baseline="30000" smtClean="0"/>
              <a:t>th</a:t>
            </a:r>
            <a:r>
              <a:rPr lang="en-US" sz="2800" i="1" smtClean="0"/>
              <a:t> </a:t>
            </a:r>
            <a:r>
              <a:rPr lang="en-US" sz="2800" i="1" dirty="0"/>
              <a:t>2020</a:t>
            </a:r>
            <a:endParaRPr lang="en-US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27893" y="2873118"/>
            <a:ext cx="7821613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dirty="0" err="1" smtClean="0">
                <a:solidFill>
                  <a:srgbClr val="2D2DB9">
                    <a:lumMod val="50000"/>
                  </a:srgbClr>
                </a:solidFill>
              </a:rPr>
              <a:t>Bài</a:t>
            </a:r>
            <a:r>
              <a:rPr lang="en-US" sz="4000" dirty="0" smtClean="0">
                <a:solidFill>
                  <a:srgbClr val="2D2DB9">
                    <a:lumMod val="50000"/>
                  </a:srgbClr>
                </a:solidFill>
              </a:rPr>
              <a:t> 1: </a:t>
            </a:r>
            <a:r>
              <a:rPr lang="en-US" sz="4000" dirty="0" err="1" smtClean="0">
                <a:solidFill>
                  <a:srgbClr val="2D2DB9">
                    <a:lumMod val="50000"/>
                  </a:srgbClr>
                </a:solidFill>
              </a:rPr>
              <a:t>Những</a:t>
            </a:r>
            <a:r>
              <a:rPr lang="en-US" sz="4000" dirty="0" smtClean="0">
                <a:solidFill>
                  <a:srgbClr val="2D2DB9">
                    <a:lumMod val="50000"/>
                  </a:srgbClr>
                </a:solidFill>
              </a:rPr>
              <a:t> </a:t>
            </a:r>
            <a:r>
              <a:rPr lang="en-US" sz="4000" dirty="0" err="1" smtClean="0">
                <a:solidFill>
                  <a:srgbClr val="2D2DB9">
                    <a:lumMod val="50000"/>
                  </a:srgbClr>
                </a:solidFill>
              </a:rPr>
              <a:t>gì</a:t>
            </a:r>
            <a:r>
              <a:rPr lang="en-US" sz="4000" dirty="0" smtClean="0">
                <a:solidFill>
                  <a:srgbClr val="2D2DB9">
                    <a:lumMod val="50000"/>
                  </a:srgbClr>
                </a:solidFill>
              </a:rPr>
              <a:t> </a:t>
            </a:r>
            <a:r>
              <a:rPr lang="en-US" sz="4000" dirty="0" err="1" smtClean="0">
                <a:solidFill>
                  <a:srgbClr val="2D2DB9">
                    <a:lumMod val="50000"/>
                  </a:srgbClr>
                </a:solidFill>
              </a:rPr>
              <a:t>em</a:t>
            </a:r>
            <a:r>
              <a:rPr lang="en-US" sz="4000" dirty="0" smtClean="0">
                <a:solidFill>
                  <a:srgbClr val="2D2DB9">
                    <a:lumMod val="50000"/>
                  </a:srgbClr>
                </a:solidFill>
              </a:rPr>
              <a:t> </a:t>
            </a:r>
            <a:r>
              <a:rPr lang="en-US" sz="4000" dirty="0" err="1" smtClean="0">
                <a:solidFill>
                  <a:srgbClr val="2D2DB9">
                    <a:lumMod val="50000"/>
                  </a:srgbClr>
                </a:solidFill>
              </a:rPr>
              <a:t>đã</a:t>
            </a:r>
            <a:r>
              <a:rPr lang="en-US" sz="4000" dirty="0" smtClean="0">
                <a:solidFill>
                  <a:srgbClr val="2D2DB9">
                    <a:lumMod val="50000"/>
                  </a:srgbClr>
                </a:solidFill>
              </a:rPr>
              <a:t> </a:t>
            </a:r>
            <a:r>
              <a:rPr lang="en-US" sz="4000" dirty="0" err="1" smtClean="0">
                <a:solidFill>
                  <a:srgbClr val="2D2DB9">
                    <a:lumMod val="50000"/>
                  </a:srgbClr>
                </a:solidFill>
              </a:rPr>
              <a:t>biết</a:t>
            </a:r>
            <a:r>
              <a:rPr lang="en-US" sz="4000" dirty="0" smtClean="0">
                <a:solidFill>
                  <a:srgbClr val="2D2DB9">
                    <a:lumMod val="50000"/>
                  </a:srgbClr>
                </a:solidFill>
              </a:rPr>
              <a:t> (</a:t>
            </a:r>
            <a:r>
              <a:rPr lang="en-US" sz="4000" dirty="0" err="1" smtClean="0">
                <a:solidFill>
                  <a:srgbClr val="2D2DB9">
                    <a:lumMod val="50000"/>
                  </a:srgbClr>
                </a:solidFill>
              </a:rPr>
              <a:t>tiết</a:t>
            </a:r>
            <a:r>
              <a:rPr lang="en-US" sz="4000" dirty="0" smtClean="0">
                <a:solidFill>
                  <a:srgbClr val="2D2DB9">
                    <a:lumMod val="50000"/>
                  </a:srgbClr>
                </a:solidFill>
              </a:rPr>
              <a:t> 2)</a:t>
            </a:r>
            <a:endParaRPr lang="en-US" sz="4000" dirty="0" smtClean="0">
              <a:solidFill>
                <a:srgbClr val="2D2DB9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202314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smtClean="0">
                <a:solidFill>
                  <a:srgbClr val="191966"/>
                </a:solidFill>
              </a:rPr>
              <a:t>CHỦ ĐỀ 1: KHÁM PHÁ MÁY TÍNH</a:t>
            </a:r>
            <a:endParaRPr lang="vi-VN" altLang="en-US" sz="4000" b="1">
              <a:solidFill>
                <a:srgbClr val="191966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24200" y="1120775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Tin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4006851"/>
            <a:ext cx="3649790" cy="2203194"/>
          </a:xfrm>
          <a:prstGeom prst="rect">
            <a:avLst/>
          </a:prstGeom>
        </p:spPr>
      </p:pic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4953370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32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43860"/>
            <a:ext cx="7914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Trao đổi với bạn, thực hiện các yêu cầu sau: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d. Đọc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thông tin trong hình rồi điền từ còn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thiếu vào chỗ (chấm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......... ) để được câu đúng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66" y="1905000"/>
            <a:ext cx="6632444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H="1">
            <a:off x="1371600" y="2062736"/>
            <a:ext cx="5029200" cy="308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312046" y="2593767"/>
            <a:ext cx="4180329" cy="1668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281047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............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mở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Thư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....................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Thư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có các thư mục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.......,..........,……….,……...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1052" y="280988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336056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mục con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3937593"/>
            <a:ext cx="60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9743" y="3933753"/>
            <a:ext cx="1059345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4000" y="3941009"/>
            <a:ext cx="1403844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KHIEM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3841" y="3946816"/>
            <a:ext cx="1143000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TUAN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00800" y="1905000"/>
            <a:ext cx="2438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Tên thư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mục lop4A trên thanh địa chỉ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48400" y="4495800"/>
            <a:ext cx="2667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Thư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mục AN là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thư mục con của thư mục LƠP 4A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0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657" y="9260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ỨNG DỤNG MỞ RỘNG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628" y="1238071"/>
            <a:ext cx="764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Mở thư mục có tên lớp em đã tạo ở mục 3b. Tạo thư mục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là thư mục con của thư mục có tên lớp em theo cách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28" y="2362200"/>
            <a:ext cx="540519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03258" y="2750403"/>
            <a:ext cx="2438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Nháy chuột chọn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New folder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971800" y="2955453"/>
            <a:ext cx="3131458" cy="2104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81486" y="4836183"/>
            <a:ext cx="2438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Gõ tên thư mục là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rồi nhấn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Enter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28800" y="3416245"/>
            <a:ext cx="4267202" cy="197212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21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914400" y="1143000"/>
            <a:ext cx="838200" cy="1371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66CC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905000" y="1143000"/>
            <a:ext cx="838200" cy="1371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66CC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895600" y="1143000"/>
            <a:ext cx="838200" cy="1371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66CC"/>
                </a:solidFill>
                <a:latin typeface="Times New Roman" pitchFamily="18" charset="0"/>
              </a:rPr>
              <a:t>Ò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196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4102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4008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5368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Ô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1022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0928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</a:rPr>
              <a:t>Ữ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40354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73914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</a:rPr>
              <a:t>I</a:t>
            </a:r>
          </a:p>
        </p:txBody>
      </p:sp>
      <p:pic>
        <p:nvPicPr>
          <p:cNvPr id="32782" name="Picture 11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8" y="4208463"/>
            <a:ext cx="1982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1041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1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1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1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1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2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2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3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3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4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4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74" name="Group 21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914326438"/>
              </p:ext>
            </p:extLst>
          </p:nvPr>
        </p:nvGraphicFramePr>
        <p:xfrm>
          <a:off x="528412" y="1058750"/>
          <a:ext cx="8042272" cy="4330926"/>
        </p:xfrm>
        <a:graphic>
          <a:graphicData uri="http://schemas.openxmlformats.org/drawingml/2006/table">
            <a:tbl>
              <a:tblPr/>
              <a:tblGrid>
                <a:gridCol w="502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1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1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4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8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529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070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305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0449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643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0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9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5273" name="Rectangle 217"/>
          <p:cNvSpPr>
            <a:spLocks noChangeArrowheads="1"/>
          </p:cNvSpPr>
          <p:nvPr/>
        </p:nvSpPr>
        <p:spPr bwMode="auto">
          <a:xfrm>
            <a:off x="1523998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964" name="Oval 26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3100" y="1253218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FF00"/>
                </a:solidFill>
              </a:rPr>
              <a:t>1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33965" name="Oval 26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2463" y="2010493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3966" name="Oval 26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52463" y="3419475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3967" name="Oval 26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3986" y="4132660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45324" name="Picture 268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5259" y="107727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25" name="Picture 269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659" y="180752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27" name="Picture 271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659" y="337893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28" name="Picture 272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659" y="412537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31" name="Picture 275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659" y="2549589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73" name="Oval 27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32506" y="2678340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3975" name="Oval 26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3986" y="4895397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6</a:t>
            </a:r>
          </a:p>
        </p:txBody>
      </p:sp>
      <p:pic>
        <p:nvPicPr>
          <p:cNvPr id="33976" name="Picture 272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659" y="4757203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86" name="Picture 11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722164"/>
            <a:ext cx="892175" cy="12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90" name="Picture 11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5721627"/>
            <a:ext cx="891124" cy="12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055" y="5629552"/>
            <a:ext cx="891124" cy="12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17"/>
          <p:cNvSpPr>
            <a:spLocks noChangeArrowheads="1"/>
          </p:cNvSpPr>
          <p:nvPr/>
        </p:nvSpPr>
        <p:spPr bwMode="auto">
          <a:xfrm>
            <a:off x="2026918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Rectangle 217"/>
          <p:cNvSpPr>
            <a:spLocks noChangeArrowheads="1"/>
          </p:cNvSpPr>
          <p:nvPr/>
        </p:nvSpPr>
        <p:spPr bwMode="auto">
          <a:xfrm>
            <a:off x="2519584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217"/>
          <p:cNvSpPr>
            <a:spLocks noChangeArrowheads="1"/>
          </p:cNvSpPr>
          <p:nvPr/>
        </p:nvSpPr>
        <p:spPr bwMode="auto">
          <a:xfrm>
            <a:off x="3026133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Rectangle 217"/>
          <p:cNvSpPr>
            <a:spLocks noChangeArrowheads="1"/>
          </p:cNvSpPr>
          <p:nvPr/>
        </p:nvSpPr>
        <p:spPr bwMode="auto">
          <a:xfrm>
            <a:off x="3529053" y="1074069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Rectangle 217"/>
          <p:cNvSpPr>
            <a:spLocks noChangeArrowheads="1"/>
          </p:cNvSpPr>
          <p:nvPr/>
        </p:nvSpPr>
        <p:spPr bwMode="auto">
          <a:xfrm>
            <a:off x="4031973" y="1074069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Rectangle 217"/>
          <p:cNvSpPr>
            <a:spLocks noChangeArrowheads="1"/>
          </p:cNvSpPr>
          <p:nvPr/>
        </p:nvSpPr>
        <p:spPr bwMode="auto">
          <a:xfrm>
            <a:off x="4549592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Rectangle 217"/>
          <p:cNvSpPr>
            <a:spLocks noChangeArrowheads="1"/>
          </p:cNvSpPr>
          <p:nvPr/>
        </p:nvSpPr>
        <p:spPr bwMode="auto">
          <a:xfrm>
            <a:off x="1032416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Rectangle 217"/>
          <p:cNvSpPr>
            <a:spLocks noChangeArrowheads="1"/>
          </p:cNvSpPr>
          <p:nvPr/>
        </p:nvSpPr>
        <p:spPr bwMode="auto">
          <a:xfrm>
            <a:off x="1535336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217"/>
          <p:cNvSpPr>
            <a:spLocks noChangeArrowheads="1"/>
          </p:cNvSpPr>
          <p:nvPr/>
        </p:nvSpPr>
        <p:spPr bwMode="auto">
          <a:xfrm>
            <a:off x="2028002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Rectangle 217"/>
          <p:cNvSpPr>
            <a:spLocks noChangeArrowheads="1"/>
          </p:cNvSpPr>
          <p:nvPr/>
        </p:nvSpPr>
        <p:spPr bwMode="auto">
          <a:xfrm>
            <a:off x="2534551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Rectangle 217"/>
          <p:cNvSpPr>
            <a:spLocks noChangeArrowheads="1"/>
          </p:cNvSpPr>
          <p:nvPr/>
        </p:nvSpPr>
        <p:spPr bwMode="auto">
          <a:xfrm>
            <a:off x="3037471" y="1726060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4" name="Rectangle 217"/>
          <p:cNvSpPr>
            <a:spLocks noChangeArrowheads="1"/>
          </p:cNvSpPr>
          <p:nvPr/>
        </p:nvSpPr>
        <p:spPr bwMode="auto">
          <a:xfrm>
            <a:off x="3540391" y="1726060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Rectangle 217"/>
          <p:cNvSpPr>
            <a:spLocks noChangeArrowheads="1"/>
          </p:cNvSpPr>
          <p:nvPr/>
        </p:nvSpPr>
        <p:spPr bwMode="auto">
          <a:xfrm>
            <a:off x="4058010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Rectangle 217"/>
          <p:cNvSpPr>
            <a:spLocks noChangeArrowheads="1"/>
          </p:cNvSpPr>
          <p:nvPr/>
        </p:nvSpPr>
        <p:spPr bwMode="auto">
          <a:xfrm>
            <a:off x="2529838" y="2515211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Rectangle 217"/>
          <p:cNvSpPr>
            <a:spLocks noChangeArrowheads="1"/>
          </p:cNvSpPr>
          <p:nvPr/>
        </p:nvSpPr>
        <p:spPr bwMode="auto">
          <a:xfrm>
            <a:off x="3022504" y="2515211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Rectangle 217"/>
          <p:cNvSpPr>
            <a:spLocks noChangeArrowheads="1"/>
          </p:cNvSpPr>
          <p:nvPr/>
        </p:nvSpPr>
        <p:spPr bwMode="auto">
          <a:xfrm>
            <a:off x="3529053" y="2515211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Rectangle 217"/>
          <p:cNvSpPr>
            <a:spLocks noChangeArrowheads="1"/>
          </p:cNvSpPr>
          <p:nvPr/>
        </p:nvSpPr>
        <p:spPr bwMode="auto">
          <a:xfrm>
            <a:off x="4031973" y="2532006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217"/>
          <p:cNvSpPr>
            <a:spLocks noChangeArrowheads="1"/>
          </p:cNvSpPr>
          <p:nvPr/>
        </p:nvSpPr>
        <p:spPr bwMode="auto">
          <a:xfrm>
            <a:off x="4534893" y="2532006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217"/>
          <p:cNvSpPr>
            <a:spLocks noChangeArrowheads="1"/>
          </p:cNvSpPr>
          <p:nvPr/>
        </p:nvSpPr>
        <p:spPr bwMode="auto">
          <a:xfrm>
            <a:off x="5052512" y="2515211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Rectangle 217"/>
          <p:cNvSpPr>
            <a:spLocks noChangeArrowheads="1"/>
          </p:cNvSpPr>
          <p:nvPr/>
        </p:nvSpPr>
        <p:spPr bwMode="auto">
          <a:xfrm>
            <a:off x="3037471" y="3354747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3" name="Rectangle 217"/>
          <p:cNvSpPr>
            <a:spLocks noChangeArrowheads="1"/>
          </p:cNvSpPr>
          <p:nvPr/>
        </p:nvSpPr>
        <p:spPr bwMode="auto">
          <a:xfrm>
            <a:off x="3530137" y="3354747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Rectangle 217"/>
          <p:cNvSpPr>
            <a:spLocks noChangeArrowheads="1"/>
          </p:cNvSpPr>
          <p:nvPr/>
        </p:nvSpPr>
        <p:spPr bwMode="auto">
          <a:xfrm>
            <a:off x="4036686" y="3354747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Rectangle 217"/>
          <p:cNvSpPr>
            <a:spLocks noChangeArrowheads="1"/>
          </p:cNvSpPr>
          <p:nvPr/>
        </p:nvSpPr>
        <p:spPr bwMode="auto">
          <a:xfrm>
            <a:off x="4539606" y="3371542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Rectangle 217"/>
          <p:cNvSpPr>
            <a:spLocks noChangeArrowheads="1"/>
          </p:cNvSpPr>
          <p:nvPr/>
        </p:nvSpPr>
        <p:spPr bwMode="auto">
          <a:xfrm>
            <a:off x="5042526" y="3371542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Rectangle 217"/>
          <p:cNvSpPr>
            <a:spLocks noChangeArrowheads="1"/>
          </p:cNvSpPr>
          <p:nvPr/>
        </p:nvSpPr>
        <p:spPr bwMode="auto">
          <a:xfrm>
            <a:off x="5560145" y="3309246"/>
            <a:ext cx="502920" cy="713013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8" name="Rectangle 217"/>
          <p:cNvSpPr>
            <a:spLocks noChangeArrowheads="1"/>
          </p:cNvSpPr>
          <p:nvPr/>
        </p:nvSpPr>
        <p:spPr bwMode="auto">
          <a:xfrm>
            <a:off x="2042293" y="4034505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Rectangle 217"/>
          <p:cNvSpPr>
            <a:spLocks noChangeArrowheads="1"/>
          </p:cNvSpPr>
          <p:nvPr/>
        </p:nvSpPr>
        <p:spPr bwMode="auto">
          <a:xfrm>
            <a:off x="2534959" y="4034505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Rectangle 217"/>
          <p:cNvSpPr>
            <a:spLocks noChangeArrowheads="1"/>
          </p:cNvSpPr>
          <p:nvPr/>
        </p:nvSpPr>
        <p:spPr bwMode="auto">
          <a:xfrm>
            <a:off x="3041508" y="4034505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Rectangle 217"/>
          <p:cNvSpPr>
            <a:spLocks noChangeArrowheads="1"/>
          </p:cNvSpPr>
          <p:nvPr/>
        </p:nvSpPr>
        <p:spPr bwMode="auto">
          <a:xfrm>
            <a:off x="3544428" y="4051300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Rectangle 217"/>
          <p:cNvSpPr>
            <a:spLocks noChangeArrowheads="1"/>
          </p:cNvSpPr>
          <p:nvPr/>
        </p:nvSpPr>
        <p:spPr bwMode="auto">
          <a:xfrm>
            <a:off x="4047348" y="4051300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Rectangle 217"/>
          <p:cNvSpPr>
            <a:spLocks noChangeArrowheads="1"/>
          </p:cNvSpPr>
          <p:nvPr/>
        </p:nvSpPr>
        <p:spPr bwMode="auto">
          <a:xfrm>
            <a:off x="1036453" y="4702017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Rectangle 217"/>
          <p:cNvSpPr>
            <a:spLocks noChangeArrowheads="1"/>
          </p:cNvSpPr>
          <p:nvPr/>
        </p:nvSpPr>
        <p:spPr bwMode="auto">
          <a:xfrm>
            <a:off x="1529119" y="4702017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Rectangle 217"/>
          <p:cNvSpPr>
            <a:spLocks noChangeArrowheads="1"/>
          </p:cNvSpPr>
          <p:nvPr/>
        </p:nvSpPr>
        <p:spPr bwMode="auto">
          <a:xfrm>
            <a:off x="2035668" y="4702017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217"/>
          <p:cNvSpPr>
            <a:spLocks noChangeArrowheads="1"/>
          </p:cNvSpPr>
          <p:nvPr/>
        </p:nvSpPr>
        <p:spPr bwMode="auto">
          <a:xfrm>
            <a:off x="2538588" y="4718812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Rectangle 217"/>
          <p:cNvSpPr>
            <a:spLocks noChangeArrowheads="1"/>
          </p:cNvSpPr>
          <p:nvPr/>
        </p:nvSpPr>
        <p:spPr bwMode="auto">
          <a:xfrm>
            <a:off x="3041508" y="4718812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8" name="Rectangle 217"/>
          <p:cNvSpPr>
            <a:spLocks noChangeArrowheads="1"/>
          </p:cNvSpPr>
          <p:nvPr/>
        </p:nvSpPr>
        <p:spPr bwMode="auto">
          <a:xfrm>
            <a:off x="3533070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Rectangle 217"/>
          <p:cNvSpPr>
            <a:spLocks noChangeArrowheads="1"/>
          </p:cNvSpPr>
          <p:nvPr/>
        </p:nvSpPr>
        <p:spPr bwMode="auto">
          <a:xfrm>
            <a:off x="4025736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0" name="Rectangle 217"/>
          <p:cNvSpPr>
            <a:spLocks noChangeArrowheads="1"/>
          </p:cNvSpPr>
          <p:nvPr/>
        </p:nvSpPr>
        <p:spPr bwMode="auto">
          <a:xfrm>
            <a:off x="4532285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Rectangle 217"/>
          <p:cNvSpPr>
            <a:spLocks noChangeArrowheads="1"/>
          </p:cNvSpPr>
          <p:nvPr/>
        </p:nvSpPr>
        <p:spPr bwMode="auto">
          <a:xfrm>
            <a:off x="5035205" y="4747853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Rectangle 217"/>
          <p:cNvSpPr>
            <a:spLocks noChangeArrowheads="1"/>
          </p:cNvSpPr>
          <p:nvPr/>
        </p:nvSpPr>
        <p:spPr bwMode="auto">
          <a:xfrm>
            <a:off x="5538125" y="4747853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3" name="Rectangle 217"/>
          <p:cNvSpPr>
            <a:spLocks noChangeArrowheads="1"/>
          </p:cNvSpPr>
          <p:nvPr/>
        </p:nvSpPr>
        <p:spPr bwMode="auto">
          <a:xfrm>
            <a:off x="6067868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4" name="Rectangle 217"/>
          <p:cNvSpPr>
            <a:spLocks noChangeArrowheads="1"/>
          </p:cNvSpPr>
          <p:nvPr/>
        </p:nvSpPr>
        <p:spPr bwMode="auto">
          <a:xfrm>
            <a:off x="6560534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Rectangle 217"/>
          <p:cNvSpPr>
            <a:spLocks noChangeArrowheads="1"/>
          </p:cNvSpPr>
          <p:nvPr/>
        </p:nvSpPr>
        <p:spPr bwMode="auto">
          <a:xfrm>
            <a:off x="7067083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Rectangle 217"/>
          <p:cNvSpPr>
            <a:spLocks noChangeArrowheads="1"/>
          </p:cNvSpPr>
          <p:nvPr/>
        </p:nvSpPr>
        <p:spPr bwMode="auto">
          <a:xfrm>
            <a:off x="7570003" y="4747853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7" name="Rectangle 217"/>
          <p:cNvSpPr>
            <a:spLocks noChangeArrowheads="1"/>
          </p:cNvSpPr>
          <p:nvPr/>
        </p:nvSpPr>
        <p:spPr bwMode="auto">
          <a:xfrm>
            <a:off x="8072923" y="4747853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1" name="Rectangle 217"/>
          <p:cNvSpPr>
            <a:spLocks noChangeArrowheads="1"/>
          </p:cNvSpPr>
          <p:nvPr/>
        </p:nvSpPr>
        <p:spPr bwMode="auto">
          <a:xfrm>
            <a:off x="6067868" y="3309246"/>
            <a:ext cx="502920" cy="713013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87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45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1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5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5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3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76"/>
                  </p:tgtEl>
                </p:cond>
              </p:nextCondLst>
            </p:seq>
          </p:childTnLst>
        </p:cTn>
      </p:par>
    </p:tnLst>
    <p:bldLst>
      <p:bldP spid="45273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Vật có các bộ phận: màn hình, bàn phím, 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chuột…?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1</a:t>
            </a: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Ô CHỮ  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03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19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9826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487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Bộ phận dùng để đưa tín hiệu vào máy tính?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03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9826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710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63&quot;/&gt;&lt;/object&gt;&lt;object type=&quot;3&quot; unique_id=&quot;10008&quot;&gt;&lt;property id=&quot;20148&quot; value=&quot;5&quot;/&gt;&lt;property id=&quot;20300&quot; value=&quot;Slide 8&quot;/&gt;&lt;property id=&quot;20307&quot; value=&quot;259&quot;/&gt;&lt;/object&gt;&lt;object type=&quot;3&quot; unique_id=&quot;10009&quot;&gt;&lt;property id=&quot;20148&quot; value=&quot;5&quot;/&gt;&lt;property id=&quot;20300&quot; value=&quot;Slide 9&quot;/&gt;&lt;property id=&quot;20307&quot; value=&quot;260&quot;/&gt;&lt;/object&gt;&lt;object type=&quot;3&quot; unique_id=&quot;64431&quot;&gt;&lt;property id=&quot;20148&quot; value=&quot;5&quot;/&gt;&lt;property id=&quot;20300&quot; value=&quot;Slide 1&quot;/&gt;&lt;property id=&quot;20307&quot; value=&quot;265&quot;/&gt;&lt;/object&gt;&lt;object type=&quot;3&quot; unique_id=&quot;64432&quot;&gt;&lt;property id=&quot;20148&quot; value=&quot;5&quot;/&gt;&lt;property id=&quot;20300&quot; value=&quot;Slide 2&quot;/&gt;&lt;property id=&quot;20307&quot; value=&quot;267&quot;/&gt;&lt;/object&gt;&lt;object type=&quot;3&quot; unique_id=&quot;64433&quot;&gt;&lt;property id=&quot;20148&quot; value=&quot;5&quot;/&gt;&lt;property id=&quot;20300&quot; value=&quot;Slide 3&quot;/&gt;&lt;property id=&quot;20307&quot; value=&quot;266&quot;/&gt;&lt;/object&gt;&lt;object type=&quot;3&quot; unique_id=&quot;64434&quot;&gt;&lt;property id=&quot;20148&quot; value=&quot;5&quot;/&gt;&lt;property id=&quot;20300&quot; value=&quot;Slide 4&quot;/&gt;&lt;property id=&quot;20307&quot; value=&quot;268&quot;/&gt;&lt;/object&gt;&lt;object type=&quot;3&quot; unique_id=&quot;64435&quot;&gt;&lt;property id=&quot;20148&quot; value=&quot;5&quot;/&gt;&lt;property id=&quot;20300&quot; value=&quot;Slide 5&quot;/&gt;&lt;property id=&quot;20307&quot; value=&quot;269&quot;/&gt;&lt;/object&gt;&lt;object type=&quot;3&quot; unique_id=&quot;64813&quot;&gt;&lt;property id=&quot;20148&quot; value=&quot;5&quot;/&gt;&lt;property id=&quot;20300&quot; value=&quot;Slide 19 - &amp;quot;BÀI HỌC KẾT THÚC&amp;quot;&quot;/&gt;&lt;property id=&quot;20307&quot; value=&quot;270&quot;/&gt;&lt;/object&gt;&lt;object type=&quot;3&quot; unique_id=&quot;66827&quot;&gt;&lt;property id=&quot;20148&quot; value=&quot;5&quot;/&gt;&lt;property id=&quot;20300&quot; value=&quot;Slide 10&quot;/&gt;&lt;property id=&quot;20307&quot; value=&quot;271&quot;/&gt;&lt;/object&gt;&lt;object type=&quot;3&quot; unique_id=&quot;66828&quot;&gt;&lt;property id=&quot;20148&quot; value=&quot;5&quot;/&gt;&lt;property id=&quot;20300&quot; value=&quot;Slide 11&quot;/&gt;&lt;property id=&quot;20307&quot; value=&quot;272&quot;/&gt;&lt;/object&gt;&lt;object type=&quot;3&quot; unique_id=&quot;66829&quot;&gt;&lt;property id=&quot;20148&quot; value=&quot;5&quot;/&gt;&lt;property id=&quot;20300&quot; value=&quot;Slide 12&quot;/&gt;&lt;property id=&quot;20307&quot; value=&quot;273&quot;/&gt;&lt;/object&gt;&lt;object type=&quot;3&quot; unique_id=&quot;66830&quot;&gt;&lt;property id=&quot;20148&quot; value=&quot;5&quot;/&gt;&lt;property id=&quot;20300&quot; value=&quot;Slide 18&quot;/&gt;&lt;property id=&quot;20307&quot; value=&quot;274&quot;/&gt;&lt;/object&gt;&lt;object type=&quot;3&quot; unique_id=&quot;66961&quot;&gt;&lt;property id=&quot;20148&quot; value=&quot;5&quot;/&gt;&lt;property id=&quot;20300&quot; value=&quot;Slide 13&quot;/&gt;&lt;property id=&quot;20307&quot; value=&quot;275&quot;/&gt;&lt;/object&gt;&lt;object type=&quot;3&quot; unique_id=&quot;66962&quot;&gt;&lt;property id=&quot;20148&quot; value=&quot;5&quot;/&gt;&lt;property id=&quot;20300&quot; value=&quot;Slide 14&quot;/&gt;&lt;property id=&quot;20307&quot; value=&quot;276&quot;/&gt;&lt;/object&gt;&lt;object type=&quot;3&quot; unique_id=&quot;66963&quot;&gt;&lt;property id=&quot;20148&quot; value=&quot;5&quot;/&gt;&lt;property id=&quot;20300&quot; value=&quot;Slide 15&quot;/&gt;&lt;property id=&quot;20307&quot; value=&quot;277&quot;/&gt;&lt;/object&gt;&lt;object type=&quot;3&quot; unique_id=&quot;66964&quot;&gt;&lt;property id=&quot;20148&quot; value=&quot;5&quot;/&gt;&lt;property id=&quot;20300&quot; value=&quot;Slide 16&quot;/&gt;&lt;property id=&quot;20307&quot; value=&quot;278&quot;/&gt;&lt;/object&gt;&lt;object type=&quot;3&quot; unique_id=&quot;66965&quot;&gt;&lt;property id=&quot;20148&quot; value=&quot;5&quot;/&gt;&lt;property id=&quot;20300&quot; value=&quot;Slide 17&quot;/&gt;&lt;property id=&quot;20307&quot; value=&quot;279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ặt kim cương">
  <a:themeElements>
    <a:clrScheme name="Mặt kim cương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Mặt kim cương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ặt kim cương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530</Words>
  <Application>Microsoft Office PowerPoint</Application>
  <PresentationFormat>On-screen Show (4:3)</PresentationFormat>
  <Paragraphs>151</Paragraphs>
  <Slides>15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TS001090307</vt:lpstr>
      <vt:lpstr>1_TS001090307</vt:lpstr>
      <vt:lpstr>1_Mặt kim cương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BÀI HỌC KẾT THÚC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104</cp:revision>
  <dcterms:created xsi:type="dcterms:W3CDTF">2006-08-16T00:00:00Z</dcterms:created>
  <dcterms:modified xsi:type="dcterms:W3CDTF">2022-10-11T14:39:11Z</dcterms:modified>
</cp:coreProperties>
</file>