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9" r:id="rId3"/>
    <p:sldId id="262" r:id="rId4"/>
    <p:sldId id="286" r:id="rId5"/>
    <p:sldId id="263" r:id="rId6"/>
    <p:sldId id="290" r:id="rId7"/>
    <p:sldId id="271" r:id="rId8"/>
    <p:sldId id="293" r:id="rId9"/>
    <p:sldId id="273" r:id="rId10"/>
    <p:sldId id="277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322"/>
    <a:srgbClr val="E3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91" autoAdjust="0"/>
    <p:restoredTop sz="9466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2408-F004-43B3-90A2-3FDF2ED2C7A6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xmlns="" id="{13AD104D-97E2-4F63-BA13-B898E788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"/>
            <a:ext cx="9174682" cy="683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F57730-7334-4594-9B9E-B980DAF53520}"/>
              </a:ext>
            </a:extLst>
          </p:cNvPr>
          <p:cNvSpPr/>
          <p:nvPr/>
        </p:nvSpPr>
        <p:spPr>
          <a:xfrm>
            <a:off x="1219200" y="56382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731D36-A430-4F96-89A6-482E9C9D02E2}"/>
              </a:ext>
            </a:extLst>
          </p:cNvPr>
          <p:cNvSpPr txBox="1"/>
          <p:nvPr/>
        </p:nvSpPr>
        <p:spPr>
          <a:xfrm>
            <a:off x="838200" y="1905000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CHÀO MỪNG CÁC EM HỌC SINH LỚP 5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ĐÃ ĐẾN VỚI TIẾT HỌC THỂ DỤC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19587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06"/>
    </mc:Choice>
    <mc:Fallback xmlns="">
      <p:transition advTm="58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ree Childrens Day Card Template Vector 129299 Vector Art at Vecteezy">
            <a:extLst>
              <a:ext uri="{FF2B5EF4-FFF2-40B4-BE49-F238E27FC236}">
                <a16:creationId xmlns:a16="http://schemas.microsoft.com/office/drawing/2014/main" xmlns="" id="{644E0CAD-037D-458C-985D-4703B51F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8660A1-1EE5-4DB3-A969-3560EEB4A629}"/>
              </a:ext>
            </a:extLst>
          </p:cNvPr>
          <p:cNvSpPr txBox="1"/>
          <p:nvPr/>
        </p:nvSpPr>
        <p:spPr>
          <a:xfrm>
            <a:off x="2514600" y="2971800"/>
            <a:ext cx="4617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THẢ LỎNG</a:t>
            </a:r>
          </a:p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 LỎNG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0C28E41B-44ED-4181-9414-AC1030BB4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14765"/>
      </p:ext>
    </p:extLst>
  </p:cSld>
  <p:clrMapOvr>
    <a:masterClrMapping/>
  </p:clrMapOvr>
  <p:transition spd="slow" advTm="75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00 hình nền powerpoint đẹp nhất nhiều chủ đề mà bạn cần">
            <a:extLst>
              <a:ext uri="{FF2B5EF4-FFF2-40B4-BE49-F238E27FC236}">
                <a16:creationId xmlns:a16="http://schemas.microsoft.com/office/drawing/2014/main" xmlns="" id="{AF7F85D5-8298-4AFA-A6F8-D5E651F9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A572A00-19DD-418E-8A0A-908E386D2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5397"/>
      </p:ext>
    </p:extLst>
  </p:cSld>
  <p:clrMapOvr>
    <a:masterClrMapping/>
  </p:clrMapOvr>
  <p:transition spd="slow" advTm="115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xmlns="" id="{13AD104D-97E2-4F63-BA13-B898E788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"/>
            <a:ext cx="9174682" cy="683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F57730-7334-4594-9B9E-B980DAF53520}"/>
              </a:ext>
            </a:extLst>
          </p:cNvPr>
          <p:cNvSpPr/>
          <p:nvPr/>
        </p:nvSpPr>
        <p:spPr>
          <a:xfrm>
            <a:off x="1219200" y="56382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731D36-A430-4F96-89A6-482E9C9D02E2}"/>
              </a:ext>
            </a:extLst>
          </p:cNvPr>
          <p:cNvSpPr txBox="1"/>
          <p:nvPr/>
        </p:nvSpPr>
        <p:spPr>
          <a:xfrm>
            <a:off x="838200" y="1905000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CHÀO MỪNG CÁC EM HỌC SINH LỚP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5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ĐÃ ĐẾN VỚI TIẾT HỌC THỂ DỤC NGÀY HÔM NAY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DC8C1055-078E-4C18-B268-D5DDACF4A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7501"/>
      </p:ext>
    </p:extLst>
  </p:cSld>
  <p:clrMapOvr>
    <a:masterClrMapping/>
  </p:clrMapOvr>
  <p:transition spd="slow" advTm="49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52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050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/>
              <a:t> 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thăng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371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THỂ DỤC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200400"/>
            <a:ext cx="2877174" cy="2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D9CB48F3-7E71-4249-B63C-6D9B7BC46A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218576"/>
      </p:ext>
    </p:extLst>
  </p:cSld>
  <p:clrMapOvr>
    <a:masterClrMapping/>
  </p:clrMapOvr>
  <p:transition spd="slow" advTm="91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81659" y="457200"/>
            <a:ext cx="73914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YÊU CẦU CẦN ĐẠT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thăng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Nghiêm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túc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184AC0DE-D9BE-434B-AEA3-973D65714C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8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98">
        <p:split orient="vert"/>
      </p:transition>
    </mc:Choice>
    <mc:Fallback xmlns="">
      <p:transition spd="slow" advTm="180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ellow background cartoon border PPT background picture PowerPoint  Templates Free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D3372C-E04C-442A-8674-07E026298AE0}"/>
              </a:ext>
            </a:extLst>
          </p:cNvPr>
          <p:cNvSpPr txBox="1"/>
          <p:nvPr/>
        </p:nvSpPr>
        <p:spPr>
          <a:xfrm>
            <a:off x="985759" y="834851"/>
            <a:ext cx="717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TRANG PHỤC TẬP 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742B93-4948-490F-8E69-FDBD814C531B}"/>
              </a:ext>
            </a:extLst>
          </p:cNvPr>
          <p:cNvSpPr txBox="1"/>
          <p:nvPr/>
        </p:nvSpPr>
        <p:spPr>
          <a:xfrm>
            <a:off x="1103182" y="2316033"/>
            <a:ext cx="71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509791-1F7A-4C56-BA17-FC5DFF27FC4E}"/>
              </a:ext>
            </a:extLst>
          </p:cNvPr>
          <p:cNvSpPr txBox="1"/>
          <p:nvPr/>
        </p:nvSpPr>
        <p:spPr>
          <a:xfrm>
            <a:off x="3896506" y="216950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3E6005-6533-4219-B9C1-BAEE27405B5D}"/>
              </a:ext>
            </a:extLst>
          </p:cNvPr>
          <p:cNvSpPr txBox="1"/>
          <p:nvPr/>
        </p:nvSpPr>
        <p:spPr>
          <a:xfrm>
            <a:off x="1460368" y="1615510"/>
            <a:ext cx="6697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-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Giầy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-Trang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gàng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xmlns="" id="{69BE8739-38A9-4609-AAEF-AF4B75CC3A4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30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336">
        <p14:reveal/>
      </p:transition>
    </mc:Choice>
    <mc:Fallback xmlns="">
      <p:transition spd="slow" advTm="14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Tay Phim Hoạt Hình Cỏ Vector Hình ảnh | Định dạng hình ảnh PSD  605598400| vn.lovepik.com">
            <a:extLst>
              <a:ext uri="{FF2B5EF4-FFF2-40B4-BE49-F238E27FC236}">
                <a16:creationId xmlns:a16="http://schemas.microsoft.com/office/drawing/2014/main" xmlns="" id="{65B48CFD-0DE7-472C-8242-0076810D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1A61B8DC-2D6D-4682-9B9E-77A1C217C7F5}"/>
              </a:ext>
            </a:extLst>
          </p:cNvPr>
          <p:cNvSpPr/>
          <p:nvPr/>
        </p:nvSpPr>
        <p:spPr>
          <a:xfrm>
            <a:off x="457200" y="326661"/>
            <a:ext cx="2130426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50568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690AAD-5A3A-4753-865C-6D51E2173487}"/>
              </a:ext>
            </a:extLst>
          </p:cNvPr>
          <p:cNvSpPr txBox="1"/>
          <p:nvPr/>
        </p:nvSpPr>
        <p:spPr>
          <a:xfrm>
            <a:off x="700165" y="203002"/>
            <a:ext cx="758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HOẠT ĐỘNG 2: KIẾN TẠO KIẾN THỨC KỸ NĂNG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5F5D37-22E8-4BAC-8516-D9AFF9E7C772}"/>
              </a:ext>
            </a:extLst>
          </p:cNvPr>
          <p:cNvSpPr txBox="1"/>
          <p:nvPr/>
        </p:nvSpPr>
        <p:spPr>
          <a:xfrm>
            <a:off x="1028699" y="6195481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?</a:t>
            </a:r>
          </a:p>
          <a:p>
            <a:endParaRPr lang="en-US" dirty="0"/>
          </a:p>
        </p:txBody>
      </p:sp>
      <p:pic>
        <p:nvPicPr>
          <p:cNvPr id="6" name="Picture 2" descr="50++ hình nền powerpoint đẹp long lanh">
            <a:extLst>
              <a:ext uri="{FF2B5EF4-FFF2-40B4-BE49-F238E27FC236}">
                <a16:creationId xmlns:a16="http://schemas.microsoft.com/office/drawing/2014/main" xmlns="" id="{65076B4F-7930-45FA-90BE-B820F39A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2B80EAA-545F-48CC-BC6F-A1CE0F1F533A}"/>
              </a:ext>
            </a:extLst>
          </p:cNvPr>
          <p:cNvSpPr/>
          <p:nvPr/>
        </p:nvSpPr>
        <p:spPr>
          <a:xfrm>
            <a:off x="445957" y="414567"/>
            <a:ext cx="8534400" cy="5992479"/>
          </a:xfrm>
          <a:prstGeom prst="roundRect">
            <a:avLst/>
          </a:prstGeom>
          <a:solidFill>
            <a:srgbClr val="0B93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BABE58-287D-495E-A931-CCE739F45274}"/>
              </a:ext>
            </a:extLst>
          </p:cNvPr>
          <p:cNvSpPr txBox="1"/>
          <p:nvPr/>
        </p:nvSpPr>
        <p:spPr>
          <a:xfrm>
            <a:off x="1028700" y="926834"/>
            <a:ext cx="7353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HỌC ĐỘNG TÁC 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THĂNG BẰNG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B8D62E-A753-483B-8AE9-68B4CD9B8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051242"/>
            <a:ext cx="6362699" cy="40390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xmlns="" id="{EF3005F7-82B4-4ED6-8E12-49093EB5D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" y="1725565"/>
            <a:ext cx="7429501" cy="46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7679"/>
      </p:ext>
    </p:extLst>
  </p:cSld>
  <p:clrMapOvr>
    <a:masterClrMapping/>
  </p:clrMapOvr>
  <p:transition spd="slow" advTm="5049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Tay Phim Hoạt Hình Cỏ Vector Hình ảnh | Định dạng hình ảnh PSD  605598400| vn.lovepik.com">
            <a:extLst>
              <a:ext uri="{FF2B5EF4-FFF2-40B4-BE49-F238E27FC236}">
                <a16:creationId xmlns:a16="http://schemas.microsoft.com/office/drawing/2014/main" xmlns="" id="{65B48CFD-0DE7-472C-8242-0076810D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48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g rào | Thư viện stock vector đẹp miễn phí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45535" y="2240020"/>
            <a:ext cx="4385429" cy="4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FA06C22B-395B-4E9B-B53F-05BCDE7A6D66}"/>
              </a:ext>
            </a:extLst>
          </p:cNvPr>
          <p:cNvSpPr/>
          <p:nvPr/>
        </p:nvSpPr>
        <p:spPr>
          <a:xfrm>
            <a:off x="438150" y="647700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3031A8-D7E6-4D55-993A-860B0FF0A6F7}"/>
              </a:ext>
            </a:extLst>
          </p:cNvPr>
          <p:cNvSpPr txBox="1"/>
          <p:nvPr/>
        </p:nvSpPr>
        <p:spPr>
          <a:xfrm>
            <a:off x="838200" y="1226606"/>
            <a:ext cx="699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THỂ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 ĐÃ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443590-D8C7-426A-AA04-CDE52F625F6B}"/>
              </a:ext>
            </a:extLst>
          </p:cNvPr>
          <p:cNvSpPr txBox="1"/>
          <p:nvPr/>
        </p:nvSpPr>
        <p:spPr>
          <a:xfrm>
            <a:off x="2375684" y="2055715"/>
            <a:ext cx="487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7599E821-54CA-4C65-9F93-FFF181550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60377"/>
      </p:ext>
    </p:extLst>
  </p:cSld>
  <p:clrMapOvr>
    <a:masterClrMapping/>
  </p:clrMapOvr>
  <p:transition spd="slow" advTm="1225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197</Words>
  <Application>Microsoft Office PowerPoint</Application>
  <PresentationFormat>On-screen Show (4:3)</PresentationFormat>
  <Paragraphs>34</Paragraphs>
  <Slides>11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35</cp:revision>
  <dcterms:created xsi:type="dcterms:W3CDTF">2021-09-20T09:03:03Z</dcterms:created>
  <dcterms:modified xsi:type="dcterms:W3CDTF">2022-11-14T09:07:37Z</dcterms:modified>
</cp:coreProperties>
</file>