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92" r:id="rId2"/>
  </p:sldMasterIdLst>
  <p:notesMasterIdLst>
    <p:notesMasterId r:id="rId27"/>
  </p:notesMasterIdLst>
  <p:sldIdLst>
    <p:sldId id="256" r:id="rId3"/>
    <p:sldId id="257" r:id="rId4"/>
    <p:sldId id="258" r:id="rId5"/>
    <p:sldId id="260" r:id="rId6"/>
    <p:sldId id="339" r:id="rId7"/>
    <p:sldId id="312" r:id="rId8"/>
    <p:sldId id="313" r:id="rId9"/>
    <p:sldId id="314" r:id="rId10"/>
    <p:sldId id="340" r:id="rId11"/>
    <p:sldId id="316" r:id="rId12"/>
    <p:sldId id="317" r:id="rId13"/>
    <p:sldId id="318" r:id="rId14"/>
    <p:sldId id="319" r:id="rId15"/>
    <p:sldId id="320" r:id="rId16"/>
    <p:sldId id="266" r:id="rId17"/>
    <p:sldId id="307" r:id="rId18"/>
    <p:sldId id="309" r:id="rId19"/>
    <p:sldId id="278" r:id="rId20"/>
    <p:sldId id="334" r:id="rId21"/>
    <p:sldId id="267" r:id="rId22"/>
    <p:sldId id="288" r:id="rId23"/>
    <p:sldId id="284" r:id="rId24"/>
    <p:sldId id="337" r:id="rId25"/>
    <p:sldId id="290" r:id="rId2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Itim" panose="020B0604020202020204" charset="0"/>
      <p:regular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Playfair Display Black Italic" pitchFamily="2" charset="0"/>
      <p:boldItalic r:id="rId42"/>
    </p:embeddedFont>
    <p:embeddedFont>
      <p:font typeface="Quicksand" panose="020B0604020202020204" charset="0"/>
      <p:regular r:id="rId43"/>
      <p:bold r:id="rId44"/>
    </p:embeddedFont>
    <p:embeddedFont>
      <p:font typeface="Raleway" pitchFamily="2" charset="0"/>
      <p:regular r:id="rId45"/>
      <p:bold r:id="rId46"/>
      <p:italic r:id="rId47"/>
      <p:boldItalic r:id="rId48"/>
    </p:embeddedFont>
    <p:embeddedFont>
      <p:font typeface="Scope One" panose="020B060402020202020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D5C466-39C0-47A4-B497-2B8EF3AD6BB4}">
  <a:tblStyle styleId="{6AD5C466-39C0-47A4-B497-2B8EF3AD6B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98aa71f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98aa71f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ead2fd2818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ead2fd2818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e974d6ea0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e974d6ea0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e974d6ea0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e974d6ea0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e9d78b6b1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e9d78b6b1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eaf296e5b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eaf296e5b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eaf296e5b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eaf296e5b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e9aa9ae63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e9aa9ae63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eaf296e5b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eaf296e5ba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8b93f3d687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8b93f3d687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0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hyperlink" Target="http://bit.ly/2TyoMsr" TargetMode="External"/><Relationship Id="rId5" Type="http://schemas.openxmlformats.org/officeDocument/2006/relationships/image" Target="../media/image11.png"/><Relationship Id="rId10" Type="http://schemas.openxmlformats.org/officeDocument/2006/relationships/hyperlink" Target="http://bit.ly/2Tynxth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21065" t="3153" r="23382" b="3265"/>
          <a:stretch/>
        </p:blipFill>
        <p:spPr>
          <a:xfrm>
            <a:off x="-80962" y="3276575"/>
            <a:ext cx="1420300" cy="22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l="14389" t="3276" r="13157" b="7684"/>
          <a:stretch/>
        </p:blipFill>
        <p:spPr>
          <a:xfrm>
            <a:off x="-289350" y="3276565"/>
            <a:ext cx="2645176" cy="303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9662" t="39201" r="8242" b="40533"/>
          <a:stretch/>
        </p:blipFill>
        <p:spPr>
          <a:xfrm rot="-391478">
            <a:off x="2959600" y="182000"/>
            <a:ext cx="3060925" cy="7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3826" y="-437050"/>
            <a:ext cx="2389959" cy="223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6">
            <a:alphaModFix/>
          </a:blip>
          <a:srcRect l="11493" t="11259" r="8576" b="14225"/>
          <a:stretch/>
        </p:blipFill>
        <p:spPr>
          <a:xfrm>
            <a:off x="6847550" y="-42025"/>
            <a:ext cx="1237300" cy="107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7">
            <a:alphaModFix/>
          </a:blip>
          <a:srcRect l="10850" t="4051" r="6702" b="6702"/>
          <a:stretch/>
        </p:blipFill>
        <p:spPr>
          <a:xfrm>
            <a:off x="7391563" y="3353803"/>
            <a:ext cx="2057400" cy="207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8">
            <a:alphaModFix/>
          </a:blip>
          <a:srcRect l="25868" t="27101" r="34758" b="14816"/>
          <a:stretch/>
        </p:blipFill>
        <p:spPr>
          <a:xfrm rot="-1293897">
            <a:off x="7374937" y="1963058"/>
            <a:ext cx="1920151" cy="264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9">
            <a:alphaModFix/>
          </a:blip>
          <a:srcRect l="20516" t="4802" r="16003" b="6592"/>
          <a:stretch/>
        </p:blipFill>
        <p:spPr>
          <a:xfrm>
            <a:off x="550864" y="-266875"/>
            <a:ext cx="1581718" cy="206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10">
            <a:alphaModFix/>
          </a:blip>
          <a:srcRect l="4342" t="4342" r="9144" b="9144"/>
          <a:stretch/>
        </p:blipFill>
        <p:spPr>
          <a:xfrm>
            <a:off x="-232412" y="824198"/>
            <a:ext cx="1920132" cy="179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11">
            <a:alphaModFix/>
          </a:blip>
          <a:srcRect l="19439" t="19439" r="23671" b="23671"/>
          <a:stretch/>
        </p:blipFill>
        <p:spPr>
          <a:xfrm>
            <a:off x="1359102" y="65532"/>
            <a:ext cx="1237300" cy="115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12">
            <a:alphaModFix/>
          </a:blip>
          <a:srcRect l="9828" t="17426" r="25555" b="17956"/>
          <a:stretch/>
        </p:blipFill>
        <p:spPr>
          <a:xfrm>
            <a:off x="3611974" y="-638050"/>
            <a:ext cx="1920150" cy="179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3">
            <a:alphaModFix/>
          </a:blip>
          <a:srcRect l="13959" t="4819" r="3197" b="6268"/>
          <a:stretch/>
        </p:blipFill>
        <p:spPr>
          <a:xfrm>
            <a:off x="5420359" y="4440735"/>
            <a:ext cx="704803" cy="70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14">
            <a:alphaModFix/>
          </a:blip>
          <a:srcRect l="17771" t="7312" r="20197" b="5942"/>
          <a:stretch/>
        </p:blipFill>
        <p:spPr>
          <a:xfrm rot="3497574">
            <a:off x="3406850" y="2799199"/>
            <a:ext cx="2933702" cy="33372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1744650" y="1411850"/>
            <a:ext cx="5654700" cy="206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FDB66D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2392500" y="33221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3"/>
          <p:cNvPicPr preferRelativeResize="0"/>
          <p:nvPr/>
        </p:nvPicPr>
        <p:blipFill rotWithShape="1">
          <a:blip r:embed="rId2">
            <a:alphaModFix/>
          </a:blip>
          <a:srcRect l="10850" t="4051" r="6702" b="6702"/>
          <a:stretch/>
        </p:blipFill>
        <p:spPr>
          <a:xfrm rot="2188384">
            <a:off x="4488200" y="4123491"/>
            <a:ext cx="2057400" cy="207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3"/>
          <p:cNvPicPr preferRelativeResize="0"/>
          <p:nvPr/>
        </p:nvPicPr>
        <p:blipFill rotWithShape="1">
          <a:blip r:embed="rId3">
            <a:alphaModFix/>
          </a:blip>
          <a:srcRect l="16053" t="12074" r="23273" b="27249"/>
          <a:stretch/>
        </p:blipFill>
        <p:spPr>
          <a:xfrm>
            <a:off x="-502338" y="-156921"/>
            <a:ext cx="1920150" cy="179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3"/>
          <p:cNvPicPr preferRelativeResize="0"/>
          <p:nvPr/>
        </p:nvPicPr>
        <p:blipFill rotWithShape="1">
          <a:blip r:embed="rId4">
            <a:alphaModFix/>
          </a:blip>
          <a:srcRect l="20516" t="4802" r="16003" b="6592"/>
          <a:stretch/>
        </p:blipFill>
        <p:spPr>
          <a:xfrm rot="-4730087">
            <a:off x="7995100" y="-509012"/>
            <a:ext cx="1287088" cy="167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/>
          <p:cNvPicPr preferRelativeResize="0"/>
          <p:nvPr/>
        </p:nvPicPr>
        <p:blipFill rotWithShape="1">
          <a:blip r:embed="rId5">
            <a:alphaModFix/>
          </a:blip>
          <a:srcRect l="21065" t="3153" r="23382" b="3265"/>
          <a:stretch/>
        </p:blipFill>
        <p:spPr>
          <a:xfrm rot="-4623566" flipH="1">
            <a:off x="206002" y="3449007"/>
            <a:ext cx="1315721" cy="206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3"/>
          <p:cNvPicPr preferRelativeResize="0"/>
          <p:nvPr/>
        </p:nvPicPr>
        <p:blipFill rotWithShape="1">
          <a:blip r:embed="rId6">
            <a:alphaModFix/>
          </a:blip>
          <a:srcRect l="19439" t="19439" r="23671" b="23671"/>
          <a:stretch/>
        </p:blipFill>
        <p:spPr>
          <a:xfrm>
            <a:off x="1041952" y="261995"/>
            <a:ext cx="1237300" cy="115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3"/>
          <p:cNvPicPr preferRelativeResize="0"/>
          <p:nvPr/>
        </p:nvPicPr>
        <p:blipFill rotWithShape="1">
          <a:blip r:embed="rId7">
            <a:alphaModFix/>
          </a:blip>
          <a:srcRect l="23187" t="7631" r="23026" b="3731"/>
          <a:stretch/>
        </p:blipFill>
        <p:spPr>
          <a:xfrm>
            <a:off x="7996574" y="3381075"/>
            <a:ext cx="1284125" cy="197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/>
          <p:cNvPicPr preferRelativeResize="0"/>
          <p:nvPr/>
        </p:nvPicPr>
        <p:blipFill rotWithShape="1">
          <a:blip r:embed="rId8">
            <a:alphaModFix/>
          </a:blip>
          <a:srcRect l="11493" t="11259" r="8576" b="14225"/>
          <a:stretch/>
        </p:blipFill>
        <p:spPr>
          <a:xfrm rot="1799999">
            <a:off x="7505801" y="70775"/>
            <a:ext cx="944325" cy="82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3"/>
          <p:cNvPicPr preferRelativeResize="0"/>
          <p:nvPr/>
        </p:nvPicPr>
        <p:blipFill rotWithShape="1">
          <a:blip r:embed="rId9">
            <a:alphaModFix/>
          </a:blip>
          <a:srcRect l="36576" r="34571"/>
          <a:stretch/>
        </p:blipFill>
        <p:spPr>
          <a:xfrm>
            <a:off x="-19100" y="2404225"/>
            <a:ext cx="953676" cy="308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3"/>
          <p:cNvPicPr preferRelativeResize="0"/>
          <p:nvPr/>
        </p:nvPicPr>
        <p:blipFill rotWithShape="1">
          <a:blip r:embed="rId10">
            <a:alphaModFix/>
          </a:blip>
          <a:srcRect l="18867" r="55011"/>
          <a:stretch/>
        </p:blipFill>
        <p:spPr>
          <a:xfrm rot="5400000">
            <a:off x="4204149" y="2700600"/>
            <a:ext cx="735700" cy="262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3"/>
          <p:cNvPicPr preferRelativeResize="0"/>
          <p:nvPr/>
        </p:nvPicPr>
        <p:blipFill rotWithShape="1">
          <a:blip r:embed="rId11">
            <a:alphaModFix/>
          </a:blip>
          <a:srcRect l="13959" t="4819" r="3197" b="6268"/>
          <a:stretch/>
        </p:blipFill>
        <p:spPr>
          <a:xfrm rot="-2015398">
            <a:off x="4406884" y="4538966"/>
            <a:ext cx="506001" cy="50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 rotWithShape="1">
          <a:blip r:embed="rId12">
            <a:alphaModFix/>
          </a:blip>
          <a:srcRect l="25868" t="27101" r="34758" b="14816"/>
          <a:stretch/>
        </p:blipFill>
        <p:spPr>
          <a:xfrm rot="7562825" flipH="1">
            <a:off x="3611978" y="-1262941"/>
            <a:ext cx="1920151" cy="264377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4354850" y="1871325"/>
            <a:ext cx="2826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4" name="Google Shape;374;p33"/>
          <p:cNvSpPr txBox="1">
            <a:spLocks noGrp="1"/>
          </p:cNvSpPr>
          <p:nvPr>
            <p:ph type="title" idx="2" hasCustomPrompt="1"/>
          </p:nvPr>
        </p:nvSpPr>
        <p:spPr>
          <a:xfrm>
            <a:off x="1962838" y="1871313"/>
            <a:ext cx="1984800" cy="13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33"/>
          <p:cNvSpPr txBox="1">
            <a:spLocks noGrp="1"/>
          </p:cNvSpPr>
          <p:nvPr>
            <p:ph type="subTitle" idx="1"/>
          </p:nvPr>
        </p:nvSpPr>
        <p:spPr>
          <a:xfrm>
            <a:off x="4354850" y="2704288"/>
            <a:ext cx="28263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4_1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4"/>
          <p:cNvPicPr preferRelativeResize="0"/>
          <p:nvPr/>
        </p:nvPicPr>
        <p:blipFill rotWithShape="1">
          <a:blip r:embed="rId2">
            <a:alphaModFix/>
          </a:blip>
          <a:srcRect l="10850" t="4051" r="6702" b="6702"/>
          <a:stretch/>
        </p:blipFill>
        <p:spPr>
          <a:xfrm rot="1785284">
            <a:off x="-465779" y="-310556"/>
            <a:ext cx="2183960" cy="22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4"/>
          <p:cNvPicPr preferRelativeResize="0"/>
          <p:nvPr/>
        </p:nvPicPr>
        <p:blipFill rotWithShape="1">
          <a:blip r:embed="rId3">
            <a:alphaModFix/>
          </a:blip>
          <a:srcRect l="21065" t="3153" r="23382" b="3265"/>
          <a:stretch/>
        </p:blipFill>
        <p:spPr>
          <a:xfrm rot="-5400030">
            <a:off x="7636090" y="3829068"/>
            <a:ext cx="1049120" cy="164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/>
          <p:cNvPicPr preferRelativeResize="0"/>
          <p:nvPr/>
        </p:nvPicPr>
        <p:blipFill rotWithShape="1">
          <a:blip r:embed="rId4">
            <a:alphaModFix/>
          </a:blip>
          <a:srcRect l="9828" t="17426" r="25555" b="17956"/>
          <a:stretch/>
        </p:blipFill>
        <p:spPr>
          <a:xfrm rot="-1393322">
            <a:off x="732349" y="-389187"/>
            <a:ext cx="1751875" cy="1635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 rotWithShape="1">
          <a:blip r:embed="rId5">
            <a:alphaModFix/>
          </a:blip>
          <a:srcRect l="25868" t="27101" r="34758" b="14816"/>
          <a:stretch/>
        </p:blipFill>
        <p:spPr>
          <a:xfrm rot="1528890" flipH="1">
            <a:off x="8000314" y="-6066"/>
            <a:ext cx="1920150" cy="264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240453">
            <a:off x="-487813" y="3335623"/>
            <a:ext cx="2297473" cy="214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7">
            <a:alphaModFix/>
          </a:blip>
          <a:srcRect l="19439" t="19439" r="23671" b="23671"/>
          <a:stretch/>
        </p:blipFill>
        <p:spPr>
          <a:xfrm>
            <a:off x="6739474" y="4129324"/>
            <a:ext cx="878150" cy="82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 rotWithShape="1">
          <a:blip r:embed="rId8">
            <a:alphaModFix/>
          </a:blip>
          <a:srcRect l="13959" t="4819" r="3197" b="6268"/>
          <a:stretch/>
        </p:blipFill>
        <p:spPr>
          <a:xfrm rot="-2015388">
            <a:off x="6847348" y="513682"/>
            <a:ext cx="557255" cy="558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 rotWithShape="1">
          <a:blip r:embed="rId9">
            <a:alphaModFix/>
          </a:blip>
          <a:srcRect l="36576" r="34571"/>
          <a:stretch/>
        </p:blipFill>
        <p:spPr>
          <a:xfrm rot="5400000">
            <a:off x="3953787" y="-1153050"/>
            <a:ext cx="953676" cy="308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/>
          <p:cNvPicPr preferRelativeResize="0"/>
          <p:nvPr/>
        </p:nvPicPr>
        <p:blipFill rotWithShape="1">
          <a:blip r:embed="rId10">
            <a:alphaModFix/>
          </a:blip>
          <a:srcRect l="18867" r="55011"/>
          <a:stretch/>
        </p:blipFill>
        <p:spPr>
          <a:xfrm rot="4868021">
            <a:off x="3723250" y="3490699"/>
            <a:ext cx="7357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 flipH="1">
            <a:off x="1577038" y="1871300"/>
            <a:ext cx="3597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582149" y="1871300"/>
            <a:ext cx="1984800" cy="13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2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 flipH="1">
            <a:off x="2348636" y="2704275"/>
            <a:ext cx="28263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37"/>
          <p:cNvPicPr preferRelativeResize="0"/>
          <p:nvPr/>
        </p:nvPicPr>
        <p:blipFill rotWithShape="1">
          <a:blip r:embed="rId2">
            <a:alphaModFix/>
          </a:blip>
          <a:srcRect l="21065" t="3153" r="23382" b="3265"/>
          <a:stretch/>
        </p:blipFill>
        <p:spPr>
          <a:xfrm rot="-1445477" flipH="1">
            <a:off x="7906127" y="3213056"/>
            <a:ext cx="1315720" cy="206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7"/>
          <p:cNvPicPr preferRelativeResize="0"/>
          <p:nvPr/>
        </p:nvPicPr>
        <p:blipFill rotWithShape="1">
          <a:blip r:embed="rId3">
            <a:alphaModFix/>
          </a:blip>
          <a:srcRect l="16053" t="12074" r="23273" b="27249"/>
          <a:stretch/>
        </p:blipFill>
        <p:spPr>
          <a:xfrm>
            <a:off x="-993988" y="-966271"/>
            <a:ext cx="1920150" cy="179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7"/>
          <p:cNvPicPr preferRelativeResize="0"/>
          <p:nvPr/>
        </p:nvPicPr>
        <p:blipFill rotWithShape="1">
          <a:blip r:embed="rId4">
            <a:alphaModFix/>
          </a:blip>
          <a:srcRect l="20516" t="4802" r="16003" b="6592"/>
          <a:stretch/>
        </p:blipFill>
        <p:spPr>
          <a:xfrm rot="-4730087">
            <a:off x="7995100" y="-509012"/>
            <a:ext cx="1287088" cy="167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7"/>
          <p:cNvPicPr preferRelativeResize="0"/>
          <p:nvPr/>
        </p:nvPicPr>
        <p:blipFill rotWithShape="1">
          <a:blip r:embed="rId5">
            <a:alphaModFix/>
          </a:blip>
          <a:srcRect l="9828" t="17426" r="25555" b="17956"/>
          <a:stretch/>
        </p:blipFill>
        <p:spPr>
          <a:xfrm rot="1123698" flipH="1">
            <a:off x="6895448" y="3438374"/>
            <a:ext cx="1498475" cy="13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7"/>
          <p:cNvPicPr preferRelativeResize="0"/>
          <p:nvPr/>
        </p:nvPicPr>
        <p:blipFill rotWithShape="1">
          <a:blip r:embed="rId6">
            <a:alphaModFix/>
          </a:blip>
          <a:srcRect l="25868" t="27101" r="34758" b="14816"/>
          <a:stretch/>
        </p:blipFill>
        <p:spPr>
          <a:xfrm rot="-2199907" flipH="1">
            <a:off x="6168728" y="-856242"/>
            <a:ext cx="1920150" cy="264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7"/>
          <p:cNvPicPr preferRelativeResize="0"/>
          <p:nvPr/>
        </p:nvPicPr>
        <p:blipFill rotWithShape="1">
          <a:blip r:embed="rId7">
            <a:alphaModFix/>
          </a:blip>
          <a:srcRect l="13959" t="4819" r="3197" b="6268"/>
          <a:stretch/>
        </p:blipFill>
        <p:spPr>
          <a:xfrm rot="-2015373">
            <a:off x="6162950" y="1901463"/>
            <a:ext cx="652710" cy="6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7"/>
          <p:cNvPicPr preferRelativeResize="0"/>
          <p:nvPr/>
        </p:nvPicPr>
        <p:blipFill rotWithShape="1">
          <a:blip r:embed="rId8">
            <a:alphaModFix/>
          </a:blip>
          <a:srcRect l="9662" t="39201" r="8242" b="40533"/>
          <a:stretch/>
        </p:blipFill>
        <p:spPr>
          <a:xfrm>
            <a:off x="-200200" y="4689875"/>
            <a:ext cx="3060925" cy="70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7"/>
          <p:cNvPicPr preferRelativeResize="0"/>
          <p:nvPr/>
        </p:nvPicPr>
        <p:blipFill rotWithShape="1">
          <a:blip r:embed="rId9">
            <a:alphaModFix/>
          </a:blip>
          <a:srcRect l="19439" t="19439" r="23671" b="23671"/>
          <a:stretch/>
        </p:blipFill>
        <p:spPr>
          <a:xfrm>
            <a:off x="4458477" y="3879845"/>
            <a:ext cx="1237300" cy="115621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7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463700" cy="12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8" name="Google Shape;428;p37"/>
          <p:cNvSpPr txBox="1">
            <a:spLocks noGrp="1"/>
          </p:cNvSpPr>
          <p:nvPr>
            <p:ph type="subTitle" idx="1"/>
          </p:nvPr>
        </p:nvSpPr>
        <p:spPr>
          <a:xfrm>
            <a:off x="715100" y="1939119"/>
            <a:ext cx="26748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9" name="Google Shape;429;p37"/>
          <p:cNvSpPr txBox="1"/>
          <p:nvPr/>
        </p:nvSpPr>
        <p:spPr>
          <a:xfrm>
            <a:off x="715100" y="3585503"/>
            <a:ext cx="32313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8"/>
          <p:cNvPicPr preferRelativeResize="0"/>
          <p:nvPr/>
        </p:nvPicPr>
        <p:blipFill rotWithShape="1">
          <a:blip r:embed="rId2">
            <a:alphaModFix/>
          </a:blip>
          <a:srcRect l="16053" t="12074" r="23273" b="27249"/>
          <a:stretch/>
        </p:blipFill>
        <p:spPr>
          <a:xfrm>
            <a:off x="-766513" y="-322046"/>
            <a:ext cx="1920150" cy="179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8"/>
          <p:cNvPicPr preferRelativeResize="0"/>
          <p:nvPr/>
        </p:nvPicPr>
        <p:blipFill rotWithShape="1">
          <a:blip r:embed="rId3">
            <a:alphaModFix/>
          </a:blip>
          <a:srcRect l="20516" t="4802" r="16003" b="6592"/>
          <a:stretch/>
        </p:blipFill>
        <p:spPr>
          <a:xfrm rot="-4730087">
            <a:off x="7995100" y="-509012"/>
            <a:ext cx="1287088" cy="167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8"/>
          <p:cNvPicPr preferRelativeResize="0"/>
          <p:nvPr/>
        </p:nvPicPr>
        <p:blipFill rotWithShape="1">
          <a:blip r:embed="rId4">
            <a:alphaModFix/>
          </a:blip>
          <a:srcRect l="21065" t="3153" r="23382" b="3265"/>
          <a:stretch/>
        </p:blipFill>
        <p:spPr>
          <a:xfrm rot="-5399982" flipH="1">
            <a:off x="-200123" y="3737982"/>
            <a:ext cx="1315721" cy="206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8"/>
          <p:cNvPicPr preferRelativeResize="0"/>
          <p:nvPr/>
        </p:nvPicPr>
        <p:blipFill rotWithShape="1">
          <a:blip r:embed="rId5">
            <a:alphaModFix/>
          </a:blip>
          <a:srcRect l="19439" t="19439" r="23671" b="23671"/>
          <a:stretch/>
        </p:blipFill>
        <p:spPr>
          <a:xfrm>
            <a:off x="8629252" y="-96043"/>
            <a:ext cx="1237300" cy="115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8"/>
          <p:cNvPicPr preferRelativeResize="0"/>
          <p:nvPr/>
        </p:nvPicPr>
        <p:blipFill rotWithShape="1">
          <a:blip r:embed="rId6">
            <a:alphaModFix/>
          </a:blip>
          <a:srcRect l="23187" t="7631" r="23026" b="3731"/>
          <a:stretch/>
        </p:blipFill>
        <p:spPr>
          <a:xfrm>
            <a:off x="7996574" y="3381075"/>
            <a:ext cx="1284125" cy="197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8"/>
          <p:cNvPicPr preferRelativeResize="0"/>
          <p:nvPr/>
        </p:nvPicPr>
        <p:blipFill rotWithShape="1">
          <a:blip r:embed="rId7">
            <a:alphaModFix/>
          </a:blip>
          <a:srcRect l="11493" t="11259" r="8576" b="14225"/>
          <a:stretch/>
        </p:blipFill>
        <p:spPr>
          <a:xfrm rot="1799999">
            <a:off x="7307651" y="-141075"/>
            <a:ext cx="944325" cy="82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8"/>
          <p:cNvPicPr preferRelativeResize="0"/>
          <p:nvPr/>
        </p:nvPicPr>
        <p:blipFill rotWithShape="1">
          <a:blip r:embed="rId8">
            <a:alphaModFix/>
          </a:blip>
          <a:srcRect l="36576" r="34571"/>
          <a:stretch/>
        </p:blipFill>
        <p:spPr>
          <a:xfrm>
            <a:off x="-19100" y="2404225"/>
            <a:ext cx="953676" cy="308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8"/>
          <p:cNvPicPr preferRelativeResize="0"/>
          <p:nvPr/>
        </p:nvPicPr>
        <p:blipFill rotWithShape="1">
          <a:blip r:embed="rId9">
            <a:alphaModFix/>
          </a:blip>
          <a:srcRect l="13959" t="4819" r="3197" b="6268"/>
          <a:stretch/>
        </p:blipFill>
        <p:spPr>
          <a:xfrm rot="-2015398">
            <a:off x="204734" y="-12534"/>
            <a:ext cx="506001" cy="50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8"/>
          <p:cNvPicPr preferRelativeResize="0"/>
          <p:nvPr/>
        </p:nvPicPr>
        <p:blipFill rotWithShape="1">
          <a:blip r:embed="rId10">
            <a:alphaModFix/>
          </a:blip>
          <a:srcRect l="25868" t="27101" r="34758" b="14816"/>
          <a:stretch/>
        </p:blipFill>
        <p:spPr>
          <a:xfrm rot="7562825" flipH="1">
            <a:off x="3611978" y="-1262941"/>
            <a:ext cx="1920151" cy="264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8"/>
          <p:cNvPicPr preferRelativeResize="0"/>
          <p:nvPr/>
        </p:nvPicPr>
        <p:blipFill rotWithShape="1">
          <a:blip r:embed="rId9">
            <a:alphaModFix/>
          </a:blip>
          <a:srcRect l="13959" t="4819" r="3197" b="6268"/>
          <a:stretch/>
        </p:blipFill>
        <p:spPr>
          <a:xfrm rot="-2015398">
            <a:off x="8094534" y="4457766"/>
            <a:ext cx="506001" cy="506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39"/>
          <p:cNvPicPr preferRelativeResize="0"/>
          <p:nvPr/>
        </p:nvPicPr>
        <p:blipFill rotWithShape="1">
          <a:blip r:embed="rId2">
            <a:alphaModFix/>
          </a:blip>
          <a:srcRect l="21065" t="3153" r="23382" b="3265"/>
          <a:stretch/>
        </p:blipFill>
        <p:spPr>
          <a:xfrm rot="-5400030">
            <a:off x="8824965" y="-513607"/>
            <a:ext cx="1049120" cy="164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9"/>
          <p:cNvPicPr preferRelativeResize="0"/>
          <p:nvPr/>
        </p:nvPicPr>
        <p:blipFill rotWithShape="1">
          <a:blip r:embed="rId3">
            <a:alphaModFix/>
          </a:blip>
          <a:srcRect l="20516" t="4802" r="16003" b="6592"/>
          <a:stretch/>
        </p:blipFill>
        <p:spPr>
          <a:xfrm>
            <a:off x="-409550" y="3677363"/>
            <a:ext cx="1287088" cy="167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9"/>
          <p:cNvPicPr preferRelativeResize="0"/>
          <p:nvPr/>
        </p:nvPicPr>
        <p:blipFill rotWithShape="1">
          <a:blip r:embed="rId4">
            <a:alphaModFix/>
          </a:blip>
          <a:srcRect l="11493" t="11259" r="8576" b="14225"/>
          <a:stretch/>
        </p:blipFill>
        <p:spPr>
          <a:xfrm rot="1799999">
            <a:off x="356076" y="4630900"/>
            <a:ext cx="944325" cy="82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9"/>
          <p:cNvPicPr preferRelativeResize="0"/>
          <p:nvPr/>
        </p:nvPicPr>
        <p:blipFill rotWithShape="1">
          <a:blip r:embed="rId5">
            <a:alphaModFix/>
          </a:blip>
          <a:srcRect l="25868" t="27101" r="34758" b="14816"/>
          <a:stretch/>
        </p:blipFill>
        <p:spPr>
          <a:xfrm rot="7562825" flipH="1">
            <a:off x="7649178" y="-1139091"/>
            <a:ext cx="1920151" cy="264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9"/>
          <p:cNvPicPr preferRelativeResize="0"/>
          <p:nvPr/>
        </p:nvPicPr>
        <p:blipFill rotWithShape="1">
          <a:blip r:embed="rId6">
            <a:alphaModFix/>
          </a:blip>
          <a:srcRect l="13959" t="4819" r="3197" b="6268"/>
          <a:stretch/>
        </p:blipFill>
        <p:spPr>
          <a:xfrm rot="-2015398">
            <a:off x="8094534" y="4457766"/>
            <a:ext cx="506001" cy="50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9"/>
          <p:cNvPicPr preferRelativeResize="0"/>
          <p:nvPr/>
        </p:nvPicPr>
        <p:blipFill rotWithShape="1">
          <a:blip r:embed="rId7">
            <a:alphaModFix/>
          </a:blip>
          <a:srcRect l="9662" t="39201" r="8242" b="40533"/>
          <a:stretch/>
        </p:blipFill>
        <p:spPr>
          <a:xfrm>
            <a:off x="-813794" y="-80263"/>
            <a:ext cx="2914414" cy="67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6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133" name="Google Shape;133;p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4" name="Google Shape;134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Google Shape;135;p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7" name="Google Shape;167;p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78600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470700" y="3119125"/>
            <a:ext cx="33786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5368500" y="3105175"/>
            <a:ext cx="31770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ubTitle" idx="3"/>
          </p:nvPr>
        </p:nvSpPr>
        <p:spPr>
          <a:xfrm>
            <a:off x="906900" y="2586400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4"/>
          </p:nvPr>
        </p:nvSpPr>
        <p:spPr>
          <a:xfrm>
            <a:off x="5703900" y="2572450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162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72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301772"/>
      </p:ext>
    </p:extLst>
  </p:cSld>
  <p:clrMapOvr>
    <a:masterClrMapping/>
  </p:clrMapOvr>
  <p:transition spd="slow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4F637BA-029D-421C-A7D7-2DD3CDE8BE4C}" type="datetimeFigureOut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11/7/2022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B5BD6D92-BCC8-4879-A37A-8FC4292B88C3}" type="slidenum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66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l="25426" r="24738"/>
          <a:stretch/>
        </p:blipFill>
        <p:spPr>
          <a:xfrm flipH="1">
            <a:off x="6246746" y="12"/>
            <a:ext cx="274320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3">
            <a:alphaModFix/>
          </a:blip>
          <a:srcRect l="9662" t="39201" r="8242" b="40533"/>
          <a:stretch/>
        </p:blipFill>
        <p:spPr>
          <a:xfrm>
            <a:off x="-995675" y="25100"/>
            <a:ext cx="3060925" cy="70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05993">
            <a:off x="7328687" y="-390526"/>
            <a:ext cx="2297475" cy="214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5">
            <a:alphaModFix/>
          </a:blip>
          <a:srcRect l="16053" t="12074" r="23273" b="27249"/>
          <a:stretch/>
        </p:blipFill>
        <p:spPr>
          <a:xfrm>
            <a:off x="89825" y="1675616"/>
            <a:ext cx="1920150" cy="179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6">
            <a:alphaModFix/>
          </a:blip>
          <a:srcRect l="19439" t="19439" r="23671" b="23671"/>
          <a:stretch/>
        </p:blipFill>
        <p:spPr>
          <a:xfrm>
            <a:off x="-106473" y="1289345"/>
            <a:ext cx="1237300" cy="115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7">
            <a:alphaModFix/>
          </a:blip>
          <a:srcRect l="10850" t="4051" r="6702" b="6702"/>
          <a:stretch/>
        </p:blipFill>
        <p:spPr>
          <a:xfrm rot="-948842">
            <a:off x="7656587" y="3569103"/>
            <a:ext cx="2057401" cy="207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8">
            <a:alphaModFix/>
          </a:blip>
          <a:srcRect l="25868" t="27101" r="34758" b="14816"/>
          <a:stretch/>
        </p:blipFill>
        <p:spPr>
          <a:xfrm rot="2699997">
            <a:off x="1493863" y="-929617"/>
            <a:ext cx="1920151" cy="264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 rotWithShape="1">
          <a:blip r:embed="rId9">
            <a:alphaModFix/>
          </a:blip>
          <a:srcRect l="21065" t="3153" r="23382" b="3265"/>
          <a:stretch/>
        </p:blipFill>
        <p:spPr>
          <a:xfrm rot="4413214">
            <a:off x="-25582" y="3824876"/>
            <a:ext cx="1321614" cy="207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 rotWithShape="1">
          <a:blip r:embed="rId10">
            <a:alphaModFix/>
          </a:blip>
          <a:srcRect l="11493" t="11259" r="8576" b="14225"/>
          <a:stretch/>
        </p:blipFill>
        <p:spPr>
          <a:xfrm>
            <a:off x="1373700" y="4363187"/>
            <a:ext cx="1071000" cy="93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 rotWithShape="1">
          <a:blip r:embed="rId11">
            <a:alphaModFix/>
          </a:blip>
          <a:srcRect l="13959" t="4819" r="3197" b="6268"/>
          <a:stretch/>
        </p:blipFill>
        <p:spPr>
          <a:xfrm>
            <a:off x="89825" y="3661900"/>
            <a:ext cx="494849" cy="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 rotWithShape="1">
          <a:blip r:embed="rId11">
            <a:alphaModFix/>
          </a:blip>
          <a:srcRect l="13959" t="4819" r="3197" b="6268"/>
          <a:stretch/>
        </p:blipFill>
        <p:spPr>
          <a:xfrm>
            <a:off x="8318400" y="3703900"/>
            <a:ext cx="411000" cy="41167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2590200" y="2641350"/>
            <a:ext cx="3963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3365850" y="1121975"/>
            <a:ext cx="2412300" cy="13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2391900" y="3474325"/>
            <a:ext cx="4360200" cy="4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4"/>
          <p:cNvPicPr preferRelativeResize="0"/>
          <p:nvPr/>
        </p:nvPicPr>
        <p:blipFill rotWithShape="1">
          <a:blip r:embed="rId2">
            <a:alphaModFix/>
          </a:blip>
          <a:srcRect l="22011" t="29213" r="25853" b="25857"/>
          <a:stretch/>
        </p:blipFill>
        <p:spPr>
          <a:xfrm>
            <a:off x="8255774" y="55150"/>
            <a:ext cx="1193025" cy="95970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" name="Google Shape;43;p4"/>
          <p:cNvPicPr preferRelativeResize="0"/>
          <p:nvPr/>
        </p:nvPicPr>
        <p:blipFill rotWithShape="1">
          <a:blip r:embed="rId3">
            <a:alphaModFix/>
          </a:blip>
          <a:srcRect l="16017" t="16017" r="17408" b="17408"/>
          <a:stretch/>
        </p:blipFill>
        <p:spPr>
          <a:xfrm>
            <a:off x="7929470" y="-391131"/>
            <a:ext cx="1617049" cy="150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4">
            <a:alphaModFix/>
          </a:blip>
          <a:srcRect l="4342" t="4342" r="9144" b="9144"/>
          <a:stretch/>
        </p:blipFill>
        <p:spPr>
          <a:xfrm rot="1133819">
            <a:off x="-80005" y="-410712"/>
            <a:ext cx="1295300" cy="120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 rotWithShape="1">
          <a:blip r:embed="rId5">
            <a:alphaModFix/>
          </a:blip>
          <a:srcRect l="18866" r="44415"/>
          <a:stretch/>
        </p:blipFill>
        <p:spPr>
          <a:xfrm>
            <a:off x="8447675" y="2835075"/>
            <a:ext cx="1034175" cy="262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 l="17771" t="7312" r="20197" b="5942"/>
          <a:stretch/>
        </p:blipFill>
        <p:spPr>
          <a:xfrm rot="4124798">
            <a:off x="-702799" y="2788022"/>
            <a:ext cx="2933699" cy="333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 rotWithShape="1">
          <a:blip r:embed="rId3">
            <a:alphaModFix/>
          </a:blip>
          <a:srcRect l="13959" t="4819" r="3197" b="6268"/>
          <a:stretch/>
        </p:blipFill>
        <p:spPr>
          <a:xfrm>
            <a:off x="220250" y="4647825"/>
            <a:ext cx="494849" cy="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"/>
          <p:cNvPicPr preferRelativeResize="0"/>
          <p:nvPr/>
        </p:nvPicPr>
        <p:blipFill rotWithShape="1">
          <a:blip r:embed="rId4">
            <a:alphaModFix/>
          </a:blip>
          <a:srcRect l="21065" t="3153" r="23382" b="3265"/>
          <a:stretch/>
        </p:blipFill>
        <p:spPr>
          <a:xfrm rot="6278396">
            <a:off x="8157994" y="-883399"/>
            <a:ext cx="1321615" cy="207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"/>
          <p:cNvPicPr preferRelativeResize="0"/>
          <p:nvPr/>
        </p:nvPicPr>
        <p:blipFill rotWithShape="1">
          <a:blip r:embed="rId5">
            <a:alphaModFix/>
          </a:blip>
          <a:srcRect l="19439" t="19439" r="23671" b="23671"/>
          <a:stretch/>
        </p:blipFill>
        <p:spPr>
          <a:xfrm>
            <a:off x="7230827" y="-567580"/>
            <a:ext cx="1237300" cy="115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"/>
          <p:cNvPicPr preferRelativeResize="0"/>
          <p:nvPr/>
        </p:nvPicPr>
        <p:blipFill rotWithShape="1">
          <a:blip r:embed="rId6">
            <a:alphaModFix/>
          </a:blip>
          <a:srcRect l="16053" t="12074" r="23273" b="27249"/>
          <a:stretch/>
        </p:blipFill>
        <p:spPr>
          <a:xfrm>
            <a:off x="-974700" y="-119784"/>
            <a:ext cx="1920150" cy="179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 rotWithShape="1">
          <a:blip r:embed="rId7">
            <a:alphaModFix/>
          </a:blip>
          <a:srcRect l="20516" t="4802" r="16003" b="6592"/>
          <a:stretch/>
        </p:blipFill>
        <p:spPr>
          <a:xfrm rot="-2700000">
            <a:off x="8413661" y="4300563"/>
            <a:ext cx="1287089" cy="16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 rotWithShape="1">
          <a:blip r:embed="rId8">
            <a:alphaModFix/>
          </a:blip>
          <a:srcRect l="25868" t="27101" r="34758" b="14816"/>
          <a:stretch/>
        </p:blipFill>
        <p:spPr>
          <a:xfrm rot="2225105">
            <a:off x="6448675" y="3777008"/>
            <a:ext cx="1920149" cy="264378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5"/>
          <p:cNvSpPr txBox="1">
            <a:spLocks noGrp="1"/>
          </p:cNvSpPr>
          <p:nvPr>
            <p:ph type="subTitle" idx="1"/>
          </p:nvPr>
        </p:nvSpPr>
        <p:spPr>
          <a:xfrm>
            <a:off x="1034538" y="2962650"/>
            <a:ext cx="2778000" cy="9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title" idx="2"/>
          </p:nvPr>
        </p:nvSpPr>
        <p:spPr>
          <a:xfrm>
            <a:off x="1034538" y="2620600"/>
            <a:ext cx="27780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>
            <a:off x="5331463" y="2962650"/>
            <a:ext cx="2778000" cy="9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 idx="4"/>
          </p:nvPr>
        </p:nvSpPr>
        <p:spPr>
          <a:xfrm>
            <a:off x="5331463" y="2620600"/>
            <a:ext cx="27780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"/>
          <p:cNvPicPr preferRelativeResize="0"/>
          <p:nvPr/>
        </p:nvPicPr>
        <p:blipFill rotWithShape="1">
          <a:blip r:embed="rId2">
            <a:alphaModFix/>
          </a:blip>
          <a:srcRect l="21065" t="3153" r="23382" b="3265"/>
          <a:stretch/>
        </p:blipFill>
        <p:spPr>
          <a:xfrm rot="6051825">
            <a:off x="8001996" y="-698842"/>
            <a:ext cx="1131782" cy="1779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 rotWithShape="1">
          <a:blip r:embed="rId3">
            <a:alphaModFix/>
          </a:blip>
          <a:srcRect l="19439" t="19439" r="23671" b="23671"/>
          <a:stretch/>
        </p:blipFill>
        <p:spPr>
          <a:xfrm>
            <a:off x="8424000" y="264749"/>
            <a:ext cx="951525" cy="8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6"/>
          <p:cNvPicPr preferRelativeResize="0"/>
          <p:nvPr/>
        </p:nvPicPr>
        <p:blipFill rotWithShape="1">
          <a:blip r:embed="rId4">
            <a:alphaModFix/>
          </a:blip>
          <a:srcRect l="13959" t="4819" r="3197" b="6268"/>
          <a:stretch/>
        </p:blipFill>
        <p:spPr>
          <a:xfrm rot="-2015368">
            <a:off x="620633" y="-88160"/>
            <a:ext cx="521606" cy="52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 rotWithShape="1">
          <a:blip r:embed="rId5">
            <a:alphaModFix/>
          </a:blip>
          <a:srcRect l="14389" t="3276" r="13157" b="7684"/>
          <a:stretch/>
        </p:blipFill>
        <p:spPr>
          <a:xfrm rot="-10799990" flipH="1">
            <a:off x="-478876" y="-1480248"/>
            <a:ext cx="2263974" cy="2597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 rotWithShape="1">
          <a:blip r:embed="rId6">
            <a:alphaModFix/>
          </a:blip>
          <a:srcRect l="11493" t="11259" r="8576" b="14225"/>
          <a:stretch/>
        </p:blipFill>
        <p:spPr>
          <a:xfrm rot="288760">
            <a:off x="7155713" y="-363025"/>
            <a:ext cx="944324" cy="82260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3"/>
          <p:cNvPicPr preferRelativeResize="0"/>
          <p:nvPr/>
        </p:nvPicPr>
        <p:blipFill rotWithShape="1">
          <a:blip r:embed="rId2">
            <a:alphaModFix/>
          </a:blip>
          <a:srcRect l="21065" t="3153" r="23382" b="3265"/>
          <a:stretch/>
        </p:blipFill>
        <p:spPr>
          <a:xfrm>
            <a:off x="3911193" y="3168950"/>
            <a:ext cx="1321614" cy="20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 txBox="1">
            <a:spLocks noGrp="1"/>
          </p:cNvSpPr>
          <p:nvPr>
            <p:ph type="title"/>
          </p:nvPr>
        </p:nvSpPr>
        <p:spPr>
          <a:xfrm>
            <a:off x="843725" y="1873413"/>
            <a:ext cx="2156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2" hasCustomPrompt="1"/>
          </p:nvPr>
        </p:nvSpPr>
        <p:spPr>
          <a:xfrm>
            <a:off x="1523825" y="1273669"/>
            <a:ext cx="796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722525" y="2324475"/>
            <a:ext cx="239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3"/>
          </p:nvPr>
        </p:nvSpPr>
        <p:spPr>
          <a:xfrm>
            <a:off x="2646000" y="535000"/>
            <a:ext cx="3852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4"/>
          </p:nvPr>
        </p:nvSpPr>
        <p:spPr>
          <a:xfrm>
            <a:off x="3493650" y="1873413"/>
            <a:ext cx="2156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5" hasCustomPrompt="1"/>
          </p:nvPr>
        </p:nvSpPr>
        <p:spPr>
          <a:xfrm>
            <a:off x="4173750" y="1273669"/>
            <a:ext cx="796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6"/>
          </p:nvPr>
        </p:nvSpPr>
        <p:spPr>
          <a:xfrm>
            <a:off x="3372450" y="2324475"/>
            <a:ext cx="239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7"/>
          </p:nvPr>
        </p:nvSpPr>
        <p:spPr>
          <a:xfrm>
            <a:off x="6148700" y="1873413"/>
            <a:ext cx="2156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8" hasCustomPrompt="1"/>
          </p:nvPr>
        </p:nvSpPr>
        <p:spPr>
          <a:xfrm>
            <a:off x="6828800" y="1273669"/>
            <a:ext cx="796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9"/>
          </p:nvPr>
        </p:nvSpPr>
        <p:spPr>
          <a:xfrm>
            <a:off x="6027500" y="2324475"/>
            <a:ext cx="239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13"/>
          </p:nvPr>
        </p:nvSpPr>
        <p:spPr>
          <a:xfrm>
            <a:off x="843725" y="3629728"/>
            <a:ext cx="2156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4" hasCustomPrompt="1"/>
          </p:nvPr>
        </p:nvSpPr>
        <p:spPr>
          <a:xfrm>
            <a:off x="1523825" y="3029984"/>
            <a:ext cx="796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5"/>
          </p:nvPr>
        </p:nvSpPr>
        <p:spPr>
          <a:xfrm>
            <a:off x="722525" y="4080800"/>
            <a:ext cx="239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6"/>
          </p:nvPr>
        </p:nvSpPr>
        <p:spPr>
          <a:xfrm>
            <a:off x="6148700" y="3629728"/>
            <a:ext cx="2156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17" hasCustomPrompt="1"/>
          </p:nvPr>
        </p:nvSpPr>
        <p:spPr>
          <a:xfrm>
            <a:off x="6828800" y="3029984"/>
            <a:ext cx="796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8"/>
          </p:nvPr>
        </p:nvSpPr>
        <p:spPr>
          <a:xfrm>
            <a:off x="6027500" y="4080800"/>
            <a:ext cx="239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3" name="Google Shape;143;p13"/>
          <p:cNvPicPr preferRelativeResize="0"/>
          <p:nvPr/>
        </p:nvPicPr>
        <p:blipFill rotWithShape="1">
          <a:blip r:embed="rId3">
            <a:alphaModFix/>
          </a:blip>
          <a:srcRect l="9662" t="39201" r="8242" b="40533"/>
          <a:stretch/>
        </p:blipFill>
        <p:spPr>
          <a:xfrm rot="508034">
            <a:off x="6941050" y="-142800"/>
            <a:ext cx="3060925" cy="70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3"/>
          <p:cNvPicPr preferRelativeResize="0"/>
          <p:nvPr/>
        </p:nvPicPr>
        <p:blipFill rotWithShape="1">
          <a:blip r:embed="rId4">
            <a:alphaModFix/>
          </a:blip>
          <a:srcRect l="25868" t="27101" r="34758" b="14816"/>
          <a:stretch/>
        </p:blipFill>
        <p:spPr>
          <a:xfrm rot="-4684786">
            <a:off x="7677478" y="-683215"/>
            <a:ext cx="1769547" cy="243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3"/>
          <p:cNvPicPr preferRelativeResize="0"/>
          <p:nvPr/>
        </p:nvPicPr>
        <p:blipFill rotWithShape="1">
          <a:blip r:embed="rId5">
            <a:alphaModFix/>
          </a:blip>
          <a:srcRect l="9828" t="17426" r="25555" b="17956"/>
          <a:stretch/>
        </p:blipFill>
        <p:spPr>
          <a:xfrm rot="-1123698">
            <a:off x="3825324" y="3541262"/>
            <a:ext cx="1498475" cy="13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3"/>
          <p:cNvPicPr preferRelativeResize="0"/>
          <p:nvPr/>
        </p:nvPicPr>
        <p:blipFill rotWithShape="1">
          <a:blip r:embed="rId6">
            <a:alphaModFix/>
          </a:blip>
          <a:srcRect l="16053" t="12074" r="23273" b="27249"/>
          <a:stretch/>
        </p:blipFill>
        <p:spPr>
          <a:xfrm>
            <a:off x="0" y="0"/>
            <a:ext cx="872076" cy="8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3"/>
          <p:cNvPicPr preferRelativeResize="0"/>
          <p:nvPr/>
        </p:nvPicPr>
        <p:blipFill rotWithShape="1">
          <a:blip r:embed="rId7">
            <a:alphaModFix/>
          </a:blip>
          <a:srcRect l="19439" t="19439" r="23671" b="23671"/>
          <a:stretch/>
        </p:blipFill>
        <p:spPr>
          <a:xfrm>
            <a:off x="559622" y="-161947"/>
            <a:ext cx="796500" cy="744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25" name="Google Shape;325;p28"/>
          <p:cNvPicPr preferRelativeResize="0"/>
          <p:nvPr/>
        </p:nvPicPr>
        <p:blipFill rotWithShape="1">
          <a:blip r:embed="rId2">
            <a:alphaModFix/>
          </a:blip>
          <a:srcRect l="9828" t="17426" r="25555" b="17956"/>
          <a:stretch/>
        </p:blipFill>
        <p:spPr>
          <a:xfrm rot="-1262726">
            <a:off x="8024150" y="-442499"/>
            <a:ext cx="1511549" cy="14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8"/>
          <p:cNvPicPr preferRelativeResize="0"/>
          <p:nvPr/>
        </p:nvPicPr>
        <p:blipFill rotWithShape="1">
          <a:blip r:embed="rId3">
            <a:alphaModFix/>
          </a:blip>
          <a:srcRect l="9662" t="39201" r="8242" b="40533"/>
          <a:stretch/>
        </p:blipFill>
        <p:spPr>
          <a:xfrm>
            <a:off x="-813794" y="-80263"/>
            <a:ext cx="2914414" cy="67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712380">
            <a:off x="-1176138" y="3673211"/>
            <a:ext cx="2297473" cy="214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8"/>
          <p:cNvPicPr preferRelativeResize="0"/>
          <p:nvPr/>
        </p:nvPicPr>
        <p:blipFill rotWithShape="1">
          <a:blip r:embed="rId5">
            <a:alphaModFix/>
          </a:blip>
          <a:srcRect l="21065" t="3153" r="23382" b="3265"/>
          <a:stretch/>
        </p:blipFill>
        <p:spPr>
          <a:xfrm rot="4725955">
            <a:off x="8133902" y="4149169"/>
            <a:ext cx="1049120" cy="164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0"/>
          <p:cNvPicPr preferRelativeResize="0"/>
          <p:nvPr/>
        </p:nvPicPr>
        <p:blipFill rotWithShape="1">
          <a:blip r:embed="rId2">
            <a:alphaModFix/>
          </a:blip>
          <a:srcRect l="16053" t="12074" r="23273" b="27249"/>
          <a:stretch/>
        </p:blipFill>
        <p:spPr>
          <a:xfrm>
            <a:off x="7976900" y="-41100"/>
            <a:ext cx="872076" cy="8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0"/>
          <p:cNvPicPr preferRelativeResize="0"/>
          <p:nvPr/>
        </p:nvPicPr>
        <p:blipFill rotWithShape="1">
          <a:blip r:embed="rId3">
            <a:alphaModFix/>
          </a:blip>
          <a:srcRect l="19439" t="19439" r="23671" b="23671"/>
          <a:stretch/>
        </p:blipFill>
        <p:spPr>
          <a:xfrm>
            <a:off x="8536522" y="-203047"/>
            <a:ext cx="796500" cy="74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0"/>
          <p:cNvPicPr preferRelativeResize="0"/>
          <p:nvPr/>
        </p:nvPicPr>
        <p:blipFill rotWithShape="1">
          <a:blip r:embed="rId4">
            <a:alphaModFix/>
          </a:blip>
          <a:srcRect l="20516" t="4802" r="16003" b="6592"/>
          <a:stretch/>
        </p:blipFill>
        <p:spPr>
          <a:xfrm rot="-4202878">
            <a:off x="-156303" y="4263705"/>
            <a:ext cx="1111631" cy="144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0"/>
          <p:cNvPicPr preferRelativeResize="0"/>
          <p:nvPr/>
        </p:nvPicPr>
        <p:blipFill rotWithShape="1">
          <a:blip r:embed="rId5">
            <a:alphaModFix/>
          </a:blip>
          <a:srcRect l="23187" t="7631" r="23026" b="3731"/>
          <a:stretch/>
        </p:blipFill>
        <p:spPr>
          <a:xfrm rot="10800000" flipH="1">
            <a:off x="-123988" y="-738574"/>
            <a:ext cx="1047000" cy="161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0"/>
          <p:cNvPicPr preferRelativeResize="0"/>
          <p:nvPr/>
        </p:nvPicPr>
        <p:blipFill rotWithShape="1">
          <a:blip r:embed="rId6">
            <a:alphaModFix/>
          </a:blip>
          <a:srcRect l="21065" t="3153" r="23382" b="3265"/>
          <a:stretch/>
        </p:blipFill>
        <p:spPr>
          <a:xfrm rot="3640971">
            <a:off x="8213015" y="4078371"/>
            <a:ext cx="1049123" cy="164960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2"/>
          <p:cNvPicPr preferRelativeResize="0"/>
          <p:nvPr/>
        </p:nvPicPr>
        <p:blipFill rotWithShape="1">
          <a:blip r:embed="rId2">
            <a:alphaModFix/>
          </a:blip>
          <a:srcRect l="25426" r="24738"/>
          <a:stretch/>
        </p:blipFill>
        <p:spPr>
          <a:xfrm rot="9000000">
            <a:off x="-190179" y="2307012"/>
            <a:ext cx="274320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14426" flipH="1">
            <a:off x="-673989" y="-538426"/>
            <a:ext cx="2297475" cy="214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2"/>
          <p:cNvPicPr preferRelativeResize="0"/>
          <p:nvPr/>
        </p:nvPicPr>
        <p:blipFill rotWithShape="1">
          <a:blip r:embed="rId4">
            <a:alphaModFix/>
          </a:blip>
          <a:srcRect l="21065" t="3153" r="23382" b="3265"/>
          <a:stretch/>
        </p:blipFill>
        <p:spPr>
          <a:xfrm rot="6663588">
            <a:off x="7473833" y="-499912"/>
            <a:ext cx="1383536" cy="217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2"/>
          <p:cNvPicPr preferRelativeResize="0"/>
          <p:nvPr/>
        </p:nvPicPr>
        <p:blipFill rotWithShape="1">
          <a:blip r:embed="rId5">
            <a:alphaModFix/>
          </a:blip>
          <a:srcRect l="25868" t="27101" r="34758" b="14816"/>
          <a:stretch/>
        </p:blipFill>
        <p:spPr>
          <a:xfrm rot="-6346029">
            <a:off x="7685702" y="-816290"/>
            <a:ext cx="1769548" cy="243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2"/>
          <p:cNvPicPr preferRelativeResize="0"/>
          <p:nvPr/>
        </p:nvPicPr>
        <p:blipFill rotWithShape="1">
          <a:blip r:embed="rId6">
            <a:alphaModFix/>
          </a:blip>
          <a:srcRect l="9828" t="17426" r="25555" b="17956"/>
          <a:stretch/>
        </p:blipFill>
        <p:spPr>
          <a:xfrm rot="-2078809">
            <a:off x="7626599" y="3847325"/>
            <a:ext cx="1751876" cy="1635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2"/>
          <p:cNvPicPr preferRelativeResize="0"/>
          <p:nvPr/>
        </p:nvPicPr>
        <p:blipFill rotWithShape="1">
          <a:blip r:embed="rId7">
            <a:alphaModFix/>
          </a:blip>
          <a:srcRect l="13959" t="4819" r="3197" b="6268"/>
          <a:stretch/>
        </p:blipFill>
        <p:spPr>
          <a:xfrm>
            <a:off x="6553799" y="3303824"/>
            <a:ext cx="530995" cy="53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2"/>
          <p:cNvPicPr preferRelativeResize="0"/>
          <p:nvPr/>
        </p:nvPicPr>
        <p:blipFill rotWithShape="1">
          <a:blip r:embed="rId8">
            <a:alphaModFix/>
          </a:blip>
          <a:srcRect l="9662" t="39201" r="8242" b="40533"/>
          <a:stretch/>
        </p:blipFill>
        <p:spPr>
          <a:xfrm>
            <a:off x="3041538" y="4255500"/>
            <a:ext cx="3060925" cy="70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/>
          <p:cNvPicPr preferRelativeResize="0"/>
          <p:nvPr/>
        </p:nvPicPr>
        <p:blipFill rotWithShape="1">
          <a:blip r:embed="rId9">
            <a:alphaModFix/>
          </a:blip>
          <a:srcRect l="17771" t="7312" r="20197" b="5942"/>
          <a:stretch/>
        </p:blipFill>
        <p:spPr>
          <a:xfrm rot="4185663">
            <a:off x="3267312" y="-1593939"/>
            <a:ext cx="2413948" cy="274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5">
            <a:off x="-364663" y="3964976"/>
            <a:ext cx="1678829" cy="15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2"/>
          <p:cNvSpPr txBox="1">
            <a:spLocks noGrp="1"/>
          </p:cNvSpPr>
          <p:nvPr>
            <p:ph type="title"/>
          </p:nvPr>
        </p:nvSpPr>
        <p:spPr>
          <a:xfrm>
            <a:off x="2590200" y="1176175"/>
            <a:ext cx="3963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9" name="Google Shape;359;p32"/>
          <p:cNvSpPr txBox="1">
            <a:spLocks noGrp="1"/>
          </p:cNvSpPr>
          <p:nvPr>
            <p:ph type="title" idx="2" hasCustomPrompt="1"/>
          </p:nvPr>
        </p:nvSpPr>
        <p:spPr>
          <a:xfrm>
            <a:off x="3365850" y="2643728"/>
            <a:ext cx="2412300" cy="13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0" name="Google Shape;360;p32"/>
          <p:cNvSpPr txBox="1">
            <a:spLocks noGrp="1"/>
          </p:cNvSpPr>
          <p:nvPr>
            <p:ph type="subTitle" idx="1"/>
          </p:nvPr>
        </p:nvSpPr>
        <p:spPr>
          <a:xfrm>
            <a:off x="2391900" y="2009150"/>
            <a:ext cx="4360200" cy="4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8859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9" r:id="rId6"/>
    <p:sldLayoutId id="2147483674" r:id="rId7"/>
    <p:sldLayoutId id="2147483676" r:id="rId8"/>
    <p:sldLayoutId id="2147483678" r:id="rId9"/>
    <p:sldLayoutId id="2147483679" r:id="rId10"/>
    <p:sldLayoutId id="2147483680" r:id="rId11"/>
    <p:sldLayoutId id="2147483683" r:id="rId12"/>
    <p:sldLayoutId id="2147483684" r:id="rId13"/>
    <p:sldLayoutId id="2147483685" r:id="rId14"/>
    <p:sldLayoutId id="2147483691" r:id="rId15"/>
    <p:sldLayoutId id="214748369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5545" y="0"/>
            <a:ext cx="9195089" cy="52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6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6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6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7.xml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slide" Target="slide11.xml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slide" Target="slide13.xml"/><Relationship Id="rId15" Type="http://schemas.openxmlformats.org/officeDocument/2006/relationships/slide" Target="slide9.xml"/><Relationship Id="rId10" Type="http://schemas.openxmlformats.org/officeDocument/2006/relationships/image" Target="../media/image27.png"/><Relationship Id="rId19" Type="http://schemas.openxmlformats.org/officeDocument/2006/relationships/slide" Target="slide14.xml"/><Relationship Id="rId4" Type="http://schemas.openxmlformats.org/officeDocument/2006/relationships/image" Target="../media/image29.png"/><Relationship Id="rId9" Type="http://schemas.openxmlformats.org/officeDocument/2006/relationships/image" Target="../media/image26.png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6.xml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A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2"/>
          <p:cNvSpPr txBox="1">
            <a:spLocks noGrp="1"/>
          </p:cNvSpPr>
          <p:nvPr>
            <p:ph type="ctrTitle"/>
          </p:nvPr>
        </p:nvSpPr>
        <p:spPr>
          <a:xfrm>
            <a:off x="1744650" y="1259050"/>
            <a:ext cx="5654700" cy="206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1"/>
                </a:solidFill>
              </a:rPr>
              <a:t>Unit 6: Where’s your school?</a:t>
            </a:r>
            <a:endParaRPr sz="5400" dirty="0">
              <a:solidFill>
                <a:schemeClr val="dk1"/>
              </a:solidFill>
            </a:endParaRPr>
          </a:p>
        </p:txBody>
      </p:sp>
      <p:sp>
        <p:nvSpPr>
          <p:cNvPr id="457" name="Google Shape;457;p42"/>
          <p:cNvSpPr txBox="1">
            <a:spLocks noGrp="1"/>
          </p:cNvSpPr>
          <p:nvPr>
            <p:ph type="subTitle" idx="1"/>
          </p:nvPr>
        </p:nvSpPr>
        <p:spPr>
          <a:xfrm>
            <a:off x="2392500" y="33221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3</a:t>
            </a:r>
            <a:endParaRPr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457;p42">
            <a:extLst>
              <a:ext uri="{FF2B5EF4-FFF2-40B4-BE49-F238E27FC236}">
                <a16:creationId xmlns:a16="http://schemas.microsoft.com/office/drawing/2014/main" id="{E5DCE123-8380-40B4-84B1-C6B9D7292D1E}"/>
              </a:ext>
            </a:extLst>
          </p:cNvPr>
          <p:cNvSpPr txBox="1">
            <a:spLocks/>
          </p:cNvSpPr>
          <p:nvPr/>
        </p:nvSpPr>
        <p:spPr>
          <a:xfrm>
            <a:off x="2392500" y="3840310"/>
            <a:ext cx="4359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Teacher: Ngoc </a:t>
            </a: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Khue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0936082789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73" y="195557"/>
            <a:ext cx="865205" cy="933586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924478" y="-39309"/>
            <a:ext cx="3666915" cy="54321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546" y="4190834"/>
            <a:ext cx="1149269" cy="8437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131" y="353546"/>
            <a:ext cx="392049" cy="3951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36996" y="670390"/>
            <a:ext cx="757754" cy="5562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077" y="4362852"/>
            <a:ext cx="795270" cy="668572"/>
          </a:xfrm>
          <a:prstGeom prst="rect">
            <a:avLst/>
          </a:prstGeom>
        </p:spPr>
      </p:pic>
      <p:sp>
        <p:nvSpPr>
          <p:cNvPr id="38" name="Rounded Rectangle 37">
            <a:hlinkClick r:id="rId9" action="ppaction://hlinksldjump"/>
          </p:cNvPr>
          <p:cNvSpPr/>
          <p:nvPr/>
        </p:nvSpPr>
        <p:spPr>
          <a:xfrm>
            <a:off x="7581211" y="4362851"/>
            <a:ext cx="946757" cy="58248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5605790" y="567786"/>
            <a:ext cx="3160301" cy="952363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2100">
                  <a:solidFill>
                    <a:prstClr val="black"/>
                  </a:solidFill>
                  <a:latin typeface="Arial Black" panose="020B0A04020102020204" pitchFamily="34" charset="0"/>
                </a:rPr>
                <a:t>I’m in class 4G.</a:t>
              </a:r>
              <a:endParaRPr lang="en-US" sz="21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4" name="MsPham Dung"/>
          <p:cNvGrpSpPr/>
          <p:nvPr/>
        </p:nvGrpSpPr>
        <p:grpSpPr>
          <a:xfrm>
            <a:off x="5594684" y="1907889"/>
            <a:ext cx="3182514" cy="952363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defTabSz="685800">
                <a:buClrTx/>
              </a:pPr>
              <a:r>
                <a:rPr lang="en-US" sz="2100" kern="1200">
                  <a:solidFill>
                    <a:prstClr val="black"/>
                  </a:solidFill>
                  <a:ea typeface="+mn-ea"/>
                  <a:cs typeface="+mn-cs"/>
                </a:rPr>
                <a:t>He’s in class  4G.</a:t>
              </a:r>
              <a:endParaRPr lang="en-US" sz="2100" kern="1200" dirty="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5610468" y="3247992"/>
            <a:ext cx="3150947" cy="952363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2100">
                  <a:solidFill>
                    <a:prstClr val="black"/>
                  </a:solidFill>
                  <a:latin typeface="Arial Black" panose="020B0A04020102020204" pitchFamily="34" charset="0"/>
                </a:rPr>
                <a:t>She’s in class  4G.</a:t>
              </a:r>
              <a:endParaRPr lang="en-US" sz="21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834369" y="2367669"/>
            <a:ext cx="349326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class is he in?</a:t>
            </a:r>
          </a:p>
        </p:txBody>
      </p:sp>
    </p:spTree>
    <p:extLst>
      <p:ext uri="{BB962C8B-B14F-4D97-AF65-F5344CB8AC3E}">
        <p14:creationId xmlns:p14="http://schemas.microsoft.com/office/powerpoint/2010/main" val="10367122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spham0936082789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73" y="195557"/>
            <a:ext cx="865205" cy="933586"/>
          </a:xfrm>
          <a:prstGeom prst="rect">
            <a:avLst/>
          </a:prstGeom>
        </p:spPr>
      </p:pic>
      <p:pic>
        <p:nvPicPr>
          <p:cNvPr id="4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924478" y="-39309"/>
            <a:ext cx="3666915" cy="54321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546" y="4190834"/>
            <a:ext cx="1149269" cy="84371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131" y="353546"/>
            <a:ext cx="392049" cy="39513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36996" y="670390"/>
            <a:ext cx="757754" cy="5562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077" y="4362852"/>
            <a:ext cx="795270" cy="668572"/>
          </a:xfrm>
          <a:prstGeom prst="rect">
            <a:avLst/>
          </a:prstGeom>
        </p:spPr>
      </p:pic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7581211" y="4362851"/>
            <a:ext cx="946757" cy="58248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47" name="MsPham Sai"/>
          <p:cNvGrpSpPr/>
          <p:nvPr/>
        </p:nvGrpSpPr>
        <p:grpSpPr>
          <a:xfrm>
            <a:off x="5605790" y="567786"/>
            <a:ext cx="3160301" cy="952363"/>
            <a:chOff x="7383180" y="836559"/>
            <a:chExt cx="4213734" cy="1269817"/>
          </a:xfrm>
        </p:grpSpPr>
        <p:sp>
          <p:nvSpPr>
            <p:cNvPr id="48" name="Horizontal Scroll 4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0" name="Oval 4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5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2100">
                  <a:solidFill>
                    <a:prstClr val="black"/>
                  </a:solidFill>
                  <a:latin typeface="Arial Black" panose="020B0A04020102020204" pitchFamily="34" charset="0"/>
                </a:rPr>
                <a:t>He’s in class 1E.</a:t>
              </a:r>
              <a:endParaRPr lang="en-US" sz="21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MsPham Dung"/>
          <p:cNvGrpSpPr/>
          <p:nvPr/>
        </p:nvGrpSpPr>
        <p:grpSpPr>
          <a:xfrm>
            <a:off x="5594684" y="1907889"/>
            <a:ext cx="3182514" cy="952363"/>
            <a:chOff x="7353562" y="2697459"/>
            <a:chExt cx="4243352" cy="1269817"/>
          </a:xfrm>
        </p:grpSpPr>
        <p:sp>
          <p:nvSpPr>
            <p:cNvPr id="53" name="Horizontal Scroll 5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5" name="Oval 5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defTabSz="685800">
                <a:buClrTx/>
              </a:pPr>
              <a:r>
                <a:rPr lang="en-US" sz="2100" kern="1200">
                  <a:solidFill>
                    <a:prstClr val="black"/>
                  </a:solidFill>
                  <a:ea typeface="+mn-ea"/>
                  <a:cs typeface="+mn-cs"/>
                </a:rPr>
                <a:t>She’s in class 1E.</a:t>
              </a:r>
              <a:endParaRPr lang="en-US" sz="2100" kern="1200" dirty="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57" name="MsPham sai1"/>
          <p:cNvGrpSpPr/>
          <p:nvPr/>
        </p:nvGrpSpPr>
        <p:grpSpPr>
          <a:xfrm>
            <a:off x="5610468" y="3247992"/>
            <a:ext cx="3150947" cy="952363"/>
            <a:chOff x="7395651" y="4489680"/>
            <a:chExt cx="4201263" cy="1269817"/>
          </a:xfrm>
        </p:grpSpPr>
        <p:sp>
          <p:nvSpPr>
            <p:cNvPr id="58" name="Horizontal Scroll 5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0" name="Oval 5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6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2100">
                  <a:solidFill>
                    <a:prstClr val="black"/>
                  </a:solidFill>
                  <a:latin typeface="Arial Black" panose="020B0A04020102020204" pitchFamily="34" charset="0"/>
                </a:rPr>
                <a:t>I’m in class 1E.</a:t>
              </a:r>
              <a:endParaRPr lang="en-US" sz="21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738189" y="2367669"/>
            <a:ext cx="368562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class is she in?</a:t>
            </a:r>
          </a:p>
        </p:txBody>
      </p:sp>
    </p:spTree>
    <p:extLst>
      <p:ext uri="{BB962C8B-B14F-4D97-AF65-F5344CB8AC3E}">
        <p14:creationId xmlns:p14="http://schemas.microsoft.com/office/powerpoint/2010/main" val="106054290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spham0936082789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73" y="195557"/>
            <a:ext cx="865205" cy="933586"/>
          </a:xfrm>
          <a:prstGeom prst="rect">
            <a:avLst/>
          </a:prstGeom>
        </p:spPr>
      </p:pic>
      <p:pic>
        <p:nvPicPr>
          <p:cNvPr id="3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922682" y="124627"/>
            <a:ext cx="3666915" cy="54321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614" y="4024015"/>
            <a:ext cx="1149269" cy="8437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6996" y="670390"/>
            <a:ext cx="757754" cy="5562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02" y="4377139"/>
            <a:ext cx="795270" cy="668572"/>
          </a:xfrm>
          <a:prstGeom prst="rect">
            <a:avLst/>
          </a:prstGeom>
        </p:spPr>
      </p:pic>
      <p:sp>
        <p:nvSpPr>
          <p:cNvPr id="35" name="Oval 34">
            <a:hlinkClick r:id="rId6" action="ppaction://hlinksldjump"/>
          </p:cNvPr>
          <p:cNvSpPr/>
          <p:nvPr/>
        </p:nvSpPr>
        <p:spPr>
          <a:xfrm>
            <a:off x="7547046" y="4338795"/>
            <a:ext cx="946757" cy="74525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15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6" name="answr"/>
          <p:cNvGrpSpPr/>
          <p:nvPr/>
        </p:nvGrpSpPr>
        <p:grpSpPr>
          <a:xfrm>
            <a:off x="5594347" y="1763195"/>
            <a:ext cx="2898244" cy="922856"/>
            <a:chOff x="7333325" y="4975836"/>
            <a:chExt cx="3987882" cy="1269817"/>
          </a:xfrm>
        </p:grpSpPr>
        <p:grpSp>
          <p:nvGrpSpPr>
            <p:cNvPr id="37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39" name="Horizontal Scroll 38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41" name="Oval 40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42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>
                  <a:lnSpc>
                    <a:spcPct val="115000"/>
                  </a:lnSpc>
                  <a:spcBef>
                    <a:spcPts val="0"/>
                  </a:spcBef>
                  <a:buClrTx/>
                  <a:buSzPts val="3000"/>
                  <a:buNone/>
                </a:pPr>
                <a:r>
                  <a:rPr lang="en-US" sz="2400" b="1" dirty="0">
                    <a:ln w="12700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5278105" y="695697"/>
            <a:ext cx="3698804" cy="3262892"/>
            <a:chOff x="7069759" y="1001277"/>
            <a:chExt cx="4931739" cy="3394298"/>
          </a:xfrm>
        </p:grpSpPr>
        <p:grpSp>
          <p:nvGrpSpPr>
            <p:cNvPr id="44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46" name="Horizontal Scroll 45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>
                  <a:spcBef>
                    <a:spcPts val="750"/>
                  </a:spcBef>
                  <a:buClrTx/>
                  <a:buNone/>
                </a:pPr>
                <a:r>
                  <a:rPr lang="en-US" sz="30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are</a:t>
                </a:r>
                <a:endParaRPr lang="en-US" sz="3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sp>
        <p:nvSpPr>
          <p:cNvPr id="49" name="Rectangle 48"/>
          <p:cNvSpPr/>
          <p:nvPr/>
        </p:nvSpPr>
        <p:spPr>
          <a:xfrm>
            <a:off x="584303" y="2367669"/>
            <a:ext cx="399340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class ___ you in?</a:t>
            </a:r>
          </a:p>
        </p:txBody>
      </p:sp>
    </p:spTree>
    <p:extLst>
      <p:ext uri="{BB962C8B-B14F-4D97-AF65-F5344CB8AC3E}">
        <p14:creationId xmlns:p14="http://schemas.microsoft.com/office/powerpoint/2010/main" val="405927839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0936082789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73" y="195557"/>
            <a:ext cx="865205" cy="933586"/>
          </a:xfrm>
          <a:prstGeom prst="rect">
            <a:avLst/>
          </a:prstGeom>
        </p:spPr>
      </p:pic>
      <p:pic>
        <p:nvPicPr>
          <p:cNvPr id="30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922682" y="124627"/>
            <a:ext cx="3666915" cy="54321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614" y="4024015"/>
            <a:ext cx="1149269" cy="8437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6996" y="670390"/>
            <a:ext cx="757754" cy="5562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02" y="4377139"/>
            <a:ext cx="795270" cy="668572"/>
          </a:xfrm>
          <a:prstGeom prst="rect">
            <a:avLst/>
          </a:prstGeom>
        </p:spPr>
      </p:pic>
      <p:sp>
        <p:nvSpPr>
          <p:cNvPr id="34" name="Oval 33">
            <a:hlinkClick r:id="rId6" action="ppaction://hlinksldjump"/>
          </p:cNvPr>
          <p:cNvSpPr/>
          <p:nvPr/>
        </p:nvSpPr>
        <p:spPr>
          <a:xfrm>
            <a:off x="7547046" y="4338795"/>
            <a:ext cx="946757" cy="74525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15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5" name="answr"/>
          <p:cNvGrpSpPr/>
          <p:nvPr/>
        </p:nvGrpSpPr>
        <p:grpSpPr>
          <a:xfrm>
            <a:off x="5594347" y="1763195"/>
            <a:ext cx="2898244" cy="922856"/>
            <a:chOff x="7333325" y="4975836"/>
            <a:chExt cx="3987882" cy="1269817"/>
          </a:xfrm>
        </p:grpSpPr>
        <p:grpSp>
          <p:nvGrpSpPr>
            <p:cNvPr id="36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38" name="Horizontal Scroll 37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40" name="Oval 39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>
                  <a:lnSpc>
                    <a:spcPct val="115000"/>
                  </a:lnSpc>
                  <a:spcBef>
                    <a:spcPts val="0"/>
                  </a:spcBef>
                  <a:buClrTx/>
                  <a:buSzPts val="3000"/>
                  <a:buNone/>
                </a:pPr>
                <a:r>
                  <a:rPr lang="en-US" sz="2400" b="1" dirty="0">
                    <a:ln w="12700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8105" y="695697"/>
            <a:ext cx="3698804" cy="3262892"/>
            <a:chOff x="7069759" y="1001277"/>
            <a:chExt cx="4931739" cy="3394298"/>
          </a:xfrm>
        </p:grpSpPr>
        <p:grpSp>
          <p:nvGrpSpPr>
            <p:cNvPr id="43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45" name="Horizontal Scroll 44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>
                  <a:spcBef>
                    <a:spcPts val="750"/>
                  </a:spcBef>
                  <a:buClrTx/>
                  <a:buNone/>
                </a:pPr>
                <a:r>
                  <a:rPr lang="en-US" sz="30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is</a:t>
                </a:r>
                <a:endParaRPr lang="en-US" sz="3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593919" y="2367669"/>
            <a:ext cx="39741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class ____ he in?</a:t>
            </a:r>
          </a:p>
        </p:txBody>
      </p:sp>
    </p:spTree>
    <p:extLst>
      <p:ext uri="{BB962C8B-B14F-4D97-AF65-F5344CB8AC3E}">
        <p14:creationId xmlns:p14="http://schemas.microsoft.com/office/powerpoint/2010/main" val="29802966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Mspham0936082789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73" y="195557"/>
            <a:ext cx="865205" cy="933586"/>
          </a:xfrm>
          <a:prstGeom prst="rect">
            <a:avLst/>
          </a:prstGeom>
        </p:spPr>
      </p:pic>
      <p:pic>
        <p:nvPicPr>
          <p:cNvPr id="86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922682" y="124627"/>
            <a:ext cx="3666915" cy="54321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614" y="4024015"/>
            <a:ext cx="1149269" cy="84371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6996" y="670390"/>
            <a:ext cx="757754" cy="55628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02" y="4377139"/>
            <a:ext cx="795270" cy="668572"/>
          </a:xfrm>
          <a:prstGeom prst="rect">
            <a:avLst/>
          </a:prstGeom>
        </p:spPr>
      </p:pic>
      <p:sp>
        <p:nvSpPr>
          <p:cNvPr id="90" name="Oval 89">
            <a:hlinkClick r:id="rId6" action="ppaction://hlinksldjump"/>
          </p:cNvPr>
          <p:cNvSpPr/>
          <p:nvPr/>
        </p:nvSpPr>
        <p:spPr>
          <a:xfrm>
            <a:off x="7547046" y="4338795"/>
            <a:ext cx="946757" cy="74525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15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92" name="answr"/>
          <p:cNvGrpSpPr/>
          <p:nvPr/>
        </p:nvGrpSpPr>
        <p:grpSpPr>
          <a:xfrm>
            <a:off x="5594347" y="1763195"/>
            <a:ext cx="2898244" cy="922856"/>
            <a:chOff x="7333325" y="4975836"/>
            <a:chExt cx="3987882" cy="1269817"/>
          </a:xfrm>
        </p:grpSpPr>
        <p:grpSp>
          <p:nvGrpSpPr>
            <p:cNvPr id="93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95" name="Horizontal Scroll 94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97" name="Oval 96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>
                  <a:lnSpc>
                    <a:spcPct val="115000"/>
                  </a:lnSpc>
                  <a:spcBef>
                    <a:spcPts val="0"/>
                  </a:spcBef>
                  <a:buClrTx/>
                  <a:buSzPts val="3000"/>
                  <a:buNone/>
                </a:pPr>
                <a:r>
                  <a:rPr lang="en-US" sz="2400" b="1" dirty="0">
                    <a:ln w="12700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</a:p>
            </p:txBody>
          </p:sp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5278105" y="695697"/>
            <a:ext cx="3698804" cy="3262892"/>
            <a:chOff x="7069759" y="1001277"/>
            <a:chExt cx="4931739" cy="3394298"/>
          </a:xfrm>
        </p:grpSpPr>
        <p:grpSp>
          <p:nvGrpSpPr>
            <p:cNvPr id="100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102" name="Horizontal Scroll 101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>
                  <a:spcBef>
                    <a:spcPts val="750"/>
                  </a:spcBef>
                  <a:buClrTx/>
                  <a:buNone/>
                </a:pPr>
                <a:r>
                  <a:rPr lang="en-US" sz="30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is</a:t>
                </a:r>
                <a:endParaRPr lang="en-US" sz="3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401559" y="2367669"/>
            <a:ext cx="435888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class _____ she in?</a:t>
            </a:r>
          </a:p>
        </p:txBody>
      </p:sp>
    </p:spTree>
    <p:extLst>
      <p:ext uri="{BB962C8B-B14F-4D97-AF65-F5344CB8AC3E}">
        <p14:creationId xmlns:p14="http://schemas.microsoft.com/office/powerpoint/2010/main" val="4973410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2"/>
          <p:cNvSpPr txBox="1">
            <a:spLocks noGrp="1"/>
          </p:cNvSpPr>
          <p:nvPr>
            <p:ph type="title"/>
          </p:nvPr>
        </p:nvSpPr>
        <p:spPr>
          <a:xfrm>
            <a:off x="2462979" y="1486276"/>
            <a:ext cx="4360200" cy="6693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Phonics</a:t>
            </a:r>
            <a:endParaRPr dirty="0"/>
          </a:p>
        </p:txBody>
      </p:sp>
      <p:sp>
        <p:nvSpPr>
          <p:cNvPr id="589" name="Google Shape;589;p52"/>
          <p:cNvSpPr txBox="1">
            <a:spLocks noGrp="1"/>
          </p:cNvSpPr>
          <p:nvPr>
            <p:ph type="title" idx="2"/>
          </p:nvPr>
        </p:nvSpPr>
        <p:spPr>
          <a:xfrm>
            <a:off x="3365850" y="2643728"/>
            <a:ext cx="2412300" cy="13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75DB96-DED4-47F1-90CD-7E99B3C6BD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543" y="968736"/>
            <a:ext cx="7682914" cy="381921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64B9E03-6354-4FA4-8D28-1A7C2C11EEAC}"/>
              </a:ext>
            </a:extLst>
          </p:cNvPr>
          <p:cNvSpPr/>
          <p:nvPr/>
        </p:nvSpPr>
        <p:spPr>
          <a:xfrm>
            <a:off x="2130718" y="564759"/>
            <a:ext cx="2343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    Listen and repeat.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sound">
            <a:extLst>
              <a:ext uri="{FF2B5EF4-FFF2-40B4-BE49-F238E27FC236}">
                <a16:creationId xmlns:a16="http://schemas.microsoft.com/office/drawing/2014/main" id="{CE0C563E-9FA0-41D8-91B8-8057E04A8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020" y="1540226"/>
            <a:ext cx="356117" cy="350279"/>
          </a:xfrm>
          <a:prstGeom prst="rect">
            <a:avLst/>
          </a:prstGeom>
        </p:spPr>
      </p:pic>
      <p:pic>
        <p:nvPicPr>
          <p:cNvPr id="10" name="Msphamsound">
            <a:extLst>
              <a:ext uri="{FF2B5EF4-FFF2-40B4-BE49-F238E27FC236}">
                <a16:creationId xmlns:a16="http://schemas.microsoft.com/office/drawing/2014/main" id="{EA3E6F3F-D8A9-498E-9F81-3F3566ED6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591" y="2531995"/>
            <a:ext cx="356117" cy="350279"/>
          </a:xfrm>
          <a:prstGeom prst="rect">
            <a:avLst/>
          </a:prstGeom>
        </p:spPr>
      </p:pic>
      <p:pic>
        <p:nvPicPr>
          <p:cNvPr id="11" name="Msphamsound">
            <a:extLst>
              <a:ext uri="{FF2B5EF4-FFF2-40B4-BE49-F238E27FC236}">
                <a16:creationId xmlns:a16="http://schemas.microsoft.com/office/drawing/2014/main" id="{25FEEF8A-E05E-47D3-B79C-CE7EC08D1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473" y="3905297"/>
            <a:ext cx="356117" cy="3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E109B4E-7075-4F9E-A923-2A8A90B9E13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9049" y="536166"/>
            <a:ext cx="5706501" cy="4399973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C8E6033-0760-4565-A0A2-36886665CB4A}"/>
              </a:ext>
            </a:extLst>
          </p:cNvPr>
          <p:cNvSpPr/>
          <p:nvPr/>
        </p:nvSpPr>
        <p:spPr>
          <a:xfrm>
            <a:off x="872827" y="207120"/>
            <a:ext cx="44726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2.    Listen and circle. Then write and say aloud</a:t>
            </a:r>
          </a:p>
        </p:txBody>
      </p:sp>
      <p:pic>
        <p:nvPicPr>
          <p:cNvPr id="22" name="Msphamsound">
            <a:extLst>
              <a:ext uri="{FF2B5EF4-FFF2-40B4-BE49-F238E27FC236}">
                <a16:creationId xmlns:a16="http://schemas.microsoft.com/office/drawing/2014/main" id="{556A57B8-EFDE-400C-9F0A-366FC9CED7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8046" y="614295"/>
            <a:ext cx="274320" cy="269824"/>
          </a:xfrm>
          <a:prstGeom prst="rect">
            <a:avLst/>
          </a:prstGeom>
        </p:spPr>
      </p:pic>
      <p:pic>
        <p:nvPicPr>
          <p:cNvPr id="23" name="Msphamsound">
            <a:extLst>
              <a:ext uri="{FF2B5EF4-FFF2-40B4-BE49-F238E27FC236}">
                <a16:creationId xmlns:a16="http://schemas.microsoft.com/office/drawing/2014/main" id="{F1F11CA8-357C-407C-AC2B-5BA2E60E84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8046" y="1508440"/>
            <a:ext cx="274320" cy="269824"/>
          </a:xfrm>
          <a:prstGeom prst="rect">
            <a:avLst/>
          </a:prstGeom>
        </p:spPr>
      </p:pic>
      <p:pic>
        <p:nvPicPr>
          <p:cNvPr id="24" name="Msphamsound">
            <a:extLst>
              <a:ext uri="{FF2B5EF4-FFF2-40B4-BE49-F238E27FC236}">
                <a16:creationId xmlns:a16="http://schemas.microsoft.com/office/drawing/2014/main" id="{7D7D98D7-E4B7-4302-8784-0A4A2D69E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8045" y="2434848"/>
            <a:ext cx="274320" cy="269824"/>
          </a:xfrm>
          <a:prstGeom prst="rect">
            <a:avLst/>
          </a:prstGeom>
        </p:spPr>
      </p:pic>
      <p:pic>
        <p:nvPicPr>
          <p:cNvPr id="25" name="Msphamsound">
            <a:extLst>
              <a:ext uri="{FF2B5EF4-FFF2-40B4-BE49-F238E27FC236}">
                <a16:creationId xmlns:a16="http://schemas.microsoft.com/office/drawing/2014/main" id="{8F34D10D-B05F-40AE-BBD7-764022AB0A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8044" y="3344233"/>
            <a:ext cx="274320" cy="269824"/>
          </a:xfrm>
          <a:prstGeom prst="rect">
            <a:avLst/>
          </a:prstGeom>
        </p:spPr>
      </p:pic>
      <p:pic>
        <p:nvPicPr>
          <p:cNvPr id="26" name="Msphamsound">
            <a:extLst>
              <a:ext uri="{FF2B5EF4-FFF2-40B4-BE49-F238E27FC236}">
                <a16:creationId xmlns:a16="http://schemas.microsoft.com/office/drawing/2014/main" id="{29B0A1CB-9E68-4639-8E65-CB14CC5173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8044" y="4252995"/>
            <a:ext cx="274320" cy="269824"/>
          </a:xfrm>
          <a:prstGeom prst="rect">
            <a:avLst/>
          </a:prstGeom>
        </p:spPr>
      </p:pic>
      <p:pic>
        <p:nvPicPr>
          <p:cNvPr id="27" name="Msphamsound">
            <a:extLst>
              <a:ext uri="{FF2B5EF4-FFF2-40B4-BE49-F238E27FC236}">
                <a16:creationId xmlns:a16="http://schemas.microsoft.com/office/drawing/2014/main" id="{3E96C1B5-C29E-4D70-A8EA-B192915D81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1173" y="162596"/>
            <a:ext cx="459226" cy="45169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956F18CD-35D1-4D31-8514-BD6EE281821E}"/>
              </a:ext>
            </a:extLst>
          </p:cNvPr>
          <p:cNvSpPr/>
          <p:nvPr/>
        </p:nvSpPr>
        <p:spPr>
          <a:xfrm>
            <a:off x="6248400" y="884119"/>
            <a:ext cx="413564" cy="413564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6BC0FDB-AE38-4771-B0FF-3284AC8A4F38}"/>
              </a:ext>
            </a:extLst>
          </p:cNvPr>
          <p:cNvSpPr/>
          <p:nvPr/>
        </p:nvSpPr>
        <p:spPr>
          <a:xfrm>
            <a:off x="6233160" y="1798519"/>
            <a:ext cx="413564" cy="413564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4EBF5F3-23D1-4515-8F34-5B687ED1F4EF}"/>
              </a:ext>
            </a:extLst>
          </p:cNvPr>
          <p:cNvSpPr/>
          <p:nvPr/>
        </p:nvSpPr>
        <p:spPr>
          <a:xfrm>
            <a:off x="6217920" y="2712919"/>
            <a:ext cx="413564" cy="413564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1FDFBE9-DD74-4DE2-ABF8-FBB8BE369039}"/>
              </a:ext>
            </a:extLst>
          </p:cNvPr>
          <p:cNvSpPr/>
          <p:nvPr/>
        </p:nvSpPr>
        <p:spPr>
          <a:xfrm>
            <a:off x="2811780" y="3614056"/>
            <a:ext cx="413564" cy="413564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7AA02C-58E3-47CF-B0F8-7306CEDA8DD8}"/>
              </a:ext>
            </a:extLst>
          </p:cNvPr>
          <p:cNvSpPr/>
          <p:nvPr/>
        </p:nvSpPr>
        <p:spPr>
          <a:xfrm>
            <a:off x="2796540" y="4528456"/>
            <a:ext cx="413564" cy="413564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97499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6 Where's your school-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6 Where's your school-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6 Where's your school- - Lesson 3 - 2 Listen and circle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4"/>
          <p:cNvSpPr txBox="1">
            <a:spLocks noGrp="1"/>
          </p:cNvSpPr>
          <p:nvPr>
            <p:ph type="title"/>
          </p:nvPr>
        </p:nvSpPr>
        <p:spPr>
          <a:xfrm>
            <a:off x="4354850" y="1871325"/>
            <a:ext cx="2826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768" name="Google Shape;768;p64"/>
          <p:cNvSpPr txBox="1">
            <a:spLocks noGrp="1"/>
          </p:cNvSpPr>
          <p:nvPr>
            <p:ph type="title" idx="2"/>
          </p:nvPr>
        </p:nvSpPr>
        <p:spPr>
          <a:xfrm>
            <a:off x="1962838" y="1871313"/>
            <a:ext cx="1984800" cy="13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ếng Anh 4 - Unit 6 - Lesson 3 - Chant - 1">
            <a:hlinkClick r:id="" action="ppaction://media"/>
            <a:extLst>
              <a:ext uri="{FF2B5EF4-FFF2-40B4-BE49-F238E27FC236}">
                <a16:creationId xmlns:a16="http://schemas.microsoft.com/office/drawing/2014/main" id="{242E2DA0-394D-415E-AEF0-9D55FAED70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519" y="1144108"/>
            <a:ext cx="6717884" cy="37788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FAF8AA-4458-45DD-A301-EAEA5FEBA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32" y="844026"/>
            <a:ext cx="7030059" cy="415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0A7BB3A-7C0E-4177-86AE-18232F9ABA7C}"/>
              </a:ext>
            </a:extLst>
          </p:cNvPr>
          <p:cNvSpPr/>
          <p:nvPr/>
        </p:nvSpPr>
        <p:spPr>
          <a:xfrm>
            <a:off x="1668563" y="370820"/>
            <a:ext cx="157126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3.    Let’s chant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4C318EB7-196B-423E-8CF2-3B0FB936F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133" y="316795"/>
            <a:ext cx="339317" cy="3429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23854FBB-6B93-4512-B254-FEA63A3B31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461" y="282505"/>
            <a:ext cx="411480" cy="411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00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21;p30">
            <a:extLst>
              <a:ext uri="{FF2B5EF4-FFF2-40B4-BE49-F238E27FC236}">
                <a16:creationId xmlns:a16="http://schemas.microsoft.com/office/drawing/2014/main" id="{7385F2F3-D977-454D-86FE-009383C39FC0}"/>
              </a:ext>
            </a:extLst>
          </p:cNvPr>
          <p:cNvSpPr/>
          <p:nvPr/>
        </p:nvSpPr>
        <p:spPr>
          <a:xfrm>
            <a:off x="2456135" y="644954"/>
            <a:ext cx="4151101" cy="156275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Google Shape;5169;p49">
            <a:extLst>
              <a:ext uri="{FF2B5EF4-FFF2-40B4-BE49-F238E27FC236}">
                <a16:creationId xmlns:a16="http://schemas.microsoft.com/office/drawing/2014/main" id="{CFED0D76-B82B-48C1-BE37-F9F6EB5B4CE7}"/>
              </a:ext>
            </a:extLst>
          </p:cNvPr>
          <p:cNvSpPr txBox="1">
            <a:spLocks/>
          </p:cNvSpPr>
          <p:nvPr/>
        </p:nvSpPr>
        <p:spPr>
          <a:xfrm>
            <a:off x="3276575" y="198478"/>
            <a:ext cx="2278380" cy="44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32" name="Google Shape;5170;p49">
            <a:extLst>
              <a:ext uri="{FF2B5EF4-FFF2-40B4-BE49-F238E27FC236}">
                <a16:creationId xmlns:a16="http://schemas.microsoft.com/office/drawing/2014/main" id="{76EF7B16-4DFF-47F0-B086-24910E8AFE37}"/>
              </a:ext>
            </a:extLst>
          </p:cNvPr>
          <p:cNvSpPr txBox="1">
            <a:spLocks/>
          </p:cNvSpPr>
          <p:nvPr/>
        </p:nvSpPr>
        <p:spPr>
          <a:xfrm>
            <a:off x="1311199" y="973217"/>
            <a:ext cx="7017011" cy="121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Use the words and phrases related to the topic School.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Pronounce the sounds of the letters “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and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Google Shape;5169;p49">
            <a:extLst>
              <a:ext uri="{FF2B5EF4-FFF2-40B4-BE49-F238E27FC236}">
                <a16:creationId xmlns:a16="http://schemas.microsoft.com/office/drawing/2014/main" id="{0B87865C-9907-4C54-8C4C-5B42164033BB}"/>
              </a:ext>
            </a:extLst>
          </p:cNvPr>
          <p:cNvSpPr txBox="1">
            <a:spLocks/>
          </p:cNvSpPr>
          <p:nvPr/>
        </p:nvSpPr>
        <p:spPr>
          <a:xfrm>
            <a:off x="2580038" y="2571750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34" name="Google Shape;5170;p49">
            <a:extLst>
              <a:ext uri="{FF2B5EF4-FFF2-40B4-BE49-F238E27FC236}">
                <a16:creationId xmlns:a16="http://schemas.microsoft.com/office/drawing/2014/main" id="{1DEF9567-F5FE-41EF-A330-5D56AC7AE5F4}"/>
              </a:ext>
            </a:extLst>
          </p:cNvPr>
          <p:cNvSpPr txBox="1">
            <a:spLocks/>
          </p:cNvSpPr>
          <p:nvPr/>
        </p:nvSpPr>
        <p:spPr>
          <a:xfrm>
            <a:off x="1376521" y="2958297"/>
            <a:ext cx="6883559" cy="141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 algn="l">
              <a:lnSpc>
                <a:spcPct val="200000"/>
              </a:lnSpc>
              <a:buFontTx/>
              <a:buChar char="-"/>
              <a:defRPr/>
            </a:pP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lnSpc>
                <a:spcPct val="200000"/>
              </a:lnSpc>
              <a:buFontTx/>
              <a:buChar char="-"/>
              <a:defRPr/>
            </a:pP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oogle Shape;820;p30">
            <a:extLst>
              <a:ext uri="{FF2B5EF4-FFF2-40B4-BE49-F238E27FC236}">
                <a16:creationId xmlns:a16="http://schemas.microsoft.com/office/drawing/2014/main" id="{B375810F-AB48-47A1-9F2D-053E1C2CBDFD}"/>
              </a:ext>
            </a:extLst>
          </p:cNvPr>
          <p:cNvGrpSpPr/>
          <p:nvPr/>
        </p:nvGrpSpPr>
        <p:grpSpPr>
          <a:xfrm>
            <a:off x="2456135" y="2977698"/>
            <a:ext cx="4356480" cy="159407"/>
            <a:chOff x="4345425" y="2172343"/>
            <a:chExt cx="800750" cy="159407"/>
          </a:xfrm>
        </p:grpSpPr>
        <p:sp>
          <p:nvSpPr>
            <p:cNvPr id="36" name="Google Shape;821;p30">
              <a:extLst>
                <a:ext uri="{FF2B5EF4-FFF2-40B4-BE49-F238E27FC236}">
                  <a16:creationId xmlns:a16="http://schemas.microsoft.com/office/drawing/2014/main" id="{AB19BB98-BF4D-4FF5-A72F-06B7B33B8732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822;p30">
              <a:extLst>
                <a:ext uri="{FF2B5EF4-FFF2-40B4-BE49-F238E27FC236}">
                  <a16:creationId xmlns:a16="http://schemas.microsoft.com/office/drawing/2014/main" id="{9A12393D-1040-49B4-B9C6-EF5603086E53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4B0183-15B8-48DA-825E-E0EBB83585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91" y="376703"/>
            <a:ext cx="5908989" cy="2840670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3300BBF6-F817-446F-BC7B-065761DF3E74}"/>
              </a:ext>
            </a:extLst>
          </p:cNvPr>
          <p:cNvSpPr/>
          <p:nvPr/>
        </p:nvSpPr>
        <p:spPr>
          <a:xfrm>
            <a:off x="915564" y="296491"/>
            <a:ext cx="242566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4.     Read and complete.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FC9833-B2ED-45A1-9C0D-1811999569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264" y="3319328"/>
            <a:ext cx="8303472" cy="1577477"/>
          </a:xfrm>
          <a:prstGeom prst="rect">
            <a:avLst/>
          </a:prstGeom>
        </p:spPr>
      </p:pic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D7591C3A-0B4C-42B8-9F9A-95F7F0F06D76}"/>
              </a:ext>
            </a:extLst>
          </p:cNvPr>
          <p:cNvSpPr/>
          <p:nvPr/>
        </p:nvSpPr>
        <p:spPr>
          <a:xfrm>
            <a:off x="3116580" y="3411441"/>
            <a:ext cx="1264920" cy="426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___________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5E1C4BA0-43E7-4177-A150-9ACB8C4D1578}"/>
              </a:ext>
            </a:extLst>
          </p:cNvPr>
          <p:cNvSpPr/>
          <p:nvPr/>
        </p:nvSpPr>
        <p:spPr>
          <a:xfrm>
            <a:off x="4381500" y="3735023"/>
            <a:ext cx="3406140" cy="426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____________________________________</a:t>
            </a:r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5C56EE85-C336-4D67-BA2A-2474268B24D0}"/>
              </a:ext>
            </a:extLst>
          </p:cNvPr>
          <p:cNvSpPr/>
          <p:nvPr/>
        </p:nvSpPr>
        <p:spPr>
          <a:xfrm>
            <a:off x="2324100" y="4108067"/>
            <a:ext cx="5463540" cy="426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____________________________________________________________</a:t>
            </a: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C3974EC5-5B80-4264-8985-3092D1F3DAE1}"/>
              </a:ext>
            </a:extLst>
          </p:cNvPr>
          <p:cNvSpPr/>
          <p:nvPr/>
        </p:nvSpPr>
        <p:spPr>
          <a:xfrm>
            <a:off x="915564" y="3735023"/>
            <a:ext cx="1781916" cy="426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_________________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74413C9A-80A1-478E-9960-721E12C7BEF7}"/>
              </a:ext>
            </a:extLst>
          </p:cNvPr>
          <p:cNvSpPr/>
          <p:nvPr/>
        </p:nvSpPr>
        <p:spPr>
          <a:xfrm>
            <a:off x="1522420" y="4431648"/>
            <a:ext cx="824540" cy="426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______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9576" y="232084"/>
            <a:ext cx="275428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5.    Write about your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88" y="868265"/>
            <a:ext cx="8511584" cy="357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2D644E-B93F-4E4F-AFB7-214701285849}"/>
              </a:ext>
            </a:extLst>
          </p:cNvPr>
          <p:cNvSpPr/>
          <p:nvPr/>
        </p:nvSpPr>
        <p:spPr>
          <a:xfrm>
            <a:off x="2080260" y="2247900"/>
            <a:ext cx="3238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Am Primary School.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7EFE3A-5400-43BB-A6D9-A117685511BF}"/>
              </a:ext>
            </a:extLst>
          </p:cNvPr>
          <p:cNvSpPr/>
          <p:nvPr/>
        </p:nvSpPr>
        <p:spPr>
          <a:xfrm>
            <a:off x="876300" y="2701290"/>
            <a:ext cx="6537960" cy="422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in Thanh Am street, Long Bien district, Ha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034555-140A-4256-8208-6953DE4AF116}"/>
              </a:ext>
            </a:extLst>
          </p:cNvPr>
          <p:cNvSpPr/>
          <p:nvPr/>
        </p:nvSpPr>
        <p:spPr>
          <a:xfrm>
            <a:off x="876300" y="3185160"/>
            <a:ext cx="2167536" cy="32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in class 4A1.</a:t>
            </a:r>
          </a:p>
        </p:txBody>
      </p:sp>
    </p:spTree>
    <p:extLst>
      <p:ext uri="{BB962C8B-B14F-4D97-AF65-F5344CB8AC3E}">
        <p14:creationId xmlns:p14="http://schemas.microsoft.com/office/powerpoint/2010/main" val="33750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0"/>
          <p:cNvSpPr txBox="1">
            <a:spLocks noGrp="1"/>
          </p:cNvSpPr>
          <p:nvPr>
            <p:ph type="title"/>
          </p:nvPr>
        </p:nvSpPr>
        <p:spPr>
          <a:xfrm flipH="1">
            <a:off x="1577051" y="2085985"/>
            <a:ext cx="3597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Homelink</a:t>
            </a:r>
            <a:endParaRPr dirty="0"/>
          </a:p>
        </p:txBody>
      </p:sp>
      <p:sp>
        <p:nvSpPr>
          <p:cNvPr id="853" name="Google Shape;853;p70"/>
          <p:cNvSpPr txBox="1">
            <a:spLocks noGrp="1"/>
          </p:cNvSpPr>
          <p:nvPr>
            <p:ph type="title" idx="2"/>
          </p:nvPr>
        </p:nvSpPr>
        <p:spPr>
          <a:xfrm flipH="1">
            <a:off x="5582149" y="1871300"/>
            <a:ext cx="1984800" cy="13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6"/>
          <p:cNvSpPr txBox="1">
            <a:spLocks noGrp="1"/>
          </p:cNvSpPr>
          <p:nvPr>
            <p:ph type="title"/>
          </p:nvPr>
        </p:nvSpPr>
        <p:spPr>
          <a:xfrm>
            <a:off x="220651" y="625784"/>
            <a:ext cx="3809161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</a:t>
            </a:r>
            <a:r>
              <a:rPr lang="vi-VN" sz="1800" b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" sz="1800" b="0" baseline="30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" sz="1800" b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202</a:t>
            </a:r>
            <a:r>
              <a:rPr lang="vi-VN" sz="1800" b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" sz="1800" b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800" b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6: Where’s your school?</a:t>
            </a:r>
            <a:br>
              <a:rPr lang="en" sz="1800" b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800" b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</a:t>
            </a:r>
            <a:endParaRPr sz="1800" b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2" name="Google Shape;1092;p36"/>
          <p:cNvSpPr txBox="1">
            <a:spLocks noGrp="1"/>
          </p:cNvSpPr>
          <p:nvPr>
            <p:ph type="subTitle" idx="3"/>
          </p:nvPr>
        </p:nvSpPr>
        <p:spPr>
          <a:xfrm>
            <a:off x="294066" y="1993588"/>
            <a:ext cx="1945842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Phonics:</a:t>
            </a:r>
            <a:endParaRPr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14" name="Google Shape;1114;p36"/>
          <p:cNvGrpSpPr/>
          <p:nvPr/>
        </p:nvGrpSpPr>
        <p:grpSpPr>
          <a:xfrm rot="1514788">
            <a:off x="3883864" y="4416980"/>
            <a:ext cx="1376274" cy="908487"/>
            <a:chOff x="5248525" y="821375"/>
            <a:chExt cx="1082824" cy="694544"/>
          </a:xfrm>
        </p:grpSpPr>
        <p:sp>
          <p:nvSpPr>
            <p:cNvPr id="1115" name="Google Shape;1115;p36"/>
            <p:cNvSpPr/>
            <p:nvPr/>
          </p:nvSpPr>
          <p:spPr>
            <a:xfrm>
              <a:off x="5386964" y="1033865"/>
              <a:ext cx="843217" cy="475585"/>
            </a:xfrm>
            <a:custGeom>
              <a:avLst/>
              <a:gdLst/>
              <a:ahLst/>
              <a:cxnLst/>
              <a:rect l="l" t="t" r="r" b="b"/>
              <a:pathLst>
                <a:path w="24870" h="14027" extrusionOk="0">
                  <a:moveTo>
                    <a:pt x="2110" y="1"/>
                  </a:moveTo>
                  <a:lnTo>
                    <a:pt x="172" y="5463"/>
                  </a:lnTo>
                  <a:lnTo>
                    <a:pt x="0" y="5941"/>
                  </a:lnTo>
                  <a:lnTo>
                    <a:pt x="22760" y="14026"/>
                  </a:lnTo>
                  <a:lnTo>
                    <a:pt x="22995" y="13368"/>
                  </a:lnTo>
                  <a:lnTo>
                    <a:pt x="24870" y="808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028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5455115" y="824528"/>
              <a:ext cx="851795" cy="486876"/>
            </a:xfrm>
            <a:custGeom>
              <a:avLst/>
              <a:gdLst/>
              <a:ahLst/>
              <a:cxnLst/>
              <a:rect l="l" t="t" r="r" b="b"/>
              <a:pathLst>
                <a:path w="25123" h="14360" extrusionOk="0">
                  <a:moveTo>
                    <a:pt x="2209" y="0"/>
                  </a:moveTo>
                  <a:lnTo>
                    <a:pt x="0" y="6220"/>
                  </a:lnTo>
                  <a:lnTo>
                    <a:pt x="22914" y="14359"/>
                  </a:lnTo>
                  <a:lnTo>
                    <a:pt x="25122" y="8140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00A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5343564" y="832157"/>
              <a:ext cx="980431" cy="665352"/>
            </a:xfrm>
            <a:custGeom>
              <a:avLst/>
              <a:gdLst/>
              <a:ahLst/>
              <a:cxnLst/>
              <a:rect l="l" t="t" r="r" b="b"/>
              <a:pathLst>
                <a:path w="28917" h="19624" extrusionOk="0">
                  <a:moveTo>
                    <a:pt x="3858" y="0"/>
                  </a:moveTo>
                  <a:lnTo>
                    <a:pt x="0" y="10853"/>
                  </a:lnTo>
                  <a:cubicBezTo>
                    <a:pt x="36" y="10889"/>
                    <a:pt x="72" y="10916"/>
                    <a:pt x="118" y="10934"/>
                  </a:cubicBezTo>
                  <a:lnTo>
                    <a:pt x="1452" y="11412"/>
                  </a:lnTo>
                  <a:lnTo>
                    <a:pt x="3390" y="5950"/>
                  </a:lnTo>
                  <a:lnTo>
                    <a:pt x="5328" y="496"/>
                  </a:lnTo>
                  <a:lnTo>
                    <a:pt x="3994" y="27"/>
                  </a:lnTo>
                  <a:cubicBezTo>
                    <a:pt x="3948" y="18"/>
                    <a:pt x="3903" y="9"/>
                    <a:pt x="3858" y="0"/>
                  </a:cubicBezTo>
                  <a:close/>
                  <a:moveTo>
                    <a:pt x="28061" y="8681"/>
                  </a:moveTo>
                  <a:lnTo>
                    <a:pt x="26150" y="14035"/>
                  </a:lnTo>
                  <a:lnTo>
                    <a:pt x="24275" y="19317"/>
                  </a:lnTo>
                  <a:lnTo>
                    <a:pt x="25140" y="19624"/>
                  </a:lnTo>
                  <a:lnTo>
                    <a:pt x="28917" y="8978"/>
                  </a:lnTo>
                  <a:lnTo>
                    <a:pt x="28061" y="8681"/>
                  </a:lnTo>
                  <a:close/>
                </a:path>
              </a:pathLst>
            </a:custGeom>
            <a:solidFill>
              <a:srgbClr val="AF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5248525" y="830292"/>
              <a:ext cx="225875" cy="369870"/>
            </a:xfrm>
            <a:custGeom>
              <a:avLst/>
              <a:gdLst/>
              <a:ahLst/>
              <a:cxnLst/>
              <a:rect l="l" t="t" r="r" b="b"/>
              <a:pathLst>
                <a:path w="6662" h="10909" extrusionOk="0">
                  <a:moveTo>
                    <a:pt x="5792" y="0"/>
                  </a:moveTo>
                  <a:cubicBezTo>
                    <a:pt x="3890" y="0"/>
                    <a:pt x="2470" y="856"/>
                    <a:pt x="1550" y="2561"/>
                  </a:cubicBezTo>
                  <a:cubicBezTo>
                    <a:pt x="1019" y="3553"/>
                    <a:pt x="640" y="4607"/>
                    <a:pt x="424" y="5743"/>
                  </a:cubicBezTo>
                  <a:cubicBezTo>
                    <a:pt x="0" y="7934"/>
                    <a:pt x="802" y="9655"/>
                    <a:pt x="2803" y="10908"/>
                  </a:cubicBezTo>
                  <a:lnTo>
                    <a:pt x="6661" y="55"/>
                  </a:lnTo>
                  <a:cubicBezTo>
                    <a:pt x="6361" y="18"/>
                    <a:pt x="6071" y="0"/>
                    <a:pt x="57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5250356" y="821375"/>
              <a:ext cx="1080993" cy="694544"/>
            </a:xfrm>
            <a:custGeom>
              <a:avLst/>
              <a:gdLst/>
              <a:ahLst/>
              <a:cxnLst/>
              <a:rect l="l" t="t" r="r" b="b"/>
              <a:pathLst>
                <a:path w="31883" h="20485" extrusionOk="0">
                  <a:moveTo>
                    <a:pt x="30903" y="9238"/>
                  </a:moveTo>
                  <a:lnTo>
                    <a:pt x="31425" y="9422"/>
                  </a:lnTo>
                  <a:lnTo>
                    <a:pt x="31425" y="9422"/>
                  </a:lnTo>
                  <a:cubicBezTo>
                    <a:pt x="31154" y="10260"/>
                    <a:pt x="30869" y="11089"/>
                    <a:pt x="30584" y="11910"/>
                  </a:cubicBezTo>
                  <a:cubicBezTo>
                    <a:pt x="30287" y="12803"/>
                    <a:pt x="29971" y="13686"/>
                    <a:pt x="29656" y="14578"/>
                  </a:cubicBezTo>
                  <a:lnTo>
                    <a:pt x="28700" y="17238"/>
                  </a:lnTo>
                  <a:cubicBezTo>
                    <a:pt x="28398" y="18060"/>
                    <a:pt x="28088" y="18875"/>
                    <a:pt x="27770" y="19697"/>
                  </a:cubicBezTo>
                  <a:lnTo>
                    <a:pt x="27770" y="19697"/>
                  </a:lnTo>
                  <a:lnTo>
                    <a:pt x="27262" y="19517"/>
                  </a:lnTo>
                  <a:lnTo>
                    <a:pt x="27262" y="19517"/>
                  </a:lnTo>
                  <a:cubicBezTo>
                    <a:pt x="27552" y="18623"/>
                    <a:pt x="27856" y="17736"/>
                    <a:pt x="28160" y="16841"/>
                  </a:cubicBezTo>
                  <a:cubicBezTo>
                    <a:pt x="28493" y="15894"/>
                    <a:pt x="28818" y="14948"/>
                    <a:pt x="29160" y="14002"/>
                  </a:cubicBezTo>
                  <a:cubicBezTo>
                    <a:pt x="29503" y="13055"/>
                    <a:pt x="29836" y="12109"/>
                    <a:pt x="30179" y="11171"/>
                  </a:cubicBezTo>
                  <a:cubicBezTo>
                    <a:pt x="30419" y="10523"/>
                    <a:pt x="30660" y="9880"/>
                    <a:pt x="30903" y="9238"/>
                  </a:cubicBezTo>
                  <a:close/>
                  <a:moveTo>
                    <a:pt x="5751" y="373"/>
                  </a:moveTo>
                  <a:cubicBezTo>
                    <a:pt x="6073" y="381"/>
                    <a:pt x="6404" y="417"/>
                    <a:pt x="6717" y="470"/>
                  </a:cubicBezTo>
                  <a:lnTo>
                    <a:pt x="6717" y="470"/>
                  </a:lnTo>
                  <a:cubicBezTo>
                    <a:pt x="6935" y="557"/>
                    <a:pt x="7145" y="636"/>
                    <a:pt x="7355" y="724"/>
                  </a:cubicBezTo>
                  <a:cubicBezTo>
                    <a:pt x="7581" y="814"/>
                    <a:pt x="7797" y="904"/>
                    <a:pt x="8013" y="994"/>
                  </a:cubicBezTo>
                  <a:cubicBezTo>
                    <a:pt x="8013" y="994"/>
                    <a:pt x="8013" y="1003"/>
                    <a:pt x="8013" y="1003"/>
                  </a:cubicBezTo>
                  <a:cubicBezTo>
                    <a:pt x="8033" y="1009"/>
                    <a:pt x="8052" y="1011"/>
                    <a:pt x="8071" y="1011"/>
                  </a:cubicBezTo>
                  <a:cubicBezTo>
                    <a:pt x="8152" y="1011"/>
                    <a:pt x="8228" y="966"/>
                    <a:pt x="8257" y="886"/>
                  </a:cubicBezTo>
                  <a:lnTo>
                    <a:pt x="8257" y="877"/>
                  </a:lnTo>
                  <a:lnTo>
                    <a:pt x="8414" y="444"/>
                  </a:lnTo>
                  <a:lnTo>
                    <a:pt x="8414" y="444"/>
                  </a:lnTo>
                  <a:cubicBezTo>
                    <a:pt x="10263" y="1072"/>
                    <a:pt x="12104" y="1701"/>
                    <a:pt x="13945" y="2347"/>
                  </a:cubicBezTo>
                  <a:cubicBezTo>
                    <a:pt x="15847" y="3005"/>
                    <a:pt x="17749" y="3672"/>
                    <a:pt x="19641" y="4339"/>
                  </a:cubicBezTo>
                  <a:lnTo>
                    <a:pt x="22490" y="5348"/>
                  </a:lnTo>
                  <a:lnTo>
                    <a:pt x="25329" y="6367"/>
                  </a:lnTo>
                  <a:cubicBezTo>
                    <a:pt x="27160" y="7029"/>
                    <a:pt x="28991" y="7701"/>
                    <a:pt x="30814" y="8396"/>
                  </a:cubicBezTo>
                  <a:lnTo>
                    <a:pt x="30814" y="8396"/>
                  </a:lnTo>
                  <a:cubicBezTo>
                    <a:pt x="30764" y="8551"/>
                    <a:pt x="30714" y="8705"/>
                    <a:pt x="30664" y="8859"/>
                  </a:cubicBezTo>
                  <a:lnTo>
                    <a:pt x="30664" y="8859"/>
                  </a:lnTo>
                  <a:cubicBezTo>
                    <a:pt x="30645" y="8878"/>
                    <a:pt x="30630" y="8901"/>
                    <a:pt x="30620" y="8927"/>
                  </a:cubicBezTo>
                  <a:cubicBezTo>
                    <a:pt x="30610" y="8958"/>
                    <a:pt x="30607" y="8990"/>
                    <a:pt x="30611" y="9019"/>
                  </a:cubicBezTo>
                  <a:lnTo>
                    <a:pt x="30611" y="9019"/>
                  </a:lnTo>
                  <a:cubicBezTo>
                    <a:pt x="30384" y="9706"/>
                    <a:pt x="30151" y="10391"/>
                    <a:pt x="29917" y="11072"/>
                  </a:cubicBezTo>
                  <a:cubicBezTo>
                    <a:pt x="29602" y="12027"/>
                    <a:pt x="29259" y="12974"/>
                    <a:pt x="28926" y="13920"/>
                  </a:cubicBezTo>
                  <a:cubicBezTo>
                    <a:pt x="28592" y="14867"/>
                    <a:pt x="28250" y="15804"/>
                    <a:pt x="27907" y="16751"/>
                  </a:cubicBezTo>
                  <a:cubicBezTo>
                    <a:pt x="27557" y="17694"/>
                    <a:pt x="27216" y="18628"/>
                    <a:pt x="26847" y="19562"/>
                  </a:cubicBezTo>
                  <a:lnTo>
                    <a:pt x="26847" y="19562"/>
                  </a:lnTo>
                  <a:cubicBezTo>
                    <a:pt x="26846" y="19565"/>
                    <a:pt x="26845" y="19569"/>
                    <a:pt x="26844" y="19572"/>
                  </a:cubicBezTo>
                  <a:lnTo>
                    <a:pt x="26841" y="19578"/>
                  </a:lnTo>
                  <a:lnTo>
                    <a:pt x="26841" y="19578"/>
                  </a:lnTo>
                  <a:cubicBezTo>
                    <a:pt x="26840" y="19580"/>
                    <a:pt x="26838" y="19581"/>
                    <a:pt x="26835" y="19581"/>
                  </a:cubicBezTo>
                  <a:cubicBezTo>
                    <a:pt x="26832" y="19592"/>
                    <a:pt x="26830" y="19603"/>
                    <a:pt x="26829" y="19614"/>
                  </a:cubicBezTo>
                  <a:lnTo>
                    <a:pt x="26829" y="19614"/>
                  </a:lnTo>
                  <a:lnTo>
                    <a:pt x="26673" y="20051"/>
                  </a:lnTo>
                  <a:lnTo>
                    <a:pt x="26673" y="20051"/>
                  </a:lnTo>
                  <a:cubicBezTo>
                    <a:pt x="24831" y="19414"/>
                    <a:pt x="22989" y="18785"/>
                    <a:pt x="21147" y="18148"/>
                  </a:cubicBezTo>
                  <a:lnTo>
                    <a:pt x="15450" y="16147"/>
                  </a:lnTo>
                  <a:lnTo>
                    <a:pt x="9753" y="14137"/>
                  </a:lnTo>
                  <a:cubicBezTo>
                    <a:pt x="7921" y="13474"/>
                    <a:pt x="6090" y="12811"/>
                    <a:pt x="4274" y="12091"/>
                  </a:cubicBezTo>
                  <a:lnTo>
                    <a:pt x="4274" y="12091"/>
                  </a:lnTo>
                  <a:lnTo>
                    <a:pt x="4381" y="11793"/>
                  </a:lnTo>
                  <a:cubicBezTo>
                    <a:pt x="4417" y="11694"/>
                    <a:pt x="4363" y="11586"/>
                    <a:pt x="4264" y="11550"/>
                  </a:cubicBezTo>
                  <a:cubicBezTo>
                    <a:pt x="3813" y="11397"/>
                    <a:pt x="3371" y="11252"/>
                    <a:pt x="2921" y="11099"/>
                  </a:cubicBezTo>
                  <a:lnTo>
                    <a:pt x="2921" y="11099"/>
                  </a:lnTo>
                  <a:lnTo>
                    <a:pt x="2957" y="11108"/>
                  </a:lnTo>
                  <a:cubicBezTo>
                    <a:pt x="2398" y="10784"/>
                    <a:pt x="1884" y="10378"/>
                    <a:pt x="1460" y="9891"/>
                  </a:cubicBezTo>
                  <a:cubicBezTo>
                    <a:pt x="1046" y="9404"/>
                    <a:pt x="739" y="8828"/>
                    <a:pt x="595" y="8215"/>
                  </a:cubicBezTo>
                  <a:cubicBezTo>
                    <a:pt x="442" y="7602"/>
                    <a:pt x="451" y="6962"/>
                    <a:pt x="550" y="6331"/>
                  </a:cubicBezTo>
                  <a:cubicBezTo>
                    <a:pt x="604" y="6015"/>
                    <a:pt x="685" y="5700"/>
                    <a:pt x="766" y="5393"/>
                  </a:cubicBezTo>
                  <a:cubicBezTo>
                    <a:pt x="856" y="5078"/>
                    <a:pt x="956" y="4771"/>
                    <a:pt x="1055" y="4465"/>
                  </a:cubicBezTo>
                  <a:cubicBezTo>
                    <a:pt x="1514" y="3266"/>
                    <a:pt x="2010" y="2022"/>
                    <a:pt x="3029" y="1211"/>
                  </a:cubicBezTo>
                  <a:cubicBezTo>
                    <a:pt x="3534" y="814"/>
                    <a:pt x="4147" y="562"/>
                    <a:pt x="4787" y="454"/>
                  </a:cubicBezTo>
                  <a:cubicBezTo>
                    <a:pt x="5102" y="391"/>
                    <a:pt x="5426" y="373"/>
                    <a:pt x="5751" y="373"/>
                  </a:cubicBezTo>
                  <a:close/>
                  <a:moveTo>
                    <a:pt x="8302" y="1"/>
                  </a:moveTo>
                  <a:cubicBezTo>
                    <a:pt x="8223" y="1"/>
                    <a:pt x="8150" y="51"/>
                    <a:pt x="8122" y="129"/>
                  </a:cubicBezTo>
                  <a:lnTo>
                    <a:pt x="8113" y="129"/>
                  </a:lnTo>
                  <a:lnTo>
                    <a:pt x="7956" y="581"/>
                  </a:lnTo>
                  <a:lnTo>
                    <a:pt x="7956" y="581"/>
                  </a:lnTo>
                  <a:cubicBezTo>
                    <a:pt x="7792" y="532"/>
                    <a:pt x="7628" y="479"/>
                    <a:pt x="7464" y="427"/>
                  </a:cubicBezTo>
                  <a:cubicBezTo>
                    <a:pt x="7238" y="363"/>
                    <a:pt x="7013" y="291"/>
                    <a:pt x="6788" y="219"/>
                  </a:cubicBezTo>
                  <a:lnTo>
                    <a:pt x="6779" y="219"/>
                  </a:lnTo>
                  <a:cubicBezTo>
                    <a:pt x="6779" y="210"/>
                    <a:pt x="6770" y="210"/>
                    <a:pt x="6761" y="210"/>
                  </a:cubicBezTo>
                  <a:cubicBezTo>
                    <a:pt x="6451" y="177"/>
                    <a:pt x="6140" y="157"/>
                    <a:pt x="5828" y="157"/>
                  </a:cubicBezTo>
                  <a:cubicBezTo>
                    <a:pt x="5468" y="157"/>
                    <a:pt x="5108" y="183"/>
                    <a:pt x="4750" y="246"/>
                  </a:cubicBezTo>
                  <a:cubicBezTo>
                    <a:pt x="4083" y="363"/>
                    <a:pt x="3434" y="616"/>
                    <a:pt x="2876" y="994"/>
                  </a:cubicBezTo>
                  <a:cubicBezTo>
                    <a:pt x="2299" y="1373"/>
                    <a:pt x="1821" y="1887"/>
                    <a:pt x="1442" y="2464"/>
                  </a:cubicBezTo>
                  <a:cubicBezTo>
                    <a:pt x="1253" y="2752"/>
                    <a:pt x="1100" y="3050"/>
                    <a:pt x="956" y="3347"/>
                  </a:cubicBezTo>
                  <a:cubicBezTo>
                    <a:pt x="802" y="3654"/>
                    <a:pt x="676" y="3969"/>
                    <a:pt x="568" y="4294"/>
                  </a:cubicBezTo>
                  <a:cubicBezTo>
                    <a:pt x="343" y="4934"/>
                    <a:pt x="171" y="5583"/>
                    <a:pt x="81" y="6268"/>
                  </a:cubicBezTo>
                  <a:cubicBezTo>
                    <a:pt x="0" y="6944"/>
                    <a:pt x="27" y="7647"/>
                    <a:pt x="225" y="8314"/>
                  </a:cubicBezTo>
                  <a:cubicBezTo>
                    <a:pt x="406" y="8981"/>
                    <a:pt x="766" y="9594"/>
                    <a:pt x="1208" y="10108"/>
                  </a:cubicBezTo>
                  <a:cubicBezTo>
                    <a:pt x="1659" y="10630"/>
                    <a:pt x="2209" y="11045"/>
                    <a:pt x="2776" y="11397"/>
                  </a:cubicBezTo>
                  <a:cubicBezTo>
                    <a:pt x="2785" y="11406"/>
                    <a:pt x="2794" y="11415"/>
                    <a:pt x="2803" y="11415"/>
                  </a:cubicBezTo>
                  <a:lnTo>
                    <a:pt x="2812" y="11415"/>
                  </a:lnTo>
                  <a:cubicBezTo>
                    <a:pt x="3194" y="11555"/>
                    <a:pt x="3575" y="11695"/>
                    <a:pt x="3957" y="11841"/>
                  </a:cubicBezTo>
                  <a:lnTo>
                    <a:pt x="3957" y="11841"/>
                  </a:lnTo>
                  <a:lnTo>
                    <a:pt x="3849" y="12136"/>
                  </a:lnTo>
                  <a:lnTo>
                    <a:pt x="3840" y="12154"/>
                  </a:lnTo>
                  <a:cubicBezTo>
                    <a:pt x="3813" y="12253"/>
                    <a:pt x="3867" y="12361"/>
                    <a:pt x="3966" y="12388"/>
                  </a:cubicBezTo>
                  <a:cubicBezTo>
                    <a:pt x="5886" y="12992"/>
                    <a:pt x="7788" y="13650"/>
                    <a:pt x="9690" y="14317"/>
                  </a:cubicBezTo>
                  <a:lnTo>
                    <a:pt x="15378" y="16345"/>
                  </a:lnTo>
                  <a:lnTo>
                    <a:pt x="21057" y="18400"/>
                  </a:lnTo>
                  <a:cubicBezTo>
                    <a:pt x="22950" y="19076"/>
                    <a:pt x="24833" y="19779"/>
                    <a:pt x="26726" y="20473"/>
                  </a:cubicBezTo>
                  <a:cubicBezTo>
                    <a:pt x="26747" y="20481"/>
                    <a:pt x="26769" y="20485"/>
                    <a:pt x="26791" y="20485"/>
                  </a:cubicBezTo>
                  <a:cubicBezTo>
                    <a:pt x="26871" y="20485"/>
                    <a:pt x="26950" y="20435"/>
                    <a:pt x="26979" y="20356"/>
                  </a:cubicBezTo>
                  <a:lnTo>
                    <a:pt x="27142" y="19880"/>
                  </a:lnTo>
                  <a:lnTo>
                    <a:pt x="27142" y="19880"/>
                  </a:lnTo>
                  <a:lnTo>
                    <a:pt x="27817" y="20122"/>
                  </a:lnTo>
                  <a:lnTo>
                    <a:pt x="27835" y="20131"/>
                  </a:lnTo>
                  <a:cubicBezTo>
                    <a:pt x="27852" y="20136"/>
                    <a:pt x="27869" y="20138"/>
                    <a:pt x="27886" y="20138"/>
                  </a:cubicBezTo>
                  <a:cubicBezTo>
                    <a:pt x="27967" y="20138"/>
                    <a:pt x="28040" y="20087"/>
                    <a:pt x="28069" y="20005"/>
                  </a:cubicBezTo>
                  <a:cubicBezTo>
                    <a:pt x="28358" y="19112"/>
                    <a:pt x="28655" y="18220"/>
                    <a:pt x="28962" y="17328"/>
                  </a:cubicBezTo>
                  <a:lnTo>
                    <a:pt x="29890" y="14660"/>
                  </a:lnTo>
                  <a:cubicBezTo>
                    <a:pt x="30215" y="13776"/>
                    <a:pt x="30530" y="12893"/>
                    <a:pt x="30855" y="12009"/>
                  </a:cubicBezTo>
                  <a:cubicBezTo>
                    <a:pt x="31179" y="11126"/>
                    <a:pt x="31504" y="10243"/>
                    <a:pt x="31846" y="9368"/>
                  </a:cubicBezTo>
                  <a:cubicBezTo>
                    <a:pt x="31846" y="9368"/>
                    <a:pt x="31846" y="9359"/>
                    <a:pt x="31846" y="9359"/>
                  </a:cubicBezTo>
                  <a:cubicBezTo>
                    <a:pt x="31882" y="9260"/>
                    <a:pt x="31837" y="9152"/>
                    <a:pt x="31738" y="9116"/>
                  </a:cubicBezTo>
                  <a:lnTo>
                    <a:pt x="31729" y="9116"/>
                  </a:lnTo>
                  <a:lnTo>
                    <a:pt x="31043" y="8870"/>
                  </a:lnTo>
                  <a:lnTo>
                    <a:pt x="31043" y="8870"/>
                  </a:lnTo>
                  <a:cubicBezTo>
                    <a:pt x="31109" y="8697"/>
                    <a:pt x="31176" y="8523"/>
                    <a:pt x="31242" y="8350"/>
                  </a:cubicBezTo>
                  <a:cubicBezTo>
                    <a:pt x="31242" y="8350"/>
                    <a:pt x="31242" y="8341"/>
                    <a:pt x="31242" y="8341"/>
                  </a:cubicBezTo>
                  <a:cubicBezTo>
                    <a:pt x="31278" y="8242"/>
                    <a:pt x="31224" y="8133"/>
                    <a:pt x="31125" y="8097"/>
                  </a:cubicBezTo>
                  <a:cubicBezTo>
                    <a:pt x="29214" y="7466"/>
                    <a:pt x="27303" y="6817"/>
                    <a:pt x="25410" y="6150"/>
                  </a:cubicBezTo>
                  <a:lnTo>
                    <a:pt x="22562" y="5150"/>
                  </a:lnTo>
                  <a:lnTo>
                    <a:pt x="19714" y="4131"/>
                  </a:lnTo>
                  <a:cubicBezTo>
                    <a:pt x="17821" y="3455"/>
                    <a:pt x="15928" y="2779"/>
                    <a:pt x="14035" y="2085"/>
                  </a:cubicBezTo>
                  <a:cubicBezTo>
                    <a:pt x="12142" y="1409"/>
                    <a:pt x="10258" y="706"/>
                    <a:pt x="8365" y="12"/>
                  </a:cubicBezTo>
                  <a:cubicBezTo>
                    <a:pt x="8344" y="4"/>
                    <a:pt x="8323" y="1"/>
                    <a:pt x="8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5385438" y="842193"/>
              <a:ext cx="146402" cy="383398"/>
            </a:xfrm>
            <a:custGeom>
              <a:avLst/>
              <a:gdLst/>
              <a:ahLst/>
              <a:cxnLst/>
              <a:rect l="l" t="t" r="r" b="b"/>
              <a:pathLst>
                <a:path w="4318" h="11308" extrusionOk="0">
                  <a:moveTo>
                    <a:pt x="4098" y="1"/>
                  </a:moveTo>
                  <a:cubicBezTo>
                    <a:pt x="4017" y="1"/>
                    <a:pt x="3941" y="57"/>
                    <a:pt x="3912" y="137"/>
                  </a:cubicBezTo>
                  <a:cubicBezTo>
                    <a:pt x="3624" y="1057"/>
                    <a:pt x="3299" y="1967"/>
                    <a:pt x="2984" y="2877"/>
                  </a:cubicBezTo>
                  <a:lnTo>
                    <a:pt x="2001" y="5609"/>
                  </a:lnTo>
                  <a:lnTo>
                    <a:pt x="1028" y="8331"/>
                  </a:lnTo>
                  <a:cubicBezTo>
                    <a:pt x="703" y="9241"/>
                    <a:pt x="361" y="10143"/>
                    <a:pt x="36" y="11053"/>
                  </a:cubicBezTo>
                  <a:cubicBezTo>
                    <a:pt x="0" y="11152"/>
                    <a:pt x="54" y="11269"/>
                    <a:pt x="154" y="11296"/>
                  </a:cubicBezTo>
                  <a:cubicBezTo>
                    <a:pt x="174" y="11304"/>
                    <a:pt x="196" y="11308"/>
                    <a:pt x="217" y="11308"/>
                  </a:cubicBezTo>
                  <a:cubicBezTo>
                    <a:pt x="295" y="11308"/>
                    <a:pt x="368" y="11257"/>
                    <a:pt x="397" y="11179"/>
                  </a:cubicBezTo>
                  <a:cubicBezTo>
                    <a:pt x="712" y="10269"/>
                    <a:pt x="1028" y="9358"/>
                    <a:pt x="1343" y="8448"/>
                  </a:cubicBezTo>
                  <a:lnTo>
                    <a:pt x="2308" y="5717"/>
                  </a:lnTo>
                  <a:lnTo>
                    <a:pt x="3272" y="2985"/>
                  </a:lnTo>
                  <a:cubicBezTo>
                    <a:pt x="3597" y="2075"/>
                    <a:pt x="3921" y="1165"/>
                    <a:pt x="4273" y="263"/>
                  </a:cubicBezTo>
                  <a:cubicBezTo>
                    <a:pt x="4282" y="263"/>
                    <a:pt x="4282" y="254"/>
                    <a:pt x="4282" y="254"/>
                  </a:cubicBezTo>
                  <a:cubicBezTo>
                    <a:pt x="4318" y="155"/>
                    <a:pt x="4255" y="47"/>
                    <a:pt x="4156" y="11"/>
                  </a:cubicBezTo>
                  <a:cubicBezTo>
                    <a:pt x="4136" y="4"/>
                    <a:pt x="4117" y="1"/>
                    <a:pt x="4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1093;p36">
            <a:extLst>
              <a:ext uri="{FF2B5EF4-FFF2-40B4-BE49-F238E27FC236}">
                <a16:creationId xmlns:a16="http://schemas.microsoft.com/office/drawing/2014/main" id="{F41DEFC3-AEB1-43DF-A6D9-CEF0DB55AAE6}"/>
              </a:ext>
            </a:extLst>
          </p:cNvPr>
          <p:cNvSpPr txBox="1">
            <a:spLocks/>
          </p:cNvSpPr>
          <p:nvPr/>
        </p:nvSpPr>
        <p:spPr>
          <a:xfrm>
            <a:off x="5114190" y="549125"/>
            <a:ext cx="25062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Homework:</a:t>
            </a:r>
          </a:p>
        </p:txBody>
      </p:sp>
      <p:sp>
        <p:nvSpPr>
          <p:cNvPr id="44" name="Google Shape;1091;p36">
            <a:extLst>
              <a:ext uri="{FF2B5EF4-FFF2-40B4-BE49-F238E27FC236}">
                <a16:creationId xmlns:a16="http://schemas.microsoft.com/office/drawing/2014/main" id="{64694C88-5547-4335-B5C1-5AF53584B98D}"/>
              </a:ext>
            </a:extLst>
          </p:cNvPr>
          <p:cNvSpPr txBox="1">
            <a:spLocks/>
          </p:cNvSpPr>
          <p:nvPr/>
        </p:nvSpPr>
        <p:spPr>
          <a:xfrm>
            <a:off x="5186290" y="910454"/>
            <a:ext cx="4310848" cy="109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285750" indent="-285750" algn="l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r>
              <a:rPr lang="en-US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the phonics.</a:t>
            </a:r>
          </a:p>
          <a:p>
            <a:pPr marL="285750" indent="-285750" algn="l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r>
              <a:rPr lang="en-US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exercise 5 in Student’s book.</a:t>
            </a:r>
          </a:p>
          <a:p>
            <a:pPr marL="285750" indent="-285750" algn="l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r>
              <a:rPr lang="en-US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WB (SBT): part A-1,2 (page 24)</a:t>
            </a:r>
          </a:p>
          <a:p>
            <a:pPr marL="0" indent="0" algn="l">
              <a:lnSpc>
                <a:spcPct val="100000"/>
              </a:lnSpc>
              <a:spcAft>
                <a:spcPts val="1600"/>
              </a:spcAft>
              <a:buNone/>
            </a:pPr>
            <a:r>
              <a:rPr lang="en-US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D00E05B6-BD24-4846-9D24-1FB2A933F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202174"/>
              </p:ext>
            </p:extLst>
          </p:nvPr>
        </p:nvGraphicFramePr>
        <p:xfrm>
          <a:off x="294066" y="2728129"/>
          <a:ext cx="3485983" cy="1273606"/>
        </p:xfrm>
        <a:graphic>
          <a:graphicData uri="http://schemas.openxmlformats.org/drawingml/2006/table">
            <a:tbl>
              <a:tblPr firstRow="1" bandRow="1"/>
              <a:tblGrid>
                <a:gridCol w="1760532">
                  <a:extLst>
                    <a:ext uri="{9D8B030D-6E8A-4147-A177-3AD203B41FA5}">
                      <a16:colId xmlns:a16="http://schemas.microsoft.com/office/drawing/2014/main" val="1495775686"/>
                    </a:ext>
                  </a:extLst>
                </a:gridCol>
                <a:gridCol w="1725451">
                  <a:extLst>
                    <a:ext uri="{9D8B030D-6E8A-4147-A177-3AD203B41FA5}">
                      <a16:colId xmlns:a16="http://schemas.microsoft.com/office/drawing/2014/main" val="1903190109"/>
                    </a:ext>
                  </a:extLst>
                </a:gridCol>
              </a:tblGrid>
              <a:tr h="668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school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180938"/>
                  </a:ext>
                </a:extLst>
              </a:tr>
              <a:tr h="6055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street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469482"/>
                  </a:ext>
                </a:extLst>
              </a:tr>
            </a:tbl>
          </a:graphicData>
        </a:graphic>
      </p:graphicFrame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E538593E-8B69-4602-B73D-53DD7C26A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610309"/>
              </p:ext>
            </p:extLst>
          </p:nvPr>
        </p:nvGraphicFramePr>
        <p:xfrm>
          <a:off x="279793" y="4010213"/>
          <a:ext cx="3485983" cy="544756"/>
        </p:xfrm>
        <a:graphic>
          <a:graphicData uri="http://schemas.openxmlformats.org/drawingml/2006/table">
            <a:tbl>
              <a:tblPr firstRow="1" bandRow="1"/>
              <a:tblGrid>
                <a:gridCol w="1760532">
                  <a:extLst>
                    <a:ext uri="{9D8B030D-6E8A-4147-A177-3AD203B41FA5}">
                      <a16:colId xmlns:a16="http://schemas.microsoft.com/office/drawing/2014/main" val="1495775686"/>
                    </a:ext>
                  </a:extLst>
                </a:gridCol>
                <a:gridCol w="1725451">
                  <a:extLst>
                    <a:ext uri="{9D8B030D-6E8A-4147-A177-3AD203B41FA5}">
                      <a16:colId xmlns:a16="http://schemas.microsoft.com/office/drawing/2014/main" val="1903190109"/>
                    </a:ext>
                  </a:extLst>
                </a:gridCol>
              </a:tblGrid>
              <a:tr h="54475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skipping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180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581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76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463700" cy="12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054" name="Google Shape;1054;p76"/>
          <p:cNvSpPr txBox="1">
            <a:spLocks noGrp="1"/>
          </p:cNvSpPr>
          <p:nvPr>
            <p:ph type="subTitle" idx="1"/>
          </p:nvPr>
        </p:nvSpPr>
        <p:spPr>
          <a:xfrm>
            <a:off x="783824" y="1649400"/>
            <a:ext cx="2674800" cy="14144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questions?</a:t>
            </a:r>
            <a:endParaRPr dirty="0"/>
          </a:p>
        </p:txBody>
      </p:sp>
      <p:sp>
        <p:nvSpPr>
          <p:cNvPr id="1055" name="Google Shape;1055;p76"/>
          <p:cNvSpPr txBox="1"/>
          <p:nvPr/>
        </p:nvSpPr>
        <p:spPr>
          <a:xfrm>
            <a:off x="715100" y="4346600"/>
            <a:ext cx="33102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Please keep this slide for attribution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56" name="Google Shape;1056;p76"/>
          <p:cNvGrpSpPr/>
          <p:nvPr/>
        </p:nvGrpSpPr>
        <p:grpSpPr>
          <a:xfrm>
            <a:off x="867492" y="3224565"/>
            <a:ext cx="356865" cy="356865"/>
            <a:chOff x="3018717" y="3817357"/>
            <a:chExt cx="356865" cy="356865"/>
          </a:xfrm>
        </p:grpSpPr>
        <p:sp>
          <p:nvSpPr>
            <p:cNvPr id="1057" name="Google Shape;1057;p76"/>
            <p:cNvSpPr/>
            <p:nvPr/>
          </p:nvSpPr>
          <p:spPr>
            <a:xfrm>
              <a:off x="30187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6"/>
            <p:cNvSpPr/>
            <p:nvPr/>
          </p:nvSpPr>
          <p:spPr>
            <a:xfrm>
              <a:off x="30807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" name="Google Shape;1059;p76"/>
          <p:cNvGrpSpPr/>
          <p:nvPr/>
        </p:nvGrpSpPr>
        <p:grpSpPr>
          <a:xfrm>
            <a:off x="1315925" y="3224565"/>
            <a:ext cx="356865" cy="356498"/>
            <a:chOff x="3467150" y="3817357"/>
            <a:chExt cx="356865" cy="356498"/>
          </a:xfrm>
        </p:grpSpPr>
        <p:sp>
          <p:nvSpPr>
            <p:cNvPr id="1060" name="Google Shape;1060;p76"/>
            <p:cNvSpPr/>
            <p:nvPr/>
          </p:nvSpPr>
          <p:spPr>
            <a:xfrm>
              <a:off x="3467150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6"/>
            <p:cNvSpPr/>
            <p:nvPr/>
          </p:nvSpPr>
          <p:spPr>
            <a:xfrm>
              <a:off x="3531482" y="3881296"/>
              <a:ext cx="228595" cy="228595"/>
            </a:xfrm>
            <a:custGeom>
              <a:avLst/>
              <a:gdLst/>
              <a:ahLst/>
              <a:cxnLst/>
              <a:rect l="l" t="t" r="r" b="b"/>
              <a:pathLst>
                <a:path w="8720" h="8720" extrusionOk="0">
                  <a:moveTo>
                    <a:pt x="6886" y="448"/>
                  </a:moveTo>
                  <a:cubicBezTo>
                    <a:pt x="7651" y="448"/>
                    <a:pt x="8272" y="1069"/>
                    <a:pt x="8272" y="1834"/>
                  </a:cubicBezTo>
                  <a:lnTo>
                    <a:pt x="8272" y="6872"/>
                  </a:lnTo>
                  <a:lnTo>
                    <a:pt x="8272" y="6886"/>
                  </a:lnTo>
                  <a:cubicBezTo>
                    <a:pt x="8272" y="7652"/>
                    <a:pt x="7651" y="8272"/>
                    <a:pt x="6872" y="8272"/>
                  </a:cubicBezTo>
                  <a:lnTo>
                    <a:pt x="1848" y="8272"/>
                  </a:lnTo>
                  <a:cubicBezTo>
                    <a:pt x="1069" y="8272"/>
                    <a:pt x="448" y="7652"/>
                    <a:pt x="448" y="6886"/>
                  </a:cubicBezTo>
                  <a:lnTo>
                    <a:pt x="448" y="1834"/>
                  </a:lnTo>
                  <a:cubicBezTo>
                    <a:pt x="448" y="1069"/>
                    <a:pt x="1069" y="448"/>
                    <a:pt x="1848" y="448"/>
                  </a:cubicBezTo>
                  <a:close/>
                  <a:moveTo>
                    <a:pt x="1848" y="1"/>
                  </a:moveTo>
                  <a:cubicBezTo>
                    <a:pt x="823" y="1"/>
                    <a:pt x="0" y="824"/>
                    <a:pt x="0" y="1834"/>
                  </a:cubicBezTo>
                  <a:lnTo>
                    <a:pt x="0" y="6872"/>
                  </a:lnTo>
                  <a:cubicBezTo>
                    <a:pt x="0" y="7897"/>
                    <a:pt x="823" y="8720"/>
                    <a:pt x="1848" y="8720"/>
                  </a:cubicBezTo>
                  <a:lnTo>
                    <a:pt x="6886" y="8720"/>
                  </a:lnTo>
                  <a:cubicBezTo>
                    <a:pt x="7897" y="8720"/>
                    <a:pt x="8719" y="7897"/>
                    <a:pt x="8719" y="6886"/>
                  </a:cubicBezTo>
                  <a:lnTo>
                    <a:pt x="8719" y="1834"/>
                  </a:lnTo>
                  <a:cubicBezTo>
                    <a:pt x="8719" y="824"/>
                    <a:pt x="7897" y="1"/>
                    <a:pt x="687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6"/>
            <p:cNvSpPr/>
            <p:nvPr/>
          </p:nvSpPr>
          <p:spPr>
            <a:xfrm>
              <a:off x="3565168" y="3935430"/>
              <a:ext cx="140408" cy="120274"/>
            </a:xfrm>
            <a:custGeom>
              <a:avLst/>
              <a:gdLst/>
              <a:ahLst/>
              <a:cxnLst/>
              <a:rect l="l" t="t" r="r" b="b"/>
              <a:pathLst>
                <a:path w="5356" h="4588" extrusionOk="0">
                  <a:moveTo>
                    <a:pt x="3063" y="447"/>
                  </a:moveTo>
                  <a:cubicBezTo>
                    <a:pt x="4013" y="447"/>
                    <a:pt x="4923" y="1183"/>
                    <a:pt x="4923" y="2295"/>
                  </a:cubicBezTo>
                  <a:cubicBezTo>
                    <a:pt x="4908" y="3320"/>
                    <a:pt x="4085" y="4143"/>
                    <a:pt x="3075" y="4143"/>
                  </a:cubicBezTo>
                  <a:cubicBezTo>
                    <a:pt x="1429" y="4143"/>
                    <a:pt x="592" y="2151"/>
                    <a:pt x="1761" y="996"/>
                  </a:cubicBezTo>
                  <a:cubicBezTo>
                    <a:pt x="2140" y="617"/>
                    <a:pt x="2606" y="447"/>
                    <a:pt x="3063" y="447"/>
                  </a:cubicBezTo>
                  <a:close/>
                  <a:moveTo>
                    <a:pt x="3075" y="0"/>
                  </a:moveTo>
                  <a:cubicBezTo>
                    <a:pt x="1025" y="0"/>
                    <a:pt x="0" y="2468"/>
                    <a:pt x="1444" y="3912"/>
                  </a:cubicBezTo>
                  <a:cubicBezTo>
                    <a:pt x="1910" y="4379"/>
                    <a:pt x="2484" y="4587"/>
                    <a:pt x="3047" y="4587"/>
                  </a:cubicBezTo>
                  <a:cubicBezTo>
                    <a:pt x="4225" y="4587"/>
                    <a:pt x="5356" y="3673"/>
                    <a:pt x="5356" y="2295"/>
                  </a:cubicBezTo>
                  <a:cubicBezTo>
                    <a:pt x="5356" y="1025"/>
                    <a:pt x="4331" y="0"/>
                    <a:pt x="307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6"/>
            <p:cNvSpPr/>
            <p:nvPr/>
          </p:nvSpPr>
          <p:spPr>
            <a:xfrm>
              <a:off x="3691918" y="3910447"/>
              <a:ext cx="31065" cy="31039"/>
            </a:xfrm>
            <a:custGeom>
              <a:avLst/>
              <a:gdLst/>
              <a:ahLst/>
              <a:cxnLst/>
              <a:rect l="l" t="t" r="r" b="b"/>
              <a:pathLst>
                <a:path w="1185" h="1184" extrusionOk="0">
                  <a:moveTo>
                    <a:pt x="593" y="0"/>
                  </a:moveTo>
                  <a:cubicBezTo>
                    <a:pt x="275" y="0"/>
                    <a:pt x="1" y="260"/>
                    <a:pt x="1" y="592"/>
                  </a:cubicBezTo>
                  <a:cubicBezTo>
                    <a:pt x="1" y="910"/>
                    <a:pt x="275" y="1184"/>
                    <a:pt x="593" y="1184"/>
                  </a:cubicBezTo>
                  <a:cubicBezTo>
                    <a:pt x="925" y="1184"/>
                    <a:pt x="1185" y="910"/>
                    <a:pt x="1185" y="592"/>
                  </a:cubicBezTo>
                  <a:cubicBezTo>
                    <a:pt x="1185" y="260"/>
                    <a:pt x="925" y="0"/>
                    <a:pt x="5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76"/>
          <p:cNvGrpSpPr/>
          <p:nvPr/>
        </p:nvGrpSpPr>
        <p:grpSpPr>
          <a:xfrm>
            <a:off x="1764359" y="3224565"/>
            <a:ext cx="356865" cy="356498"/>
            <a:chOff x="3915584" y="3817357"/>
            <a:chExt cx="356865" cy="356498"/>
          </a:xfrm>
        </p:grpSpPr>
        <p:sp>
          <p:nvSpPr>
            <p:cNvPr id="1065" name="Google Shape;1065;p76"/>
            <p:cNvSpPr/>
            <p:nvPr/>
          </p:nvSpPr>
          <p:spPr>
            <a:xfrm>
              <a:off x="39155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6"/>
            <p:cNvSpPr/>
            <p:nvPr/>
          </p:nvSpPr>
          <p:spPr>
            <a:xfrm>
              <a:off x="40007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6"/>
            <p:cNvSpPr/>
            <p:nvPr/>
          </p:nvSpPr>
          <p:spPr>
            <a:xfrm>
              <a:off x="39848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6"/>
            <p:cNvSpPr/>
            <p:nvPr/>
          </p:nvSpPr>
          <p:spPr>
            <a:xfrm>
              <a:off x="40783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76"/>
          <p:cNvGrpSpPr/>
          <p:nvPr/>
        </p:nvGrpSpPr>
        <p:grpSpPr>
          <a:xfrm>
            <a:off x="2213160" y="3224565"/>
            <a:ext cx="356498" cy="356498"/>
            <a:chOff x="4364385" y="3817357"/>
            <a:chExt cx="356498" cy="356498"/>
          </a:xfrm>
        </p:grpSpPr>
        <p:sp>
          <p:nvSpPr>
            <p:cNvPr id="1070" name="Google Shape;1070;p76"/>
            <p:cNvSpPr/>
            <p:nvPr/>
          </p:nvSpPr>
          <p:spPr>
            <a:xfrm>
              <a:off x="4364385" y="3817357"/>
              <a:ext cx="356498" cy="356498"/>
            </a:xfrm>
            <a:custGeom>
              <a:avLst/>
              <a:gdLst/>
              <a:ahLst/>
              <a:cxnLst/>
              <a:rect l="l" t="t" r="r" b="b"/>
              <a:pathLst>
                <a:path w="13599" h="13599" extrusionOk="0">
                  <a:moveTo>
                    <a:pt x="6800" y="0"/>
                  </a:moveTo>
                  <a:cubicBezTo>
                    <a:pt x="3047" y="0"/>
                    <a:pt x="1" y="3046"/>
                    <a:pt x="1" y="6799"/>
                  </a:cubicBezTo>
                  <a:cubicBezTo>
                    <a:pt x="1" y="10552"/>
                    <a:pt x="3047" y="13598"/>
                    <a:pt x="6800" y="13598"/>
                  </a:cubicBezTo>
                  <a:cubicBezTo>
                    <a:pt x="10553" y="13598"/>
                    <a:pt x="13599" y="10552"/>
                    <a:pt x="13599" y="6799"/>
                  </a:cubicBezTo>
                  <a:cubicBezTo>
                    <a:pt x="13599" y="3046"/>
                    <a:pt x="10553" y="0"/>
                    <a:pt x="680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6"/>
            <p:cNvSpPr/>
            <p:nvPr/>
          </p:nvSpPr>
          <p:spPr>
            <a:xfrm>
              <a:off x="4440461" y="3909555"/>
              <a:ext cx="227756" cy="187463"/>
            </a:xfrm>
            <a:custGeom>
              <a:avLst/>
              <a:gdLst/>
              <a:ahLst/>
              <a:cxnLst/>
              <a:rect l="l" t="t" r="r" b="b"/>
              <a:pathLst>
                <a:path w="8688" h="7151" extrusionOk="0">
                  <a:moveTo>
                    <a:pt x="5678" y="0"/>
                  </a:moveTo>
                  <a:cubicBezTo>
                    <a:pt x="4639" y="0"/>
                    <a:pt x="3643" y="810"/>
                    <a:pt x="3652" y="2026"/>
                  </a:cubicBezTo>
                  <a:lnTo>
                    <a:pt x="3652" y="2070"/>
                  </a:lnTo>
                  <a:lnTo>
                    <a:pt x="3551" y="2070"/>
                  </a:lnTo>
                  <a:cubicBezTo>
                    <a:pt x="3219" y="2012"/>
                    <a:pt x="2887" y="1940"/>
                    <a:pt x="2570" y="1839"/>
                  </a:cubicBezTo>
                  <a:cubicBezTo>
                    <a:pt x="1819" y="1579"/>
                    <a:pt x="1155" y="1160"/>
                    <a:pt x="592" y="612"/>
                  </a:cubicBezTo>
                  <a:lnTo>
                    <a:pt x="390" y="410"/>
                  </a:lnTo>
                  <a:cubicBezTo>
                    <a:pt x="375" y="395"/>
                    <a:pt x="358" y="388"/>
                    <a:pt x="342" y="388"/>
                  </a:cubicBezTo>
                  <a:cubicBezTo>
                    <a:pt x="312" y="388"/>
                    <a:pt x="284" y="410"/>
                    <a:pt x="275" y="438"/>
                  </a:cubicBezTo>
                  <a:lnTo>
                    <a:pt x="202" y="727"/>
                  </a:lnTo>
                  <a:cubicBezTo>
                    <a:pt x="0" y="1492"/>
                    <a:pt x="318" y="2301"/>
                    <a:pt x="982" y="2734"/>
                  </a:cubicBezTo>
                  <a:cubicBezTo>
                    <a:pt x="852" y="2734"/>
                    <a:pt x="708" y="2719"/>
                    <a:pt x="578" y="2690"/>
                  </a:cubicBezTo>
                  <a:lnTo>
                    <a:pt x="332" y="2633"/>
                  </a:lnTo>
                  <a:cubicBezTo>
                    <a:pt x="327" y="2631"/>
                    <a:pt x="321" y="2630"/>
                    <a:pt x="315" y="2630"/>
                  </a:cubicBezTo>
                  <a:cubicBezTo>
                    <a:pt x="278" y="2630"/>
                    <a:pt x="246" y="2667"/>
                    <a:pt x="246" y="2705"/>
                  </a:cubicBezTo>
                  <a:lnTo>
                    <a:pt x="289" y="2950"/>
                  </a:lnTo>
                  <a:cubicBezTo>
                    <a:pt x="390" y="3513"/>
                    <a:pt x="751" y="3990"/>
                    <a:pt x="1256" y="4221"/>
                  </a:cubicBezTo>
                  <a:cubicBezTo>
                    <a:pt x="1314" y="4249"/>
                    <a:pt x="1299" y="4336"/>
                    <a:pt x="1242" y="4350"/>
                  </a:cubicBezTo>
                  <a:lnTo>
                    <a:pt x="967" y="4350"/>
                  </a:lnTo>
                  <a:cubicBezTo>
                    <a:pt x="910" y="4365"/>
                    <a:pt x="881" y="4408"/>
                    <a:pt x="910" y="4452"/>
                  </a:cubicBezTo>
                  <a:lnTo>
                    <a:pt x="1040" y="4697"/>
                  </a:lnTo>
                  <a:cubicBezTo>
                    <a:pt x="1314" y="5173"/>
                    <a:pt x="1790" y="5491"/>
                    <a:pt x="2324" y="5563"/>
                  </a:cubicBezTo>
                  <a:cubicBezTo>
                    <a:pt x="2382" y="5577"/>
                    <a:pt x="2397" y="5650"/>
                    <a:pt x="2353" y="5693"/>
                  </a:cubicBezTo>
                  <a:cubicBezTo>
                    <a:pt x="1891" y="6025"/>
                    <a:pt x="1357" y="6256"/>
                    <a:pt x="794" y="6357"/>
                  </a:cubicBezTo>
                  <a:lnTo>
                    <a:pt x="188" y="6458"/>
                  </a:lnTo>
                  <a:cubicBezTo>
                    <a:pt x="116" y="6472"/>
                    <a:pt x="116" y="6559"/>
                    <a:pt x="174" y="6588"/>
                  </a:cubicBezTo>
                  <a:lnTo>
                    <a:pt x="751" y="6804"/>
                  </a:lnTo>
                  <a:cubicBezTo>
                    <a:pt x="1328" y="7035"/>
                    <a:pt x="1949" y="7151"/>
                    <a:pt x="2570" y="7151"/>
                  </a:cubicBezTo>
                  <a:cubicBezTo>
                    <a:pt x="5385" y="7136"/>
                    <a:pt x="7680" y="4870"/>
                    <a:pt x="7694" y="2055"/>
                  </a:cubicBezTo>
                  <a:lnTo>
                    <a:pt x="7694" y="2026"/>
                  </a:lnTo>
                  <a:lnTo>
                    <a:pt x="7694" y="1983"/>
                  </a:lnTo>
                  <a:lnTo>
                    <a:pt x="7694" y="1969"/>
                  </a:lnTo>
                  <a:cubicBezTo>
                    <a:pt x="7896" y="1839"/>
                    <a:pt x="8070" y="1680"/>
                    <a:pt x="8243" y="1507"/>
                  </a:cubicBezTo>
                  <a:lnTo>
                    <a:pt x="8647" y="1088"/>
                  </a:lnTo>
                  <a:cubicBezTo>
                    <a:pt x="8687" y="1048"/>
                    <a:pt x="8653" y="971"/>
                    <a:pt x="8591" y="971"/>
                  </a:cubicBezTo>
                  <a:cubicBezTo>
                    <a:pt x="8586" y="971"/>
                    <a:pt x="8580" y="971"/>
                    <a:pt x="8575" y="973"/>
                  </a:cubicBezTo>
                  <a:lnTo>
                    <a:pt x="8012" y="1117"/>
                  </a:lnTo>
                  <a:lnTo>
                    <a:pt x="7824" y="1146"/>
                  </a:lnTo>
                  <a:cubicBezTo>
                    <a:pt x="7820" y="1147"/>
                    <a:pt x="7816" y="1147"/>
                    <a:pt x="7812" y="1147"/>
                  </a:cubicBezTo>
                  <a:cubicBezTo>
                    <a:pt x="7761" y="1147"/>
                    <a:pt x="7728" y="1070"/>
                    <a:pt x="7781" y="1030"/>
                  </a:cubicBezTo>
                  <a:cubicBezTo>
                    <a:pt x="7839" y="973"/>
                    <a:pt x="7896" y="915"/>
                    <a:pt x="7954" y="857"/>
                  </a:cubicBezTo>
                  <a:lnTo>
                    <a:pt x="8402" y="366"/>
                  </a:lnTo>
                  <a:cubicBezTo>
                    <a:pt x="8439" y="329"/>
                    <a:pt x="8401" y="259"/>
                    <a:pt x="8353" y="259"/>
                  </a:cubicBezTo>
                  <a:cubicBezTo>
                    <a:pt x="8346" y="259"/>
                    <a:pt x="8338" y="261"/>
                    <a:pt x="8330" y="265"/>
                  </a:cubicBezTo>
                  <a:lnTo>
                    <a:pt x="7709" y="467"/>
                  </a:lnTo>
                  <a:cubicBezTo>
                    <a:pt x="7521" y="525"/>
                    <a:pt x="7334" y="583"/>
                    <a:pt x="7131" y="612"/>
                  </a:cubicBezTo>
                  <a:cubicBezTo>
                    <a:pt x="7117" y="612"/>
                    <a:pt x="7088" y="597"/>
                    <a:pt x="7074" y="583"/>
                  </a:cubicBezTo>
                  <a:cubicBezTo>
                    <a:pt x="6667" y="180"/>
                    <a:pt x="6168" y="0"/>
                    <a:pt x="567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87BED47-478E-45F3-9561-F65744D05C8D}"/>
              </a:ext>
            </a:extLst>
          </p:cNvPr>
          <p:cNvSpPr/>
          <p:nvPr/>
        </p:nvSpPr>
        <p:spPr>
          <a:xfrm>
            <a:off x="715100" y="3779520"/>
            <a:ext cx="3178720" cy="9601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4"/>
          <p:cNvSpPr txBox="1">
            <a:spLocks noGrp="1"/>
          </p:cNvSpPr>
          <p:nvPr>
            <p:ph type="title"/>
          </p:nvPr>
        </p:nvSpPr>
        <p:spPr>
          <a:xfrm>
            <a:off x="1523823" y="1845385"/>
            <a:ext cx="2156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469" name="Google Shape;469;p44"/>
          <p:cNvSpPr txBox="1">
            <a:spLocks noGrp="1"/>
          </p:cNvSpPr>
          <p:nvPr>
            <p:ph type="title" idx="2"/>
          </p:nvPr>
        </p:nvSpPr>
        <p:spPr>
          <a:xfrm>
            <a:off x="2203923" y="1245641"/>
            <a:ext cx="796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71" name="Google Shape;471;p44"/>
          <p:cNvSpPr txBox="1">
            <a:spLocks noGrp="1"/>
          </p:cNvSpPr>
          <p:nvPr>
            <p:ph type="title" idx="3"/>
          </p:nvPr>
        </p:nvSpPr>
        <p:spPr>
          <a:xfrm>
            <a:off x="2646000" y="535000"/>
            <a:ext cx="3852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72" name="Google Shape;472;p44"/>
          <p:cNvSpPr txBox="1">
            <a:spLocks noGrp="1"/>
          </p:cNvSpPr>
          <p:nvPr>
            <p:ph type="title" idx="4"/>
          </p:nvPr>
        </p:nvSpPr>
        <p:spPr>
          <a:xfrm>
            <a:off x="5211873" y="1826247"/>
            <a:ext cx="2941383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Phonics</a:t>
            </a:r>
            <a:endParaRPr dirty="0"/>
          </a:p>
        </p:txBody>
      </p:sp>
      <p:sp>
        <p:nvSpPr>
          <p:cNvPr id="473" name="Google Shape;473;p44"/>
          <p:cNvSpPr txBox="1">
            <a:spLocks noGrp="1"/>
          </p:cNvSpPr>
          <p:nvPr>
            <p:ph type="title" idx="5"/>
          </p:nvPr>
        </p:nvSpPr>
        <p:spPr>
          <a:xfrm>
            <a:off x="6143577" y="1245641"/>
            <a:ext cx="796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5" name="Google Shape;475;p44"/>
          <p:cNvSpPr txBox="1">
            <a:spLocks noGrp="1"/>
          </p:cNvSpPr>
          <p:nvPr>
            <p:ph type="title" idx="7"/>
          </p:nvPr>
        </p:nvSpPr>
        <p:spPr>
          <a:xfrm>
            <a:off x="843725" y="3658932"/>
            <a:ext cx="2156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476" name="Google Shape;476;p44"/>
          <p:cNvSpPr txBox="1">
            <a:spLocks noGrp="1"/>
          </p:cNvSpPr>
          <p:nvPr>
            <p:ph type="title" idx="8"/>
          </p:nvPr>
        </p:nvSpPr>
        <p:spPr>
          <a:xfrm>
            <a:off x="1523825" y="3059188"/>
            <a:ext cx="796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78" name="Google Shape;478;p44"/>
          <p:cNvSpPr txBox="1">
            <a:spLocks noGrp="1"/>
          </p:cNvSpPr>
          <p:nvPr>
            <p:ph type="title" idx="13"/>
          </p:nvPr>
        </p:nvSpPr>
        <p:spPr>
          <a:xfrm>
            <a:off x="6002465" y="3652588"/>
            <a:ext cx="2156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Homelink</a:t>
            </a:r>
            <a:endParaRPr dirty="0"/>
          </a:p>
        </p:txBody>
      </p:sp>
      <p:sp>
        <p:nvSpPr>
          <p:cNvPr id="479" name="Google Shape;479;p44"/>
          <p:cNvSpPr txBox="1">
            <a:spLocks noGrp="1"/>
          </p:cNvSpPr>
          <p:nvPr>
            <p:ph type="title" idx="14"/>
          </p:nvPr>
        </p:nvSpPr>
        <p:spPr>
          <a:xfrm>
            <a:off x="6682565" y="3059188"/>
            <a:ext cx="796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/>
      <p:bldP spid="472" grpId="0"/>
      <p:bldP spid="475" grpId="0"/>
      <p:bldP spid="4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6"/>
          <p:cNvSpPr txBox="1">
            <a:spLocks noGrp="1"/>
          </p:cNvSpPr>
          <p:nvPr>
            <p:ph type="title"/>
          </p:nvPr>
        </p:nvSpPr>
        <p:spPr>
          <a:xfrm>
            <a:off x="2590200" y="2641350"/>
            <a:ext cx="3963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up!</a:t>
            </a:r>
            <a:endParaRPr dirty="0"/>
          </a:p>
        </p:txBody>
      </p:sp>
      <p:sp>
        <p:nvSpPr>
          <p:cNvPr id="495" name="Google Shape;495;p46"/>
          <p:cNvSpPr txBox="1">
            <a:spLocks noGrp="1"/>
          </p:cNvSpPr>
          <p:nvPr>
            <p:ph type="title" idx="2"/>
          </p:nvPr>
        </p:nvSpPr>
        <p:spPr>
          <a:xfrm>
            <a:off x="3365850" y="1121975"/>
            <a:ext cx="2412300" cy="13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2475890" y="4499939"/>
            <a:ext cx="2498417" cy="49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539552" y="0"/>
            <a:ext cx="457200" cy="4572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/>
          <a:srcRect l="24328" t="25908" r="7812" b="27134"/>
          <a:stretch/>
        </p:blipFill>
        <p:spPr>
          <a:xfrm>
            <a:off x="0" y="-28575"/>
            <a:ext cx="9144000" cy="52863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307" y="1353492"/>
            <a:ext cx="2885182" cy="253310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297" y="3412041"/>
            <a:ext cx="4485521" cy="1586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26" y="429484"/>
            <a:ext cx="4906181" cy="3840813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5552316" y="3049748"/>
            <a:ext cx="2067684" cy="685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15016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488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1488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1988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488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2988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3238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Mspham0936082789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" name="team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293" y="164148"/>
            <a:ext cx="1403726" cy="923624"/>
          </a:xfrm>
          <a:prstGeom prst="rect">
            <a:avLst/>
          </a:prstGeom>
        </p:spPr>
      </p:pic>
      <p:sp>
        <p:nvSpPr>
          <p:cNvPr id="72" name="exit-msPham0936082789">
            <a:hlinkClick r:id="rId5" action="ppaction://hlinksldjump"/>
          </p:cNvPr>
          <p:cNvSpPr/>
          <p:nvPr/>
        </p:nvSpPr>
        <p:spPr>
          <a:xfrm>
            <a:off x="8147012" y="4690931"/>
            <a:ext cx="670093" cy="316821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7946591" y="4625518"/>
            <a:ext cx="1070934" cy="447650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946591" y="4625518"/>
            <a:ext cx="1070934" cy="447650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946591" y="4625518"/>
            <a:ext cx="1070934" cy="447650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946591" y="4625518"/>
            <a:ext cx="1070934" cy="447650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946591" y="4625518"/>
            <a:ext cx="1070934" cy="447650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946591" y="4625518"/>
            <a:ext cx="1070934" cy="447650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946591" y="4625518"/>
            <a:ext cx="1070934" cy="447650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946591" y="4625518"/>
            <a:ext cx="1070934" cy="447650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8" name="Team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175" y="159137"/>
            <a:ext cx="1252837" cy="932769"/>
          </a:xfrm>
          <a:prstGeom prst="rect">
            <a:avLst/>
          </a:prstGeom>
        </p:spPr>
      </p:pic>
      <p:pic>
        <p:nvPicPr>
          <p:cNvPr id="49" name="Team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593" y="177863"/>
            <a:ext cx="1248264" cy="932769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312" y="1603237"/>
            <a:ext cx="1492130" cy="125441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312" y="3467323"/>
            <a:ext cx="1492130" cy="125441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4064" y="1603237"/>
            <a:ext cx="1492130" cy="125441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4064" y="3467323"/>
            <a:ext cx="1492130" cy="125441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816" y="1603237"/>
            <a:ext cx="1492130" cy="1254413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816" y="3467323"/>
            <a:ext cx="1492130" cy="1254413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7568" y="1603237"/>
            <a:ext cx="1492130" cy="1254413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7568" y="3467323"/>
            <a:ext cx="1492130" cy="1254413"/>
          </a:xfrm>
          <a:prstGeom prst="rect">
            <a:avLst/>
          </a:prstGeom>
        </p:spPr>
      </p:pic>
      <p:grpSp>
        <p:nvGrpSpPr>
          <p:cNvPr id="20" name="G1"/>
          <p:cNvGrpSpPr/>
          <p:nvPr/>
        </p:nvGrpSpPr>
        <p:grpSpPr>
          <a:xfrm>
            <a:off x="715309" y="1343741"/>
            <a:ext cx="1918468" cy="1907852"/>
            <a:chOff x="768580" y="1449249"/>
            <a:chExt cx="2901308" cy="2885253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9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2" name="G2"/>
          <p:cNvGrpSpPr/>
          <p:nvPr/>
        </p:nvGrpSpPr>
        <p:grpSpPr>
          <a:xfrm>
            <a:off x="2704806" y="1354934"/>
            <a:ext cx="1918468" cy="1907852"/>
            <a:chOff x="768580" y="1449249"/>
            <a:chExt cx="2901308" cy="2885253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9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5" name="G4"/>
          <p:cNvGrpSpPr/>
          <p:nvPr/>
        </p:nvGrpSpPr>
        <p:grpSpPr>
          <a:xfrm>
            <a:off x="6621117" y="1306231"/>
            <a:ext cx="1918468" cy="190785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9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8" name="G7"/>
          <p:cNvGrpSpPr/>
          <p:nvPr/>
        </p:nvGrpSpPr>
        <p:grpSpPr>
          <a:xfrm>
            <a:off x="4640498" y="3249142"/>
            <a:ext cx="1918468" cy="1907852"/>
            <a:chOff x="768580" y="1449249"/>
            <a:chExt cx="2901308" cy="2885253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9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747284" y="3249142"/>
            <a:ext cx="1918468" cy="190785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9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1996" y="3085954"/>
            <a:ext cx="1549230" cy="1670738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2850" y="3072998"/>
            <a:ext cx="1549230" cy="1670738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3503" y="1197949"/>
            <a:ext cx="1549230" cy="167073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54993" y="413885"/>
            <a:ext cx="345081" cy="3450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169343" y="413885"/>
            <a:ext cx="345081" cy="3450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1697981" y="413885"/>
            <a:ext cx="345081" cy="3450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198043" y="413885"/>
            <a:ext cx="345081" cy="3450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0" name="Oval 149"/>
          <p:cNvSpPr/>
          <p:nvPr/>
        </p:nvSpPr>
        <p:spPr>
          <a:xfrm>
            <a:off x="4298306" y="413885"/>
            <a:ext cx="345081" cy="3450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/>
          <p:cNvSpPr/>
          <p:nvPr/>
        </p:nvSpPr>
        <p:spPr>
          <a:xfrm>
            <a:off x="3783956" y="413885"/>
            <a:ext cx="345081" cy="3450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2" name="Oval 151"/>
          <p:cNvSpPr/>
          <p:nvPr/>
        </p:nvSpPr>
        <p:spPr>
          <a:xfrm>
            <a:off x="3269606" y="413885"/>
            <a:ext cx="345081" cy="3450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3" name="Oval 152"/>
          <p:cNvSpPr/>
          <p:nvPr/>
        </p:nvSpPr>
        <p:spPr>
          <a:xfrm>
            <a:off x="2712393" y="413885"/>
            <a:ext cx="345081" cy="3450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486" y="532675"/>
            <a:ext cx="292193" cy="294494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1825" y="532675"/>
            <a:ext cx="292193" cy="294494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7589" y="532675"/>
            <a:ext cx="292193" cy="294494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7692" y="532675"/>
            <a:ext cx="292193" cy="294494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3353" y="532675"/>
            <a:ext cx="292193" cy="294494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7743" y="532675"/>
            <a:ext cx="292193" cy="294494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795" y="532675"/>
            <a:ext cx="292193" cy="294494"/>
          </a:xfrm>
          <a:prstGeom prst="rect">
            <a:avLst/>
          </a:prstGeom>
        </p:spPr>
      </p:pic>
      <p:sp>
        <p:nvSpPr>
          <p:cNvPr id="44" name="1">
            <a:hlinkClick r:id="rId13" action="ppaction://hlinksldjump"/>
          </p:cNvPr>
          <p:cNvSpPr/>
          <p:nvPr/>
        </p:nvSpPr>
        <p:spPr>
          <a:xfrm>
            <a:off x="722845" y="444039"/>
            <a:ext cx="355139" cy="3695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" name="2">
            <a:hlinkClick r:id="rId14" action="ppaction://hlinksldjump"/>
          </p:cNvPr>
          <p:cNvSpPr/>
          <p:nvPr/>
        </p:nvSpPr>
        <p:spPr>
          <a:xfrm>
            <a:off x="1257184" y="444039"/>
            <a:ext cx="355139" cy="3695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3">
            <a:hlinkClick r:id="rId15" action="ppaction://hlinksldjump"/>
          </p:cNvPr>
          <p:cNvSpPr/>
          <p:nvPr/>
        </p:nvSpPr>
        <p:spPr>
          <a:xfrm>
            <a:off x="1762948" y="444039"/>
            <a:ext cx="355139" cy="3695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4">
            <a:hlinkClick r:id="rId16" action="ppaction://hlinksldjump"/>
          </p:cNvPr>
          <p:cNvSpPr/>
          <p:nvPr/>
        </p:nvSpPr>
        <p:spPr>
          <a:xfrm>
            <a:off x="2268712" y="444039"/>
            <a:ext cx="355139" cy="3695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5">
            <a:hlinkClick r:id="rId17" action="ppaction://hlinksldjump"/>
          </p:cNvPr>
          <p:cNvSpPr/>
          <p:nvPr/>
        </p:nvSpPr>
        <p:spPr>
          <a:xfrm>
            <a:off x="2803051" y="444039"/>
            <a:ext cx="355139" cy="3695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6">
            <a:hlinkClick r:id="rId18" action="ppaction://hlinksldjump"/>
          </p:cNvPr>
          <p:cNvSpPr/>
          <p:nvPr/>
        </p:nvSpPr>
        <p:spPr>
          <a:xfrm>
            <a:off x="3323103" y="444039"/>
            <a:ext cx="355139" cy="3695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7">
            <a:hlinkClick r:id="rId5" action="ppaction://hlinksldjump"/>
          </p:cNvPr>
          <p:cNvSpPr/>
          <p:nvPr/>
        </p:nvSpPr>
        <p:spPr>
          <a:xfrm>
            <a:off x="3843154" y="444039"/>
            <a:ext cx="355139" cy="3695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7846" y="532675"/>
            <a:ext cx="292193" cy="294494"/>
          </a:xfrm>
          <a:prstGeom prst="rect">
            <a:avLst/>
          </a:prstGeom>
        </p:spPr>
      </p:pic>
      <p:sp>
        <p:nvSpPr>
          <p:cNvPr id="171" name="8">
            <a:hlinkClick r:id="rId19" action="ppaction://hlinksldjump"/>
          </p:cNvPr>
          <p:cNvSpPr/>
          <p:nvPr/>
        </p:nvSpPr>
        <p:spPr>
          <a:xfrm>
            <a:off x="4398658" y="444039"/>
            <a:ext cx="355139" cy="3695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5344149" y="44818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5344149" y="44818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5344149" y="44818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5344149" y="44818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5344149" y="44818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5344149" y="44818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5344149" y="44818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5344149" y="44818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5344149" y="453433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6670983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6670983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6670983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6670983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6670983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6670983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6670983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6670983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6670983" y="436342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957140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957140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4" name="Rectangle 83"/>
          <p:cNvSpPr/>
          <p:nvPr/>
        </p:nvSpPr>
        <p:spPr>
          <a:xfrm>
            <a:off x="7957140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5" name="Rectangle 84"/>
          <p:cNvSpPr/>
          <p:nvPr/>
        </p:nvSpPr>
        <p:spPr>
          <a:xfrm>
            <a:off x="7957140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86" name="Rectangle 85"/>
          <p:cNvSpPr/>
          <p:nvPr/>
        </p:nvSpPr>
        <p:spPr>
          <a:xfrm>
            <a:off x="7957140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>
          <a:xfrm>
            <a:off x="7957140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99" name="Rectangle 98"/>
          <p:cNvSpPr/>
          <p:nvPr/>
        </p:nvSpPr>
        <p:spPr>
          <a:xfrm>
            <a:off x="7957140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7957140" y="431095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7957140" y="436342"/>
            <a:ext cx="342969" cy="262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366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6028 0.29189 " pathEditMode="relative" rAng="0" ptsTypes="AA">
                                      <p:cBhvr>
                                        <p:cTn id="113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1211 0.28333 " pathEditMode="relative" rAng="0" ptsTypes="AA">
                                      <p:cBhvr>
                                        <p:cTn id="131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16497 0.65393 " pathEditMode="relative" rAng="0" ptsTypes="AA">
                                      <p:cBhvr>
                                        <p:cTn id="149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1341 0.6574 " pathEditMode="relative" rAng="0" ptsTypes="AA">
                                      <p:cBhvr>
                                        <p:cTn id="16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18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1" grpId="0" animBg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5" grpId="0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3" grpId="0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97" grpId="0"/>
      <p:bldP spid="97" grpId="1"/>
      <p:bldP spid="99" grpId="0"/>
      <p:bldP spid="99" grpId="1"/>
      <p:bldP spid="100" grpId="0"/>
      <p:bldP spid="1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4" name="MsPham Dung"/>
          <p:cNvGrpSpPr/>
          <p:nvPr/>
        </p:nvGrpSpPr>
        <p:grpSpPr>
          <a:xfrm>
            <a:off x="5605790" y="567785"/>
            <a:ext cx="3182514" cy="952363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1800">
                  <a:solidFill>
                    <a:prstClr val="black"/>
                  </a:solidFill>
                  <a:latin typeface="Arial Black" panose="020B0A04020102020204" pitchFamily="34" charset="0"/>
                </a:rPr>
                <a:t>the</a:t>
              </a:r>
              <a:endParaRPr lang="en-US" sz="18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73" y="195557"/>
            <a:ext cx="865205" cy="933586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924478" y="-39309"/>
            <a:ext cx="3666915" cy="54321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6546" y="4190834"/>
            <a:ext cx="1149269" cy="8437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131" y="353546"/>
            <a:ext cx="392049" cy="3951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36996" y="670390"/>
            <a:ext cx="757754" cy="5562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7077" y="4362852"/>
            <a:ext cx="795270" cy="668572"/>
          </a:xfrm>
          <a:prstGeom prst="rect">
            <a:avLst/>
          </a:prstGeom>
        </p:spPr>
      </p:pic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7581211" y="4362851"/>
            <a:ext cx="946757" cy="58248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5628004" y="1896930"/>
            <a:ext cx="3160301" cy="952363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1800">
                  <a:solidFill>
                    <a:prstClr val="black"/>
                  </a:solidFill>
                  <a:latin typeface="Arial Black" panose="020B0A04020102020204" pitchFamily="34" charset="0"/>
                </a:rPr>
                <a:t>my</a:t>
              </a:r>
              <a:endParaRPr lang="en-US" sz="18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5610468" y="3247992"/>
            <a:ext cx="3150947" cy="952363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4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defTabSz="685800">
                <a:buClrTx/>
              </a:pPr>
              <a:r>
                <a:rPr lang="en-US" sz="1800" kern="1200">
                  <a:solidFill>
                    <a:prstClr val="black"/>
                  </a:solidFill>
                  <a:ea typeface="+mn-ea"/>
                  <a:cs typeface="+mn-cs"/>
                </a:rPr>
                <a:t>your</a:t>
              </a:r>
              <a:endParaRPr lang="en-US" sz="1800" kern="1200" dirty="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951849" y="2175089"/>
            <a:ext cx="3959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What's ___ name of your school?</a:t>
            </a:r>
          </a:p>
        </p:txBody>
      </p:sp>
    </p:spTree>
    <p:extLst>
      <p:ext uri="{BB962C8B-B14F-4D97-AF65-F5344CB8AC3E}">
        <p14:creationId xmlns:p14="http://schemas.microsoft.com/office/powerpoint/2010/main" val="32967290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0936082789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73" y="195557"/>
            <a:ext cx="865205" cy="933586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924478" y="-39309"/>
            <a:ext cx="3666915" cy="54321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546" y="4190834"/>
            <a:ext cx="1149269" cy="843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131" y="353546"/>
            <a:ext cx="392049" cy="3951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36996" y="670390"/>
            <a:ext cx="757754" cy="5562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077" y="4362852"/>
            <a:ext cx="795270" cy="668572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7581211" y="4362851"/>
            <a:ext cx="946757" cy="58248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5605790" y="567786"/>
            <a:ext cx="3160301" cy="952363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2100">
                  <a:solidFill>
                    <a:prstClr val="black"/>
                  </a:solidFill>
                  <a:latin typeface="Arial Black" panose="020B0A04020102020204" pitchFamily="34" charset="0"/>
                </a:rPr>
                <a:t>are</a:t>
              </a:r>
              <a:endParaRPr lang="en-US" sz="21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5594684" y="1907889"/>
            <a:ext cx="3182514" cy="952363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2100">
                  <a:solidFill>
                    <a:prstClr val="black"/>
                  </a:solidFill>
                  <a:latin typeface="Arial Black" panose="020B0A04020102020204" pitchFamily="34" charset="0"/>
                </a:rPr>
                <a:t>is</a:t>
              </a:r>
              <a:endParaRPr lang="en-US" sz="21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5610468" y="3247992"/>
            <a:ext cx="3150947" cy="952363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1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2100">
                  <a:solidFill>
                    <a:prstClr val="black"/>
                  </a:solidFill>
                  <a:latin typeface="Arial Black" panose="020B0A04020102020204" pitchFamily="34" charset="0"/>
                </a:rPr>
                <a:t>as</a:t>
              </a:r>
              <a:endParaRPr lang="en-US" sz="21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15872" y="2434392"/>
            <a:ext cx="3959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___ your school?</a:t>
            </a:r>
          </a:p>
        </p:txBody>
      </p:sp>
    </p:spTree>
    <p:extLst>
      <p:ext uri="{BB962C8B-B14F-4D97-AF65-F5344CB8AC3E}">
        <p14:creationId xmlns:p14="http://schemas.microsoft.com/office/powerpoint/2010/main" val="241856005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9144000" cy="5250426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73" y="195557"/>
            <a:ext cx="865205" cy="933586"/>
          </a:xfrm>
          <a:prstGeom prst="rect">
            <a:avLst/>
          </a:prstGeom>
        </p:spPr>
      </p:pic>
      <p:pic>
        <p:nvPicPr>
          <p:cNvPr id="55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924478" y="-39309"/>
            <a:ext cx="3666915" cy="54321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546" y="4190834"/>
            <a:ext cx="1149269" cy="84371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131" y="353546"/>
            <a:ext cx="392049" cy="3951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36996" y="670390"/>
            <a:ext cx="757754" cy="55628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077" y="4362852"/>
            <a:ext cx="795270" cy="668572"/>
          </a:xfrm>
          <a:prstGeom prst="rect">
            <a:avLst/>
          </a:prstGeom>
        </p:spPr>
      </p:pic>
      <p:sp>
        <p:nvSpPr>
          <p:cNvPr id="60" name="Rounded Rectangle 59">
            <a:hlinkClick r:id="rId9" action="ppaction://hlinksldjump"/>
          </p:cNvPr>
          <p:cNvSpPr/>
          <p:nvPr/>
        </p:nvSpPr>
        <p:spPr>
          <a:xfrm>
            <a:off x="7581211" y="4362851"/>
            <a:ext cx="946757" cy="58248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62" name="MsPham Sai"/>
          <p:cNvGrpSpPr/>
          <p:nvPr/>
        </p:nvGrpSpPr>
        <p:grpSpPr>
          <a:xfrm>
            <a:off x="5592345" y="567786"/>
            <a:ext cx="3160301" cy="952363"/>
            <a:chOff x="7383180" y="836559"/>
            <a:chExt cx="4213734" cy="1269817"/>
          </a:xfrm>
        </p:grpSpPr>
        <p:sp>
          <p:nvSpPr>
            <p:cNvPr id="63" name="Horizontal Scroll 62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65" name="Oval 64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66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2400">
                  <a:solidFill>
                    <a:prstClr val="black"/>
                  </a:solidFill>
                  <a:latin typeface="Arial Black" panose="020B0A04020102020204" pitchFamily="34" charset="0"/>
                </a:rPr>
                <a:t>He’s in class 4A2.</a:t>
              </a:r>
              <a:endParaRPr lang="en-US" sz="24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67" name="MsPham Dung"/>
          <p:cNvGrpSpPr/>
          <p:nvPr/>
        </p:nvGrpSpPr>
        <p:grpSpPr>
          <a:xfrm>
            <a:off x="5581238" y="3195543"/>
            <a:ext cx="3182514" cy="952363"/>
            <a:chOff x="7353562" y="2697459"/>
            <a:chExt cx="4243352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2400">
                  <a:solidFill>
                    <a:prstClr val="black"/>
                  </a:solidFill>
                  <a:latin typeface="Arial Black" panose="020B0A04020102020204" pitchFamily="34" charset="0"/>
                </a:rPr>
                <a:t>I’m in class 4A2.</a:t>
              </a:r>
              <a:endParaRPr lang="en-US" sz="24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MsPham sai1"/>
          <p:cNvGrpSpPr/>
          <p:nvPr/>
        </p:nvGrpSpPr>
        <p:grpSpPr>
          <a:xfrm>
            <a:off x="5597023" y="1881664"/>
            <a:ext cx="3150947" cy="952363"/>
            <a:chOff x="7395651" y="4489680"/>
            <a:chExt cx="4201263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kern="120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15000"/>
                </a:lnSpc>
                <a:spcBef>
                  <a:spcPts val="0"/>
                </a:spcBef>
                <a:buClrTx/>
                <a:buSzPts val="3000"/>
                <a:buNone/>
              </a:pPr>
              <a:r>
                <a:rPr lang="en-US" sz="2400">
                  <a:solidFill>
                    <a:prstClr val="black"/>
                  </a:solidFill>
                  <a:latin typeface="Arial Black" panose="020B0A04020102020204" pitchFamily="34" charset="0"/>
                </a:rPr>
                <a:t>She’s in class 4A2.</a:t>
              </a:r>
              <a:endParaRPr lang="en-US" sz="24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802547" y="2372026"/>
            <a:ext cx="39356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class are you in?</a:t>
            </a:r>
          </a:p>
        </p:txBody>
      </p:sp>
    </p:spTree>
    <p:extLst>
      <p:ext uri="{BB962C8B-B14F-4D97-AF65-F5344CB8AC3E}">
        <p14:creationId xmlns:p14="http://schemas.microsoft.com/office/powerpoint/2010/main" val="10290799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theme/theme1.xml><?xml version="1.0" encoding="utf-8"?>
<a:theme xmlns:a="http://schemas.openxmlformats.org/drawingml/2006/main" name="- Watercolor College Project by Slidesgo">
  <a:themeElements>
    <a:clrScheme name="Simple Light">
      <a:dk1>
        <a:srgbClr val="191919"/>
      </a:dk1>
      <a:lt1>
        <a:srgbClr val="F1EEEA"/>
      </a:lt1>
      <a:dk2>
        <a:srgbClr val="434343"/>
      </a:dk2>
      <a:lt2>
        <a:srgbClr val="FFFFFF"/>
      </a:lt2>
      <a:accent1>
        <a:srgbClr val="F3CB7A"/>
      </a:accent1>
      <a:accent2>
        <a:srgbClr val="E08D86"/>
      </a:accent2>
      <a:accent3>
        <a:srgbClr val="EBCBBF"/>
      </a:accent3>
      <a:accent4>
        <a:srgbClr val="B2B2B2"/>
      </a:accent4>
      <a:accent5>
        <a:srgbClr val="FFFFFF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408</Words>
  <Application>Microsoft Office PowerPoint</Application>
  <PresentationFormat>On-screen Show (16:9)</PresentationFormat>
  <Paragraphs>144</Paragraphs>
  <Slides>24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Playfair Display Black Italic</vt:lpstr>
      <vt:lpstr>Century Gothic</vt:lpstr>
      <vt:lpstr>Life Savers</vt:lpstr>
      <vt:lpstr>Arial</vt:lpstr>
      <vt:lpstr>Calibri</vt:lpstr>
      <vt:lpstr>Quicksand</vt:lpstr>
      <vt:lpstr>Arial Black</vt:lpstr>
      <vt:lpstr>Times New Roman</vt:lpstr>
      <vt:lpstr>Scope One</vt:lpstr>
      <vt:lpstr>Montserrat</vt:lpstr>
      <vt:lpstr>Itim</vt:lpstr>
      <vt:lpstr>Raleway</vt:lpstr>
      <vt:lpstr>Muli</vt:lpstr>
      <vt:lpstr>- Watercolor College Project by Slidesgo</vt:lpstr>
      <vt:lpstr>1_Office Theme</vt:lpstr>
      <vt:lpstr>Unit 6: Where’s your school?</vt:lpstr>
      <vt:lpstr>PowerPoint Presentation</vt:lpstr>
      <vt:lpstr>Warm Up</vt:lpstr>
      <vt:lpstr>Warm up!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Phonics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Homelink</vt:lpstr>
      <vt:lpstr>Monday, November 7th   2022 Unit 6: Where’s your school? Lesson 3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How many lessons do you have today?</dc:title>
  <dc:creator>HP</dc:creator>
  <cp:lastModifiedBy>Ngọc Khuê Nguyễn</cp:lastModifiedBy>
  <cp:revision>4</cp:revision>
  <dcterms:modified xsi:type="dcterms:W3CDTF">2022-11-07T03:59:31Z</dcterms:modified>
</cp:coreProperties>
</file>