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9"/>
  </p:notes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</p:sldIdLst>
  <p:sldSz cx="9144000" cy="5143500" type="screen16x9"/>
  <p:notesSz cx="6858000" cy="9144000"/>
  <p:embeddedFontLst>
    <p:embeddedFont>
      <p:font typeface=".VnTeknical" panose="020B7200000000000000" pitchFamily="34" charset="0"/>
      <p:regular r:id="rId10"/>
    </p:embeddedFont>
    <p:embeddedFont>
      <p:font typeface="Henny Penny" panose="020B0604020202020204" charset="0"/>
      <p:regular r:id="rId11"/>
    </p:embeddedFont>
    <p:embeddedFont>
      <p:font typeface="Satisfy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D9CCD3-E105-4704-A47E-98FD84A3E211}">
  <a:tblStyle styleId="{5AD9CCD3-E105-4704-A47E-98FD84A3E21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12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9336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355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4424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3296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7816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4" name="Google Shape;10764;ga0af79d061_0_8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5" name="Google Shape;10765;ga0af79d061_0_8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814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64" name="Google Shape;96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6">
  <p:cSld name="CUSTOM_15_1">
    <p:bg>
      <p:bgPr>
        <a:solidFill>
          <a:schemeClr val="accent4"/>
        </a:solidFill>
        <a:effectLst/>
      </p:bgPr>
    </p:bg>
    <p:spTree>
      <p:nvGrpSpPr>
        <p:cNvPr id="1" name="Shape 2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Google Shape;2078;p26"/>
          <p:cNvSpPr/>
          <p:nvPr/>
        </p:nvSpPr>
        <p:spPr>
          <a:xfrm>
            <a:off x="273900" y="267000"/>
            <a:ext cx="8596200" cy="460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9" name="Google Shape;2079;p26"/>
          <p:cNvSpPr txBox="1">
            <a:spLocks noGrp="1"/>
          </p:cNvSpPr>
          <p:nvPr>
            <p:ph type="title"/>
          </p:nvPr>
        </p:nvSpPr>
        <p:spPr>
          <a:xfrm>
            <a:off x="1085850" y="362000"/>
            <a:ext cx="7337400" cy="15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4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80" name="Google Shape;2080;p26"/>
          <p:cNvSpPr txBox="1">
            <a:spLocks noGrp="1"/>
          </p:cNvSpPr>
          <p:nvPr>
            <p:ph type="body" idx="1"/>
          </p:nvPr>
        </p:nvSpPr>
        <p:spPr>
          <a:xfrm>
            <a:off x="5010150" y="2018050"/>
            <a:ext cx="34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600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081" name="Google Shape;2081;p26"/>
          <p:cNvGrpSpPr/>
          <p:nvPr/>
        </p:nvGrpSpPr>
        <p:grpSpPr>
          <a:xfrm>
            <a:off x="973807" y="390842"/>
            <a:ext cx="7726227" cy="4074445"/>
            <a:chOff x="973807" y="390842"/>
            <a:chExt cx="7726227" cy="4074445"/>
          </a:xfrm>
        </p:grpSpPr>
        <p:sp>
          <p:nvSpPr>
            <p:cNvPr id="2082" name="Google Shape;2082;p26"/>
            <p:cNvSpPr/>
            <p:nvPr/>
          </p:nvSpPr>
          <p:spPr>
            <a:xfrm>
              <a:off x="8352065" y="3619459"/>
              <a:ext cx="347970" cy="347970"/>
            </a:xfrm>
            <a:custGeom>
              <a:avLst/>
              <a:gdLst/>
              <a:ahLst/>
              <a:cxnLst/>
              <a:rect l="l" t="t" r="r" b="b"/>
              <a:pathLst>
                <a:path w="14213" h="14213" extrusionOk="0">
                  <a:moveTo>
                    <a:pt x="7118" y="0"/>
                  </a:moveTo>
                  <a:cubicBezTo>
                    <a:pt x="3229" y="0"/>
                    <a:pt x="0" y="3116"/>
                    <a:pt x="0" y="7095"/>
                  </a:cubicBezTo>
                  <a:cubicBezTo>
                    <a:pt x="0" y="10984"/>
                    <a:pt x="3229" y="14213"/>
                    <a:pt x="7118" y="14213"/>
                  </a:cubicBezTo>
                  <a:cubicBezTo>
                    <a:pt x="11097" y="14213"/>
                    <a:pt x="14213" y="10984"/>
                    <a:pt x="14213" y="7095"/>
                  </a:cubicBezTo>
                  <a:cubicBezTo>
                    <a:pt x="14213" y="3116"/>
                    <a:pt x="11097" y="0"/>
                    <a:pt x="71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26"/>
            <p:cNvSpPr/>
            <p:nvPr/>
          </p:nvSpPr>
          <p:spPr>
            <a:xfrm>
              <a:off x="6524147" y="3571409"/>
              <a:ext cx="252782" cy="252757"/>
            </a:xfrm>
            <a:custGeom>
              <a:avLst/>
              <a:gdLst/>
              <a:ahLst/>
              <a:cxnLst/>
              <a:rect l="l" t="t" r="r" b="b"/>
              <a:pathLst>
                <a:path w="10325" h="10324" extrusionOk="0">
                  <a:moveTo>
                    <a:pt x="5208" y="0"/>
                  </a:moveTo>
                  <a:cubicBezTo>
                    <a:pt x="2365" y="0"/>
                    <a:pt x="0" y="2274"/>
                    <a:pt x="0" y="5117"/>
                  </a:cubicBezTo>
                  <a:cubicBezTo>
                    <a:pt x="0" y="7959"/>
                    <a:pt x="2365" y="10324"/>
                    <a:pt x="5208" y="10324"/>
                  </a:cubicBezTo>
                  <a:cubicBezTo>
                    <a:pt x="8050" y="10324"/>
                    <a:pt x="10324" y="7959"/>
                    <a:pt x="10324" y="5117"/>
                  </a:cubicBezTo>
                  <a:cubicBezTo>
                    <a:pt x="10324" y="2274"/>
                    <a:pt x="8050" y="0"/>
                    <a:pt x="5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26"/>
            <p:cNvSpPr/>
            <p:nvPr/>
          </p:nvSpPr>
          <p:spPr>
            <a:xfrm>
              <a:off x="5444908" y="3410952"/>
              <a:ext cx="69628" cy="69604"/>
            </a:xfrm>
            <a:custGeom>
              <a:avLst/>
              <a:gdLst/>
              <a:ahLst/>
              <a:cxnLst/>
              <a:rect l="l" t="t" r="r" b="b"/>
              <a:pathLst>
                <a:path w="2844" h="2843" extrusionOk="0">
                  <a:moveTo>
                    <a:pt x="1433" y="0"/>
                  </a:moveTo>
                  <a:cubicBezTo>
                    <a:pt x="683" y="0"/>
                    <a:pt x="1" y="569"/>
                    <a:pt x="1" y="1410"/>
                  </a:cubicBezTo>
                  <a:cubicBezTo>
                    <a:pt x="1" y="2161"/>
                    <a:pt x="683" y="2843"/>
                    <a:pt x="1433" y="2843"/>
                  </a:cubicBezTo>
                  <a:cubicBezTo>
                    <a:pt x="2184" y="2843"/>
                    <a:pt x="2843" y="2161"/>
                    <a:pt x="2843" y="1410"/>
                  </a:cubicBezTo>
                  <a:cubicBezTo>
                    <a:pt x="2843" y="569"/>
                    <a:pt x="2184" y="0"/>
                    <a:pt x="1433" y="0"/>
                  </a:cubicBezTo>
                  <a:close/>
                </a:path>
              </a:pathLst>
            </a:custGeom>
            <a:solidFill>
              <a:srgbClr val="8DFF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26"/>
            <p:cNvSpPr/>
            <p:nvPr/>
          </p:nvSpPr>
          <p:spPr>
            <a:xfrm>
              <a:off x="1355719" y="2459513"/>
              <a:ext cx="66837" cy="69604"/>
            </a:xfrm>
            <a:custGeom>
              <a:avLst/>
              <a:gdLst/>
              <a:ahLst/>
              <a:cxnLst/>
              <a:rect l="l" t="t" r="r" b="b"/>
              <a:pathLst>
                <a:path w="2730" h="2843" extrusionOk="0">
                  <a:moveTo>
                    <a:pt x="1320" y="0"/>
                  </a:moveTo>
                  <a:cubicBezTo>
                    <a:pt x="569" y="0"/>
                    <a:pt x="1" y="660"/>
                    <a:pt x="1" y="1433"/>
                  </a:cubicBezTo>
                  <a:cubicBezTo>
                    <a:pt x="1" y="2274"/>
                    <a:pt x="569" y="2843"/>
                    <a:pt x="1320" y="2843"/>
                  </a:cubicBezTo>
                  <a:cubicBezTo>
                    <a:pt x="2161" y="2843"/>
                    <a:pt x="2730" y="2274"/>
                    <a:pt x="2730" y="1433"/>
                  </a:cubicBezTo>
                  <a:cubicBezTo>
                    <a:pt x="2730" y="660"/>
                    <a:pt x="2161" y="0"/>
                    <a:pt x="13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26"/>
            <p:cNvSpPr/>
            <p:nvPr/>
          </p:nvSpPr>
          <p:spPr>
            <a:xfrm>
              <a:off x="2617278" y="2264657"/>
              <a:ext cx="69628" cy="69604"/>
            </a:xfrm>
            <a:custGeom>
              <a:avLst/>
              <a:gdLst/>
              <a:ahLst/>
              <a:cxnLst/>
              <a:rect l="l" t="t" r="r" b="b"/>
              <a:pathLst>
                <a:path w="2844" h="2843" extrusionOk="0">
                  <a:moveTo>
                    <a:pt x="1433" y="0"/>
                  </a:moveTo>
                  <a:cubicBezTo>
                    <a:pt x="660" y="0"/>
                    <a:pt x="1" y="660"/>
                    <a:pt x="1" y="1433"/>
                  </a:cubicBezTo>
                  <a:cubicBezTo>
                    <a:pt x="1" y="2183"/>
                    <a:pt x="660" y="2843"/>
                    <a:pt x="1433" y="2843"/>
                  </a:cubicBezTo>
                  <a:cubicBezTo>
                    <a:pt x="2184" y="2843"/>
                    <a:pt x="2843" y="2183"/>
                    <a:pt x="2843" y="1433"/>
                  </a:cubicBezTo>
                  <a:cubicBezTo>
                    <a:pt x="2843" y="660"/>
                    <a:pt x="2184" y="0"/>
                    <a:pt x="14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26"/>
            <p:cNvSpPr/>
            <p:nvPr/>
          </p:nvSpPr>
          <p:spPr>
            <a:xfrm>
              <a:off x="4269087" y="2359845"/>
              <a:ext cx="296777" cy="296752"/>
            </a:xfrm>
            <a:custGeom>
              <a:avLst/>
              <a:gdLst/>
              <a:ahLst/>
              <a:cxnLst/>
              <a:rect l="l" t="t" r="r" b="b"/>
              <a:pathLst>
                <a:path w="12122" h="12121" extrusionOk="0">
                  <a:moveTo>
                    <a:pt x="6073" y="1"/>
                  </a:moveTo>
                  <a:cubicBezTo>
                    <a:pt x="2753" y="1"/>
                    <a:pt x="1" y="2752"/>
                    <a:pt x="1" y="6072"/>
                  </a:cubicBezTo>
                  <a:cubicBezTo>
                    <a:pt x="1" y="9392"/>
                    <a:pt x="2753" y="12121"/>
                    <a:pt x="6073" y="12121"/>
                  </a:cubicBezTo>
                  <a:cubicBezTo>
                    <a:pt x="9370" y="12121"/>
                    <a:pt x="12121" y="9392"/>
                    <a:pt x="12121" y="6072"/>
                  </a:cubicBezTo>
                  <a:cubicBezTo>
                    <a:pt x="12121" y="2752"/>
                    <a:pt x="9370" y="1"/>
                    <a:pt x="60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26"/>
            <p:cNvSpPr/>
            <p:nvPr/>
          </p:nvSpPr>
          <p:spPr>
            <a:xfrm>
              <a:off x="1483224" y="3155404"/>
              <a:ext cx="296752" cy="297315"/>
            </a:xfrm>
            <a:custGeom>
              <a:avLst/>
              <a:gdLst/>
              <a:ahLst/>
              <a:cxnLst/>
              <a:rect l="l" t="t" r="r" b="b"/>
              <a:pathLst>
                <a:path w="12121" h="12144" extrusionOk="0">
                  <a:moveTo>
                    <a:pt x="6049" y="1"/>
                  </a:moveTo>
                  <a:cubicBezTo>
                    <a:pt x="2752" y="1"/>
                    <a:pt x="0" y="2752"/>
                    <a:pt x="0" y="6072"/>
                  </a:cubicBezTo>
                  <a:cubicBezTo>
                    <a:pt x="0" y="9392"/>
                    <a:pt x="2752" y="12144"/>
                    <a:pt x="6049" y="12144"/>
                  </a:cubicBezTo>
                  <a:cubicBezTo>
                    <a:pt x="9369" y="12144"/>
                    <a:pt x="12121" y="9392"/>
                    <a:pt x="12121" y="6072"/>
                  </a:cubicBezTo>
                  <a:cubicBezTo>
                    <a:pt x="12121" y="2752"/>
                    <a:pt x="9369" y="1"/>
                    <a:pt x="60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26"/>
            <p:cNvSpPr/>
            <p:nvPr/>
          </p:nvSpPr>
          <p:spPr>
            <a:xfrm>
              <a:off x="5830398" y="3774366"/>
              <a:ext cx="779449" cy="690921"/>
            </a:xfrm>
            <a:custGeom>
              <a:avLst/>
              <a:gdLst/>
              <a:ahLst/>
              <a:cxnLst/>
              <a:rect l="l" t="t" r="r" b="b"/>
              <a:pathLst>
                <a:path w="31837" h="28221" extrusionOk="0">
                  <a:moveTo>
                    <a:pt x="15737" y="3025"/>
                  </a:moveTo>
                  <a:lnTo>
                    <a:pt x="18397" y="7482"/>
                  </a:lnTo>
                  <a:lnTo>
                    <a:pt x="13190" y="7573"/>
                  </a:lnTo>
                  <a:lnTo>
                    <a:pt x="15737" y="3025"/>
                  </a:lnTo>
                  <a:close/>
                  <a:moveTo>
                    <a:pt x="25492" y="8232"/>
                  </a:moveTo>
                  <a:lnTo>
                    <a:pt x="22854" y="13167"/>
                  </a:lnTo>
                  <a:lnTo>
                    <a:pt x="19898" y="8323"/>
                  </a:lnTo>
                  <a:lnTo>
                    <a:pt x="25492" y="8232"/>
                  </a:lnTo>
                  <a:close/>
                  <a:moveTo>
                    <a:pt x="18579" y="8323"/>
                  </a:moveTo>
                  <a:lnTo>
                    <a:pt x="17442" y="10415"/>
                  </a:lnTo>
                  <a:lnTo>
                    <a:pt x="17169" y="9460"/>
                  </a:lnTo>
                  <a:lnTo>
                    <a:pt x="16601" y="9665"/>
                  </a:lnTo>
                  <a:lnTo>
                    <a:pt x="16965" y="11279"/>
                  </a:lnTo>
                  <a:lnTo>
                    <a:pt x="15919" y="13258"/>
                  </a:lnTo>
                  <a:lnTo>
                    <a:pt x="14691" y="11279"/>
                  </a:lnTo>
                  <a:lnTo>
                    <a:pt x="15168" y="9665"/>
                  </a:lnTo>
                  <a:lnTo>
                    <a:pt x="14509" y="9574"/>
                  </a:lnTo>
                  <a:lnTo>
                    <a:pt x="14213" y="10506"/>
                  </a:lnTo>
                  <a:lnTo>
                    <a:pt x="12985" y="8437"/>
                  </a:lnTo>
                  <a:lnTo>
                    <a:pt x="18579" y="8323"/>
                  </a:lnTo>
                  <a:close/>
                  <a:moveTo>
                    <a:pt x="11666" y="8528"/>
                  </a:moveTo>
                  <a:lnTo>
                    <a:pt x="9006" y="13349"/>
                  </a:lnTo>
                  <a:lnTo>
                    <a:pt x="6072" y="8619"/>
                  </a:lnTo>
                  <a:lnTo>
                    <a:pt x="11666" y="8528"/>
                  </a:lnTo>
                  <a:close/>
                  <a:moveTo>
                    <a:pt x="19239" y="8892"/>
                  </a:moveTo>
                  <a:lnTo>
                    <a:pt x="22081" y="13553"/>
                  </a:lnTo>
                  <a:lnTo>
                    <a:pt x="19898" y="13644"/>
                  </a:lnTo>
                  <a:lnTo>
                    <a:pt x="19898" y="13644"/>
                  </a:lnTo>
                  <a:lnTo>
                    <a:pt x="20580" y="12871"/>
                  </a:lnTo>
                  <a:lnTo>
                    <a:pt x="20103" y="12416"/>
                  </a:lnTo>
                  <a:lnTo>
                    <a:pt x="18966" y="13644"/>
                  </a:lnTo>
                  <a:lnTo>
                    <a:pt x="16692" y="13644"/>
                  </a:lnTo>
                  <a:lnTo>
                    <a:pt x="17738" y="11643"/>
                  </a:lnTo>
                  <a:lnTo>
                    <a:pt x="19330" y="11166"/>
                  </a:lnTo>
                  <a:lnTo>
                    <a:pt x="19148" y="10597"/>
                  </a:lnTo>
                  <a:lnTo>
                    <a:pt x="18193" y="10802"/>
                  </a:lnTo>
                  <a:lnTo>
                    <a:pt x="19239" y="8892"/>
                  </a:lnTo>
                  <a:close/>
                  <a:moveTo>
                    <a:pt x="12326" y="9096"/>
                  </a:moveTo>
                  <a:lnTo>
                    <a:pt x="13463" y="10893"/>
                  </a:lnTo>
                  <a:lnTo>
                    <a:pt x="12508" y="10711"/>
                  </a:lnTo>
                  <a:lnTo>
                    <a:pt x="12326" y="11370"/>
                  </a:lnTo>
                  <a:lnTo>
                    <a:pt x="13940" y="11734"/>
                  </a:lnTo>
                  <a:lnTo>
                    <a:pt x="15168" y="13735"/>
                  </a:lnTo>
                  <a:lnTo>
                    <a:pt x="12894" y="13735"/>
                  </a:lnTo>
                  <a:lnTo>
                    <a:pt x="11666" y="12598"/>
                  </a:lnTo>
                  <a:lnTo>
                    <a:pt x="11189" y="13076"/>
                  </a:lnTo>
                  <a:lnTo>
                    <a:pt x="11939" y="13735"/>
                  </a:lnTo>
                  <a:lnTo>
                    <a:pt x="9779" y="13826"/>
                  </a:lnTo>
                  <a:lnTo>
                    <a:pt x="12326" y="9096"/>
                  </a:lnTo>
                  <a:close/>
                  <a:moveTo>
                    <a:pt x="22081" y="14486"/>
                  </a:moveTo>
                  <a:lnTo>
                    <a:pt x="19443" y="19125"/>
                  </a:lnTo>
                  <a:lnTo>
                    <a:pt x="18397" y="17328"/>
                  </a:lnTo>
                  <a:lnTo>
                    <a:pt x="19330" y="17533"/>
                  </a:lnTo>
                  <a:lnTo>
                    <a:pt x="19443" y="16851"/>
                  </a:lnTo>
                  <a:lnTo>
                    <a:pt x="17829" y="16487"/>
                  </a:lnTo>
                  <a:lnTo>
                    <a:pt x="16692" y="14577"/>
                  </a:lnTo>
                  <a:lnTo>
                    <a:pt x="18966" y="14486"/>
                  </a:lnTo>
                  <a:lnTo>
                    <a:pt x="20194" y="15623"/>
                  </a:lnTo>
                  <a:lnTo>
                    <a:pt x="20671" y="15145"/>
                  </a:lnTo>
                  <a:lnTo>
                    <a:pt x="19898" y="14486"/>
                  </a:lnTo>
                  <a:close/>
                  <a:moveTo>
                    <a:pt x="15168" y="14577"/>
                  </a:moveTo>
                  <a:lnTo>
                    <a:pt x="14031" y="16578"/>
                  </a:lnTo>
                  <a:lnTo>
                    <a:pt x="12508" y="17055"/>
                  </a:lnTo>
                  <a:lnTo>
                    <a:pt x="12712" y="17715"/>
                  </a:lnTo>
                  <a:lnTo>
                    <a:pt x="13645" y="17419"/>
                  </a:lnTo>
                  <a:lnTo>
                    <a:pt x="13645" y="17419"/>
                  </a:lnTo>
                  <a:lnTo>
                    <a:pt x="12508" y="19329"/>
                  </a:lnTo>
                  <a:lnTo>
                    <a:pt x="9779" y="14690"/>
                  </a:lnTo>
                  <a:lnTo>
                    <a:pt x="11939" y="14690"/>
                  </a:lnTo>
                  <a:lnTo>
                    <a:pt x="11280" y="15350"/>
                  </a:lnTo>
                  <a:lnTo>
                    <a:pt x="11757" y="15827"/>
                  </a:lnTo>
                  <a:lnTo>
                    <a:pt x="12894" y="14577"/>
                  </a:lnTo>
                  <a:close/>
                  <a:moveTo>
                    <a:pt x="22854" y="14872"/>
                  </a:moveTo>
                  <a:lnTo>
                    <a:pt x="25788" y="19602"/>
                  </a:lnTo>
                  <a:lnTo>
                    <a:pt x="20194" y="19807"/>
                  </a:lnTo>
                  <a:lnTo>
                    <a:pt x="22854" y="14872"/>
                  </a:lnTo>
                  <a:close/>
                  <a:moveTo>
                    <a:pt x="15919" y="14963"/>
                  </a:moveTo>
                  <a:lnTo>
                    <a:pt x="17169" y="16964"/>
                  </a:lnTo>
                  <a:lnTo>
                    <a:pt x="16692" y="18556"/>
                  </a:lnTo>
                  <a:lnTo>
                    <a:pt x="17351" y="18761"/>
                  </a:lnTo>
                  <a:lnTo>
                    <a:pt x="17624" y="17806"/>
                  </a:lnTo>
                  <a:lnTo>
                    <a:pt x="18875" y="19807"/>
                  </a:lnTo>
                  <a:lnTo>
                    <a:pt x="13281" y="19898"/>
                  </a:lnTo>
                  <a:lnTo>
                    <a:pt x="13281" y="19898"/>
                  </a:lnTo>
                  <a:lnTo>
                    <a:pt x="14418" y="17806"/>
                  </a:lnTo>
                  <a:lnTo>
                    <a:pt x="14600" y="18761"/>
                  </a:lnTo>
                  <a:lnTo>
                    <a:pt x="15259" y="18556"/>
                  </a:lnTo>
                  <a:lnTo>
                    <a:pt x="14782" y="16964"/>
                  </a:lnTo>
                  <a:lnTo>
                    <a:pt x="15919" y="14963"/>
                  </a:lnTo>
                  <a:close/>
                  <a:moveTo>
                    <a:pt x="9006" y="15145"/>
                  </a:moveTo>
                  <a:lnTo>
                    <a:pt x="11939" y="19898"/>
                  </a:lnTo>
                  <a:lnTo>
                    <a:pt x="6368" y="19989"/>
                  </a:lnTo>
                  <a:lnTo>
                    <a:pt x="9006" y="15145"/>
                  </a:lnTo>
                  <a:close/>
                  <a:moveTo>
                    <a:pt x="18670" y="20648"/>
                  </a:moveTo>
                  <a:lnTo>
                    <a:pt x="16123" y="25196"/>
                  </a:lnTo>
                  <a:lnTo>
                    <a:pt x="13463" y="20739"/>
                  </a:lnTo>
                  <a:lnTo>
                    <a:pt x="18670" y="20648"/>
                  </a:lnTo>
                  <a:close/>
                  <a:moveTo>
                    <a:pt x="22172" y="0"/>
                  </a:moveTo>
                  <a:lnTo>
                    <a:pt x="21513" y="182"/>
                  </a:lnTo>
                  <a:lnTo>
                    <a:pt x="22081" y="2070"/>
                  </a:lnTo>
                  <a:lnTo>
                    <a:pt x="21331" y="3411"/>
                  </a:lnTo>
                  <a:lnTo>
                    <a:pt x="20580" y="751"/>
                  </a:lnTo>
                  <a:lnTo>
                    <a:pt x="19716" y="1046"/>
                  </a:lnTo>
                  <a:lnTo>
                    <a:pt x="20762" y="4548"/>
                  </a:lnTo>
                  <a:lnTo>
                    <a:pt x="20103" y="5685"/>
                  </a:lnTo>
                  <a:lnTo>
                    <a:pt x="19239" y="2547"/>
                  </a:lnTo>
                  <a:lnTo>
                    <a:pt x="18397" y="2752"/>
                  </a:lnTo>
                  <a:lnTo>
                    <a:pt x="19534" y="6731"/>
                  </a:lnTo>
                  <a:lnTo>
                    <a:pt x="19239" y="7186"/>
                  </a:lnTo>
                  <a:lnTo>
                    <a:pt x="16123" y="1888"/>
                  </a:lnTo>
                  <a:lnTo>
                    <a:pt x="15350" y="1888"/>
                  </a:lnTo>
                  <a:lnTo>
                    <a:pt x="12326" y="7300"/>
                  </a:lnTo>
                  <a:lnTo>
                    <a:pt x="12053" y="6822"/>
                  </a:lnTo>
                  <a:lnTo>
                    <a:pt x="12985" y="2934"/>
                  </a:lnTo>
                  <a:lnTo>
                    <a:pt x="12985" y="2843"/>
                  </a:lnTo>
                  <a:lnTo>
                    <a:pt x="12235" y="2638"/>
                  </a:lnTo>
                  <a:lnTo>
                    <a:pt x="11371" y="5776"/>
                  </a:lnTo>
                  <a:lnTo>
                    <a:pt x="10802" y="4730"/>
                  </a:lnTo>
                  <a:lnTo>
                    <a:pt x="11666" y="1228"/>
                  </a:lnTo>
                  <a:lnTo>
                    <a:pt x="11666" y="1137"/>
                  </a:lnTo>
                  <a:lnTo>
                    <a:pt x="10802" y="933"/>
                  </a:lnTo>
                  <a:lnTo>
                    <a:pt x="10143" y="3684"/>
                  </a:lnTo>
                  <a:lnTo>
                    <a:pt x="9301" y="2274"/>
                  </a:lnTo>
                  <a:lnTo>
                    <a:pt x="9779" y="364"/>
                  </a:lnTo>
                  <a:lnTo>
                    <a:pt x="9097" y="273"/>
                  </a:lnTo>
                  <a:lnTo>
                    <a:pt x="8824" y="1501"/>
                  </a:lnTo>
                  <a:lnTo>
                    <a:pt x="8073" y="273"/>
                  </a:lnTo>
                  <a:lnTo>
                    <a:pt x="7300" y="751"/>
                  </a:lnTo>
                  <a:lnTo>
                    <a:pt x="8073" y="1888"/>
                  </a:lnTo>
                  <a:lnTo>
                    <a:pt x="6823" y="1615"/>
                  </a:lnTo>
                  <a:lnTo>
                    <a:pt x="6641" y="2274"/>
                  </a:lnTo>
                  <a:lnTo>
                    <a:pt x="8528" y="2752"/>
                  </a:lnTo>
                  <a:lnTo>
                    <a:pt x="9392" y="4071"/>
                  </a:lnTo>
                  <a:lnTo>
                    <a:pt x="6641" y="3411"/>
                  </a:lnTo>
                  <a:lnTo>
                    <a:pt x="6459" y="4253"/>
                  </a:lnTo>
                  <a:lnTo>
                    <a:pt x="10052" y="5117"/>
                  </a:lnTo>
                  <a:lnTo>
                    <a:pt x="10620" y="6254"/>
                  </a:lnTo>
                  <a:lnTo>
                    <a:pt x="7596" y="5481"/>
                  </a:lnTo>
                  <a:lnTo>
                    <a:pt x="7505" y="5481"/>
                  </a:lnTo>
                  <a:lnTo>
                    <a:pt x="7300" y="6345"/>
                  </a:lnTo>
                  <a:lnTo>
                    <a:pt x="11280" y="7300"/>
                  </a:lnTo>
                  <a:lnTo>
                    <a:pt x="11484" y="7664"/>
                  </a:lnTo>
                  <a:lnTo>
                    <a:pt x="5322" y="7755"/>
                  </a:lnTo>
                  <a:lnTo>
                    <a:pt x="4935" y="8437"/>
                  </a:lnTo>
                  <a:lnTo>
                    <a:pt x="8255" y="13826"/>
                  </a:lnTo>
                  <a:lnTo>
                    <a:pt x="7687" y="13826"/>
                  </a:lnTo>
                  <a:lnTo>
                    <a:pt x="4753" y="11075"/>
                  </a:lnTo>
                  <a:lnTo>
                    <a:pt x="4753" y="10984"/>
                  </a:lnTo>
                  <a:lnTo>
                    <a:pt x="4185" y="11643"/>
                  </a:lnTo>
                  <a:lnTo>
                    <a:pt x="6459" y="13826"/>
                  </a:lnTo>
                  <a:lnTo>
                    <a:pt x="5231" y="13917"/>
                  </a:lnTo>
                  <a:lnTo>
                    <a:pt x="2570" y="11370"/>
                  </a:lnTo>
                  <a:lnTo>
                    <a:pt x="2570" y="11279"/>
                  </a:lnTo>
                  <a:lnTo>
                    <a:pt x="1911" y="11939"/>
                  </a:lnTo>
                  <a:lnTo>
                    <a:pt x="3980" y="13917"/>
                  </a:lnTo>
                  <a:lnTo>
                    <a:pt x="2388" y="13917"/>
                  </a:lnTo>
                  <a:lnTo>
                    <a:pt x="956" y="12598"/>
                  </a:lnTo>
                  <a:lnTo>
                    <a:pt x="478" y="13076"/>
                  </a:lnTo>
                  <a:lnTo>
                    <a:pt x="1433" y="13917"/>
                  </a:lnTo>
                  <a:lnTo>
                    <a:pt x="1" y="14008"/>
                  </a:lnTo>
                  <a:lnTo>
                    <a:pt x="1" y="14872"/>
                  </a:lnTo>
                  <a:lnTo>
                    <a:pt x="1433" y="14872"/>
                  </a:lnTo>
                  <a:lnTo>
                    <a:pt x="569" y="15714"/>
                  </a:lnTo>
                  <a:lnTo>
                    <a:pt x="1047" y="16191"/>
                  </a:lnTo>
                  <a:lnTo>
                    <a:pt x="2388" y="14781"/>
                  </a:lnTo>
                  <a:lnTo>
                    <a:pt x="3980" y="14781"/>
                  </a:lnTo>
                  <a:lnTo>
                    <a:pt x="2093" y="16760"/>
                  </a:lnTo>
                  <a:lnTo>
                    <a:pt x="2002" y="16760"/>
                  </a:lnTo>
                  <a:lnTo>
                    <a:pt x="2661" y="17419"/>
                  </a:lnTo>
                  <a:lnTo>
                    <a:pt x="5231" y="14781"/>
                  </a:lnTo>
                  <a:lnTo>
                    <a:pt x="6459" y="14781"/>
                  </a:lnTo>
                  <a:lnTo>
                    <a:pt x="4276" y="17055"/>
                  </a:lnTo>
                  <a:lnTo>
                    <a:pt x="4844" y="17715"/>
                  </a:lnTo>
                  <a:lnTo>
                    <a:pt x="7687" y="14690"/>
                  </a:lnTo>
                  <a:lnTo>
                    <a:pt x="8255" y="14690"/>
                  </a:lnTo>
                  <a:lnTo>
                    <a:pt x="5231" y="20262"/>
                  </a:lnTo>
                  <a:lnTo>
                    <a:pt x="5595" y="20944"/>
                  </a:lnTo>
                  <a:lnTo>
                    <a:pt x="11757" y="20739"/>
                  </a:lnTo>
                  <a:lnTo>
                    <a:pt x="11757" y="20739"/>
                  </a:lnTo>
                  <a:lnTo>
                    <a:pt x="11575" y="21126"/>
                  </a:lnTo>
                  <a:lnTo>
                    <a:pt x="7596" y="22263"/>
                  </a:lnTo>
                  <a:lnTo>
                    <a:pt x="7869" y="23104"/>
                  </a:lnTo>
                  <a:lnTo>
                    <a:pt x="11007" y="22172"/>
                  </a:lnTo>
                  <a:lnTo>
                    <a:pt x="11007" y="22172"/>
                  </a:lnTo>
                  <a:lnTo>
                    <a:pt x="10347" y="23309"/>
                  </a:lnTo>
                  <a:lnTo>
                    <a:pt x="6823" y="24355"/>
                  </a:lnTo>
                  <a:lnTo>
                    <a:pt x="7027" y="25105"/>
                  </a:lnTo>
                  <a:lnTo>
                    <a:pt x="9779" y="24355"/>
                  </a:lnTo>
                  <a:lnTo>
                    <a:pt x="9006" y="25765"/>
                  </a:lnTo>
                  <a:lnTo>
                    <a:pt x="7118" y="26333"/>
                  </a:lnTo>
                  <a:lnTo>
                    <a:pt x="7300" y="26993"/>
                  </a:lnTo>
                  <a:lnTo>
                    <a:pt x="8528" y="26629"/>
                  </a:lnTo>
                  <a:lnTo>
                    <a:pt x="8528" y="26629"/>
                  </a:lnTo>
                  <a:lnTo>
                    <a:pt x="7869" y="27857"/>
                  </a:lnTo>
                  <a:lnTo>
                    <a:pt x="8642" y="28221"/>
                  </a:lnTo>
                  <a:lnTo>
                    <a:pt x="9301" y="26993"/>
                  </a:lnTo>
                  <a:lnTo>
                    <a:pt x="9665" y="28221"/>
                  </a:lnTo>
                  <a:lnTo>
                    <a:pt x="10234" y="28039"/>
                  </a:lnTo>
                  <a:lnTo>
                    <a:pt x="9779" y="26242"/>
                  </a:lnTo>
                  <a:lnTo>
                    <a:pt x="10529" y="24810"/>
                  </a:lnTo>
                  <a:lnTo>
                    <a:pt x="11280" y="27470"/>
                  </a:lnTo>
                  <a:lnTo>
                    <a:pt x="12144" y="27288"/>
                  </a:lnTo>
                  <a:lnTo>
                    <a:pt x="11098" y="23786"/>
                  </a:lnTo>
                  <a:lnTo>
                    <a:pt x="11757" y="22649"/>
                  </a:lnTo>
                  <a:lnTo>
                    <a:pt x="12621" y="25674"/>
                  </a:lnTo>
                  <a:lnTo>
                    <a:pt x="13463" y="25492"/>
                  </a:lnTo>
                  <a:lnTo>
                    <a:pt x="12326" y="21512"/>
                  </a:lnTo>
                  <a:lnTo>
                    <a:pt x="12621" y="21035"/>
                  </a:lnTo>
                  <a:lnTo>
                    <a:pt x="15737" y="26333"/>
                  </a:lnTo>
                  <a:lnTo>
                    <a:pt x="16487" y="26333"/>
                  </a:lnTo>
                  <a:lnTo>
                    <a:pt x="19534" y="20944"/>
                  </a:lnTo>
                  <a:lnTo>
                    <a:pt x="19807" y="21399"/>
                  </a:lnTo>
                  <a:lnTo>
                    <a:pt x="18875" y="25287"/>
                  </a:lnTo>
                  <a:lnTo>
                    <a:pt x="18761" y="25378"/>
                  </a:lnTo>
                  <a:lnTo>
                    <a:pt x="19625" y="25583"/>
                  </a:lnTo>
                  <a:lnTo>
                    <a:pt x="20467" y="22445"/>
                  </a:lnTo>
                  <a:lnTo>
                    <a:pt x="21035" y="23491"/>
                  </a:lnTo>
                  <a:lnTo>
                    <a:pt x="20194" y="27084"/>
                  </a:lnTo>
                  <a:lnTo>
                    <a:pt x="21035" y="27288"/>
                  </a:lnTo>
                  <a:lnTo>
                    <a:pt x="21717" y="24537"/>
                  </a:lnTo>
                  <a:lnTo>
                    <a:pt x="22559" y="25947"/>
                  </a:lnTo>
                  <a:lnTo>
                    <a:pt x="22081" y="27857"/>
                  </a:lnTo>
                  <a:lnTo>
                    <a:pt x="22741" y="28039"/>
                  </a:lnTo>
                  <a:lnTo>
                    <a:pt x="23036" y="26811"/>
                  </a:lnTo>
                  <a:lnTo>
                    <a:pt x="23696" y="27948"/>
                  </a:lnTo>
                  <a:lnTo>
                    <a:pt x="23787" y="27948"/>
                  </a:lnTo>
                  <a:lnTo>
                    <a:pt x="24560" y="27561"/>
                  </a:lnTo>
                  <a:lnTo>
                    <a:pt x="23787" y="26333"/>
                  </a:lnTo>
                  <a:lnTo>
                    <a:pt x="25015" y="26629"/>
                  </a:lnTo>
                  <a:lnTo>
                    <a:pt x="25219" y="25947"/>
                  </a:lnTo>
                  <a:lnTo>
                    <a:pt x="23309" y="25492"/>
                  </a:lnTo>
                  <a:lnTo>
                    <a:pt x="22468" y="24150"/>
                  </a:lnTo>
                  <a:lnTo>
                    <a:pt x="25219" y="24810"/>
                  </a:lnTo>
                  <a:lnTo>
                    <a:pt x="25401" y="23968"/>
                  </a:lnTo>
                  <a:lnTo>
                    <a:pt x="21808" y="23104"/>
                  </a:lnTo>
                  <a:lnTo>
                    <a:pt x="21149" y="21967"/>
                  </a:lnTo>
                  <a:lnTo>
                    <a:pt x="24264" y="22740"/>
                  </a:lnTo>
                  <a:lnTo>
                    <a:pt x="24560" y="21967"/>
                  </a:lnTo>
                  <a:lnTo>
                    <a:pt x="20580" y="20944"/>
                  </a:lnTo>
                  <a:lnTo>
                    <a:pt x="20376" y="20648"/>
                  </a:lnTo>
                  <a:lnTo>
                    <a:pt x="26538" y="20466"/>
                  </a:lnTo>
                  <a:lnTo>
                    <a:pt x="26925" y="19898"/>
                  </a:lnTo>
                  <a:lnTo>
                    <a:pt x="23605" y="14395"/>
                  </a:lnTo>
                  <a:lnTo>
                    <a:pt x="24173" y="14395"/>
                  </a:lnTo>
                  <a:lnTo>
                    <a:pt x="27107" y="17237"/>
                  </a:lnTo>
                  <a:lnTo>
                    <a:pt x="27675" y="16578"/>
                  </a:lnTo>
                  <a:lnTo>
                    <a:pt x="25401" y="14395"/>
                  </a:lnTo>
                  <a:lnTo>
                    <a:pt x="26629" y="14395"/>
                  </a:lnTo>
                  <a:lnTo>
                    <a:pt x="29290" y="16964"/>
                  </a:lnTo>
                  <a:lnTo>
                    <a:pt x="29858" y="16282"/>
                  </a:lnTo>
                  <a:lnTo>
                    <a:pt x="27857" y="14304"/>
                  </a:lnTo>
                  <a:lnTo>
                    <a:pt x="29472" y="14304"/>
                  </a:lnTo>
                  <a:lnTo>
                    <a:pt x="30813" y="15623"/>
                  </a:lnTo>
                  <a:lnTo>
                    <a:pt x="30904" y="15623"/>
                  </a:lnTo>
                  <a:lnTo>
                    <a:pt x="31382" y="15145"/>
                  </a:lnTo>
                  <a:lnTo>
                    <a:pt x="30427" y="14304"/>
                  </a:lnTo>
                  <a:lnTo>
                    <a:pt x="31837" y="14304"/>
                  </a:lnTo>
                  <a:lnTo>
                    <a:pt x="31837" y="13349"/>
                  </a:lnTo>
                  <a:lnTo>
                    <a:pt x="30427" y="13440"/>
                  </a:lnTo>
                  <a:lnTo>
                    <a:pt x="31268" y="12507"/>
                  </a:lnTo>
                  <a:lnTo>
                    <a:pt x="30813" y="12030"/>
                  </a:lnTo>
                  <a:lnTo>
                    <a:pt x="29472" y="13440"/>
                  </a:lnTo>
                  <a:lnTo>
                    <a:pt x="27857" y="13440"/>
                  </a:lnTo>
                  <a:lnTo>
                    <a:pt x="29767" y="11461"/>
                  </a:lnTo>
                  <a:lnTo>
                    <a:pt x="29858" y="11461"/>
                  </a:lnTo>
                  <a:lnTo>
                    <a:pt x="29199" y="10893"/>
                  </a:lnTo>
                  <a:lnTo>
                    <a:pt x="26629" y="13440"/>
                  </a:lnTo>
                  <a:lnTo>
                    <a:pt x="25401" y="13553"/>
                  </a:lnTo>
                  <a:lnTo>
                    <a:pt x="27584" y="11166"/>
                  </a:lnTo>
                  <a:lnTo>
                    <a:pt x="27016" y="10597"/>
                  </a:lnTo>
                  <a:lnTo>
                    <a:pt x="24173" y="13553"/>
                  </a:lnTo>
                  <a:lnTo>
                    <a:pt x="23605" y="13553"/>
                  </a:lnTo>
                  <a:lnTo>
                    <a:pt x="26629" y="7959"/>
                  </a:lnTo>
                  <a:lnTo>
                    <a:pt x="26265" y="7391"/>
                  </a:lnTo>
                  <a:lnTo>
                    <a:pt x="20103" y="7482"/>
                  </a:lnTo>
                  <a:lnTo>
                    <a:pt x="20103" y="7482"/>
                  </a:lnTo>
                  <a:lnTo>
                    <a:pt x="20285" y="7095"/>
                  </a:lnTo>
                  <a:lnTo>
                    <a:pt x="24264" y="5958"/>
                  </a:lnTo>
                  <a:lnTo>
                    <a:pt x="23991" y="5208"/>
                  </a:lnTo>
                  <a:lnTo>
                    <a:pt x="20853" y="6049"/>
                  </a:lnTo>
                  <a:lnTo>
                    <a:pt x="20853" y="6049"/>
                  </a:lnTo>
                  <a:lnTo>
                    <a:pt x="21513" y="5026"/>
                  </a:lnTo>
                  <a:lnTo>
                    <a:pt x="25015" y="3980"/>
                  </a:lnTo>
                  <a:lnTo>
                    <a:pt x="24833" y="3116"/>
                  </a:lnTo>
                  <a:lnTo>
                    <a:pt x="22081" y="3889"/>
                  </a:lnTo>
                  <a:lnTo>
                    <a:pt x="22854" y="2456"/>
                  </a:lnTo>
                  <a:lnTo>
                    <a:pt x="24742" y="1888"/>
                  </a:lnTo>
                  <a:lnTo>
                    <a:pt x="24560" y="1319"/>
                  </a:lnTo>
                  <a:lnTo>
                    <a:pt x="23309" y="1615"/>
                  </a:lnTo>
                  <a:lnTo>
                    <a:pt x="23991" y="364"/>
                  </a:lnTo>
                  <a:lnTo>
                    <a:pt x="23218" y="0"/>
                  </a:lnTo>
                  <a:lnTo>
                    <a:pt x="22559" y="1228"/>
                  </a:lnTo>
                  <a:lnTo>
                    <a:pt x="2217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26"/>
            <p:cNvSpPr/>
            <p:nvPr/>
          </p:nvSpPr>
          <p:spPr>
            <a:xfrm>
              <a:off x="973807" y="596709"/>
              <a:ext cx="779449" cy="691484"/>
            </a:xfrm>
            <a:custGeom>
              <a:avLst/>
              <a:gdLst/>
              <a:ahLst/>
              <a:cxnLst/>
              <a:rect l="l" t="t" r="r" b="b"/>
              <a:pathLst>
                <a:path w="31837" h="28244" extrusionOk="0">
                  <a:moveTo>
                    <a:pt x="15714" y="3025"/>
                  </a:moveTo>
                  <a:lnTo>
                    <a:pt x="18375" y="7482"/>
                  </a:lnTo>
                  <a:lnTo>
                    <a:pt x="13167" y="7573"/>
                  </a:lnTo>
                  <a:lnTo>
                    <a:pt x="13167" y="7573"/>
                  </a:lnTo>
                  <a:lnTo>
                    <a:pt x="15714" y="3025"/>
                  </a:lnTo>
                  <a:close/>
                  <a:moveTo>
                    <a:pt x="25470" y="8232"/>
                  </a:moveTo>
                  <a:lnTo>
                    <a:pt x="22832" y="13167"/>
                  </a:lnTo>
                  <a:lnTo>
                    <a:pt x="19898" y="8346"/>
                  </a:lnTo>
                  <a:lnTo>
                    <a:pt x="25470" y="8232"/>
                  </a:lnTo>
                  <a:close/>
                  <a:moveTo>
                    <a:pt x="18557" y="8346"/>
                  </a:moveTo>
                  <a:lnTo>
                    <a:pt x="17420" y="10415"/>
                  </a:lnTo>
                  <a:lnTo>
                    <a:pt x="17147" y="9483"/>
                  </a:lnTo>
                  <a:lnTo>
                    <a:pt x="16578" y="9665"/>
                  </a:lnTo>
                  <a:lnTo>
                    <a:pt x="16942" y="11279"/>
                  </a:lnTo>
                  <a:lnTo>
                    <a:pt x="15919" y="13258"/>
                  </a:lnTo>
                  <a:lnTo>
                    <a:pt x="14668" y="11279"/>
                  </a:lnTo>
                  <a:lnTo>
                    <a:pt x="15055" y="9665"/>
                  </a:lnTo>
                  <a:lnTo>
                    <a:pt x="14486" y="9483"/>
                  </a:lnTo>
                  <a:lnTo>
                    <a:pt x="14213" y="10506"/>
                  </a:lnTo>
                  <a:lnTo>
                    <a:pt x="12963" y="8437"/>
                  </a:lnTo>
                  <a:lnTo>
                    <a:pt x="18557" y="8346"/>
                  </a:lnTo>
                  <a:close/>
                  <a:moveTo>
                    <a:pt x="11644" y="8528"/>
                  </a:moveTo>
                  <a:lnTo>
                    <a:pt x="8983" y="13349"/>
                  </a:lnTo>
                  <a:lnTo>
                    <a:pt x="6050" y="8619"/>
                  </a:lnTo>
                  <a:lnTo>
                    <a:pt x="11644" y="8528"/>
                  </a:lnTo>
                  <a:close/>
                  <a:moveTo>
                    <a:pt x="19216" y="8914"/>
                  </a:moveTo>
                  <a:lnTo>
                    <a:pt x="22059" y="13553"/>
                  </a:lnTo>
                  <a:lnTo>
                    <a:pt x="19898" y="13644"/>
                  </a:lnTo>
                  <a:lnTo>
                    <a:pt x="20558" y="12894"/>
                  </a:lnTo>
                  <a:lnTo>
                    <a:pt x="20080" y="12416"/>
                  </a:lnTo>
                  <a:lnTo>
                    <a:pt x="18943" y="13644"/>
                  </a:lnTo>
                  <a:lnTo>
                    <a:pt x="16669" y="13644"/>
                  </a:lnTo>
                  <a:lnTo>
                    <a:pt x="17715" y="11643"/>
                  </a:lnTo>
                  <a:lnTo>
                    <a:pt x="19330" y="11188"/>
                  </a:lnTo>
                  <a:lnTo>
                    <a:pt x="19125" y="10620"/>
                  </a:lnTo>
                  <a:lnTo>
                    <a:pt x="18193" y="10802"/>
                  </a:lnTo>
                  <a:lnTo>
                    <a:pt x="18193" y="10802"/>
                  </a:lnTo>
                  <a:lnTo>
                    <a:pt x="19216" y="8914"/>
                  </a:lnTo>
                  <a:close/>
                  <a:moveTo>
                    <a:pt x="12303" y="9096"/>
                  </a:moveTo>
                  <a:lnTo>
                    <a:pt x="13440" y="10893"/>
                  </a:lnTo>
                  <a:lnTo>
                    <a:pt x="12508" y="10711"/>
                  </a:lnTo>
                  <a:lnTo>
                    <a:pt x="12303" y="11370"/>
                  </a:lnTo>
                  <a:lnTo>
                    <a:pt x="13918" y="11757"/>
                  </a:lnTo>
                  <a:lnTo>
                    <a:pt x="15146" y="13735"/>
                  </a:lnTo>
                  <a:lnTo>
                    <a:pt x="12872" y="13735"/>
                  </a:lnTo>
                  <a:lnTo>
                    <a:pt x="11644" y="12598"/>
                  </a:lnTo>
                  <a:lnTo>
                    <a:pt x="11166" y="13076"/>
                  </a:lnTo>
                  <a:lnTo>
                    <a:pt x="11939" y="13735"/>
                  </a:lnTo>
                  <a:lnTo>
                    <a:pt x="9756" y="13826"/>
                  </a:lnTo>
                  <a:lnTo>
                    <a:pt x="12303" y="9096"/>
                  </a:lnTo>
                  <a:close/>
                  <a:moveTo>
                    <a:pt x="22059" y="14395"/>
                  </a:moveTo>
                  <a:lnTo>
                    <a:pt x="19421" y="19147"/>
                  </a:lnTo>
                  <a:lnTo>
                    <a:pt x="18375" y="17328"/>
                  </a:lnTo>
                  <a:lnTo>
                    <a:pt x="19330" y="17533"/>
                  </a:lnTo>
                  <a:lnTo>
                    <a:pt x="19421" y="16873"/>
                  </a:lnTo>
                  <a:lnTo>
                    <a:pt x="17806" y="16487"/>
                  </a:lnTo>
                  <a:lnTo>
                    <a:pt x="16669" y="14599"/>
                  </a:lnTo>
                  <a:lnTo>
                    <a:pt x="18943" y="14486"/>
                  </a:lnTo>
                  <a:lnTo>
                    <a:pt x="20171" y="15623"/>
                  </a:lnTo>
                  <a:lnTo>
                    <a:pt x="20649" y="15168"/>
                  </a:lnTo>
                  <a:lnTo>
                    <a:pt x="19898" y="14486"/>
                  </a:lnTo>
                  <a:lnTo>
                    <a:pt x="22059" y="14395"/>
                  </a:lnTo>
                  <a:close/>
                  <a:moveTo>
                    <a:pt x="15146" y="14599"/>
                  </a:moveTo>
                  <a:lnTo>
                    <a:pt x="14009" y="16578"/>
                  </a:lnTo>
                  <a:lnTo>
                    <a:pt x="12508" y="17055"/>
                  </a:lnTo>
                  <a:lnTo>
                    <a:pt x="12599" y="17715"/>
                  </a:lnTo>
                  <a:lnTo>
                    <a:pt x="13531" y="17442"/>
                  </a:lnTo>
                  <a:lnTo>
                    <a:pt x="12508" y="19329"/>
                  </a:lnTo>
                  <a:lnTo>
                    <a:pt x="9756" y="14690"/>
                  </a:lnTo>
                  <a:lnTo>
                    <a:pt x="11939" y="14599"/>
                  </a:lnTo>
                  <a:lnTo>
                    <a:pt x="11257" y="15350"/>
                  </a:lnTo>
                  <a:lnTo>
                    <a:pt x="11735" y="15827"/>
                  </a:lnTo>
                  <a:lnTo>
                    <a:pt x="12872" y="14599"/>
                  </a:lnTo>
                  <a:close/>
                  <a:moveTo>
                    <a:pt x="22832" y="14872"/>
                  </a:moveTo>
                  <a:lnTo>
                    <a:pt x="25674" y="19602"/>
                  </a:lnTo>
                  <a:lnTo>
                    <a:pt x="20171" y="19716"/>
                  </a:lnTo>
                  <a:lnTo>
                    <a:pt x="22832" y="14872"/>
                  </a:lnTo>
                  <a:close/>
                  <a:moveTo>
                    <a:pt x="15919" y="14963"/>
                  </a:moveTo>
                  <a:lnTo>
                    <a:pt x="17147" y="16964"/>
                  </a:lnTo>
                  <a:lnTo>
                    <a:pt x="16669" y="18579"/>
                  </a:lnTo>
                  <a:lnTo>
                    <a:pt x="17329" y="18761"/>
                  </a:lnTo>
                  <a:lnTo>
                    <a:pt x="17624" y="17806"/>
                  </a:lnTo>
                  <a:lnTo>
                    <a:pt x="18852" y="19807"/>
                  </a:lnTo>
                  <a:lnTo>
                    <a:pt x="13258" y="19898"/>
                  </a:lnTo>
                  <a:lnTo>
                    <a:pt x="14395" y="17806"/>
                  </a:lnTo>
                  <a:lnTo>
                    <a:pt x="14577" y="18761"/>
                  </a:lnTo>
                  <a:lnTo>
                    <a:pt x="15237" y="18579"/>
                  </a:lnTo>
                  <a:lnTo>
                    <a:pt x="14782" y="16964"/>
                  </a:lnTo>
                  <a:lnTo>
                    <a:pt x="15919" y="14963"/>
                  </a:lnTo>
                  <a:close/>
                  <a:moveTo>
                    <a:pt x="8983" y="15168"/>
                  </a:moveTo>
                  <a:lnTo>
                    <a:pt x="11939" y="19898"/>
                  </a:lnTo>
                  <a:lnTo>
                    <a:pt x="6345" y="19989"/>
                  </a:lnTo>
                  <a:lnTo>
                    <a:pt x="8983" y="15168"/>
                  </a:lnTo>
                  <a:close/>
                  <a:moveTo>
                    <a:pt x="18648" y="20648"/>
                  </a:moveTo>
                  <a:lnTo>
                    <a:pt x="16101" y="25196"/>
                  </a:lnTo>
                  <a:lnTo>
                    <a:pt x="13440" y="20739"/>
                  </a:lnTo>
                  <a:lnTo>
                    <a:pt x="18648" y="20648"/>
                  </a:lnTo>
                  <a:close/>
                  <a:moveTo>
                    <a:pt x="22172" y="0"/>
                  </a:moveTo>
                  <a:lnTo>
                    <a:pt x="21490" y="182"/>
                  </a:lnTo>
                  <a:lnTo>
                    <a:pt x="22059" y="2092"/>
                  </a:lnTo>
                  <a:lnTo>
                    <a:pt x="21308" y="3411"/>
                  </a:lnTo>
                  <a:lnTo>
                    <a:pt x="20558" y="751"/>
                  </a:lnTo>
                  <a:lnTo>
                    <a:pt x="19694" y="1046"/>
                  </a:lnTo>
                  <a:lnTo>
                    <a:pt x="20740" y="4548"/>
                  </a:lnTo>
                  <a:lnTo>
                    <a:pt x="20080" y="5685"/>
                  </a:lnTo>
                  <a:lnTo>
                    <a:pt x="19216" y="2547"/>
                  </a:lnTo>
                  <a:lnTo>
                    <a:pt x="18375" y="2752"/>
                  </a:lnTo>
                  <a:lnTo>
                    <a:pt x="19512" y="6731"/>
                  </a:lnTo>
                  <a:lnTo>
                    <a:pt x="19216" y="7209"/>
                  </a:lnTo>
                  <a:lnTo>
                    <a:pt x="16010" y="1888"/>
                  </a:lnTo>
                  <a:lnTo>
                    <a:pt x="15350" y="1888"/>
                  </a:lnTo>
                  <a:lnTo>
                    <a:pt x="12303" y="7300"/>
                  </a:lnTo>
                  <a:lnTo>
                    <a:pt x="12030" y="6822"/>
                  </a:lnTo>
                  <a:lnTo>
                    <a:pt x="12963" y="2934"/>
                  </a:lnTo>
                  <a:lnTo>
                    <a:pt x="12963" y="2843"/>
                  </a:lnTo>
                  <a:lnTo>
                    <a:pt x="12212" y="2661"/>
                  </a:lnTo>
                  <a:lnTo>
                    <a:pt x="11371" y="5776"/>
                  </a:lnTo>
                  <a:lnTo>
                    <a:pt x="10802" y="4730"/>
                  </a:lnTo>
                  <a:lnTo>
                    <a:pt x="11644" y="1137"/>
                  </a:lnTo>
                  <a:lnTo>
                    <a:pt x="10802" y="955"/>
                  </a:lnTo>
                  <a:lnTo>
                    <a:pt x="10120" y="3684"/>
                  </a:lnTo>
                  <a:lnTo>
                    <a:pt x="9279" y="2274"/>
                  </a:lnTo>
                  <a:lnTo>
                    <a:pt x="9756" y="387"/>
                  </a:lnTo>
                  <a:lnTo>
                    <a:pt x="9097" y="273"/>
                  </a:lnTo>
                  <a:lnTo>
                    <a:pt x="8801" y="1524"/>
                  </a:lnTo>
                  <a:lnTo>
                    <a:pt x="8051" y="273"/>
                  </a:lnTo>
                  <a:lnTo>
                    <a:pt x="7278" y="751"/>
                  </a:lnTo>
                  <a:lnTo>
                    <a:pt x="8051" y="1888"/>
                  </a:lnTo>
                  <a:lnTo>
                    <a:pt x="6823" y="1615"/>
                  </a:lnTo>
                  <a:lnTo>
                    <a:pt x="6618" y="2274"/>
                  </a:lnTo>
                  <a:lnTo>
                    <a:pt x="8528" y="2752"/>
                  </a:lnTo>
                  <a:lnTo>
                    <a:pt x="9370" y="4071"/>
                  </a:lnTo>
                  <a:lnTo>
                    <a:pt x="6618" y="3411"/>
                  </a:lnTo>
                  <a:lnTo>
                    <a:pt x="6436" y="4253"/>
                  </a:lnTo>
                  <a:lnTo>
                    <a:pt x="9938" y="5117"/>
                  </a:lnTo>
                  <a:lnTo>
                    <a:pt x="10598" y="6254"/>
                  </a:lnTo>
                  <a:lnTo>
                    <a:pt x="7573" y="5503"/>
                  </a:lnTo>
                  <a:lnTo>
                    <a:pt x="7482" y="5503"/>
                  </a:lnTo>
                  <a:lnTo>
                    <a:pt x="7278" y="6345"/>
                  </a:lnTo>
                  <a:lnTo>
                    <a:pt x="11257" y="7300"/>
                  </a:lnTo>
                  <a:lnTo>
                    <a:pt x="11462" y="7664"/>
                  </a:lnTo>
                  <a:lnTo>
                    <a:pt x="5299" y="7777"/>
                  </a:lnTo>
                  <a:lnTo>
                    <a:pt x="4913" y="8437"/>
                  </a:lnTo>
                  <a:lnTo>
                    <a:pt x="8233" y="13826"/>
                  </a:lnTo>
                  <a:lnTo>
                    <a:pt x="7664" y="13826"/>
                  </a:lnTo>
                  <a:lnTo>
                    <a:pt x="4731" y="11075"/>
                  </a:lnTo>
                  <a:lnTo>
                    <a:pt x="4731" y="10984"/>
                  </a:lnTo>
                  <a:lnTo>
                    <a:pt x="4071" y="11643"/>
                  </a:lnTo>
                  <a:lnTo>
                    <a:pt x="6436" y="13826"/>
                  </a:lnTo>
                  <a:lnTo>
                    <a:pt x="5208" y="13917"/>
                  </a:lnTo>
                  <a:lnTo>
                    <a:pt x="2548" y="11370"/>
                  </a:lnTo>
                  <a:lnTo>
                    <a:pt x="2548" y="11279"/>
                  </a:lnTo>
                  <a:lnTo>
                    <a:pt x="1888" y="11939"/>
                  </a:lnTo>
                  <a:lnTo>
                    <a:pt x="3980" y="13917"/>
                  </a:lnTo>
                  <a:lnTo>
                    <a:pt x="2366" y="13917"/>
                  </a:lnTo>
                  <a:lnTo>
                    <a:pt x="933" y="12598"/>
                  </a:lnTo>
                  <a:lnTo>
                    <a:pt x="456" y="13076"/>
                  </a:lnTo>
                  <a:lnTo>
                    <a:pt x="1411" y="13917"/>
                  </a:lnTo>
                  <a:lnTo>
                    <a:pt x="1" y="14031"/>
                  </a:lnTo>
                  <a:lnTo>
                    <a:pt x="1" y="14872"/>
                  </a:lnTo>
                  <a:lnTo>
                    <a:pt x="1411" y="14872"/>
                  </a:lnTo>
                  <a:lnTo>
                    <a:pt x="569" y="15736"/>
                  </a:lnTo>
                  <a:lnTo>
                    <a:pt x="1024" y="16191"/>
                  </a:lnTo>
                  <a:lnTo>
                    <a:pt x="2366" y="14781"/>
                  </a:lnTo>
                  <a:lnTo>
                    <a:pt x="3980" y="14781"/>
                  </a:lnTo>
                  <a:lnTo>
                    <a:pt x="2070" y="16760"/>
                  </a:lnTo>
                  <a:lnTo>
                    <a:pt x="1979" y="16760"/>
                  </a:lnTo>
                  <a:lnTo>
                    <a:pt x="2639" y="17442"/>
                  </a:lnTo>
                  <a:lnTo>
                    <a:pt x="5208" y="14781"/>
                  </a:lnTo>
                  <a:lnTo>
                    <a:pt x="6436" y="14781"/>
                  </a:lnTo>
                  <a:lnTo>
                    <a:pt x="4253" y="17055"/>
                  </a:lnTo>
                  <a:lnTo>
                    <a:pt x="4822" y="17624"/>
                  </a:lnTo>
                  <a:lnTo>
                    <a:pt x="7664" y="14690"/>
                  </a:lnTo>
                  <a:lnTo>
                    <a:pt x="8233" y="14690"/>
                  </a:lnTo>
                  <a:lnTo>
                    <a:pt x="5208" y="20284"/>
                  </a:lnTo>
                  <a:lnTo>
                    <a:pt x="5572" y="20944"/>
                  </a:lnTo>
                  <a:lnTo>
                    <a:pt x="11735" y="20739"/>
                  </a:lnTo>
                  <a:lnTo>
                    <a:pt x="11553" y="21126"/>
                  </a:lnTo>
                  <a:lnTo>
                    <a:pt x="7573" y="22263"/>
                  </a:lnTo>
                  <a:lnTo>
                    <a:pt x="7846" y="23127"/>
                  </a:lnTo>
                  <a:lnTo>
                    <a:pt x="10984" y="22172"/>
                  </a:lnTo>
                  <a:lnTo>
                    <a:pt x="10325" y="23309"/>
                  </a:lnTo>
                  <a:lnTo>
                    <a:pt x="6823" y="24264"/>
                  </a:lnTo>
                  <a:lnTo>
                    <a:pt x="7005" y="25105"/>
                  </a:lnTo>
                  <a:lnTo>
                    <a:pt x="9756" y="24355"/>
                  </a:lnTo>
                  <a:lnTo>
                    <a:pt x="8983" y="25765"/>
                  </a:lnTo>
                  <a:lnTo>
                    <a:pt x="7096" y="26333"/>
                  </a:lnTo>
                  <a:lnTo>
                    <a:pt x="7278" y="26992"/>
                  </a:lnTo>
                  <a:lnTo>
                    <a:pt x="8528" y="26629"/>
                  </a:lnTo>
                  <a:lnTo>
                    <a:pt x="7846" y="27857"/>
                  </a:lnTo>
                  <a:lnTo>
                    <a:pt x="8619" y="28243"/>
                  </a:lnTo>
                  <a:lnTo>
                    <a:pt x="9279" y="26992"/>
                  </a:lnTo>
                  <a:lnTo>
                    <a:pt x="9665" y="28243"/>
                  </a:lnTo>
                  <a:lnTo>
                    <a:pt x="10234" y="28038"/>
                  </a:lnTo>
                  <a:lnTo>
                    <a:pt x="9756" y="26242"/>
                  </a:lnTo>
                  <a:lnTo>
                    <a:pt x="10507" y="24832"/>
                  </a:lnTo>
                  <a:lnTo>
                    <a:pt x="11257" y="27470"/>
                  </a:lnTo>
                  <a:lnTo>
                    <a:pt x="12121" y="27288"/>
                  </a:lnTo>
                  <a:lnTo>
                    <a:pt x="11075" y="23786"/>
                  </a:lnTo>
                  <a:lnTo>
                    <a:pt x="11735" y="22649"/>
                  </a:lnTo>
                  <a:lnTo>
                    <a:pt x="12599" y="25674"/>
                  </a:lnTo>
                  <a:lnTo>
                    <a:pt x="13440" y="25492"/>
                  </a:lnTo>
                  <a:lnTo>
                    <a:pt x="12303" y="21512"/>
                  </a:lnTo>
                  <a:lnTo>
                    <a:pt x="12599" y="21035"/>
                  </a:lnTo>
                  <a:lnTo>
                    <a:pt x="15714" y="26333"/>
                  </a:lnTo>
                  <a:lnTo>
                    <a:pt x="16487" y="26333"/>
                  </a:lnTo>
                  <a:lnTo>
                    <a:pt x="19512" y="20944"/>
                  </a:lnTo>
                  <a:lnTo>
                    <a:pt x="19785" y="21421"/>
                  </a:lnTo>
                  <a:lnTo>
                    <a:pt x="18852" y="25287"/>
                  </a:lnTo>
                  <a:lnTo>
                    <a:pt x="18761" y="25401"/>
                  </a:lnTo>
                  <a:lnTo>
                    <a:pt x="19603" y="25583"/>
                  </a:lnTo>
                  <a:lnTo>
                    <a:pt x="20467" y="22444"/>
                  </a:lnTo>
                  <a:lnTo>
                    <a:pt x="21035" y="23491"/>
                  </a:lnTo>
                  <a:lnTo>
                    <a:pt x="20171" y="27106"/>
                  </a:lnTo>
                  <a:lnTo>
                    <a:pt x="21035" y="27288"/>
                  </a:lnTo>
                  <a:lnTo>
                    <a:pt x="21695" y="24537"/>
                  </a:lnTo>
                  <a:lnTo>
                    <a:pt x="22536" y="25969"/>
                  </a:lnTo>
                  <a:lnTo>
                    <a:pt x="22059" y="27857"/>
                  </a:lnTo>
                  <a:lnTo>
                    <a:pt x="22741" y="28038"/>
                  </a:lnTo>
                  <a:lnTo>
                    <a:pt x="23014" y="26811"/>
                  </a:lnTo>
                  <a:lnTo>
                    <a:pt x="23673" y="27948"/>
                  </a:lnTo>
                  <a:lnTo>
                    <a:pt x="23764" y="27948"/>
                  </a:lnTo>
                  <a:lnTo>
                    <a:pt x="24537" y="27561"/>
                  </a:lnTo>
                  <a:lnTo>
                    <a:pt x="23764" y="26333"/>
                  </a:lnTo>
                  <a:lnTo>
                    <a:pt x="25015" y="26629"/>
                  </a:lnTo>
                  <a:lnTo>
                    <a:pt x="25197" y="25969"/>
                  </a:lnTo>
                  <a:lnTo>
                    <a:pt x="23309" y="25492"/>
                  </a:lnTo>
                  <a:lnTo>
                    <a:pt x="22445" y="24150"/>
                  </a:lnTo>
                  <a:lnTo>
                    <a:pt x="25197" y="24832"/>
                  </a:lnTo>
                  <a:lnTo>
                    <a:pt x="25379" y="23968"/>
                  </a:lnTo>
                  <a:lnTo>
                    <a:pt x="21786" y="23127"/>
                  </a:lnTo>
                  <a:lnTo>
                    <a:pt x="21126" y="21990"/>
                  </a:lnTo>
                  <a:lnTo>
                    <a:pt x="24242" y="22740"/>
                  </a:lnTo>
                  <a:lnTo>
                    <a:pt x="24537" y="21876"/>
                  </a:lnTo>
                  <a:lnTo>
                    <a:pt x="20558" y="20944"/>
                  </a:lnTo>
                  <a:lnTo>
                    <a:pt x="20353" y="20648"/>
                  </a:lnTo>
                  <a:lnTo>
                    <a:pt x="26516" y="20466"/>
                  </a:lnTo>
                  <a:lnTo>
                    <a:pt x="26902" y="19898"/>
                  </a:lnTo>
                  <a:lnTo>
                    <a:pt x="23582" y="14395"/>
                  </a:lnTo>
                  <a:lnTo>
                    <a:pt x="24151" y="14395"/>
                  </a:lnTo>
                  <a:lnTo>
                    <a:pt x="27084" y="17237"/>
                  </a:lnTo>
                  <a:lnTo>
                    <a:pt x="27653" y="16578"/>
                  </a:lnTo>
                  <a:lnTo>
                    <a:pt x="25379" y="14395"/>
                  </a:lnTo>
                  <a:lnTo>
                    <a:pt x="26607" y="14395"/>
                  </a:lnTo>
                  <a:lnTo>
                    <a:pt x="29267" y="16873"/>
                  </a:lnTo>
                  <a:lnTo>
                    <a:pt x="29267" y="16964"/>
                  </a:lnTo>
                  <a:lnTo>
                    <a:pt x="29836" y="16305"/>
                  </a:lnTo>
                  <a:lnTo>
                    <a:pt x="27857" y="14304"/>
                  </a:lnTo>
                  <a:lnTo>
                    <a:pt x="29449" y="14304"/>
                  </a:lnTo>
                  <a:lnTo>
                    <a:pt x="30791" y="15623"/>
                  </a:lnTo>
                  <a:lnTo>
                    <a:pt x="30882" y="15623"/>
                  </a:lnTo>
                  <a:lnTo>
                    <a:pt x="31359" y="15168"/>
                  </a:lnTo>
                  <a:lnTo>
                    <a:pt x="30404" y="14304"/>
                  </a:lnTo>
                  <a:lnTo>
                    <a:pt x="31837" y="14304"/>
                  </a:lnTo>
                  <a:lnTo>
                    <a:pt x="31837" y="13349"/>
                  </a:lnTo>
                  <a:lnTo>
                    <a:pt x="30404" y="13462"/>
                  </a:lnTo>
                  <a:lnTo>
                    <a:pt x="31268" y="12507"/>
                  </a:lnTo>
                  <a:lnTo>
                    <a:pt x="30791" y="12030"/>
                  </a:lnTo>
                  <a:lnTo>
                    <a:pt x="29449" y="13462"/>
                  </a:lnTo>
                  <a:lnTo>
                    <a:pt x="27857" y="13462"/>
                  </a:lnTo>
                  <a:lnTo>
                    <a:pt x="29745" y="11461"/>
                  </a:lnTo>
                  <a:lnTo>
                    <a:pt x="29176" y="10893"/>
                  </a:lnTo>
                  <a:lnTo>
                    <a:pt x="26607" y="13462"/>
                  </a:lnTo>
                  <a:lnTo>
                    <a:pt x="25379" y="13553"/>
                  </a:lnTo>
                  <a:lnTo>
                    <a:pt x="27562" y="11188"/>
                  </a:lnTo>
                  <a:lnTo>
                    <a:pt x="26993" y="10620"/>
                  </a:lnTo>
                  <a:lnTo>
                    <a:pt x="24151" y="13553"/>
                  </a:lnTo>
                  <a:lnTo>
                    <a:pt x="23582" y="13553"/>
                  </a:lnTo>
                  <a:lnTo>
                    <a:pt x="26607" y="7959"/>
                  </a:lnTo>
                  <a:lnTo>
                    <a:pt x="26243" y="7391"/>
                  </a:lnTo>
                  <a:lnTo>
                    <a:pt x="20080" y="7482"/>
                  </a:lnTo>
                  <a:lnTo>
                    <a:pt x="20262" y="7095"/>
                  </a:lnTo>
                  <a:lnTo>
                    <a:pt x="24151" y="5958"/>
                  </a:lnTo>
                  <a:lnTo>
                    <a:pt x="23969" y="5208"/>
                  </a:lnTo>
                  <a:lnTo>
                    <a:pt x="20831" y="6072"/>
                  </a:lnTo>
                  <a:lnTo>
                    <a:pt x="21399" y="5026"/>
                  </a:lnTo>
                  <a:lnTo>
                    <a:pt x="25015" y="3980"/>
                  </a:lnTo>
                  <a:lnTo>
                    <a:pt x="24810" y="3116"/>
                  </a:lnTo>
                  <a:lnTo>
                    <a:pt x="22059" y="3889"/>
                  </a:lnTo>
                  <a:lnTo>
                    <a:pt x="22832" y="2456"/>
                  </a:lnTo>
                  <a:lnTo>
                    <a:pt x="24719" y="1888"/>
                  </a:lnTo>
                  <a:lnTo>
                    <a:pt x="24537" y="1319"/>
                  </a:lnTo>
                  <a:lnTo>
                    <a:pt x="23309" y="1615"/>
                  </a:lnTo>
                  <a:lnTo>
                    <a:pt x="23309" y="1615"/>
                  </a:lnTo>
                  <a:lnTo>
                    <a:pt x="23969" y="387"/>
                  </a:lnTo>
                  <a:lnTo>
                    <a:pt x="23196" y="0"/>
                  </a:lnTo>
                  <a:lnTo>
                    <a:pt x="22536" y="1228"/>
                  </a:lnTo>
                  <a:lnTo>
                    <a:pt x="2217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26"/>
            <p:cNvSpPr/>
            <p:nvPr/>
          </p:nvSpPr>
          <p:spPr>
            <a:xfrm>
              <a:off x="7449137" y="2998976"/>
              <a:ext cx="454885" cy="405895"/>
            </a:xfrm>
            <a:custGeom>
              <a:avLst/>
              <a:gdLst/>
              <a:ahLst/>
              <a:cxnLst/>
              <a:rect l="l" t="t" r="r" b="b"/>
              <a:pathLst>
                <a:path w="18580" h="16579" extrusionOk="0">
                  <a:moveTo>
                    <a:pt x="9188" y="1797"/>
                  </a:moveTo>
                  <a:lnTo>
                    <a:pt x="10711" y="4344"/>
                  </a:lnTo>
                  <a:lnTo>
                    <a:pt x="7664" y="4435"/>
                  </a:lnTo>
                  <a:lnTo>
                    <a:pt x="7664" y="4435"/>
                  </a:lnTo>
                  <a:lnTo>
                    <a:pt x="9188" y="1797"/>
                  </a:lnTo>
                  <a:close/>
                  <a:moveTo>
                    <a:pt x="14873" y="4822"/>
                  </a:moveTo>
                  <a:lnTo>
                    <a:pt x="13349" y="7664"/>
                  </a:lnTo>
                  <a:lnTo>
                    <a:pt x="11644" y="4913"/>
                  </a:lnTo>
                  <a:lnTo>
                    <a:pt x="14873" y="4822"/>
                  </a:lnTo>
                  <a:close/>
                  <a:moveTo>
                    <a:pt x="10893" y="4913"/>
                  </a:moveTo>
                  <a:lnTo>
                    <a:pt x="10234" y="6050"/>
                  </a:lnTo>
                  <a:lnTo>
                    <a:pt x="10052" y="5572"/>
                  </a:lnTo>
                  <a:lnTo>
                    <a:pt x="9665" y="5686"/>
                  </a:lnTo>
                  <a:lnTo>
                    <a:pt x="9938" y="6618"/>
                  </a:lnTo>
                  <a:lnTo>
                    <a:pt x="9279" y="7755"/>
                  </a:lnTo>
                  <a:lnTo>
                    <a:pt x="8619" y="6618"/>
                  </a:lnTo>
                  <a:lnTo>
                    <a:pt x="8801" y="5686"/>
                  </a:lnTo>
                  <a:lnTo>
                    <a:pt x="8437" y="5572"/>
                  </a:lnTo>
                  <a:lnTo>
                    <a:pt x="8347" y="6141"/>
                  </a:lnTo>
                  <a:lnTo>
                    <a:pt x="7573" y="4913"/>
                  </a:lnTo>
                  <a:close/>
                  <a:moveTo>
                    <a:pt x="6823" y="5004"/>
                  </a:moveTo>
                  <a:lnTo>
                    <a:pt x="5208" y="7846"/>
                  </a:lnTo>
                  <a:lnTo>
                    <a:pt x="3503" y="5004"/>
                  </a:lnTo>
                  <a:close/>
                  <a:moveTo>
                    <a:pt x="11280" y="5208"/>
                  </a:moveTo>
                  <a:lnTo>
                    <a:pt x="12895" y="7960"/>
                  </a:lnTo>
                  <a:lnTo>
                    <a:pt x="11644" y="7960"/>
                  </a:lnTo>
                  <a:lnTo>
                    <a:pt x="12030" y="7573"/>
                  </a:lnTo>
                  <a:lnTo>
                    <a:pt x="11758" y="7278"/>
                  </a:lnTo>
                  <a:lnTo>
                    <a:pt x="11075" y="7960"/>
                  </a:lnTo>
                  <a:lnTo>
                    <a:pt x="9756" y="8051"/>
                  </a:lnTo>
                  <a:lnTo>
                    <a:pt x="9756" y="8051"/>
                  </a:lnTo>
                  <a:lnTo>
                    <a:pt x="10325" y="6823"/>
                  </a:lnTo>
                  <a:lnTo>
                    <a:pt x="11280" y="6527"/>
                  </a:lnTo>
                  <a:lnTo>
                    <a:pt x="11189" y="6141"/>
                  </a:lnTo>
                  <a:lnTo>
                    <a:pt x="10621" y="6345"/>
                  </a:lnTo>
                  <a:lnTo>
                    <a:pt x="10621" y="6345"/>
                  </a:lnTo>
                  <a:lnTo>
                    <a:pt x="11280" y="5208"/>
                  </a:lnTo>
                  <a:close/>
                  <a:moveTo>
                    <a:pt x="7210" y="5299"/>
                  </a:moveTo>
                  <a:lnTo>
                    <a:pt x="7869" y="6436"/>
                  </a:lnTo>
                  <a:lnTo>
                    <a:pt x="7301" y="6254"/>
                  </a:lnTo>
                  <a:lnTo>
                    <a:pt x="7210" y="6618"/>
                  </a:lnTo>
                  <a:lnTo>
                    <a:pt x="8142" y="6914"/>
                  </a:lnTo>
                  <a:lnTo>
                    <a:pt x="8801" y="8051"/>
                  </a:lnTo>
                  <a:lnTo>
                    <a:pt x="7482" y="8051"/>
                  </a:lnTo>
                  <a:lnTo>
                    <a:pt x="6823" y="7391"/>
                  </a:lnTo>
                  <a:lnTo>
                    <a:pt x="6527" y="7664"/>
                  </a:lnTo>
                  <a:lnTo>
                    <a:pt x="6914" y="8051"/>
                  </a:lnTo>
                  <a:lnTo>
                    <a:pt x="5686" y="8051"/>
                  </a:lnTo>
                  <a:lnTo>
                    <a:pt x="7210" y="5299"/>
                  </a:lnTo>
                  <a:close/>
                  <a:moveTo>
                    <a:pt x="12895" y="8415"/>
                  </a:moveTo>
                  <a:lnTo>
                    <a:pt x="11371" y="11166"/>
                  </a:lnTo>
                  <a:lnTo>
                    <a:pt x="10711" y="10120"/>
                  </a:lnTo>
                  <a:lnTo>
                    <a:pt x="11280" y="10234"/>
                  </a:lnTo>
                  <a:lnTo>
                    <a:pt x="11371" y="9847"/>
                  </a:lnTo>
                  <a:lnTo>
                    <a:pt x="10416" y="9665"/>
                  </a:lnTo>
                  <a:lnTo>
                    <a:pt x="9756" y="8528"/>
                  </a:lnTo>
                  <a:lnTo>
                    <a:pt x="11075" y="8528"/>
                  </a:lnTo>
                  <a:lnTo>
                    <a:pt x="11758" y="9188"/>
                  </a:lnTo>
                  <a:lnTo>
                    <a:pt x="12030" y="8892"/>
                  </a:lnTo>
                  <a:lnTo>
                    <a:pt x="11644" y="8528"/>
                  </a:lnTo>
                  <a:lnTo>
                    <a:pt x="12895" y="8415"/>
                  </a:lnTo>
                  <a:close/>
                  <a:moveTo>
                    <a:pt x="8801" y="8528"/>
                  </a:moveTo>
                  <a:lnTo>
                    <a:pt x="8233" y="9665"/>
                  </a:lnTo>
                  <a:lnTo>
                    <a:pt x="7301" y="9938"/>
                  </a:lnTo>
                  <a:lnTo>
                    <a:pt x="7391" y="10325"/>
                  </a:lnTo>
                  <a:lnTo>
                    <a:pt x="7960" y="10234"/>
                  </a:lnTo>
                  <a:lnTo>
                    <a:pt x="7301" y="11257"/>
                  </a:lnTo>
                  <a:lnTo>
                    <a:pt x="5686" y="8619"/>
                  </a:lnTo>
                  <a:lnTo>
                    <a:pt x="6914" y="8528"/>
                  </a:lnTo>
                  <a:lnTo>
                    <a:pt x="6527" y="8983"/>
                  </a:lnTo>
                  <a:lnTo>
                    <a:pt x="6823" y="9279"/>
                  </a:lnTo>
                  <a:lnTo>
                    <a:pt x="7482" y="8528"/>
                  </a:lnTo>
                  <a:close/>
                  <a:moveTo>
                    <a:pt x="13349" y="8710"/>
                  </a:moveTo>
                  <a:lnTo>
                    <a:pt x="15055" y="11462"/>
                  </a:lnTo>
                  <a:lnTo>
                    <a:pt x="11758" y="11553"/>
                  </a:lnTo>
                  <a:lnTo>
                    <a:pt x="11758" y="11553"/>
                  </a:lnTo>
                  <a:lnTo>
                    <a:pt x="13349" y="8710"/>
                  </a:lnTo>
                  <a:close/>
                  <a:moveTo>
                    <a:pt x="9279" y="8801"/>
                  </a:moveTo>
                  <a:lnTo>
                    <a:pt x="9938" y="9938"/>
                  </a:lnTo>
                  <a:lnTo>
                    <a:pt x="9756" y="10893"/>
                  </a:lnTo>
                  <a:lnTo>
                    <a:pt x="10143" y="10984"/>
                  </a:lnTo>
                  <a:lnTo>
                    <a:pt x="10325" y="10416"/>
                  </a:lnTo>
                  <a:lnTo>
                    <a:pt x="10984" y="11553"/>
                  </a:lnTo>
                  <a:lnTo>
                    <a:pt x="7664" y="11644"/>
                  </a:lnTo>
                  <a:lnTo>
                    <a:pt x="8347" y="10416"/>
                  </a:lnTo>
                  <a:lnTo>
                    <a:pt x="8528" y="10984"/>
                  </a:lnTo>
                  <a:lnTo>
                    <a:pt x="8915" y="10893"/>
                  </a:lnTo>
                  <a:lnTo>
                    <a:pt x="8619" y="9938"/>
                  </a:lnTo>
                  <a:lnTo>
                    <a:pt x="9279" y="8801"/>
                  </a:lnTo>
                  <a:close/>
                  <a:moveTo>
                    <a:pt x="5208" y="8801"/>
                  </a:moveTo>
                  <a:lnTo>
                    <a:pt x="6914" y="11644"/>
                  </a:lnTo>
                  <a:lnTo>
                    <a:pt x="3685" y="11735"/>
                  </a:lnTo>
                  <a:lnTo>
                    <a:pt x="5208" y="8801"/>
                  </a:lnTo>
                  <a:close/>
                  <a:moveTo>
                    <a:pt x="10893" y="12121"/>
                  </a:moveTo>
                  <a:lnTo>
                    <a:pt x="9370" y="14782"/>
                  </a:lnTo>
                  <a:lnTo>
                    <a:pt x="7869" y="12121"/>
                  </a:lnTo>
                  <a:close/>
                  <a:moveTo>
                    <a:pt x="12985" y="1"/>
                  </a:moveTo>
                  <a:lnTo>
                    <a:pt x="12599" y="92"/>
                  </a:lnTo>
                  <a:lnTo>
                    <a:pt x="12895" y="1229"/>
                  </a:lnTo>
                  <a:lnTo>
                    <a:pt x="12417" y="1979"/>
                  </a:lnTo>
                  <a:lnTo>
                    <a:pt x="12030" y="456"/>
                  </a:lnTo>
                  <a:lnTo>
                    <a:pt x="11553" y="569"/>
                  </a:lnTo>
                  <a:lnTo>
                    <a:pt x="12121" y="2639"/>
                  </a:lnTo>
                  <a:lnTo>
                    <a:pt x="11758" y="3298"/>
                  </a:lnTo>
                  <a:lnTo>
                    <a:pt x="11189" y="1502"/>
                  </a:lnTo>
                  <a:lnTo>
                    <a:pt x="10711" y="1593"/>
                  </a:lnTo>
                  <a:lnTo>
                    <a:pt x="11371" y="3980"/>
                  </a:lnTo>
                  <a:lnTo>
                    <a:pt x="11280" y="4253"/>
                  </a:lnTo>
                  <a:lnTo>
                    <a:pt x="9370" y="1138"/>
                  </a:lnTo>
                  <a:lnTo>
                    <a:pt x="8915" y="1138"/>
                  </a:lnTo>
                  <a:lnTo>
                    <a:pt x="7210" y="4253"/>
                  </a:lnTo>
                  <a:lnTo>
                    <a:pt x="7005" y="3980"/>
                  </a:lnTo>
                  <a:lnTo>
                    <a:pt x="7573" y="1706"/>
                  </a:lnTo>
                  <a:lnTo>
                    <a:pt x="7096" y="1593"/>
                  </a:lnTo>
                  <a:lnTo>
                    <a:pt x="6641" y="3412"/>
                  </a:lnTo>
                  <a:lnTo>
                    <a:pt x="6254" y="2730"/>
                  </a:lnTo>
                  <a:lnTo>
                    <a:pt x="6823" y="660"/>
                  </a:lnTo>
                  <a:lnTo>
                    <a:pt x="6345" y="569"/>
                  </a:lnTo>
                  <a:lnTo>
                    <a:pt x="5868" y="2161"/>
                  </a:lnTo>
                  <a:lnTo>
                    <a:pt x="5390" y="1320"/>
                  </a:lnTo>
                  <a:lnTo>
                    <a:pt x="5686" y="274"/>
                  </a:lnTo>
                  <a:lnTo>
                    <a:pt x="5299" y="183"/>
                  </a:lnTo>
                  <a:lnTo>
                    <a:pt x="5117" y="842"/>
                  </a:lnTo>
                  <a:lnTo>
                    <a:pt x="4731" y="183"/>
                  </a:lnTo>
                  <a:lnTo>
                    <a:pt x="4253" y="456"/>
                  </a:lnTo>
                  <a:lnTo>
                    <a:pt x="4731" y="1138"/>
                  </a:lnTo>
                  <a:lnTo>
                    <a:pt x="3980" y="933"/>
                  </a:lnTo>
                  <a:lnTo>
                    <a:pt x="3890" y="1320"/>
                  </a:lnTo>
                  <a:lnTo>
                    <a:pt x="5027" y="1593"/>
                  </a:lnTo>
                  <a:lnTo>
                    <a:pt x="5504" y="2366"/>
                  </a:lnTo>
                  <a:lnTo>
                    <a:pt x="3890" y="1979"/>
                  </a:lnTo>
                  <a:lnTo>
                    <a:pt x="3799" y="2457"/>
                  </a:lnTo>
                  <a:lnTo>
                    <a:pt x="5868" y="3025"/>
                  </a:lnTo>
                  <a:lnTo>
                    <a:pt x="6254" y="3685"/>
                  </a:lnTo>
                  <a:lnTo>
                    <a:pt x="4458" y="3207"/>
                  </a:lnTo>
                  <a:lnTo>
                    <a:pt x="4367" y="3207"/>
                  </a:lnTo>
                  <a:lnTo>
                    <a:pt x="4253" y="3685"/>
                  </a:lnTo>
                  <a:lnTo>
                    <a:pt x="6641" y="4253"/>
                  </a:lnTo>
                  <a:lnTo>
                    <a:pt x="6732" y="4435"/>
                  </a:lnTo>
                  <a:lnTo>
                    <a:pt x="3116" y="4549"/>
                  </a:lnTo>
                  <a:lnTo>
                    <a:pt x="2843" y="4913"/>
                  </a:lnTo>
                  <a:lnTo>
                    <a:pt x="4822" y="8051"/>
                  </a:lnTo>
                  <a:lnTo>
                    <a:pt x="4458" y="8142"/>
                  </a:lnTo>
                  <a:lnTo>
                    <a:pt x="2753" y="6436"/>
                  </a:lnTo>
                  <a:lnTo>
                    <a:pt x="2366" y="6823"/>
                  </a:lnTo>
                  <a:lnTo>
                    <a:pt x="3799" y="8142"/>
                  </a:lnTo>
                  <a:lnTo>
                    <a:pt x="3025" y="8142"/>
                  </a:lnTo>
                  <a:lnTo>
                    <a:pt x="1525" y="6618"/>
                  </a:lnTo>
                  <a:lnTo>
                    <a:pt x="1411" y="6618"/>
                  </a:lnTo>
                  <a:lnTo>
                    <a:pt x="1138" y="7005"/>
                  </a:lnTo>
                  <a:lnTo>
                    <a:pt x="2275" y="8142"/>
                  </a:lnTo>
                  <a:lnTo>
                    <a:pt x="1320" y="8142"/>
                  </a:lnTo>
                  <a:lnTo>
                    <a:pt x="569" y="7391"/>
                  </a:lnTo>
                  <a:lnTo>
                    <a:pt x="274" y="7664"/>
                  </a:lnTo>
                  <a:lnTo>
                    <a:pt x="751" y="8142"/>
                  </a:lnTo>
                  <a:lnTo>
                    <a:pt x="1" y="8142"/>
                  </a:lnTo>
                  <a:lnTo>
                    <a:pt x="1" y="8710"/>
                  </a:lnTo>
                  <a:lnTo>
                    <a:pt x="842" y="8710"/>
                  </a:lnTo>
                  <a:lnTo>
                    <a:pt x="274" y="9188"/>
                  </a:lnTo>
                  <a:lnTo>
                    <a:pt x="569" y="9461"/>
                  </a:lnTo>
                  <a:lnTo>
                    <a:pt x="1320" y="8710"/>
                  </a:lnTo>
                  <a:lnTo>
                    <a:pt x="2275" y="8619"/>
                  </a:lnTo>
                  <a:lnTo>
                    <a:pt x="2275" y="8619"/>
                  </a:lnTo>
                  <a:lnTo>
                    <a:pt x="1229" y="9847"/>
                  </a:lnTo>
                  <a:lnTo>
                    <a:pt x="1138" y="9847"/>
                  </a:lnTo>
                  <a:lnTo>
                    <a:pt x="1525" y="10120"/>
                  </a:lnTo>
                  <a:lnTo>
                    <a:pt x="3025" y="8619"/>
                  </a:lnTo>
                  <a:lnTo>
                    <a:pt x="3799" y="8619"/>
                  </a:lnTo>
                  <a:lnTo>
                    <a:pt x="2457" y="9938"/>
                  </a:lnTo>
                  <a:lnTo>
                    <a:pt x="2843" y="10325"/>
                  </a:lnTo>
                  <a:lnTo>
                    <a:pt x="4458" y="8619"/>
                  </a:lnTo>
                  <a:lnTo>
                    <a:pt x="4822" y="8619"/>
                  </a:lnTo>
                  <a:lnTo>
                    <a:pt x="3025" y="11826"/>
                  </a:lnTo>
                  <a:lnTo>
                    <a:pt x="3230" y="12212"/>
                  </a:lnTo>
                  <a:lnTo>
                    <a:pt x="6823" y="12121"/>
                  </a:lnTo>
                  <a:lnTo>
                    <a:pt x="6823" y="12121"/>
                  </a:lnTo>
                  <a:lnTo>
                    <a:pt x="6732" y="12303"/>
                  </a:lnTo>
                  <a:lnTo>
                    <a:pt x="4458" y="12963"/>
                  </a:lnTo>
                  <a:lnTo>
                    <a:pt x="4549" y="13531"/>
                  </a:lnTo>
                  <a:lnTo>
                    <a:pt x="6345" y="12963"/>
                  </a:lnTo>
                  <a:lnTo>
                    <a:pt x="6073" y="13645"/>
                  </a:lnTo>
                  <a:lnTo>
                    <a:pt x="3980" y="14213"/>
                  </a:lnTo>
                  <a:lnTo>
                    <a:pt x="4071" y="14668"/>
                  </a:lnTo>
                  <a:lnTo>
                    <a:pt x="5686" y="14213"/>
                  </a:lnTo>
                  <a:lnTo>
                    <a:pt x="5208" y="15055"/>
                  </a:lnTo>
                  <a:lnTo>
                    <a:pt x="4162" y="15441"/>
                  </a:lnTo>
                  <a:lnTo>
                    <a:pt x="4253" y="15805"/>
                  </a:lnTo>
                  <a:lnTo>
                    <a:pt x="4936" y="15532"/>
                  </a:lnTo>
                  <a:lnTo>
                    <a:pt x="4549" y="16283"/>
                  </a:lnTo>
                  <a:lnTo>
                    <a:pt x="5027" y="16578"/>
                  </a:lnTo>
                  <a:lnTo>
                    <a:pt x="5390" y="15805"/>
                  </a:lnTo>
                  <a:lnTo>
                    <a:pt x="5595" y="16487"/>
                  </a:lnTo>
                  <a:lnTo>
                    <a:pt x="5959" y="16374"/>
                  </a:lnTo>
                  <a:lnTo>
                    <a:pt x="5686" y="15350"/>
                  </a:lnTo>
                  <a:lnTo>
                    <a:pt x="6164" y="14486"/>
                  </a:lnTo>
                  <a:lnTo>
                    <a:pt x="6527" y="16101"/>
                  </a:lnTo>
                  <a:lnTo>
                    <a:pt x="7096" y="15919"/>
                  </a:lnTo>
                  <a:lnTo>
                    <a:pt x="6436" y="13918"/>
                  </a:lnTo>
                  <a:lnTo>
                    <a:pt x="6823" y="13258"/>
                  </a:lnTo>
                  <a:lnTo>
                    <a:pt x="7391" y="15055"/>
                  </a:lnTo>
                  <a:lnTo>
                    <a:pt x="7869" y="14873"/>
                  </a:lnTo>
                  <a:lnTo>
                    <a:pt x="7210" y="12599"/>
                  </a:lnTo>
                  <a:lnTo>
                    <a:pt x="7391" y="12303"/>
                  </a:lnTo>
                  <a:lnTo>
                    <a:pt x="9188" y="15441"/>
                  </a:lnTo>
                  <a:lnTo>
                    <a:pt x="9665" y="15441"/>
                  </a:lnTo>
                  <a:lnTo>
                    <a:pt x="11371" y="12212"/>
                  </a:lnTo>
                  <a:lnTo>
                    <a:pt x="11553" y="12508"/>
                  </a:lnTo>
                  <a:lnTo>
                    <a:pt x="10984" y="14782"/>
                  </a:lnTo>
                  <a:lnTo>
                    <a:pt x="10984" y="14873"/>
                  </a:lnTo>
                  <a:lnTo>
                    <a:pt x="11462" y="14964"/>
                  </a:lnTo>
                  <a:lnTo>
                    <a:pt x="11939" y="13167"/>
                  </a:lnTo>
                  <a:lnTo>
                    <a:pt x="12326" y="13736"/>
                  </a:lnTo>
                  <a:lnTo>
                    <a:pt x="11758" y="15805"/>
                  </a:lnTo>
                  <a:lnTo>
                    <a:pt x="12326" y="16010"/>
                  </a:lnTo>
                  <a:lnTo>
                    <a:pt x="12690" y="14395"/>
                  </a:lnTo>
                  <a:lnTo>
                    <a:pt x="13167" y="15146"/>
                  </a:lnTo>
                  <a:lnTo>
                    <a:pt x="12895" y="16283"/>
                  </a:lnTo>
                  <a:lnTo>
                    <a:pt x="13258" y="16374"/>
                  </a:lnTo>
                  <a:lnTo>
                    <a:pt x="13463" y="15623"/>
                  </a:lnTo>
                  <a:lnTo>
                    <a:pt x="13827" y="16374"/>
                  </a:lnTo>
                  <a:lnTo>
                    <a:pt x="14304" y="16101"/>
                  </a:lnTo>
                  <a:lnTo>
                    <a:pt x="13918" y="15441"/>
                  </a:lnTo>
                  <a:lnTo>
                    <a:pt x="13918" y="15441"/>
                  </a:lnTo>
                  <a:lnTo>
                    <a:pt x="14600" y="15532"/>
                  </a:lnTo>
                  <a:lnTo>
                    <a:pt x="14691" y="15146"/>
                  </a:lnTo>
                  <a:lnTo>
                    <a:pt x="13645" y="14964"/>
                  </a:lnTo>
                  <a:lnTo>
                    <a:pt x="13167" y="14100"/>
                  </a:lnTo>
                  <a:lnTo>
                    <a:pt x="14691" y="14486"/>
                  </a:lnTo>
                  <a:lnTo>
                    <a:pt x="14782" y="14009"/>
                  </a:lnTo>
                  <a:lnTo>
                    <a:pt x="12781" y="13531"/>
                  </a:lnTo>
                  <a:lnTo>
                    <a:pt x="12417" y="12872"/>
                  </a:lnTo>
                  <a:lnTo>
                    <a:pt x="12417" y="12872"/>
                  </a:lnTo>
                  <a:lnTo>
                    <a:pt x="14213" y="13349"/>
                  </a:lnTo>
                  <a:lnTo>
                    <a:pt x="14304" y="12781"/>
                  </a:lnTo>
                  <a:lnTo>
                    <a:pt x="12030" y="12212"/>
                  </a:lnTo>
                  <a:lnTo>
                    <a:pt x="11848" y="12030"/>
                  </a:lnTo>
                  <a:lnTo>
                    <a:pt x="15532" y="12030"/>
                  </a:lnTo>
                  <a:lnTo>
                    <a:pt x="15737" y="11644"/>
                  </a:lnTo>
                  <a:lnTo>
                    <a:pt x="13736" y="8415"/>
                  </a:lnTo>
                  <a:lnTo>
                    <a:pt x="14122" y="8415"/>
                  </a:lnTo>
                  <a:lnTo>
                    <a:pt x="15828" y="10029"/>
                  </a:lnTo>
                  <a:lnTo>
                    <a:pt x="15828" y="10120"/>
                  </a:lnTo>
                  <a:lnTo>
                    <a:pt x="16192" y="9756"/>
                  </a:lnTo>
                  <a:lnTo>
                    <a:pt x="14782" y="8415"/>
                  </a:lnTo>
                  <a:lnTo>
                    <a:pt x="15532" y="8415"/>
                  </a:lnTo>
                  <a:lnTo>
                    <a:pt x="17056" y="9847"/>
                  </a:lnTo>
                  <a:lnTo>
                    <a:pt x="17147" y="9938"/>
                  </a:lnTo>
                  <a:lnTo>
                    <a:pt x="17443" y="9552"/>
                  </a:lnTo>
                  <a:lnTo>
                    <a:pt x="16306" y="8415"/>
                  </a:lnTo>
                  <a:lnTo>
                    <a:pt x="17238" y="8324"/>
                  </a:lnTo>
                  <a:lnTo>
                    <a:pt x="18011" y="9097"/>
                  </a:lnTo>
                  <a:lnTo>
                    <a:pt x="18011" y="9188"/>
                  </a:lnTo>
                  <a:lnTo>
                    <a:pt x="18284" y="8892"/>
                  </a:lnTo>
                  <a:lnTo>
                    <a:pt x="17806" y="8324"/>
                  </a:lnTo>
                  <a:lnTo>
                    <a:pt x="18580" y="8324"/>
                  </a:lnTo>
                  <a:lnTo>
                    <a:pt x="18580" y="7846"/>
                  </a:lnTo>
                  <a:lnTo>
                    <a:pt x="17806" y="7846"/>
                  </a:lnTo>
                  <a:lnTo>
                    <a:pt x="18284" y="7278"/>
                  </a:lnTo>
                  <a:lnTo>
                    <a:pt x="18011" y="7005"/>
                  </a:lnTo>
                  <a:lnTo>
                    <a:pt x="17238" y="7846"/>
                  </a:lnTo>
                  <a:lnTo>
                    <a:pt x="16306" y="7846"/>
                  </a:lnTo>
                  <a:lnTo>
                    <a:pt x="17443" y="6709"/>
                  </a:lnTo>
                  <a:lnTo>
                    <a:pt x="17056" y="6345"/>
                  </a:lnTo>
                  <a:lnTo>
                    <a:pt x="15532" y="7846"/>
                  </a:lnTo>
                  <a:lnTo>
                    <a:pt x="14782" y="7846"/>
                  </a:lnTo>
                  <a:lnTo>
                    <a:pt x="16101" y="6527"/>
                  </a:lnTo>
                  <a:lnTo>
                    <a:pt x="15737" y="6141"/>
                  </a:lnTo>
                  <a:lnTo>
                    <a:pt x="14122" y="7960"/>
                  </a:lnTo>
                  <a:lnTo>
                    <a:pt x="13736" y="7960"/>
                  </a:lnTo>
                  <a:lnTo>
                    <a:pt x="15532" y="4640"/>
                  </a:lnTo>
                  <a:lnTo>
                    <a:pt x="15350" y="4253"/>
                  </a:lnTo>
                  <a:lnTo>
                    <a:pt x="11758" y="4344"/>
                  </a:lnTo>
                  <a:lnTo>
                    <a:pt x="11848" y="4162"/>
                  </a:lnTo>
                  <a:lnTo>
                    <a:pt x="14122" y="3503"/>
                  </a:lnTo>
                  <a:lnTo>
                    <a:pt x="14032" y="3025"/>
                  </a:lnTo>
                  <a:lnTo>
                    <a:pt x="12212" y="3503"/>
                  </a:lnTo>
                  <a:lnTo>
                    <a:pt x="12508" y="2934"/>
                  </a:lnTo>
                  <a:lnTo>
                    <a:pt x="14600" y="2275"/>
                  </a:lnTo>
                  <a:lnTo>
                    <a:pt x="14486" y="1797"/>
                  </a:lnTo>
                  <a:lnTo>
                    <a:pt x="12895" y="2275"/>
                  </a:lnTo>
                  <a:lnTo>
                    <a:pt x="12895" y="2275"/>
                  </a:lnTo>
                  <a:lnTo>
                    <a:pt x="13349" y="1411"/>
                  </a:lnTo>
                  <a:lnTo>
                    <a:pt x="14395" y="1138"/>
                  </a:lnTo>
                  <a:lnTo>
                    <a:pt x="14304" y="751"/>
                  </a:lnTo>
                  <a:lnTo>
                    <a:pt x="13645" y="933"/>
                  </a:lnTo>
                  <a:lnTo>
                    <a:pt x="13645" y="933"/>
                  </a:lnTo>
                  <a:lnTo>
                    <a:pt x="14032" y="274"/>
                  </a:lnTo>
                  <a:lnTo>
                    <a:pt x="13554" y="1"/>
                  </a:lnTo>
                  <a:lnTo>
                    <a:pt x="13167" y="751"/>
                  </a:lnTo>
                  <a:lnTo>
                    <a:pt x="129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26"/>
            <p:cNvSpPr/>
            <p:nvPr/>
          </p:nvSpPr>
          <p:spPr>
            <a:xfrm>
              <a:off x="4967238" y="434603"/>
              <a:ext cx="454885" cy="403643"/>
            </a:xfrm>
            <a:custGeom>
              <a:avLst/>
              <a:gdLst/>
              <a:ahLst/>
              <a:cxnLst/>
              <a:rect l="l" t="t" r="r" b="b"/>
              <a:pathLst>
                <a:path w="18580" h="16487" extrusionOk="0">
                  <a:moveTo>
                    <a:pt x="9188" y="1797"/>
                  </a:moveTo>
                  <a:lnTo>
                    <a:pt x="10802" y="4366"/>
                  </a:lnTo>
                  <a:lnTo>
                    <a:pt x="7687" y="4457"/>
                  </a:lnTo>
                  <a:lnTo>
                    <a:pt x="7687" y="4457"/>
                  </a:lnTo>
                  <a:lnTo>
                    <a:pt x="9188" y="1797"/>
                  </a:lnTo>
                  <a:close/>
                  <a:moveTo>
                    <a:pt x="14873" y="4844"/>
                  </a:moveTo>
                  <a:lnTo>
                    <a:pt x="13372" y="7686"/>
                  </a:lnTo>
                  <a:lnTo>
                    <a:pt x="11666" y="4935"/>
                  </a:lnTo>
                  <a:lnTo>
                    <a:pt x="14873" y="4844"/>
                  </a:lnTo>
                  <a:close/>
                  <a:moveTo>
                    <a:pt x="10893" y="4935"/>
                  </a:moveTo>
                  <a:lnTo>
                    <a:pt x="10234" y="6072"/>
                  </a:lnTo>
                  <a:lnTo>
                    <a:pt x="10052" y="5503"/>
                  </a:lnTo>
                  <a:lnTo>
                    <a:pt x="9665" y="5685"/>
                  </a:lnTo>
                  <a:lnTo>
                    <a:pt x="9961" y="6549"/>
                  </a:lnTo>
                  <a:lnTo>
                    <a:pt x="9279" y="7777"/>
                  </a:lnTo>
                  <a:lnTo>
                    <a:pt x="8619" y="6640"/>
                  </a:lnTo>
                  <a:lnTo>
                    <a:pt x="8824" y="5685"/>
                  </a:lnTo>
                  <a:lnTo>
                    <a:pt x="8437" y="5594"/>
                  </a:lnTo>
                  <a:lnTo>
                    <a:pt x="8346" y="6163"/>
                  </a:lnTo>
                  <a:lnTo>
                    <a:pt x="7573" y="4935"/>
                  </a:lnTo>
                  <a:close/>
                  <a:moveTo>
                    <a:pt x="6823" y="4935"/>
                  </a:moveTo>
                  <a:lnTo>
                    <a:pt x="5208" y="7868"/>
                  </a:lnTo>
                  <a:lnTo>
                    <a:pt x="3594" y="5026"/>
                  </a:lnTo>
                  <a:lnTo>
                    <a:pt x="6823" y="4935"/>
                  </a:lnTo>
                  <a:close/>
                  <a:moveTo>
                    <a:pt x="11280" y="5208"/>
                  </a:moveTo>
                  <a:lnTo>
                    <a:pt x="12894" y="7959"/>
                  </a:lnTo>
                  <a:lnTo>
                    <a:pt x="11666" y="7959"/>
                  </a:lnTo>
                  <a:lnTo>
                    <a:pt x="12030" y="7595"/>
                  </a:lnTo>
                  <a:lnTo>
                    <a:pt x="11757" y="7300"/>
                  </a:lnTo>
                  <a:lnTo>
                    <a:pt x="11098" y="7959"/>
                  </a:lnTo>
                  <a:lnTo>
                    <a:pt x="9756" y="7959"/>
                  </a:lnTo>
                  <a:lnTo>
                    <a:pt x="10416" y="6822"/>
                  </a:lnTo>
                  <a:lnTo>
                    <a:pt x="11371" y="6549"/>
                  </a:lnTo>
                  <a:lnTo>
                    <a:pt x="11189" y="6163"/>
                  </a:lnTo>
                  <a:lnTo>
                    <a:pt x="10711" y="6345"/>
                  </a:lnTo>
                  <a:lnTo>
                    <a:pt x="11280" y="5208"/>
                  </a:lnTo>
                  <a:close/>
                  <a:moveTo>
                    <a:pt x="7209" y="5321"/>
                  </a:moveTo>
                  <a:lnTo>
                    <a:pt x="7869" y="6345"/>
                  </a:lnTo>
                  <a:lnTo>
                    <a:pt x="7869" y="6345"/>
                  </a:lnTo>
                  <a:lnTo>
                    <a:pt x="7300" y="6254"/>
                  </a:lnTo>
                  <a:lnTo>
                    <a:pt x="7209" y="6640"/>
                  </a:lnTo>
                  <a:lnTo>
                    <a:pt x="8142" y="6913"/>
                  </a:lnTo>
                  <a:lnTo>
                    <a:pt x="8915" y="8050"/>
                  </a:lnTo>
                  <a:lnTo>
                    <a:pt x="7482" y="8050"/>
                  </a:lnTo>
                  <a:lnTo>
                    <a:pt x="6823" y="7391"/>
                  </a:lnTo>
                  <a:lnTo>
                    <a:pt x="6550" y="7686"/>
                  </a:lnTo>
                  <a:lnTo>
                    <a:pt x="6914" y="8050"/>
                  </a:lnTo>
                  <a:lnTo>
                    <a:pt x="5686" y="8050"/>
                  </a:lnTo>
                  <a:lnTo>
                    <a:pt x="7209" y="5321"/>
                  </a:lnTo>
                  <a:close/>
                  <a:moveTo>
                    <a:pt x="12894" y="8437"/>
                  </a:moveTo>
                  <a:lnTo>
                    <a:pt x="11371" y="11188"/>
                  </a:lnTo>
                  <a:lnTo>
                    <a:pt x="10711" y="10142"/>
                  </a:lnTo>
                  <a:lnTo>
                    <a:pt x="11280" y="10233"/>
                  </a:lnTo>
                  <a:lnTo>
                    <a:pt x="11371" y="9869"/>
                  </a:lnTo>
                  <a:lnTo>
                    <a:pt x="10416" y="9665"/>
                  </a:lnTo>
                  <a:lnTo>
                    <a:pt x="9756" y="8528"/>
                  </a:lnTo>
                  <a:lnTo>
                    <a:pt x="11098" y="8528"/>
                  </a:lnTo>
                  <a:lnTo>
                    <a:pt x="11757" y="9187"/>
                  </a:lnTo>
                  <a:lnTo>
                    <a:pt x="12030" y="8914"/>
                  </a:lnTo>
                  <a:lnTo>
                    <a:pt x="11666" y="8437"/>
                  </a:lnTo>
                  <a:close/>
                  <a:moveTo>
                    <a:pt x="8915" y="8528"/>
                  </a:moveTo>
                  <a:lnTo>
                    <a:pt x="8255" y="9665"/>
                  </a:lnTo>
                  <a:lnTo>
                    <a:pt x="7300" y="9960"/>
                  </a:lnTo>
                  <a:lnTo>
                    <a:pt x="7391" y="10324"/>
                  </a:lnTo>
                  <a:lnTo>
                    <a:pt x="7960" y="10233"/>
                  </a:lnTo>
                  <a:lnTo>
                    <a:pt x="7960" y="10233"/>
                  </a:lnTo>
                  <a:lnTo>
                    <a:pt x="7300" y="11279"/>
                  </a:lnTo>
                  <a:lnTo>
                    <a:pt x="5686" y="8619"/>
                  </a:lnTo>
                  <a:lnTo>
                    <a:pt x="7005" y="8528"/>
                  </a:lnTo>
                  <a:lnTo>
                    <a:pt x="6550" y="9005"/>
                  </a:lnTo>
                  <a:lnTo>
                    <a:pt x="6823" y="9301"/>
                  </a:lnTo>
                  <a:lnTo>
                    <a:pt x="7573" y="8528"/>
                  </a:lnTo>
                  <a:close/>
                  <a:moveTo>
                    <a:pt x="13372" y="8732"/>
                  </a:moveTo>
                  <a:lnTo>
                    <a:pt x="15077" y="11461"/>
                  </a:lnTo>
                  <a:lnTo>
                    <a:pt x="11757" y="11575"/>
                  </a:lnTo>
                  <a:lnTo>
                    <a:pt x="13372" y="8732"/>
                  </a:lnTo>
                  <a:close/>
                  <a:moveTo>
                    <a:pt x="9279" y="8823"/>
                  </a:moveTo>
                  <a:lnTo>
                    <a:pt x="10052" y="9960"/>
                  </a:lnTo>
                  <a:lnTo>
                    <a:pt x="9756" y="10893"/>
                  </a:lnTo>
                  <a:lnTo>
                    <a:pt x="10143" y="11006"/>
                  </a:lnTo>
                  <a:lnTo>
                    <a:pt x="10325" y="10438"/>
                  </a:lnTo>
                  <a:lnTo>
                    <a:pt x="10984" y="11575"/>
                  </a:lnTo>
                  <a:lnTo>
                    <a:pt x="7778" y="11666"/>
                  </a:lnTo>
                  <a:lnTo>
                    <a:pt x="8437" y="10438"/>
                  </a:lnTo>
                  <a:lnTo>
                    <a:pt x="8528" y="11006"/>
                  </a:lnTo>
                  <a:lnTo>
                    <a:pt x="8915" y="10893"/>
                  </a:lnTo>
                  <a:lnTo>
                    <a:pt x="8619" y="9960"/>
                  </a:lnTo>
                  <a:lnTo>
                    <a:pt x="9279" y="8823"/>
                  </a:lnTo>
                  <a:close/>
                  <a:moveTo>
                    <a:pt x="5299" y="8823"/>
                  </a:moveTo>
                  <a:lnTo>
                    <a:pt x="6914" y="11666"/>
                  </a:lnTo>
                  <a:lnTo>
                    <a:pt x="3707" y="11757"/>
                  </a:lnTo>
                  <a:lnTo>
                    <a:pt x="5299" y="8823"/>
                  </a:lnTo>
                  <a:close/>
                  <a:moveTo>
                    <a:pt x="10893" y="12030"/>
                  </a:moveTo>
                  <a:lnTo>
                    <a:pt x="9483" y="14781"/>
                  </a:lnTo>
                  <a:lnTo>
                    <a:pt x="7869" y="12143"/>
                  </a:lnTo>
                  <a:lnTo>
                    <a:pt x="10893" y="12030"/>
                  </a:lnTo>
                  <a:close/>
                  <a:moveTo>
                    <a:pt x="12985" y="0"/>
                  </a:moveTo>
                  <a:lnTo>
                    <a:pt x="12599" y="91"/>
                  </a:lnTo>
                  <a:lnTo>
                    <a:pt x="12894" y="1228"/>
                  </a:lnTo>
                  <a:lnTo>
                    <a:pt x="12508" y="2001"/>
                  </a:lnTo>
                  <a:lnTo>
                    <a:pt x="12030" y="478"/>
                  </a:lnTo>
                  <a:lnTo>
                    <a:pt x="11553" y="569"/>
                  </a:lnTo>
                  <a:lnTo>
                    <a:pt x="12121" y="2661"/>
                  </a:lnTo>
                  <a:lnTo>
                    <a:pt x="11757" y="3320"/>
                  </a:lnTo>
                  <a:lnTo>
                    <a:pt x="11280" y="1524"/>
                  </a:lnTo>
                  <a:lnTo>
                    <a:pt x="10711" y="1615"/>
                  </a:lnTo>
                  <a:lnTo>
                    <a:pt x="11371" y="3889"/>
                  </a:lnTo>
                  <a:lnTo>
                    <a:pt x="11280" y="4184"/>
                  </a:lnTo>
                  <a:lnTo>
                    <a:pt x="9392" y="1137"/>
                  </a:lnTo>
                  <a:lnTo>
                    <a:pt x="9006" y="1137"/>
                  </a:lnTo>
                  <a:lnTo>
                    <a:pt x="7209" y="4275"/>
                  </a:lnTo>
                  <a:lnTo>
                    <a:pt x="7005" y="3980"/>
                  </a:lnTo>
                  <a:lnTo>
                    <a:pt x="7573" y="1706"/>
                  </a:lnTo>
                  <a:lnTo>
                    <a:pt x="7118" y="1524"/>
                  </a:lnTo>
                  <a:lnTo>
                    <a:pt x="6641" y="3411"/>
                  </a:lnTo>
                  <a:lnTo>
                    <a:pt x="6254" y="2752"/>
                  </a:lnTo>
                  <a:lnTo>
                    <a:pt x="6823" y="660"/>
                  </a:lnTo>
                  <a:lnTo>
                    <a:pt x="6345" y="569"/>
                  </a:lnTo>
                  <a:lnTo>
                    <a:pt x="5981" y="2183"/>
                  </a:lnTo>
                  <a:lnTo>
                    <a:pt x="5413" y="1342"/>
                  </a:lnTo>
                  <a:lnTo>
                    <a:pt x="5686" y="296"/>
                  </a:lnTo>
                  <a:lnTo>
                    <a:pt x="5299" y="205"/>
                  </a:lnTo>
                  <a:lnTo>
                    <a:pt x="5117" y="864"/>
                  </a:lnTo>
                  <a:lnTo>
                    <a:pt x="4731" y="205"/>
                  </a:lnTo>
                  <a:lnTo>
                    <a:pt x="4276" y="387"/>
                  </a:lnTo>
                  <a:lnTo>
                    <a:pt x="4731" y="1137"/>
                  </a:lnTo>
                  <a:lnTo>
                    <a:pt x="3980" y="955"/>
                  </a:lnTo>
                  <a:lnTo>
                    <a:pt x="3889" y="1342"/>
                  </a:lnTo>
                  <a:lnTo>
                    <a:pt x="5026" y="1615"/>
                  </a:lnTo>
                  <a:lnTo>
                    <a:pt x="5504" y="2365"/>
                  </a:lnTo>
                  <a:lnTo>
                    <a:pt x="5504" y="2365"/>
                  </a:lnTo>
                  <a:lnTo>
                    <a:pt x="3889" y="2001"/>
                  </a:lnTo>
                  <a:lnTo>
                    <a:pt x="3798" y="2479"/>
                  </a:lnTo>
                  <a:lnTo>
                    <a:pt x="5868" y="3048"/>
                  </a:lnTo>
                  <a:lnTo>
                    <a:pt x="6254" y="3707"/>
                  </a:lnTo>
                  <a:lnTo>
                    <a:pt x="6254" y="3707"/>
                  </a:lnTo>
                  <a:lnTo>
                    <a:pt x="4458" y="3229"/>
                  </a:lnTo>
                  <a:lnTo>
                    <a:pt x="4367" y="3229"/>
                  </a:lnTo>
                  <a:lnTo>
                    <a:pt x="4276" y="3707"/>
                  </a:lnTo>
                  <a:lnTo>
                    <a:pt x="6641" y="4275"/>
                  </a:lnTo>
                  <a:lnTo>
                    <a:pt x="6732" y="4457"/>
                  </a:lnTo>
                  <a:lnTo>
                    <a:pt x="3139" y="4548"/>
                  </a:lnTo>
                  <a:lnTo>
                    <a:pt x="2934" y="4935"/>
                  </a:lnTo>
                  <a:lnTo>
                    <a:pt x="4844" y="8050"/>
                  </a:lnTo>
                  <a:lnTo>
                    <a:pt x="4458" y="8050"/>
                  </a:lnTo>
                  <a:lnTo>
                    <a:pt x="2752" y="6458"/>
                  </a:lnTo>
                  <a:lnTo>
                    <a:pt x="2366" y="6822"/>
                  </a:lnTo>
                  <a:lnTo>
                    <a:pt x="3798" y="8164"/>
                  </a:lnTo>
                  <a:lnTo>
                    <a:pt x="3025" y="8164"/>
                  </a:lnTo>
                  <a:lnTo>
                    <a:pt x="1524" y="6640"/>
                  </a:lnTo>
                  <a:lnTo>
                    <a:pt x="1138" y="7027"/>
                  </a:lnTo>
                  <a:lnTo>
                    <a:pt x="2366" y="8164"/>
                  </a:lnTo>
                  <a:lnTo>
                    <a:pt x="1433" y="8164"/>
                  </a:lnTo>
                  <a:lnTo>
                    <a:pt x="569" y="7391"/>
                  </a:lnTo>
                  <a:lnTo>
                    <a:pt x="296" y="7686"/>
                  </a:lnTo>
                  <a:lnTo>
                    <a:pt x="865" y="8164"/>
                  </a:lnTo>
                  <a:lnTo>
                    <a:pt x="1" y="8164"/>
                  </a:lnTo>
                  <a:lnTo>
                    <a:pt x="1" y="8732"/>
                  </a:lnTo>
                  <a:lnTo>
                    <a:pt x="865" y="8732"/>
                  </a:lnTo>
                  <a:lnTo>
                    <a:pt x="296" y="9187"/>
                  </a:lnTo>
                  <a:lnTo>
                    <a:pt x="569" y="9483"/>
                  </a:lnTo>
                  <a:lnTo>
                    <a:pt x="1433" y="8619"/>
                  </a:lnTo>
                  <a:lnTo>
                    <a:pt x="2275" y="8619"/>
                  </a:lnTo>
                  <a:lnTo>
                    <a:pt x="1229" y="9756"/>
                  </a:lnTo>
                  <a:lnTo>
                    <a:pt x="1138" y="9869"/>
                  </a:lnTo>
                  <a:lnTo>
                    <a:pt x="1524" y="10142"/>
                  </a:lnTo>
                  <a:lnTo>
                    <a:pt x="3025" y="8619"/>
                  </a:lnTo>
                  <a:lnTo>
                    <a:pt x="3798" y="8619"/>
                  </a:lnTo>
                  <a:lnTo>
                    <a:pt x="2457" y="9960"/>
                  </a:lnTo>
                  <a:lnTo>
                    <a:pt x="2843" y="10324"/>
                  </a:lnTo>
                  <a:lnTo>
                    <a:pt x="4458" y="8619"/>
                  </a:lnTo>
                  <a:lnTo>
                    <a:pt x="4844" y="8619"/>
                  </a:lnTo>
                  <a:lnTo>
                    <a:pt x="3025" y="11848"/>
                  </a:lnTo>
                  <a:lnTo>
                    <a:pt x="3230" y="12234"/>
                  </a:lnTo>
                  <a:lnTo>
                    <a:pt x="6823" y="12143"/>
                  </a:lnTo>
                  <a:lnTo>
                    <a:pt x="6732" y="12325"/>
                  </a:lnTo>
                  <a:lnTo>
                    <a:pt x="4458" y="12985"/>
                  </a:lnTo>
                  <a:lnTo>
                    <a:pt x="4549" y="13553"/>
                  </a:lnTo>
                  <a:lnTo>
                    <a:pt x="6436" y="12985"/>
                  </a:lnTo>
                  <a:lnTo>
                    <a:pt x="6072" y="13644"/>
                  </a:lnTo>
                  <a:lnTo>
                    <a:pt x="3980" y="14213"/>
                  </a:lnTo>
                  <a:lnTo>
                    <a:pt x="4071" y="14690"/>
                  </a:lnTo>
                  <a:lnTo>
                    <a:pt x="5686" y="14213"/>
                  </a:lnTo>
                  <a:lnTo>
                    <a:pt x="5686" y="14213"/>
                  </a:lnTo>
                  <a:lnTo>
                    <a:pt x="5208" y="15077"/>
                  </a:lnTo>
                  <a:lnTo>
                    <a:pt x="4162" y="15350"/>
                  </a:lnTo>
                  <a:lnTo>
                    <a:pt x="4276" y="15736"/>
                  </a:lnTo>
                  <a:lnTo>
                    <a:pt x="5026" y="15554"/>
                  </a:lnTo>
                  <a:lnTo>
                    <a:pt x="4549" y="16305"/>
                  </a:lnTo>
                  <a:lnTo>
                    <a:pt x="5026" y="16487"/>
                  </a:lnTo>
                  <a:lnTo>
                    <a:pt x="5413" y="15827"/>
                  </a:lnTo>
                  <a:lnTo>
                    <a:pt x="5595" y="16487"/>
                  </a:lnTo>
                  <a:lnTo>
                    <a:pt x="5981" y="16396"/>
                  </a:lnTo>
                  <a:lnTo>
                    <a:pt x="5686" y="15350"/>
                  </a:lnTo>
                  <a:lnTo>
                    <a:pt x="6163" y="14508"/>
                  </a:lnTo>
                  <a:lnTo>
                    <a:pt x="6641" y="16123"/>
                  </a:lnTo>
                  <a:lnTo>
                    <a:pt x="7118" y="15918"/>
                  </a:lnTo>
                  <a:lnTo>
                    <a:pt x="6550" y="13940"/>
                  </a:lnTo>
                  <a:lnTo>
                    <a:pt x="6823" y="13280"/>
                  </a:lnTo>
                  <a:lnTo>
                    <a:pt x="7391" y="15077"/>
                  </a:lnTo>
                  <a:lnTo>
                    <a:pt x="7869" y="14872"/>
                  </a:lnTo>
                  <a:lnTo>
                    <a:pt x="7209" y="12598"/>
                  </a:lnTo>
                  <a:lnTo>
                    <a:pt x="7391" y="12325"/>
                  </a:lnTo>
                  <a:lnTo>
                    <a:pt x="9188" y="15441"/>
                  </a:lnTo>
                  <a:lnTo>
                    <a:pt x="9665" y="15441"/>
                  </a:lnTo>
                  <a:lnTo>
                    <a:pt x="11371" y="12234"/>
                  </a:lnTo>
                  <a:lnTo>
                    <a:pt x="11553" y="12507"/>
                  </a:lnTo>
                  <a:lnTo>
                    <a:pt x="10984" y="14781"/>
                  </a:lnTo>
                  <a:lnTo>
                    <a:pt x="10984" y="14872"/>
                  </a:lnTo>
                  <a:lnTo>
                    <a:pt x="11462" y="14986"/>
                  </a:lnTo>
                  <a:lnTo>
                    <a:pt x="11939" y="13167"/>
                  </a:lnTo>
                  <a:lnTo>
                    <a:pt x="12326" y="13735"/>
                  </a:lnTo>
                  <a:lnTo>
                    <a:pt x="11848" y="15827"/>
                  </a:lnTo>
                  <a:lnTo>
                    <a:pt x="11757" y="15827"/>
                  </a:lnTo>
                  <a:lnTo>
                    <a:pt x="12326" y="16009"/>
                  </a:lnTo>
                  <a:lnTo>
                    <a:pt x="12690" y="14417"/>
                  </a:lnTo>
                  <a:lnTo>
                    <a:pt x="13167" y="15168"/>
                  </a:lnTo>
                  <a:lnTo>
                    <a:pt x="12894" y="16305"/>
                  </a:lnTo>
                  <a:lnTo>
                    <a:pt x="13258" y="16396"/>
                  </a:lnTo>
                  <a:lnTo>
                    <a:pt x="13463" y="15645"/>
                  </a:lnTo>
                  <a:lnTo>
                    <a:pt x="13827" y="16305"/>
                  </a:lnTo>
                  <a:lnTo>
                    <a:pt x="13940" y="16396"/>
                  </a:lnTo>
                  <a:lnTo>
                    <a:pt x="14304" y="16123"/>
                  </a:lnTo>
                  <a:lnTo>
                    <a:pt x="13940" y="15441"/>
                  </a:lnTo>
                  <a:lnTo>
                    <a:pt x="14600" y="15554"/>
                  </a:lnTo>
                  <a:lnTo>
                    <a:pt x="14691" y="15168"/>
                  </a:lnTo>
                  <a:lnTo>
                    <a:pt x="13645" y="14872"/>
                  </a:lnTo>
                  <a:lnTo>
                    <a:pt x="13167" y="14122"/>
                  </a:lnTo>
                  <a:lnTo>
                    <a:pt x="13167" y="14122"/>
                  </a:lnTo>
                  <a:lnTo>
                    <a:pt x="14691" y="14508"/>
                  </a:lnTo>
                  <a:lnTo>
                    <a:pt x="14873" y="14031"/>
                  </a:lnTo>
                  <a:lnTo>
                    <a:pt x="12803" y="13553"/>
                  </a:lnTo>
                  <a:lnTo>
                    <a:pt x="12417" y="12894"/>
                  </a:lnTo>
                  <a:lnTo>
                    <a:pt x="14213" y="13371"/>
                  </a:lnTo>
                  <a:lnTo>
                    <a:pt x="14304" y="12803"/>
                  </a:lnTo>
                  <a:lnTo>
                    <a:pt x="12030" y="12234"/>
                  </a:lnTo>
                  <a:lnTo>
                    <a:pt x="11939" y="12030"/>
                  </a:lnTo>
                  <a:lnTo>
                    <a:pt x="15532" y="12030"/>
                  </a:lnTo>
                  <a:lnTo>
                    <a:pt x="15737" y="11666"/>
                  </a:lnTo>
                  <a:lnTo>
                    <a:pt x="13827" y="8437"/>
                  </a:lnTo>
                  <a:lnTo>
                    <a:pt x="14122" y="8437"/>
                  </a:lnTo>
                  <a:lnTo>
                    <a:pt x="15828" y="10051"/>
                  </a:lnTo>
                  <a:lnTo>
                    <a:pt x="16214" y="9756"/>
                  </a:lnTo>
                  <a:lnTo>
                    <a:pt x="14873" y="8437"/>
                  </a:lnTo>
                  <a:lnTo>
                    <a:pt x="15532" y="8437"/>
                  </a:lnTo>
                  <a:lnTo>
                    <a:pt x="17147" y="9869"/>
                  </a:lnTo>
                  <a:lnTo>
                    <a:pt x="17147" y="9960"/>
                  </a:lnTo>
                  <a:lnTo>
                    <a:pt x="17533" y="9574"/>
                  </a:lnTo>
                  <a:lnTo>
                    <a:pt x="16305" y="8437"/>
                  </a:lnTo>
                  <a:lnTo>
                    <a:pt x="17238" y="8346"/>
                  </a:lnTo>
                  <a:lnTo>
                    <a:pt x="18011" y="9096"/>
                  </a:lnTo>
                  <a:lnTo>
                    <a:pt x="18102" y="9187"/>
                  </a:lnTo>
                  <a:lnTo>
                    <a:pt x="18284" y="8914"/>
                  </a:lnTo>
                  <a:lnTo>
                    <a:pt x="17806" y="8346"/>
                  </a:lnTo>
                  <a:lnTo>
                    <a:pt x="18579" y="8346"/>
                  </a:lnTo>
                  <a:lnTo>
                    <a:pt x="18579" y="7868"/>
                  </a:lnTo>
                  <a:lnTo>
                    <a:pt x="17806" y="7868"/>
                  </a:lnTo>
                  <a:lnTo>
                    <a:pt x="18284" y="7300"/>
                  </a:lnTo>
                  <a:lnTo>
                    <a:pt x="18011" y="7027"/>
                  </a:lnTo>
                  <a:lnTo>
                    <a:pt x="17238" y="7868"/>
                  </a:lnTo>
                  <a:lnTo>
                    <a:pt x="16305" y="7868"/>
                  </a:lnTo>
                  <a:lnTo>
                    <a:pt x="17442" y="6731"/>
                  </a:lnTo>
                  <a:lnTo>
                    <a:pt x="17056" y="6345"/>
                  </a:lnTo>
                  <a:lnTo>
                    <a:pt x="15532" y="7868"/>
                  </a:lnTo>
                  <a:lnTo>
                    <a:pt x="14873" y="7868"/>
                  </a:lnTo>
                  <a:lnTo>
                    <a:pt x="16101" y="6549"/>
                  </a:lnTo>
                  <a:lnTo>
                    <a:pt x="15737" y="6163"/>
                  </a:lnTo>
                  <a:lnTo>
                    <a:pt x="14122" y="7959"/>
                  </a:lnTo>
                  <a:lnTo>
                    <a:pt x="13827" y="7959"/>
                  </a:lnTo>
                  <a:lnTo>
                    <a:pt x="15646" y="4639"/>
                  </a:lnTo>
                  <a:lnTo>
                    <a:pt x="15350" y="4275"/>
                  </a:lnTo>
                  <a:lnTo>
                    <a:pt x="11757" y="4366"/>
                  </a:lnTo>
                  <a:lnTo>
                    <a:pt x="11848" y="4184"/>
                  </a:lnTo>
                  <a:lnTo>
                    <a:pt x="14122" y="3502"/>
                  </a:lnTo>
                  <a:lnTo>
                    <a:pt x="14031" y="3048"/>
                  </a:lnTo>
                  <a:lnTo>
                    <a:pt x="12235" y="3502"/>
                  </a:lnTo>
                  <a:lnTo>
                    <a:pt x="12508" y="2934"/>
                  </a:lnTo>
                  <a:lnTo>
                    <a:pt x="14691" y="2274"/>
                  </a:lnTo>
                  <a:lnTo>
                    <a:pt x="14509" y="1797"/>
                  </a:lnTo>
                  <a:lnTo>
                    <a:pt x="12894" y="2274"/>
                  </a:lnTo>
                  <a:lnTo>
                    <a:pt x="13372" y="1433"/>
                  </a:lnTo>
                  <a:lnTo>
                    <a:pt x="14509" y="1137"/>
                  </a:lnTo>
                  <a:lnTo>
                    <a:pt x="14304" y="774"/>
                  </a:lnTo>
                  <a:lnTo>
                    <a:pt x="13645" y="955"/>
                  </a:lnTo>
                  <a:lnTo>
                    <a:pt x="13645" y="955"/>
                  </a:lnTo>
                  <a:lnTo>
                    <a:pt x="14031" y="296"/>
                  </a:lnTo>
                  <a:lnTo>
                    <a:pt x="13554" y="0"/>
                  </a:lnTo>
                  <a:lnTo>
                    <a:pt x="13167" y="660"/>
                  </a:lnTo>
                  <a:lnTo>
                    <a:pt x="1298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26"/>
            <p:cNvSpPr/>
            <p:nvPr/>
          </p:nvSpPr>
          <p:spPr>
            <a:xfrm>
              <a:off x="7556483" y="3826769"/>
              <a:ext cx="253345" cy="252782"/>
            </a:xfrm>
            <a:custGeom>
              <a:avLst/>
              <a:gdLst/>
              <a:ahLst/>
              <a:cxnLst/>
              <a:rect l="l" t="t" r="r" b="b"/>
              <a:pathLst>
                <a:path w="10348" h="10325" extrusionOk="0">
                  <a:moveTo>
                    <a:pt x="5231" y="1"/>
                  </a:moveTo>
                  <a:lnTo>
                    <a:pt x="3321" y="3321"/>
                  </a:lnTo>
                  <a:lnTo>
                    <a:pt x="1" y="5117"/>
                  </a:lnTo>
                  <a:lnTo>
                    <a:pt x="3321" y="7005"/>
                  </a:lnTo>
                  <a:lnTo>
                    <a:pt x="5231" y="10325"/>
                  </a:lnTo>
                  <a:lnTo>
                    <a:pt x="7027" y="7005"/>
                  </a:lnTo>
                  <a:lnTo>
                    <a:pt x="10347" y="5117"/>
                  </a:lnTo>
                  <a:lnTo>
                    <a:pt x="7027" y="3321"/>
                  </a:lnTo>
                  <a:lnTo>
                    <a:pt x="523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26"/>
            <p:cNvSpPr/>
            <p:nvPr/>
          </p:nvSpPr>
          <p:spPr>
            <a:xfrm>
              <a:off x="7387236" y="3745488"/>
              <a:ext cx="39564" cy="39564"/>
            </a:xfrm>
            <a:custGeom>
              <a:avLst/>
              <a:gdLst/>
              <a:ahLst/>
              <a:cxnLst/>
              <a:rect l="l" t="t" r="r" b="b"/>
              <a:pathLst>
                <a:path w="1616" h="1616" extrusionOk="0">
                  <a:moveTo>
                    <a:pt x="774" y="1"/>
                  </a:moveTo>
                  <a:lnTo>
                    <a:pt x="478" y="569"/>
                  </a:lnTo>
                  <a:lnTo>
                    <a:pt x="1" y="865"/>
                  </a:lnTo>
                  <a:lnTo>
                    <a:pt x="478" y="1138"/>
                  </a:lnTo>
                  <a:lnTo>
                    <a:pt x="774" y="1615"/>
                  </a:lnTo>
                  <a:lnTo>
                    <a:pt x="1047" y="1138"/>
                  </a:lnTo>
                  <a:lnTo>
                    <a:pt x="1615" y="865"/>
                  </a:lnTo>
                  <a:lnTo>
                    <a:pt x="1047" y="569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26"/>
            <p:cNvSpPr/>
            <p:nvPr/>
          </p:nvSpPr>
          <p:spPr>
            <a:xfrm>
              <a:off x="5044325" y="2678394"/>
              <a:ext cx="257801" cy="257238"/>
            </a:xfrm>
            <a:custGeom>
              <a:avLst/>
              <a:gdLst/>
              <a:ahLst/>
              <a:cxnLst/>
              <a:rect l="l" t="t" r="r" b="b"/>
              <a:pathLst>
                <a:path w="10530" h="10507" extrusionOk="0">
                  <a:moveTo>
                    <a:pt x="5231" y="0"/>
                  </a:moveTo>
                  <a:lnTo>
                    <a:pt x="3412" y="3411"/>
                  </a:lnTo>
                  <a:lnTo>
                    <a:pt x="1" y="5299"/>
                  </a:lnTo>
                  <a:lnTo>
                    <a:pt x="3412" y="7095"/>
                  </a:lnTo>
                  <a:lnTo>
                    <a:pt x="5231" y="10506"/>
                  </a:lnTo>
                  <a:lnTo>
                    <a:pt x="7118" y="7095"/>
                  </a:lnTo>
                  <a:lnTo>
                    <a:pt x="10529" y="5299"/>
                  </a:lnTo>
                  <a:lnTo>
                    <a:pt x="7118" y="3411"/>
                  </a:lnTo>
                  <a:lnTo>
                    <a:pt x="523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26"/>
            <p:cNvSpPr/>
            <p:nvPr/>
          </p:nvSpPr>
          <p:spPr>
            <a:xfrm>
              <a:off x="3923370" y="2195054"/>
              <a:ext cx="148682" cy="150910"/>
            </a:xfrm>
            <a:custGeom>
              <a:avLst/>
              <a:gdLst/>
              <a:ahLst/>
              <a:cxnLst/>
              <a:rect l="l" t="t" r="r" b="b"/>
              <a:pathLst>
                <a:path w="6073" h="6164" extrusionOk="0">
                  <a:moveTo>
                    <a:pt x="3025" y="1"/>
                  </a:moveTo>
                  <a:lnTo>
                    <a:pt x="2002" y="2002"/>
                  </a:lnTo>
                  <a:lnTo>
                    <a:pt x="0" y="3139"/>
                  </a:lnTo>
                  <a:lnTo>
                    <a:pt x="2002" y="4185"/>
                  </a:lnTo>
                  <a:lnTo>
                    <a:pt x="3025" y="6163"/>
                  </a:lnTo>
                  <a:lnTo>
                    <a:pt x="4162" y="4185"/>
                  </a:lnTo>
                  <a:lnTo>
                    <a:pt x="6072" y="3139"/>
                  </a:lnTo>
                  <a:lnTo>
                    <a:pt x="4162" y="2002"/>
                  </a:lnTo>
                  <a:lnTo>
                    <a:pt x="302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26"/>
            <p:cNvSpPr/>
            <p:nvPr/>
          </p:nvSpPr>
          <p:spPr>
            <a:xfrm>
              <a:off x="5572952" y="3969912"/>
              <a:ext cx="169272" cy="167044"/>
            </a:xfrm>
            <a:custGeom>
              <a:avLst/>
              <a:gdLst/>
              <a:ahLst/>
              <a:cxnLst/>
              <a:rect l="l" t="t" r="r" b="b"/>
              <a:pathLst>
                <a:path w="6914" h="6823" extrusionOk="0">
                  <a:moveTo>
                    <a:pt x="3503" y="0"/>
                  </a:moveTo>
                  <a:lnTo>
                    <a:pt x="2275" y="2274"/>
                  </a:lnTo>
                  <a:lnTo>
                    <a:pt x="1" y="3411"/>
                  </a:lnTo>
                  <a:lnTo>
                    <a:pt x="2275" y="4639"/>
                  </a:lnTo>
                  <a:lnTo>
                    <a:pt x="3503" y="6822"/>
                  </a:lnTo>
                  <a:lnTo>
                    <a:pt x="4640" y="4639"/>
                  </a:lnTo>
                  <a:lnTo>
                    <a:pt x="6914" y="3411"/>
                  </a:lnTo>
                  <a:lnTo>
                    <a:pt x="4640" y="2274"/>
                  </a:lnTo>
                  <a:lnTo>
                    <a:pt x="35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26"/>
            <p:cNvSpPr/>
            <p:nvPr/>
          </p:nvSpPr>
          <p:spPr>
            <a:xfrm>
              <a:off x="7835915" y="837119"/>
              <a:ext cx="189886" cy="189862"/>
            </a:xfrm>
            <a:custGeom>
              <a:avLst/>
              <a:gdLst/>
              <a:ahLst/>
              <a:cxnLst/>
              <a:rect l="l" t="t" r="r" b="b"/>
              <a:pathLst>
                <a:path w="7756" h="7755" extrusionOk="0">
                  <a:moveTo>
                    <a:pt x="3889" y="1"/>
                  </a:moveTo>
                  <a:lnTo>
                    <a:pt x="2548" y="2547"/>
                  </a:lnTo>
                  <a:lnTo>
                    <a:pt x="1" y="3866"/>
                  </a:lnTo>
                  <a:lnTo>
                    <a:pt x="2548" y="5299"/>
                  </a:lnTo>
                  <a:lnTo>
                    <a:pt x="3889" y="7755"/>
                  </a:lnTo>
                  <a:lnTo>
                    <a:pt x="5299" y="5299"/>
                  </a:lnTo>
                  <a:lnTo>
                    <a:pt x="7755" y="3866"/>
                  </a:lnTo>
                  <a:lnTo>
                    <a:pt x="5299" y="2547"/>
                  </a:lnTo>
                  <a:lnTo>
                    <a:pt x="388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26"/>
            <p:cNvSpPr/>
            <p:nvPr/>
          </p:nvSpPr>
          <p:spPr>
            <a:xfrm>
              <a:off x="2609224" y="390842"/>
              <a:ext cx="296752" cy="297315"/>
            </a:xfrm>
            <a:custGeom>
              <a:avLst/>
              <a:gdLst/>
              <a:ahLst/>
              <a:cxnLst/>
              <a:rect l="l" t="t" r="r" b="b"/>
              <a:pathLst>
                <a:path w="12121" h="12144" extrusionOk="0">
                  <a:moveTo>
                    <a:pt x="6049" y="1"/>
                  </a:moveTo>
                  <a:cubicBezTo>
                    <a:pt x="2752" y="1"/>
                    <a:pt x="0" y="2752"/>
                    <a:pt x="0" y="6072"/>
                  </a:cubicBezTo>
                  <a:cubicBezTo>
                    <a:pt x="0" y="9392"/>
                    <a:pt x="2752" y="12144"/>
                    <a:pt x="6049" y="12144"/>
                  </a:cubicBezTo>
                  <a:cubicBezTo>
                    <a:pt x="9369" y="12144"/>
                    <a:pt x="12121" y="9392"/>
                    <a:pt x="12121" y="6072"/>
                  </a:cubicBezTo>
                  <a:cubicBezTo>
                    <a:pt x="12121" y="2752"/>
                    <a:pt x="9369" y="1"/>
                    <a:pt x="60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8">
    <p:spTree>
      <p:nvGrpSpPr>
        <p:cNvPr id="1" name="Shape 2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" name="Google Shape;2264;p33"/>
          <p:cNvSpPr/>
          <p:nvPr/>
        </p:nvSpPr>
        <p:spPr>
          <a:xfrm flipH="1">
            <a:off x="7366263" y="4722775"/>
            <a:ext cx="237425" cy="261375"/>
          </a:xfrm>
          <a:custGeom>
            <a:avLst/>
            <a:gdLst/>
            <a:ahLst/>
            <a:cxnLst/>
            <a:rect l="l" t="t" r="r" b="b"/>
            <a:pathLst>
              <a:path w="9497" h="10455" extrusionOk="0">
                <a:moveTo>
                  <a:pt x="4657" y="0"/>
                </a:moveTo>
                <a:lnTo>
                  <a:pt x="3390" y="4086"/>
                </a:lnTo>
                <a:lnTo>
                  <a:pt x="1" y="4086"/>
                </a:lnTo>
                <a:lnTo>
                  <a:pt x="2749" y="6153"/>
                </a:lnTo>
                <a:lnTo>
                  <a:pt x="2749" y="6153"/>
                </a:lnTo>
                <a:lnTo>
                  <a:pt x="1416" y="10454"/>
                </a:lnTo>
                <a:lnTo>
                  <a:pt x="4860" y="7740"/>
                </a:lnTo>
                <a:lnTo>
                  <a:pt x="4860" y="7740"/>
                </a:lnTo>
                <a:lnTo>
                  <a:pt x="8469" y="10454"/>
                </a:lnTo>
                <a:lnTo>
                  <a:pt x="6894" y="6137"/>
                </a:lnTo>
                <a:lnTo>
                  <a:pt x="9496" y="4086"/>
                </a:lnTo>
                <a:lnTo>
                  <a:pt x="6147" y="4086"/>
                </a:lnTo>
                <a:lnTo>
                  <a:pt x="46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5" name="Google Shape;2265;p33"/>
          <p:cNvSpPr/>
          <p:nvPr/>
        </p:nvSpPr>
        <p:spPr>
          <a:xfrm flipH="1">
            <a:off x="7815663" y="2234925"/>
            <a:ext cx="171225" cy="187750"/>
          </a:xfrm>
          <a:custGeom>
            <a:avLst/>
            <a:gdLst/>
            <a:ahLst/>
            <a:cxnLst/>
            <a:rect l="l" t="t" r="r" b="b"/>
            <a:pathLst>
              <a:path w="6849" h="7510" extrusionOk="0">
                <a:moveTo>
                  <a:pt x="3425" y="0"/>
                </a:moveTo>
                <a:lnTo>
                  <a:pt x="2494" y="2945"/>
                </a:lnTo>
                <a:lnTo>
                  <a:pt x="1" y="2945"/>
                </a:lnTo>
                <a:lnTo>
                  <a:pt x="2016" y="4455"/>
                </a:lnTo>
                <a:lnTo>
                  <a:pt x="2016" y="4455"/>
                </a:lnTo>
                <a:lnTo>
                  <a:pt x="1051" y="7510"/>
                </a:lnTo>
                <a:lnTo>
                  <a:pt x="3510" y="5573"/>
                </a:lnTo>
                <a:lnTo>
                  <a:pt x="3510" y="5573"/>
                </a:lnTo>
                <a:lnTo>
                  <a:pt x="6095" y="7510"/>
                </a:lnTo>
                <a:lnTo>
                  <a:pt x="4992" y="4407"/>
                </a:lnTo>
                <a:lnTo>
                  <a:pt x="4992" y="4407"/>
                </a:lnTo>
                <a:lnTo>
                  <a:pt x="6848" y="2945"/>
                </a:lnTo>
                <a:lnTo>
                  <a:pt x="4472" y="2945"/>
                </a:lnTo>
                <a:lnTo>
                  <a:pt x="34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6" name="Google Shape;2266;p33"/>
          <p:cNvSpPr/>
          <p:nvPr/>
        </p:nvSpPr>
        <p:spPr>
          <a:xfrm flipH="1">
            <a:off x="8536950" y="2946625"/>
            <a:ext cx="237975" cy="261375"/>
          </a:xfrm>
          <a:custGeom>
            <a:avLst/>
            <a:gdLst/>
            <a:ahLst/>
            <a:cxnLst/>
            <a:rect l="l" t="t" r="r" b="b"/>
            <a:pathLst>
              <a:path w="9519" h="10455" extrusionOk="0">
                <a:moveTo>
                  <a:pt x="4839" y="0"/>
                </a:moveTo>
                <a:lnTo>
                  <a:pt x="3370" y="4054"/>
                </a:lnTo>
                <a:lnTo>
                  <a:pt x="3370" y="4054"/>
                </a:lnTo>
                <a:lnTo>
                  <a:pt x="0" y="4086"/>
                </a:lnTo>
                <a:lnTo>
                  <a:pt x="2612" y="6144"/>
                </a:lnTo>
                <a:lnTo>
                  <a:pt x="2612" y="6144"/>
                </a:lnTo>
                <a:lnTo>
                  <a:pt x="1050" y="10454"/>
                </a:lnTo>
                <a:lnTo>
                  <a:pt x="1050" y="10454"/>
                </a:lnTo>
                <a:lnTo>
                  <a:pt x="4623" y="7729"/>
                </a:lnTo>
                <a:lnTo>
                  <a:pt x="4623" y="7729"/>
                </a:lnTo>
                <a:lnTo>
                  <a:pt x="8080" y="10454"/>
                </a:lnTo>
                <a:lnTo>
                  <a:pt x="6736" y="6117"/>
                </a:lnTo>
                <a:lnTo>
                  <a:pt x="6736" y="6117"/>
                </a:lnTo>
                <a:lnTo>
                  <a:pt x="9518" y="3995"/>
                </a:lnTo>
                <a:lnTo>
                  <a:pt x="6088" y="4027"/>
                </a:lnTo>
                <a:lnTo>
                  <a:pt x="6088" y="4027"/>
                </a:lnTo>
                <a:lnTo>
                  <a:pt x="483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7" name="Google Shape;2267;p33"/>
          <p:cNvSpPr/>
          <p:nvPr/>
        </p:nvSpPr>
        <p:spPr>
          <a:xfrm flipH="1">
            <a:off x="7194263" y="3869875"/>
            <a:ext cx="123300" cy="95325"/>
          </a:xfrm>
          <a:custGeom>
            <a:avLst/>
            <a:gdLst/>
            <a:ahLst/>
            <a:cxnLst/>
            <a:rect l="l" t="t" r="r" b="b"/>
            <a:pathLst>
              <a:path w="4932" h="3813" extrusionOk="0">
                <a:moveTo>
                  <a:pt x="2466" y="0"/>
                </a:moveTo>
                <a:cubicBezTo>
                  <a:pt x="1" y="0"/>
                  <a:pt x="1" y="3812"/>
                  <a:pt x="2466" y="3812"/>
                </a:cubicBezTo>
                <a:cubicBezTo>
                  <a:pt x="4931" y="3812"/>
                  <a:pt x="4931" y="0"/>
                  <a:pt x="246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8" name="Google Shape;2268;p33"/>
          <p:cNvGrpSpPr/>
          <p:nvPr/>
        </p:nvGrpSpPr>
        <p:grpSpPr>
          <a:xfrm flipH="1">
            <a:off x="7317563" y="3300275"/>
            <a:ext cx="1044825" cy="1331800"/>
            <a:chOff x="1118650" y="3368575"/>
            <a:chExt cx="1044825" cy="1331800"/>
          </a:xfrm>
        </p:grpSpPr>
        <p:sp>
          <p:nvSpPr>
            <p:cNvPr id="2269" name="Google Shape;2269;p33"/>
            <p:cNvSpPr/>
            <p:nvPr/>
          </p:nvSpPr>
          <p:spPr>
            <a:xfrm>
              <a:off x="1274400" y="3733825"/>
              <a:ext cx="889075" cy="965750"/>
            </a:xfrm>
            <a:custGeom>
              <a:avLst/>
              <a:gdLst/>
              <a:ahLst/>
              <a:cxnLst/>
              <a:rect l="l" t="t" r="r" b="b"/>
              <a:pathLst>
                <a:path w="35563" h="38630" extrusionOk="0">
                  <a:moveTo>
                    <a:pt x="19493" y="0"/>
                  </a:moveTo>
                  <a:lnTo>
                    <a:pt x="0" y="3812"/>
                  </a:lnTo>
                  <a:cubicBezTo>
                    <a:pt x="1233" y="12737"/>
                    <a:pt x="1895" y="21388"/>
                    <a:pt x="2854" y="30426"/>
                  </a:cubicBezTo>
                  <a:cubicBezTo>
                    <a:pt x="3607" y="35653"/>
                    <a:pt x="3333" y="38141"/>
                    <a:pt x="8743" y="38621"/>
                  </a:cubicBezTo>
                  <a:cubicBezTo>
                    <a:pt x="8982" y="38627"/>
                    <a:pt x="9226" y="38629"/>
                    <a:pt x="9474" y="38629"/>
                  </a:cubicBezTo>
                  <a:cubicBezTo>
                    <a:pt x="13171" y="38629"/>
                    <a:pt x="17734" y="38014"/>
                    <a:pt x="21114" y="37480"/>
                  </a:cubicBezTo>
                  <a:cubicBezTo>
                    <a:pt x="23967" y="37091"/>
                    <a:pt x="31385" y="36338"/>
                    <a:pt x="32915" y="34238"/>
                  </a:cubicBezTo>
                  <a:cubicBezTo>
                    <a:pt x="35562" y="30723"/>
                    <a:pt x="28806" y="27299"/>
                    <a:pt x="26250" y="25108"/>
                  </a:cubicBezTo>
                  <a:cubicBezTo>
                    <a:pt x="22643" y="21867"/>
                    <a:pt x="22438" y="20361"/>
                    <a:pt x="21685" y="15111"/>
                  </a:cubicBezTo>
                  <a:cubicBezTo>
                    <a:pt x="20931" y="9884"/>
                    <a:pt x="20247" y="4954"/>
                    <a:pt x="194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33"/>
            <p:cNvSpPr/>
            <p:nvPr/>
          </p:nvSpPr>
          <p:spPr>
            <a:xfrm>
              <a:off x="1341175" y="4451675"/>
              <a:ext cx="196875" cy="248700"/>
            </a:xfrm>
            <a:custGeom>
              <a:avLst/>
              <a:gdLst/>
              <a:ahLst/>
              <a:cxnLst/>
              <a:rect l="l" t="t" r="r" b="b"/>
              <a:pathLst>
                <a:path w="7875" h="9948" extrusionOk="0">
                  <a:moveTo>
                    <a:pt x="0" y="1"/>
                  </a:moveTo>
                  <a:cubicBezTo>
                    <a:pt x="91" y="571"/>
                    <a:pt x="91" y="1142"/>
                    <a:pt x="183" y="1712"/>
                  </a:cubicBezTo>
                  <a:cubicBezTo>
                    <a:pt x="936" y="6939"/>
                    <a:pt x="662" y="9427"/>
                    <a:pt x="6072" y="9907"/>
                  </a:cubicBezTo>
                  <a:cubicBezTo>
                    <a:pt x="6262" y="9937"/>
                    <a:pt x="6452" y="9947"/>
                    <a:pt x="6646" y="9947"/>
                  </a:cubicBezTo>
                  <a:cubicBezTo>
                    <a:pt x="7033" y="9947"/>
                    <a:pt x="7433" y="9907"/>
                    <a:pt x="7875" y="9907"/>
                  </a:cubicBezTo>
                  <a:cubicBezTo>
                    <a:pt x="7213" y="5616"/>
                    <a:pt x="4451" y="92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33"/>
            <p:cNvSpPr/>
            <p:nvPr/>
          </p:nvSpPr>
          <p:spPr>
            <a:xfrm>
              <a:off x="1818775" y="4351825"/>
              <a:ext cx="344700" cy="313875"/>
            </a:xfrm>
            <a:custGeom>
              <a:avLst/>
              <a:gdLst/>
              <a:ahLst/>
              <a:cxnLst/>
              <a:rect l="l" t="t" r="r" b="b"/>
              <a:pathLst>
                <a:path w="13788" h="12555" extrusionOk="0">
                  <a:moveTo>
                    <a:pt x="4087" y="0"/>
                  </a:moveTo>
                  <a:cubicBezTo>
                    <a:pt x="298" y="2853"/>
                    <a:pt x="1" y="7898"/>
                    <a:pt x="1051" y="12554"/>
                  </a:cubicBezTo>
                  <a:cubicBezTo>
                    <a:pt x="4383" y="12075"/>
                    <a:pt x="9793" y="11230"/>
                    <a:pt x="11140" y="9518"/>
                  </a:cubicBezTo>
                  <a:cubicBezTo>
                    <a:pt x="13787" y="6003"/>
                    <a:pt x="7031" y="2579"/>
                    <a:pt x="4475" y="388"/>
                  </a:cubicBezTo>
                  <a:lnTo>
                    <a:pt x="40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33"/>
            <p:cNvSpPr/>
            <p:nvPr/>
          </p:nvSpPr>
          <p:spPr>
            <a:xfrm>
              <a:off x="1282675" y="3985425"/>
              <a:ext cx="534775" cy="103275"/>
            </a:xfrm>
            <a:custGeom>
              <a:avLst/>
              <a:gdLst/>
              <a:ahLst/>
              <a:cxnLst/>
              <a:rect l="l" t="t" r="r" b="b"/>
              <a:pathLst>
                <a:path w="21391" h="4131" extrusionOk="0">
                  <a:moveTo>
                    <a:pt x="20646" y="1"/>
                  </a:moveTo>
                  <a:cubicBezTo>
                    <a:pt x="20596" y="1"/>
                    <a:pt x="20542" y="8"/>
                    <a:pt x="20486" y="25"/>
                  </a:cubicBezTo>
                  <a:cubicBezTo>
                    <a:pt x="14027" y="1828"/>
                    <a:pt x="7270" y="2102"/>
                    <a:pt x="719" y="3061"/>
                  </a:cubicBezTo>
                  <a:cubicBezTo>
                    <a:pt x="1" y="3146"/>
                    <a:pt x="202" y="4131"/>
                    <a:pt x="834" y="4131"/>
                  </a:cubicBezTo>
                  <a:cubicBezTo>
                    <a:pt x="885" y="4131"/>
                    <a:pt x="938" y="4124"/>
                    <a:pt x="993" y="4111"/>
                  </a:cubicBezTo>
                  <a:cubicBezTo>
                    <a:pt x="7567" y="3244"/>
                    <a:pt x="14323" y="2878"/>
                    <a:pt x="20783" y="1166"/>
                  </a:cubicBezTo>
                  <a:cubicBezTo>
                    <a:pt x="21391" y="978"/>
                    <a:pt x="21210" y="1"/>
                    <a:pt x="2064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33"/>
            <p:cNvSpPr/>
            <p:nvPr/>
          </p:nvSpPr>
          <p:spPr>
            <a:xfrm>
              <a:off x="1291675" y="4165875"/>
              <a:ext cx="563925" cy="107925"/>
            </a:xfrm>
            <a:custGeom>
              <a:avLst/>
              <a:gdLst/>
              <a:ahLst/>
              <a:cxnLst/>
              <a:rect l="l" t="t" r="r" b="b"/>
              <a:pathLst>
                <a:path w="22557" h="4317" extrusionOk="0">
                  <a:moveTo>
                    <a:pt x="21723" y="0"/>
                  </a:moveTo>
                  <a:cubicBezTo>
                    <a:pt x="21673" y="0"/>
                    <a:pt x="21620" y="7"/>
                    <a:pt x="21564" y="20"/>
                  </a:cubicBezTo>
                  <a:cubicBezTo>
                    <a:pt x="14717" y="1823"/>
                    <a:pt x="7686" y="2211"/>
                    <a:pt x="725" y="3170"/>
                  </a:cubicBezTo>
                  <a:cubicBezTo>
                    <a:pt x="0" y="3258"/>
                    <a:pt x="331" y="4316"/>
                    <a:pt x="1028" y="4316"/>
                  </a:cubicBezTo>
                  <a:cubicBezTo>
                    <a:pt x="1055" y="4316"/>
                    <a:pt x="1084" y="4315"/>
                    <a:pt x="1113" y="4311"/>
                  </a:cubicBezTo>
                  <a:cubicBezTo>
                    <a:pt x="8052" y="3352"/>
                    <a:pt x="15105" y="2964"/>
                    <a:pt x="21838" y="1161"/>
                  </a:cubicBezTo>
                  <a:cubicBezTo>
                    <a:pt x="22557" y="992"/>
                    <a:pt x="22355" y="0"/>
                    <a:pt x="217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33"/>
            <p:cNvSpPr/>
            <p:nvPr/>
          </p:nvSpPr>
          <p:spPr>
            <a:xfrm>
              <a:off x="1289175" y="3954400"/>
              <a:ext cx="512550" cy="88975"/>
            </a:xfrm>
            <a:custGeom>
              <a:avLst/>
              <a:gdLst/>
              <a:ahLst/>
              <a:cxnLst/>
              <a:rect l="l" t="t" r="r" b="b"/>
              <a:pathLst>
                <a:path w="20502" h="3559" extrusionOk="0">
                  <a:moveTo>
                    <a:pt x="20124" y="1"/>
                  </a:moveTo>
                  <a:cubicBezTo>
                    <a:pt x="20099" y="1"/>
                    <a:pt x="20072" y="4"/>
                    <a:pt x="20044" y="11"/>
                  </a:cubicBezTo>
                  <a:cubicBezTo>
                    <a:pt x="13584" y="1837"/>
                    <a:pt x="6919" y="2111"/>
                    <a:pt x="254" y="3069"/>
                  </a:cubicBezTo>
                  <a:cubicBezTo>
                    <a:pt x="0" y="3069"/>
                    <a:pt x="60" y="3559"/>
                    <a:pt x="378" y="3559"/>
                  </a:cubicBezTo>
                  <a:cubicBezTo>
                    <a:pt x="404" y="3559"/>
                    <a:pt x="431" y="3555"/>
                    <a:pt x="459" y="3549"/>
                  </a:cubicBezTo>
                  <a:cubicBezTo>
                    <a:pt x="7010" y="2590"/>
                    <a:pt x="13767" y="2293"/>
                    <a:pt x="20226" y="581"/>
                  </a:cubicBezTo>
                  <a:cubicBezTo>
                    <a:pt x="20501" y="497"/>
                    <a:pt x="20443" y="1"/>
                    <a:pt x="20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33"/>
            <p:cNvSpPr/>
            <p:nvPr/>
          </p:nvSpPr>
          <p:spPr>
            <a:xfrm>
              <a:off x="1310500" y="4213850"/>
              <a:ext cx="538400" cy="90875"/>
            </a:xfrm>
            <a:custGeom>
              <a:avLst/>
              <a:gdLst/>
              <a:ahLst/>
              <a:cxnLst/>
              <a:rect l="l" t="t" r="r" b="b"/>
              <a:pathLst>
                <a:path w="21536" h="3635" extrusionOk="0">
                  <a:moveTo>
                    <a:pt x="21198" y="1"/>
                  </a:moveTo>
                  <a:cubicBezTo>
                    <a:pt x="21164" y="1"/>
                    <a:pt x="21126" y="6"/>
                    <a:pt x="21085" y="18"/>
                  </a:cubicBezTo>
                  <a:cubicBezTo>
                    <a:pt x="14352" y="1730"/>
                    <a:pt x="7299" y="2095"/>
                    <a:pt x="360" y="3145"/>
                  </a:cubicBezTo>
                  <a:cubicBezTo>
                    <a:pt x="0" y="3145"/>
                    <a:pt x="72" y="3635"/>
                    <a:pt x="374" y="3635"/>
                  </a:cubicBezTo>
                  <a:cubicBezTo>
                    <a:pt x="398" y="3635"/>
                    <a:pt x="424" y="3631"/>
                    <a:pt x="451" y="3625"/>
                  </a:cubicBezTo>
                  <a:cubicBezTo>
                    <a:pt x="7390" y="2666"/>
                    <a:pt x="14443" y="2301"/>
                    <a:pt x="21290" y="475"/>
                  </a:cubicBezTo>
                  <a:cubicBezTo>
                    <a:pt x="21536" y="393"/>
                    <a:pt x="21488" y="1"/>
                    <a:pt x="211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33"/>
            <p:cNvSpPr/>
            <p:nvPr/>
          </p:nvSpPr>
          <p:spPr>
            <a:xfrm>
              <a:off x="1279625" y="3921375"/>
              <a:ext cx="521950" cy="93400"/>
            </a:xfrm>
            <a:custGeom>
              <a:avLst/>
              <a:gdLst/>
              <a:ahLst/>
              <a:cxnLst/>
              <a:rect l="l" t="t" r="r" b="b"/>
              <a:pathLst>
                <a:path w="20878" h="3736" extrusionOk="0">
                  <a:moveTo>
                    <a:pt x="20322" y="0"/>
                  </a:moveTo>
                  <a:cubicBezTo>
                    <a:pt x="20297" y="0"/>
                    <a:pt x="20270" y="3"/>
                    <a:pt x="20243" y="8"/>
                  </a:cubicBezTo>
                  <a:cubicBezTo>
                    <a:pt x="13761" y="1811"/>
                    <a:pt x="7027" y="2108"/>
                    <a:pt x="453" y="2952"/>
                  </a:cubicBezTo>
                  <a:cubicBezTo>
                    <a:pt x="1" y="3039"/>
                    <a:pt x="159" y="3736"/>
                    <a:pt x="563" y="3736"/>
                  </a:cubicBezTo>
                  <a:cubicBezTo>
                    <a:pt x="586" y="3736"/>
                    <a:pt x="611" y="3734"/>
                    <a:pt x="636" y="3728"/>
                  </a:cubicBezTo>
                  <a:cubicBezTo>
                    <a:pt x="7301" y="2861"/>
                    <a:pt x="13966" y="2473"/>
                    <a:pt x="20426" y="761"/>
                  </a:cubicBezTo>
                  <a:cubicBezTo>
                    <a:pt x="20878" y="675"/>
                    <a:pt x="20741" y="0"/>
                    <a:pt x="2032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33"/>
            <p:cNvSpPr/>
            <p:nvPr/>
          </p:nvSpPr>
          <p:spPr>
            <a:xfrm>
              <a:off x="1310450" y="4241975"/>
              <a:ext cx="547475" cy="95800"/>
            </a:xfrm>
            <a:custGeom>
              <a:avLst/>
              <a:gdLst/>
              <a:ahLst/>
              <a:cxnLst/>
              <a:rect l="l" t="t" r="r" b="b"/>
              <a:pathLst>
                <a:path w="21899" h="3832" extrusionOk="0">
                  <a:moveTo>
                    <a:pt x="21447" y="0"/>
                  </a:moveTo>
                  <a:cubicBezTo>
                    <a:pt x="21400" y="0"/>
                    <a:pt x="21348" y="11"/>
                    <a:pt x="21292" y="35"/>
                  </a:cubicBezTo>
                  <a:cubicBezTo>
                    <a:pt x="14445" y="1746"/>
                    <a:pt x="7392" y="2112"/>
                    <a:pt x="453" y="3070"/>
                  </a:cubicBezTo>
                  <a:cubicBezTo>
                    <a:pt x="1" y="3156"/>
                    <a:pt x="158" y="3831"/>
                    <a:pt x="579" y="3831"/>
                  </a:cubicBezTo>
                  <a:cubicBezTo>
                    <a:pt x="605" y="3831"/>
                    <a:pt x="631" y="3829"/>
                    <a:pt x="658" y="3824"/>
                  </a:cubicBezTo>
                  <a:cubicBezTo>
                    <a:pt x="7597" y="2888"/>
                    <a:pt x="14627" y="2500"/>
                    <a:pt x="21475" y="696"/>
                  </a:cubicBezTo>
                  <a:cubicBezTo>
                    <a:pt x="21899" y="616"/>
                    <a:pt x="21805" y="0"/>
                    <a:pt x="2144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33"/>
            <p:cNvSpPr/>
            <p:nvPr/>
          </p:nvSpPr>
          <p:spPr>
            <a:xfrm>
              <a:off x="1297575" y="4071625"/>
              <a:ext cx="540075" cy="134050"/>
            </a:xfrm>
            <a:custGeom>
              <a:avLst/>
              <a:gdLst/>
              <a:ahLst/>
              <a:cxnLst/>
              <a:rect l="l" t="t" r="r" b="b"/>
              <a:pathLst>
                <a:path w="21603" h="5362" extrusionOk="0">
                  <a:moveTo>
                    <a:pt x="17996" y="1"/>
                  </a:moveTo>
                  <a:cubicBezTo>
                    <a:pt x="17037" y="1"/>
                    <a:pt x="16466" y="1507"/>
                    <a:pt x="16010" y="2169"/>
                  </a:cubicBezTo>
                  <a:cubicBezTo>
                    <a:pt x="15975" y="2204"/>
                    <a:pt x="15928" y="2220"/>
                    <a:pt x="15871" y="2220"/>
                  </a:cubicBezTo>
                  <a:cubicBezTo>
                    <a:pt x="15333" y="2220"/>
                    <a:pt x="13885" y="819"/>
                    <a:pt x="13116" y="819"/>
                  </a:cubicBezTo>
                  <a:cubicBezTo>
                    <a:pt x="13057" y="819"/>
                    <a:pt x="13002" y="828"/>
                    <a:pt x="12951" y="846"/>
                  </a:cubicBezTo>
                  <a:cubicBezTo>
                    <a:pt x="12318" y="1129"/>
                    <a:pt x="11080" y="2957"/>
                    <a:pt x="10554" y="2957"/>
                  </a:cubicBezTo>
                  <a:cubicBezTo>
                    <a:pt x="10530" y="2957"/>
                    <a:pt x="10507" y="2953"/>
                    <a:pt x="10486" y="2945"/>
                  </a:cubicBezTo>
                  <a:cubicBezTo>
                    <a:pt x="9619" y="2466"/>
                    <a:pt x="9254" y="1599"/>
                    <a:pt x="8112" y="1416"/>
                  </a:cubicBezTo>
                  <a:cubicBezTo>
                    <a:pt x="8095" y="1414"/>
                    <a:pt x="8077" y="1414"/>
                    <a:pt x="8060" y="1414"/>
                  </a:cubicBezTo>
                  <a:cubicBezTo>
                    <a:pt x="7169" y="1414"/>
                    <a:pt x="6283" y="3537"/>
                    <a:pt x="5640" y="3537"/>
                  </a:cubicBezTo>
                  <a:cubicBezTo>
                    <a:pt x="5604" y="3537"/>
                    <a:pt x="5568" y="3531"/>
                    <a:pt x="5533" y="3516"/>
                  </a:cubicBezTo>
                  <a:cubicBezTo>
                    <a:pt x="4845" y="3162"/>
                    <a:pt x="4063" y="1952"/>
                    <a:pt x="3150" y="1952"/>
                  </a:cubicBezTo>
                  <a:cubicBezTo>
                    <a:pt x="3063" y="1952"/>
                    <a:pt x="2975" y="1963"/>
                    <a:pt x="2885" y="1987"/>
                  </a:cubicBezTo>
                  <a:cubicBezTo>
                    <a:pt x="1835" y="2375"/>
                    <a:pt x="1630" y="3790"/>
                    <a:pt x="694" y="4178"/>
                  </a:cubicBezTo>
                  <a:cubicBezTo>
                    <a:pt x="0" y="4423"/>
                    <a:pt x="164" y="5361"/>
                    <a:pt x="745" y="5361"/>
                  </a:cubicBezTo>
                  <a:cubicBezTo>
                    <a:pt x="814" y="5361"/>
                    <a:pt x="888" y="5348"/>
                    <a:pt x="968" y="5319"/>
                  </a:cubicBezTo>
                  <a:cubicBezTo>
                    <a:pt x="1927" y="4931"/>
                    <a:pt x="2315" y="4087"/>
                    <a:pt x="2977" y="3311"/>
                  </a:cubicBezTo>
                  <a:cubicBezTo>
                    <a:pt x="2991" y="3289"/>
                    <a:pt x="3016" y="3280"/>
                    <a:pt x="3051" y="3280"/>
                  </a:cubicBezTo>
                  <a:cubicBezTo>
                    <a:pt x="3463" y="3280"/>
                    <a:pt x="5219" y="4664"/>
                    <a:pt x="5830" y="4749"/>
                  </a:cubicBezTo>
                  <a:cubicBezTo>
                    <a:pt x="5859" y="4752"/>
                    <a:pt x="5887" y="4754"/>
                    <a:pt x="5916" y="4754"/>
                  </a:cubicBezTo>
                  <a:cubicBezTo>
                    <a:pt x="6633" y="4754"/>
                    <a:pt x="7256" y="3680"/>
                    <a:pt x="7542" y="3219"/>
                  </a:cubicBezTo>
                  <a:cubicBezTo>
                    <a:pt x="7728" y="2968"/>
                    <a:pt x="7938" y="2870"/>
                    <a:pt x="8165" y="2870"/>
                  </a:cubicBezTo>
                  <a:cubicBezTo>
                    <a:pt x="8969" y="2870"/>
                    <a:pt x="9984" y="4107"/>
                    <a:pt x="10874" y="4178"/>
                  </a:cubicBezTo>
                  <a:cubicBezTo>
                    <a:pt x="10903" y="4181"/>
                    <a:pt x="10931" y="4183"/>
                    <a:pt x="10960" y="4183"/>
                  </a:cubicBezTo>
                  <a:cubicBezTo>
                    <a:pt x="11671" y="4183"/>
                    <a:pt x="12213" y="3110"/>
                    <a:pt x="12586" y="2649"/>
                  </a:cubicBezTo>
                  <a:cubicBezTo>
                    <a:pt x="12814" y="2303"/>
                    <a:pt x="13039" y="2173"/>
                    <a:pt x="13265" y="2173"/>
                  </a:cubicBezTo>
                  <a:cubicBezTo>
                    <a:pt x="13967" y="2173"/>
                    <a:pt x="14690" y="3425"/>
                    <a:pt x="15622" y="3425"/>
                  </a:cubicBezTo>
                  <a:cubicBezTo>
                    <a:pt x="15669" y="3429"/>
                    <a:pt x="15714" y="3431"/>
                    <a:pt x="15759" y="3431"/>
                  </a:cubicBezTo>
                  <a:cubicBezTo>
                    <a:pt x="16625" y="3431"/>
                    <a:pt x="17060" y="2612"/>
                    <a:pt x="17516" y="1895"/>
                  </a:cubicBezTo>
                  <a:cubicBezTo>
                    <a:pt x="17741" y="1553"/>
                    <a:pt x="17996" y="1426"/>
                    <a:pt x="18272" y="1426"/>
                  </a:cubicBezTo>
                  <a:cubicBezTo>
                    <a:pt x="19063" y="1426"/>
                    <a:pt x="20027" y="2466"/>
                    <a:pt x="20940" y="2466"/>
                  </a:cubicBezTo>
                  <a:cubicBezTo>
                    <a:pt x="21602" y="2466"/>
                    <a:pt x="21602" y="1234"/>
                    <a:pt x="20940" y="1234"/>
                  </a:cubicBezTo>
                  <a:cubicBezTo>
                    <a:pt x="20899" y="1237"/>
                    <a:pt x="20859" y="1238"/>
                    <a:pt x="20820" y="1238"/>
                  </a:cubicBezTo>
                  <a:cubicBezTo>
                    <a:pt x="19751" y="1238"/>
                    <a:pt x="19096" y="89"/>
                    <a:pt x="1799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33"/>
            <p:cNvSpPr/>
            <p:nvPr/>
          </p:nvSpPr>
          <p:spPr>
            <a:xfrm>
              <a:off x="1730900" y="4128700"/>
              <a:ext cx="49675" cy="39975"/>
            </a:xfrm>
            <a:custGeom>
              <a:avLst/>
              <a:gdLst/>
              <a:ahLst/>
              <a:cxnLst/>
              <a:rect l="l" t="t" r="r" b="b"/>
              <a:pathLst>
                <a:path w="1987" h="1599" extrusionOk="0">
                  <a:moveTo>
                    <a:pt x="959" y="1"/>
                  </a:moveTo>
                  <a:cubicBezTo>
                    <a:pt x="1" y="1"/>
                    <a:pt x="1" y="1598"/>
                    <a:pt x="959" y="1598"/>
                  </a:cubicBezTo>
                  <a:cubicBezTo>
                    <a:pt x="1987" y="1598"/>
                    <a:pt x="1987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33"/>
            <p:cNvSpPr/>
            <p:nvPr/>
          </p:nvSpPr>
          <p:spPr>
            <a:xfrm>
              <a:off x="1612225" y="4145250"/>
              <a:ext cx="49650" cy="40550"/>
            </a:xfrm>
            <a:custGeom>
              <a:avLst/>
              <a:gdLst/>
              <a:ahLst/>
              <a:cxnLst/>
              <a:rect l="l" t="t" r="r" b="b"/>
              <a:pathLst>
                <a:path w="1986" h="1622" extrusionOk="0">
                  <a:moveTo>
                    <a:pt x="936" y="0"/>
                  </a:moveTo>
                  <a:cubicBezTo>
                    <a:pt x="0" y="0"/>
                    <a:pt x="0" y="1621"/>
                    <a:pt x="936" y="1621"/>
                  </a:cubicBezTo>
                  <a:cubicBezTo>
                    <a:pt x="1986" y="1621"/>
                    <a:pt x="1986" y="0"/>
                    <a:pt x="9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33"/>
            <p:cNvSpPr/>
            <p:nvPr/>
          </p:nvSpPr>
          <p:spPr>
            <a:xfrm>
              <a:off x="1486100" y="4164075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937" y="1"/>
                  </a:moveTo>
                  <a:cubicBezTo>
                    <a:pt x="1" y="1"/>
                    <a:pt x="1" y="1530"/>
                    <a:pt x="937" y="1530"/>
                  </a:cubicBezTo>
                  <a:cubicBezTo>
                    <a:pt x="1986" y="1530"/>
                    <a:pt x="1986" y="1"/>
                    <a:pt x="9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33"/>
            <p:cNvSpPr/>
            <p:nvPr/>
          </p:nvSpPr>
          <p:spPr>
            <a:xfrm>
              <a:off x="1357700" y="4188050"/>
              <a:ext cx="49675" cy="37675"/>
            </a:xfrm>
            <a:custGeom>
              <a:avLst/>
              <a:gdLst/>
              <a:ahLst/>
              <a:cxnLst/>
              <a:rect l="l" t="t" r="r" b="b"/>
              <a:pathLst>
                <a:path w="1987" h="1507" extrusionOk="0">
                  <a:moveTo>
                    <a:pt x="1051" y="0"/>
                  </a:moveTo>
                  <a:cubicBezTo>
                    <a:pt x="1" y="0"/>
                    <a:pt x="1" y="1507"/>
                    <a:pt x="1051" y="1507"/>
                  </a:cubicBezTo>
                  <a:cubicBezTo>
                    <a:pt x="1987" y="1507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33"/>
            <p:cNvSpPr/>
            <p:nvPr/>
          </p:nvSpPr>
          <p:spPr>
            <a:xfrm>
              <a:off x="1402800" y="4092750"/>
              <a:ext cx="49650" cy="38250"/>
            </a:xfrm>
            <a:custGeom>
              <a:avLst/>
              <a:gdLst/>
              <a:ahLst/>
              <a:cxnLst/>
              <a:rect l="l" t="t" r="r" b="b"/>
              <a:pathLst>
                <a:path w="1986" h="1530" extrusionOk="0">
                  <a:moveTo>
                    <a:pt x="959" y="1"/>
                  </a:moveTo>
                  <a:cubicBezTo>
                    <a:pt x="0" y="1"/>
                    <a:pt x="0" y="1530"/>
                    <a:pt x="959" y="1530"/>
                  </a:cubicBezTo>
                  <a:cubicBezTo>
                    <a:pt x="1986" y="1530"/>
                    <a:pt x="1986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33"/>
            <p:cNvSpPr/>
            <p:nvPr/>
          </p:nvSpPr>
          <p:spPr>
            <a:xfrm>
              <a:off x="1528900" y="4071625"/>
              <a:ext cx="49675" cy="37700"/>
            </a:xfrm>
            <a:custGeom>
              <a:avLst/>
              <a:gdLst/>
              <a:ahLst/>
              <a:cxnLst/>
              <a:rect l="l" t="t" r="r" b="b"/>
              <a:pathLst>
                <a:path w="1987" h="1508" extrusionOk="0">
                  <a:moveTo>
                    <a:pt x="1051" y="1"/>
                  </a:moveTo>
                  <a:cubicBezTo>
                    <a:pt x="1" y="1"/>
                    <a:pt x="1" y="1507"/>
                    <a:pt x="1051" y="1507"/>
                  </a:cubicBezTo>
                  <a:cubicBezTo>
                    <a:pt x="1986" y="1507"/>
                    <a:pt x="1986" y="1"/>
                    <a:pt x="10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33"/>
            <p:cNvSpPr/>
            <p:nvPr/>
          </p:nvSpPr>
          <p:spPr>
            <a:xfrm>
              <a:off x="1657300" y="4052225"/>
              <a:ext cx="49675" cy="40550"/>
            </a:xfrm>
            <a:custGeom>
              <a:avLst/>
              <a:gdLst/>
              <a:ahLst/>
              <a:cxnLst/>
              <a:rect l="l" t="t" r="r" b="b"/>
              <a:pathLst>
                <a:path w="1987" h="1622" extrusionOk="0">
                  <a:moveTo>
                    <a:pt x="1050" y="1"/>
                  </a:moveTo>
                  <a:cubicBezTo>
                    <a:pt x="0" y="1"/>
                    <a:pt x="0" y="1622"/>
                    <a:pt x="1050" y="1622"/>
                  </a:cubicBezTo>
                  <a:cubicBezTo>
                    <a:pt x="1986" y="1622"/>
                    <a:pt x="1986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33"/>
            <p:cNvSpPr/>
            <p:nvPr/>
          </p:nvSpPr>
          <p:spPr>
            <a:xfrm>
              <a:off x="1179100" y="3580250"/>
              <a:ext cx="680225" cy="347275"/>
            </a:xfrm>
            <a:custGeom>
              <a:avLst/>
              <a:gdLst/>
              <a:ahLst/>
              <a:cxnLst/>
              <a:rect l="l" t="t" r="r" b="b"/>
              <a:pathLst>
                <a:path w="27209" h="13891" extrusionOk="0">
                  <a:moveTo>
                    <a:pt x="21903" y="0"/>
                  </a:moveTo>
                  <a:cubicBezTo>
                    <a:pt x="19699" y="0"/>
                    <a:pt x="16597" y="859"/>
                    <a:pt x="12281" y="1487"/>
                  </a:cubicBezTo>
                  <a:cubicBezTo>
                    <a:pt x="1713" y="2811"/>
                    <a:pt x="1" y="2240"/>
                    <a:pt x="868" y="8517"/>
                  </a:cubicBezTo>
                  <a:cubicBezTo>
                    <a:pt x="1505" y="12791"/>
                    <a:pt x="1973" y="13890"/>
                    <a:pt x="4072" y="13890"/>
                  </a:cubicBezTo>
                  <a:cubicBezTo>
                    <a:pt x="5057" y="13890"/>
                    <a:pt x="6399" y="13649"/>
                    <a:pt x="8286" y="13379"/>
                  </a:cubicBezTo>
                  <a:cubicBezTo>
                    <a:pt x="11893" y="12900"/>
                    <a:pt x="17325" y="11941"/>
                    <a:pt x="21411" y="11462"/>
                  </a:cubicBezTo>
                  <a:cubicBezTo>
                    <a:pt x="25976" y="10891"/>
                    <a:pt x="27208" y="10982"/>
                    <a:pt x="26638" y="6623"/>
                  </a:cubicBezTo>
                  <a:cubicBezTo>
                    <a:pt x="26098" y="1429"/>
                    <a:pt x="24747" y="0"/>
                    <a:pt x="219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33"/>
            <p:cNvSpPr/>
            <p:nvPr/>
          </p:nvSpPr>
          <p:spPr>
            <a:xfrm>
              <a:off x="1118650" y="3368575"/>
              <a:ext cx="182025" cy="307500"/>
            </a:xfrm>
            <a:custGeom>
              <a:avLst/>
              <a:gdLst/>
              <a:ahLst/>
              <a:cxnLst/>
              <a:rect l="l" t="t" r="r" b="b"/>
              <a:pathLst>
                <a:path w="7281" h="12300" extrusionOk="0">
                  <a:moveTo>
                    <a:pt x="2690" y="805"/>
                  </a:moveTo>
                  <a:cubicBezTo>
                    <a:pt x="2915" y="805"/>
                    <a:pt x="3148" y="867"/>
                    <a:pt x="3377" y="1007"/>
                  </a:cubicBezTo>
                  <a:cubicBezTo>
                    <a:pt x="4998" y="2057"/>
                    <a:pt x="5477" y="5184"/>
                    <a:pt x="5751" y="6895"/>
                  </a:cubicBezTo>
                  <a:cubicBezTo>
                    <a:pt x="6061" y="8190"/>
                    <a:pt x="6298" y="9542"/>
                    <a:pt x="6381" y="10906"/>
                  </a:cubicBezTo>
                  <a:lnTo>
                    <a:pt x="6381" y="10906"/>
                  </a:lnTo>
                  <a:cubicBezTo>
                    <a:pt x="5440" y="9198"/>
                    <a:pt x="3889" y="7752"/>
                    <a:pt x="2715" y="6234"/>
                  </a:cubicBezTo>
                  <a:cubicBezTo>
                    <a:pt x="2053" y="5298"/>
                    <a:pt x="1277" y="4248"/>
                    <a:pt x="1095" y="3015"/>
                  </a:cubicBezTo>
                  <a:cubicBezTo>
                    <a:pt x="853" y="1993"/>
                    <a:pt x="1701" y="805"/>
                    <a:pt x="2690" y="805"/>
                  </a:cubicBezTo>
                  <a:close/>
                  <a:moveTo>
                    <a:pt x="2422" y="0"/>
                  </a:moveTo>
                  <a:cubicBezTo>
                    <a:pt x="450" y="0"/>
                    <a:pt x="0" y="2650"/>
                    <a:pt x="615" y="4156"/>
                  </a:cubicBezTo>
                  <a:cubicBezTo>
                    <a:pt x="1757" y="7192"/>
                    <a:pt x="4701" y="9087"/>
                    <a:pt x="6048" y="11940"/>
                  </a:cubicBezTo>
                  <a:cubicBezTo>
                    <a:pt x="6107" y="12096"/>
                    <a:pt x="6217" y="12160"/>
                    <a:pt x="6332" y="12160"/>
                  </a:cubicBezTo>
                  <a:cubicBezTo>
                    <a:pt x="6377" y="12160"/>
                    <a:pt x="6422" y="12150"/>
                    <a:pt x="6466" y="12132"/>
                  </a:cubicBezTo>
                  <a:lnTo>
                    <a:pt x="6466" y="12132"/>
                  </a:lnTo>
                  <a:cubicBezTo>
                    <a:pt x="6537" y="12244"/>
                    <a:pt x="6669" y="12299"/>
                    <a:pt x="6801" y="12299"/>
                  </a:cubicBezTo>
                  <a:cubicBezTo>
                    <a:pt x="6995" y="12299"/>
                    <a:pt x="7189" y="12180"/>
                    <a:pt x="7189" y="11940"/>
                  </a:cubicBezTo>
                  <a:cubicBezTo>
                    <a:pt x="7280" y="9749"/>
                    <a:pt x="6710" y="7375"/>
                    <a:pt x="6230" y="5298"/>
                  </a:cubicBezTo>
                  <a:cubicBezTo>
                    <a:pt x="5751" y="3586"/>
                    <a:pt x="4998" y="436"/>
                    <a:pt x="2898" y="48"/>
                  </a:cubicBezTo>
                  <a:cubicBezTo>
                    <a:pt x="2730" y="16"/>
                    <a:pt x="2572" y="0"/>
                    <a:pt x="2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8" name="Google Shape;2288;p33"/>
          <p:cNvGrpSpPr/>
          <p:nvPr/>
        </p:nvGrpSpPr>
        <p:grpSpPr>
          <a:xfrm flipH="1">
            <a:off x="8240225" y="3414863"/>
            <a:ext cx="1022450" cy="1503100"/>
            <a:chOff x="90475" y="3547775"/>
            <a:chExt cx="1022450" cy="1503100"/>
          </a:xfrm>
        </p:grpSpPr>
        <p:sp>
          <p:nvSpPr>
            <p:cNvPr id="2289" name="Google Shape;2289;p33"/>
            <p:cNvSpPr/>
            <p:nvPr/>
          </p:nvSpPr>
          <p:spPr>
            <a:xfrm>
              <a:off x="513750" y="3949700"/>
              <a:ext cx="351150" cy="1101175"/>
            </a:xfrm>
            <a:custGeom>
              <a:avLst/>
              <a:gdLst/>
              <a:ahLst/>
              <a:cxnLst/>
              <a:rect l="l" t="t" r="r" b="b"/>
              <a:pathLst>
                <a:path w="14046" h="44047" extrusionOk="0">
                  <a:moveTo>
                    <a:pt x="4684" y="0"/>
                  </a:moveTo>
                  <a:cubicBezTo>
                    <a:pt x="4419" y="0"/>
                    <a:pt x="4160" y="146"/>
                    <a:pt x="4086" y="496"/>
                  </a:cubicBezTo>
                  <a:cubicBezTo>
                    <a:pt x="0" y="15241"/>
                    <a:pt x="4657" y="31013"/>
                    <a:pt x="12554" y="43772"/>
                  </a:cubicBezTo>
                  <a:cubicBezTo>
                    <a:pt x="12688" y="43966"/>
                    <a:pt x="12880" y="44046"/>
                    <a:pt x="13077" y="44046"/>
                  </a:cubicBezTo>
                  <a:cubicBezTo>
                    <a:pt x="13550" y="44046"/>
                    <a:pt x="14045" y="43578"/>
                    <a:pt x="13787" y="43110"/>
                  </a:cubicBezTo>
                  <a:cubicBezTo>
                    <a:pt x="5981" y="30739"/>
                    <a:pt x="1416" y="15332"/>
                    <a:pt x="5319" y="769"/>
                  </a:cubicBezTo>
                  <a:cubicBezTo>
                    <a:pt x="5482" y="320"/>
                    <a:pt x="5076" y="0"/>
                    <a:pt x="468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33"/>
            <p:cNvSpPr/>
            <p:nvPr/>
          </p:nvSpPr>
          <p:spPr>
            <a:xfrm>
              <a:off x="585925" y="3547775"/>
              <a:ext cx="310175" cy="440575"/>
            </a:xfrm>
            <a:custGeom>
              <a:avLst/>
              <a:gdLst/>
              <a:ahLst/>
              <a:cxnLst/>
              <a:rect l="l" t="t" r="r" b="b"/>
              <a:pathLst>
                <a:path w="12407" h="17623" extrusionOk="0">
                  <a:moveTo>
                    <a:pt x="5406" y="1"/>
                  </a:moveTo>
                  <a:cubicBezTo>
                    <a:pt x="0" y="1"/>
                    <a:pt x="254" y="14790"/>
                    <a:pt x="1564" y="17622"/>
                  </a:cubicBezTo>
                  <a:cubicBezTo>
                    <a:pt x="5102" y="14952"/>
                    <a:pt x="12406" y="2581"/>
                    <a:pt x="6814" y="298"/>
                  </a:cubicBezTo>
                  <a:cubicBezTo>
                    <a:pt x="6307" y="95"/>
                    <a:pt x="5839" y="1"/>
                    <a:pt x="5406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33"/>
            <p:cNvSpPr/>
            <p:nvPr/>
          </p:nvSpPr>
          <p:spPr>
            <a:xfrm>
              <a:off x="128575" y="3804550"/>
              <a:ext cx="463375" cy="371525"/>
            </a:xfrm>
            <a:custGeom>
              <a:avLst/>
              <a:gdLst/>
              <a:ahLst/>
              <a:cxnLst/>
              <a:rect l="l" t="t" r="r" b="b"/>
              <a:pathLst>
                <a:path w="18535" h="14861" extrusionOk="0">
                  <a:moveTo>
                    <a:pt x="8032" y="1"/>
                  </a:moveTo>
                  <a:cubicBezTo>
                    <a:pt x="7460" y="1"/>
                    <a:pt x="6901" y="185"/>
                    <a:pt x="6369" y="595"/>
                  </a:cubicBezTo>
                  <a:cubicBezTo>
                    <a:pt x="0" y="5548"/>
                    <a:pt x="14837" y="13720"/>
                    <a:pt x="18534" y="14861"/>
                  </a:cubicBezTo>
                  <a:cubicBezTo>
                    <a:pt x="18189" y="12058"/>
                    <a:pt x="12656" y="1"/>
                    <a:pt x="803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33"/>
            <p:cNvSpPr/>
            <p:nvPr/>
          </p:nvSpPr>
          <p:spPr>
            <a:xfrm>
              <a:off x="615900" y="4101375"/>
              <a:ext cx="497025" cy="300675"/>
            </a:xfrm>
            <a:custGeom>
              <a:avLst/>
              <a:gdLst/>
              <a:ahLst/>
              <a:cxnLst/>
              <a:rect l="l" t="t" r="r" b="b"/>
              <a:pathLst>
                <a:path w="19881" h="12027" extrusionOk="0">
                  <a:moveTo>
                    <a:pt x="11271" y="0"/>
                  </a:moveTo>
                  <a:cubicBezTo>
                    <a:pt x="6962" y="0"/>
                    <a:pt x="1210" y="9411"/>
                    <a:pt x="0" y="12027"/>
                  </a:cubicBezTo>
                  <a:cubicBezTo>
                    <a:pt x="2465" y="11456"/>
                    <a:pt x="19881" y="7553"/>
                    <a:pt x="13307" y="888"/>
                  </a:cubicBezTo>
                  <a:cubicBezTo>
                    <a:pt x="12689" y="270"/>
                    <a:pt x="12001" y="0"/>
                    <a:pt x="1127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33"/>
            <p:cNvSpPr/>
            <p:nvPr/>
          </p:nvSpPr>
          <p:spPr>
            <a:xfrm>
              <a:off x="90475" y="4282250"/>
              <a:ext cx="537425" cy="281350"/>
            </a:xfrm>
            <a:custGeom>
              <a:avLst/>
              <a:gdLst/>
              <a:ahLst/>
              <a:cxnLst/>
              <a:rect l="l" t="t" r="r" b="b"/>
              <a:pathLst>
                <a:path w="21497" h="11254" extrusionOk="0">
                  <a:moveTo>
                    <a:pt x="8336" y="0"/>
                  </a:moveTo>
                  <a:cubicBezTo>
                    <a:pt x="7494" y="0"/>
                    <a:pt x="6756" y="297"/>
                    <a:pt x="6181" y="980"/>
                  </a:cubicBezTo>
                  <a:cubicBezTo>
                    <a:pt x="1" y="8374"/>
                    <a:pt x="18513" y="11253"/>
                    <a:pt x="21374" y="11253"/>
                  </a:cubicBezTo>
                  <a:cubicBezTo>
                    <a:pt x="21418" y="11253"/>
                    <a:pt x="21459" y="11253"/>
                    <a:pt x="21496" y="11251"/>
                  </a:cubicBezTo>
                  <a:cubicBezTo>
                    <a:pt x="19664" y="7758"/>
                    <a:pt x="12641" y="0"/>
                    <a:pt x="833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33"/>
            <p:cNvSpPr/>
            <p:nvPr/>
          </p:nvSpPr>
          <p:spPr>
            <a:xfrm>
              <a:off x="699200" y="4418425"/>
              <a:ext cx="377775" cy="330575"/>
            </a:xfrm>
            <a:custGeom>
              <a:avLst/>
              <a:gdLst/>
              <a:ahLst/>
              <a:cxnLst/>
              <a:rect l="l" t="t" r="r" b="b"/>
              <a:pathLst>
                <a:path w="15111" h="13223" extrusionOk="0">
                  <a:moveTo>
                    <a:pt x="8944" y="0"/>
                  </a:moveTo>
                  <a:cubicBezTo>
                    <a:pt x="4640" y="0"/>
                    <a:pt x="155" y="10740"/>
                    <a:pt x="1" y="13223"/>
                  </a:cubicBezTo>
                  <a:cubicBezTo>
                    <a:pt x="2740" y="12264"/>
                    <a:pt x="15111" y="5416"/>
                    <a:pt x="11299" y="1239"/>
                  </a:cubicBezTo>
                  <a:cubicBezTo>
                    <a:pt x="10540" y="372"/>
                    <a:pt x="9745" y="0"/>
                    <a:pt x="8944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33"/>
            <p:cNvSpPr/>
            <p:nvPr/>
          </p:nvSpPr>
          <p:spPr>
            <a:xfrm>
              <a:off x="363550" y="4797050"/>
              <a:ext cx="387600" cy="140775"/>
            </a:xfrm>
            <a:custGeom>
              <a:avLst/>
              <a:gdLst/>
              <a:ahLst/>
              <a:cxnLst/>
              <a:rect l="l" t="t" r="r" b="b"/>
              <a:pathLst>
                <a:path w="15504" h="5631" extrusionOk="0">
                  <a:moveTo>
                    <a:pt x="3809" y="1"/>
                  </a:moveTo>
                  <a:cubicBezTo>
                    <a:pt x="1598" y="1"/>
                    <a:pt x="0" y="725"/>
                    <a:pt x="97" y="2734"/>
                  </a:cubicBezTo>
                  <a:cubicBezTo>
                    <a:pt x="237" y="4898"/>
                    <a:pt x="2788" y="5631"/>
                    <a:pt x="5867" y="5631"/>
                  </a:cubicBezTo>
                  <a:cubicBezTo>
                    <a:pt x="9285" y="5631"/>
                    <a:pt x="13354" y="4728"/>
                    <a:pt x="15504" y="3875"/>
                  </a:cubicBezTo>
                  <a:cubicBezTo>
                    <a:pt x="14025" y="2455"/>
                    <a:pt x="7879" y="1"/>
                    <a:pt x="380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33"/>
            <p:cNvSpPr/>
            <p:nvPr/>
          </p:nvSpPr>
          <p:spPr>
            <a:xfrm>
              <a:off x="592075" y="3938150"/>
              <a:ext cx="266600" cy="180825"/>
            </a:xfrm>
            <a:custGeom>
              <a:avLst/>
              <a:gdLst/>
              <a:ahLst/>
              <a:cxnLst/>
              <a:rect l="l" t="t" r="r" b="b"/>
              <a:pathLst>
                <a:path w="10664" h="7233" extrusionOk="0">
                  <a:moveTo>
                    <a:pt x="9976" y="1"/>
                  </a:moveTo>
                  <a:cubicBezTo>
                    <a:pt x="9888" y="1"/>
                    <a:pt x="9793" y="28"/>
                    <a:pt x="9695" y="90"/>
                  </a:cubicBezTo>
                  <a:cubicBezTo>
                    <a:pt x="6751" y="2281"/>
                    <a:pt x="3418" y="3993"/>
                    <a:pt x="474" y="6276"/>
                  </a:cubicBezTo>
                  <a:cubicBezTo>
                    <a:pt x="1" y="6597"/>
                    <a:pt x="312" y="7233"/>
                    <a:pt x="705" y="7233"/>
                  </a:cubicBezTo>
                  <a:cubicBezTo>
                    <a:pt x="786" y="7233"/>
                    <a:pt x="871" y="7206"/>
                    <a:pt x="953" y="7143"/>
                  </a:cubicBezTo>
                  <a:cubicBezTo>
                    <a:pt x="3898" y="4861"/>
                    <a:pt x="7230" y="3149"/>
                    <a:pt x="10266" y="958"/>
                  </a:cubicBezTo>
                  <a:cubicBezTo>
                    <a:pt x="10663" y="636"/>
                    <a:pt x="10402" y="1"/>
                    <a:pt x="997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33"/>
            <p:cNvSpPr/>
            <p:nvPr/>
          </p:nvSpPr>
          <p:spPr>
            <a:xfrm>
              <a:off x="351350" y="4181575"/>
              <a:ext cx="254575" cy="146500"/>
            </a:xfrm>
            <a:custGeom>
              <a:avLst/>
              <a:gdLst/>
              <a:ahLst/>
              <a:cxnLst/>
              <a:rect l="l" t="t" r="r" b="b"/>
              <a:pathLst>
                <a:path w="10183" h="5860" extrusionOk="0">
                  <a:moveTo>
                    <a:pt x="834" y="0"/>
                  </a:moveTo>
                  <a:cubicBezTo>
                    <a:pt x="359" y="0"/>
                    <a:pt x="0" y="665"/>
                    <a:pt x="493" y="921"/>
                  </a:cubicBezTo>
                  <a:cubicBezTo>
                    <a:pt x="3529" y="2245"/>
                    <a:pt x="6291" y="4254"/>
                    <a:pt x="9235" y="5760"/>
                  </a:cubicBezTo>
                  <a:cubicBezTo>
                    <a:pt x="9338" y="5830"/>
                    <a:pt x="9437" y="5860"/>
                    <a:pt x="9528" y="5860"/>
                  </a:cubicBezTo>
                  <a:cubicBezTo>
                    <a:pt x="9944" y="5860"/>
                    <a:pt x="10183" y="5234"/>
                    <a:pt x="9715" y="4916"/>
                  </a:cubicBezTo>
                  <a:cubicBezTo>
                    <a:pt x="6770" y="3295"/>
                    <a:pt x="4100" y="1401"/>
                    <a:pt x="1064" y="54"/>
                  </a:cubicBezTo>
                  <a:cubicBezTo>
                    <a:pt x="986" y="17"/>
                    <a:pt x="908" y="0"/>
                    <a:pt x="83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33"/>
            <p:cNvSpPr/>
            <p:nvPr/>
          </p:nvSpPr>
          <p:spPr>
            <a:xfrm>
              <a:off x="385375" y="4653550"/>
              <a:ext cx="309400" cy="72200"/>
            </a:xfrm>
            <a:custGeom>
              <a:avLst/>
              <a:gdLst/>
              <a:ahLst/>
              <a:cxnLst/>
              <a:rect l="l" t="t" r="r" b="b"/>
              <a:pathLst>
                <a:path w="12376" h="2888" extrusionOk="0">
                  <a:moveTo>
                    <a:pt x="582" y="0"/>
                  </a:moveTo>
                  <a:cubicBezTo>
                    <a:pt x="1" y="0"/>
                    <a:pt x="27" y="964"/>
                    <a:pt x="662" y="964"/>
                  </a:cubicBezTo>
                  <a:cubicBezTo>
                    <a:pt x="4359" y="1261"/>
                    <a:pt x="7989" y="1923"/>
                    <a:pt x="11504" y="2859"/>
                  </a:cubicBezTo>
                  <a:cubicBezTo>
                    <a:pt x="11567" y="2879"/>
                    <a:pt x="11627" y="2888"/>
                    <a:pt x="11683" y="2888"/>
                  </a:cubicBezTo>
                  <a:cubicBezTo>
                    <a:pt x="12209" y="2888"/>
                    <a:pt x="12376" y="2088"/>
                    <a:pt x="11778" y="1923"/>
                  </a:cubicBezTo>
                  <a:cubicBezTo>
                    <a:pt x="8171" y="873"/>
                    <a:pt x="4359" y="211"/>
                    <a:pt x="662" y="6"/>
                  </a:cubicBezTo>
                  <a:cubicBezTo>
                    <a:pt x="634" y="2"/>
                    <a:pt x="608" y="0"/>
                    <a:pt x="58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33"/>
            <p:cNvSpPr/>
            <p:nvPr/>
          </p:nvSpPr>
          <p:spPr>
            <a:xfrm>
              <a:off x="775475" y="4740250"/>
              <a:ext cx="215275" cy="207675"/>
            </a:xfrm>
            <a:custGeom>
              <a:avLst/>
              <a:gdLst/>
              <a:ahLst/>
              <a:cxnLst/>
              <a:rect l="l" t="t" r="r" b="b"/>
              <a:pathLst>
                <a:path w="8611" h="8307" extrusionOk="0">
                  <a:moveTo>
                    <a:pt x="7913" y="1"/>
                  </a:moveTo>
                  <a:cubicBezTo>
                    <a:pt x="7798" y="1"/>
                    <a:pt x="7681" y="50"/>
                    <a:pt x="7586" y="167"/>
                  </a:cubicBezTo>
                  <a:cubicBezTo>
                    <a:pt x="5121" y="2541"/>
                    <a:pt x="2747" y="5006"/>
                    <a:pt x="373" y="7380"/>
                  </a:cubicBezTo>
                  <a:cubicBezTo>
                    <a:pt x="0" y="7753"/>
                    <a:pt x="319" y="8306"/>
                    <a:pt x="705" y="8306"/>
                  </a:cubicBezTo>
                  <a:cubicBezTo>
                    <a:pt x="814" y="8306"/>
                    <a:pt x="929" y="8262"/>
                    <a:pt x="1035" y="8156"/>
                  </a:cubicBezTo>
                  <a:cubicBezTo>
                    <a:pt x="3409" y="5668"/>
                    <a:pt x="5783" y="3203"/>
                    <a:pt x="8248" y="829"/>
                  </a:cubicBezTo>
                  <a:cubicBezTo>
                    <a:pt x="8610" y="467"/>
                    <a:pt x="8269" y="1"/>
                    <a:pt x="791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33"/>
            <p:cNvSpPr/>
            <p:nvPr/>
          </p:nvSpPr>
          <p:spPr>
            <a:xfrm>
              <a:off x="304700" y="4616650"/>
              <a:ext cx="153350" cy="105900"/>
            </a:xfrm>
            <a:custGeom>
              <a:avLst/>
              <a:gdLst/>
              <a:ahLst/>
              <a:cxnLst/>
              <a:rect l="l" t="t" r="r" b="b"/>
              <a:pathLst>
                <a:path w="6134" h="4236" extrusionOk="0">
                  <a:moveTo>
                    <a:pt x="3284" y="0"/>
                  </a:moveTo>
                  <a:cubicBezTo>
                    <a:pt x="2939" y="0"/>
                    <a:pt x="2565" y="103"/>
                    <a:pt x="2177" y="340"/>
                  </a:cubicBezTo>
                  <a:cubicBezTo>
                    <a:pt x="1" y="1598"/>
                    <a:pt x="1474" y="4235"/>
                    <a:pt x="3221" y="4235"/>
                  </a:cubicBezTo>
                  <a:cubicBezTo>
                    <a:pt x="3472" y="4235"/>
                    <a:pt x="3728" y="4181"/>
                    <a:pt x="3980" y="4061"/>
                  </a:cubicBezTo>
                  <a:cubicBezTo>
                    <a:pt x="6133" y="2946"/>
                    <a:pt x="5128" y="0"/>
                    <a:pt x="328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33"/>
            <p:cNvSpPr/>
            <p:nvPr/>
          </p:nvSpPr>
          <p:spPr>
            <a:xfrm>
              <a:off x="774125" y="3895475"/>
              <a:ext cx="152350" cy="104875"/>
            </a:xfrm>
            <a:custGeom>
              <a:avLst/>
              <a:gdLst/>
              <a:ahLst/>
              <a:cxnLst/>
              <a:rect l="l" t="t" r="r" b="b"/>
              <a:pathLst>
                <a:path w="6094" h="4195" extrusionOk="0">
                  <a:moveTo>
                    <a:pt x="3346" y="1"/>
                  </a:moveTo>
                  <a:cubicBezTo>
                    <a:pt x="2999" y="1"/>
                    <a:pt x="2621" y="115"/>
                    <a:pt x="2231" y="382"/>
                  </a:cubicBezTo>
                  <a:cubicBezTo>
                    <a:pt x="1" y="1606"/>
                    <a:pt x="1405" y="4194"/>
                    <a:pt x="3183" y="4194"/>
                  </a:cubicBezTo>
                  <a:cubicBezTo>
                    <a:pt x="3462" y="4194"/>
                    <a:pt x="3749" y="4131"/>
                    <a:pt x="4034" y="3988"/>
                  </a:cubicBezTo>
                  <a:cubicBezTo>
                    <a:pt x="6093" y="2959"/>
                    <a:pt x="5110" y="1"/>
                    <a:pt x="334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33"/>
            <p:cNvSpPr/>
            <p:nvPr/>
          </p:nvSpPr>
          <p:spPr>
            <a:xfrm>
              <a:off x="277100" y="4134225"/>
              <a:ext cx="152650" cy="104075"/>
            </a:xfrm>
            <a:custGeom>
              <a:avLst/>
              <a:gdLst/>
              <a:ahLst/>
              <a:cxnLst/>
              <a:rect l="l" t="t" r="r" b="b"/>
              <a:pathLst>
                <a:path w="6106" h="4163" extrusionOk="0">
                  <a:moveTo>
                    <a:pt x="3316" y="0"/>
                  </a:moveTo>
                  <a:cubicBezTo>
                    <a:pt x="2977" y="0"/>
                    <a:pt x="2610" y="106"/>
                    <a:pt x="2231" y="350"/>
                  </a:cubicBezTo>
                  <a:cubicBezTo>
                    <a:pt x="1" y="1574"/>
                    <a:pt x="1405" y="4162"/>
                    <a:pt x="3183" y="4162"/>
                  </a:cubicBezTo>
                  <a:cubicBezTo>
                    <a:pt x="3462" y="4162"/>
                    <a:pt x="3750" y="4099"/>
                    <a:pt x="4034" y="3957"/>
                  </a:cubicBezTo>
                  <a:cubicBezTo>
                    <a:pt x="6105" y="2921"/>
                    <a:pt x="5099" y="0"/>
                    <a:pt x="331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33"/>
            <p:cNvSpPr/>
            <p:nvPr/>
          </p:nvSpPr>
          <p:spPr>
            <a:xfrm>
              <a:off x="405550" y="4134500"/>
              <a:ext cx="88475" cy="61900"/>
            </a:xfrm>
            <a:custGeom>
              <a:avLst/>
              <a:gdLst/>
              <a:ahLst/>
              <a:cxnLst/>
              <a:rect l="l" t="t" r="r" b="b"/>
              <a:pathLst>
                <a:path w="3539" h="2476" extrusionOk="0">
                  <a:moveTo>
                    <a:pt x="1926" y="0"/>
                  </a:moveTo>
                  <a:cubicBezTo>
                    <a:pt x="1814" y="0"/>
                    <a:pt x="1694" y="14"/>
                    <a:pt x="1566" y="42"/>
                  </a:cubicBezTo>
                  <a:cubicBezTo>
                    <a:pt x="1" y="314"/>
                    <a:pt x="497" y="2476"/>
                    <a:pt x="1834" y="2476"/>
                  </a:cubicBezTo>
                  <a:cubicBezTo>
                    <a:pt x="1958" y="2476"/>
                    <a:pt x="2090" y="2457"/>
                    <a:pt x="2228" y="2416"/>
                  </a:cubicBezTo>
                  <a:cubicBezTo>
                    <a:pt x="3538" y="2078"/>
                    <a:pt x="3323" y="0"/>
                    <a:pt x="192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33"/>
            <p:cNvSpPr/>
            <p:nvPr/>
          </p:nvSpPr>
          <p:spPr>
            <a:xfrm>
              <a:off x="707250" y="3910900"/>
              <a:ext cx="86625" cy="62250"/>
            </a:xfrm>
            <a:custGeom>
              <a:avLst/>
              <a:gdLst/>
              <a:ahLst/>
              <a:cxnLst/>
              <a:rect l="l" t="t" r="r" b="b"/>
              <a:pathLst>
                <a:path w="3465" h="2490" extrusionOk="0">
                  <a:moveTo>
                    <a:pt x="1916" y="1"/>
                  </a:moveTo>
                  <a:cubicBezTo>
                    <a:pt x="1809" y="1"/>
                    <a:pt x="1695" y="13"/>
                    <a:pt x="1573" y="39"/>
                  </a:cubicBezTo>
                  <a:cubicBezTo>
                    <a:pt x="1" y="311"/>
                    <a:pt x="508" y="2490"/>
                    <a:pt x="1857" y="2490"/>
                  </a:cubicBezTo>
                  <a:cubicBezTo>
                    <a:pt x="1976" y="2490"/>
                    <a:pt x="2103" y="2473"/>
                    <a:pt x="2235" y="2436"/>
                  </a:cubicBezTo>
                  <a:cubicBezTo>
                    <a:pt x="3465" y="2075"/>
                    <a:pt x="3316" y="1"/>
                    <a:pt x="191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33"/>
            <p:cNvSpPr/>
            <p:nvPr/>
          </p:nvSpPr>
          <p:spPr>
            <a:xfrm>
              <a:off x="419825" y="4578550"/>
              <a:ext cx="88200" cy="62375"/>
            </a:xfrm>
            <a:custGeom>
              <a:avLst/>
              <a:gdLst/>
              <a:ahLst/>
              <a:cxnLst/>
              <a:rect l="l" t="t" r="r" b="b"/>
              <a:pathLst>
                <a:path w="3528" h="2495" extrusionOk="0">
                  <a:moveTo>
                    <a:pt x="2003" y="0"/>
                  </a:moveTo>
                  <a:cubicBezTo>
                    <a:pt x="1869" y="0"/>
                    <a:pt x="1724" y="19"/>
                    <a:pt x="1566" y="61"/>
                  </a:cubicBezTo>
                  <a:cubicBezTo>
                    <a:pt x="0" y="333"/>
                    <a:pt x="497" y="2495"/>
                    <a:pt x="1903" y="2495"/>
                  </a:cubicBezTo>
                  <a:cubicBezTo>
                    <a:pt x="2034" y="2495"/>
                    <a:pt x="2173" y="2476"/>
                    <a:pt x="2319" y="2435"/>
                  </a:cubicBezTo>
                  <a:cubicBezTo>
                    <a:pt x="3528" y="2102"/>
                    <a:pt x="3405" y="0"/>
                    <a:pt x="200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33"/>
            <p:cNvSpPr/>
            <p:nvPr/>
          </p:nvSpPr>
          <p:spPr>
            <a:xfrm>
              <a:off x="924450" y="4824150"/>
              <a:ext cx="64975" cy="58825"/>
            </a:xfrm>
            <a:custGeom>
              <a:avLst/>
              <a:gdLst/>
              <a:ahLst/>
              <a:cxnLst/>
              <a:rect l="l" t="t" r="r" b="b"/>
              <a:pathLst>
                <a:path w="2599" h="2353" extrusionOk="0">
                  <a:moveTo>
                    <a:pt x="1285" y="0"/>
                  </a:moveTo>
                  <a:cubicBezTo>
                    <a:pt x="801" y="0"/>
                    <a:pt x="330" y="292"/>
                    <a:pt x="212" y="988"/>
                  </a:cubicBezTo>
                  <a:cubicBezTo>
                    <a:pt x="1" y="1870"/>
                    <a:pt x="634" y="2353"/>
                    <a:pt x="1289" y="2353"/>
                  </a:cubicBezTo>
                  <a:cubicBezTo>
                    <a:pt x="1837" y="2353"/>
                    <a:pt x="2401" y="2013"/>
                    <a:pt x="2495" y="1285"/>
                  </a:cubicBezTo>
                  <a:cubicBezTo>
                    <a:pt x="2599" y="516"/>
                    <a:pt x="1930" y="0"/>
                    <a:pt x="128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33"/>
            <p:cNvSpPr/>
            <p:nvPr/>
          </p:nvSpPr>
          <p:spPr>
            <a:xfrm>
              <a:off x="895175" y="4699900"/>
              <a:ext cx="152750" cy="104275"/>
            </a:xfrm>
            <a:custGeom>
              <a:avLst/>
              <a:gdLst/>
              <a:ahLst/>
              <a:cxnLst/>
              <a:rect l="l" t="t" r="r" b="b"/>
              <a:pathLst>
                <a:path w="6110" h="4171" extrusionOk="0">
                  <a:moveTo>
                    <a:pt x="3251" y="1"/>
                  </a:moveTo>
                  <a:cubicBezTo>
                    <a:pt x="2904" y="1"/>
                    <a:pt x="2527" y="104"/>
                    <a:pt x="2136" y="343"/>
                  </a:cubicBezTo>
                  <a:cubicBezTo>
                    <a:pt x="1" y="1589"/>
                    <a:pt x="1428" y="4171"/>
                    <a:pt x="3139" y="4171"/>
                  </a:cubicBezTo>
                  <a:cubicBezTo>
                    <a:pt x="3403" y="4171"/>
                    <a:pt x="3674" y="4109"/>
                    <a:pt x="3939" y="3972"/>
                  </a:cubicBezTo>
                  <a:cubicBezTo>
                    <a:pt x="6110" y="2916"/>
                    <a:pt x="5096" y="1"/>
                    <a:pt x="325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33"/>
            <p:cNvSpPr/>
            <p:nvPr/>
          </p:nvSpPr>
          <p:spPr>
            <a:xfrm>
              <a:off x="415075" y="4700825"/>
              <a:ext cx="129900" cy="89700"/>
            </a:xfrm>
            <a:custGeom>
              <a:avLst/>
              <a:gdLst/>
              <a:ahLst/>
              <a:cxnLst/>
              <a:rect l="l" t="t" r="r" b="b"/>
              <a:pathLst>
                <a:path w="5196" h="3588" extrusionOk="0">
                  <a:moveTo>
                    <a:pt x="2811" y="0"/>
                  </a:moveTo>
                  <a:cubicBezTo>
                    <a:pt x="2512" y="0"/>
                    <a:pt x="2186" y="92"/>
                    <a:pt x="1847" y="306"/>
                  </a:cubicBezTo>
                  <a:cubicBezTo>
                    <a:pt x="0" y="1390"/>
                    <a:pt x="1262" y="3588"/>
                    <a:pt x="2757" y="3588"/>
                  </a:cubicBezTo>
                  <a:cubicBezTo>
                    <a:pt x="2962" y="3588"/>
                    <a:pt x="3171" y="3546"/>
                    <a:pt x="3377" y="3456"/>
                  </a:cubicBezTo>
                  <a:cubicBezTo>
                    <a:pt x="5195" y="2499"/>
                    <a:pt x="4365" y="0"/>
                    <a:pt x="281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33"/>
            <p:cNvSpPr/>
            <p:nvPr/>
          </p:nvSpPr>
          <p:spPr>
            <a:xfrm>
              <a:off x="743350" y="4008975"/>
              <a:ext cx="129975" cy="89550"/>
            </a:xfrm>
            <a:custGeom>
              <a:avLst/>
              <a:gdLst/>
              <a:ahLst/>
              <a:cxnLst/>
              <a:rect l="l" t="t" r="r" b="b"/>
              <a:pathLst>
                <a:path w="5199" h="3582" extrusionOk="0">
                  <a:moveTo>
                    <a:pt x="2817" y="0"/>
                  </a:moveTo>
                  <a:cubicBezTo>
                    <a:pt x="2514" y="0"/>
                    <a:pt x="2184" y="96"/>
                    <a:pt x="1841" y="316"/>
                  </a:cubicBezTo>
                  <a:cubicBezTo>
                    <a:pt x="0" y="1396"/>
                    <a:pt x="1246" y="3582"/>
                    <a:pt x="2797" y="3582"/>
                  </a:cubicBezTo>
                  <a:cubicBezTo>
                    <a:pt x="3015" y="3582"/>
                    <a:pt x="3239" y="3539"/>
                    <a:pt x="3462" y="3443"/>
                  </a:cubicBezTo>
                  <a:cubicBezTo>
                    <a:pt x="5199" y="2488"/>
                    <a:pt x="4365" y="0"/>
                    <a:pt x="281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33"/>
            <p:cNvSpPr/>
            <p:nvPr/>
          </p:nvSpPr>
          <p:spPr>
            <a:xfrm>
              <a:off x="328300" y="4242025"/>
              <a:ext cx="129150" cy="87825"/>
            </a:xfrm>
            <a:custGeom>
              <a:avLst/>
              <a:gdLst/>
              <a:ahLst/>
              <a:cxnLst/>
              <a:rect l="l" t="t" r="r" b="b"/>
              <a:pathLst>
                <a:path w="5166" h="3513" extrusionOk="0">
                  <a:moveTo>
                    <a:pt x="2815" y="0"/>
                  </a:moveTo>
                  <a:cubicBezTo>
                    <a:pt x="2527" y="0"/>
                    <a:pt x="2216" y="92"/>
                    <a:pt x="1895" y="306"/>
                  </a:cubicBezTo>
                  <a:cubicBezTo>
                    <a:pt x="0" y="1372"/>
                    <a:pt x="1160" y="3512"/>
                    <a:pt x="2688" y="3512"/>
                  </a:cubicBezTo>
                  <a:cubicBezTo>
                    <a:pt x="2928" y="3512"/>
                    <a:pt x="3177" y="3460"/>
                    <a:pt x="3424" y="3342"/>
                  </a:cubicBezTo>
                  <a:cubicBezTo>
                    <a:pt x="5165" y="2481"/>
                    <a:pt x="4308" y="0"/>
                    <a:pt x="281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33"/>
            <p:cNvSpPr/>
            <p:nvPr/>
          </p:nvSpPr>
          <p:spPr>
            <a:xfrm>
              <a:off x="798650" y="4717350"/>
              <a:ext cx="129100" cy="88225"/>
            </a:xfrm>
            <a:custGeom>
              <a:avLst/>
              <a:gdLst/>
              <a:ahLst/>
              <a:cxnLst/>
              <a:rect l="l" t="t" r="r" b="b"/>
              <a:pathLst>
                <a:path w="5164" h="3529" extrusionOk="0">
                  <a:moveTo>
                    <a:pt x="2777" y="1"/>
                  </a:moveTo>
                  <a:cubicBezTo>
                    <a:pt x="2480" y="1"/>
                    <a:pt x="2156" y="93"/>
                    <a:pt x="1820" y="307"/>
                  </a:cubicBezTo>
                  <a:cubicBezTo>
                    <a:pt x="0" y="1395"/>
                    <a:pt x="1181" y="3529"/>
                    <a:pt x="2642" y="3529"/>
                  </a:cubicBezTo>
                  <a:cubicBezTo>
                    <a:pt x="2867" y="3529"/>
                    <a:pt x="3098" y="3478"/>
                    <a:pt x="3327" y="3365"/>
                  </a:cubicBezTo>
                  <a:cubicBezTo>
                    <a:pt x="5164" y="2485"/>
                    <a:pt x="4322" y="1"/>
                    <a:pt x="277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3"/>
            <p:cNvSpPr/>
            <p:nvPr/>
          </p:nvSpPr>
          <p:spPr>
            <a:xfrm>
              <a:off x="591875" y="4194925"/>
              <a:ext cx="323475" cy="223825"/>
            </a:xfrm>
            <a:custGeom>
              <a:avLst/>
              <a:gdLst/>
              <a:ahLst/>
              <a:cxnLst/>
              <a:rect l="l" t="t" r="r" b="b"/>
              <a:pathLst>
                <a:path w="12939" h="8953" extrusionOk="0">
                  <a:moveTo>
                    <a:pt x="12266" y="1"/>
                  </a:moveTo>
                  <a:cubicBezTo>
                    <a:pt x="12178" y="1"/>
                    <a:pt x="12083" y="28"/>
                    <a:pt x="11986" y="91"/>
                  </a:cubicBezTo>
                  <a:cubicBezTo>
                    <a:pt x="8083" y="2761"/>
                    <a:pt x="4088" y="5135"/>
                    <a:pt x="390" y="8079"/>
                  </a:cubicBezTo>
                  <a:cubicBezTo>
                    <a:pt x="0" y="8395"/>
                    <a:pt x="366" y="8953"/>
                    <a:pt x="774" y="8953"/>
                  </a:cubicBezTo>
                  <a:cubicBezTo>
                    <a:pt x="867" y="8953"/>
                    <a:pt x="963" y="8923"/>
                    <a:pt x="1052" y="8855"/>
                  </a:cubicBezTo>
                  <a:cubicBezTo>
                    <a:pt x="4659" y="5911"/>
                    <a:pt x="8653" y="3628"/>
                    <a:pt x="12465" y="958"/>
                  </a:cubicBezTo>
                  <a:cubicBezTo>
                    <a:pt x="12938" y="636"/>
                    <a:pt x="12690" y="1"/>
                    <a:pt x="1226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3"/>
            <p:cNvSpPr/>
            <p:nvPr/>
          </p:nvSpPr>
          <p:spPr>
            <a:xfrm>
              <a:off x="681950" y="4495775"/>
              <a:ext cx="251950" cy="266700"/>
            </a:xfrm>
            <a:custGeom>
              <a:avLst/>
              <a:gdLst/>
              <a:ahLst/>
              <a:cxnLst/>
              <a:rect l="l" t="t" r="r" b="b"/>
              <a:pathLst>
                <a:path w="10078" h="10668" extrusionOk="0">
                  <a:moveTo>
                    <a:pt x="9345" y="0"/>
                  </a:moveTo>
                  <a:cubicBezTo>
                    <a:pt x="9238" y="0"/>
                    <a:pt x="9132" y="46"/>
                    <a:pt x="9045" y="154"/>
                  </a:cubicBezTo>
                  <a:cubicBezTo>
                    <a:pt x="6100" y="3372"/>
                    <a:pt x="3247" y="6613"/>
                    <a:pt x="303" y="9741"/>
                  </a:cubicBezTo>
                  <a:cubicBezTo>
                    <a:pt x="0" y="10114"/>
                    <a:pt x="335" y="10667"/>
                    <a:pt x="724" y="10667"/>
                  </a:cubicBezTo>
                  <a:cubicBezTo>
                    <a:pt x="835" y="10667"/>
                    <a:pt x="950" y="10623"/>
                    <a:pt x="1056" y="10517"/>
                  </a:cubicBezTo>
                  <a:cubicBezTo>
                    <a:pt x="3909" y="7275"/>
                    <a:pt x="6762" y="4034"/>
                    <a:pt x="9707" y="907"/>
                  </a:cubicBezTo>
                  <a:cubicBezTo>
                    <a:pt x="10078" y="536"/>
                    <a:pt x="9710" y="0"/>
                    <a:pt x="93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3"/>
            <p:cNvSpPr/>
            <p:nvPr/>
          </p:nvSpPr>
          <p:spPr>
            <a:xfrm>
              <a:off x="445350" y="4844125"/>
              <a:ext cx="333575" cy="64250"/>
            </a:xfrm>
            <a:custGeom>
              <a:avLst/>
              <a:gdLst/>
              <a:ahLst/>
              <a:cxnLst/>
              <a:rect l="l" t="t" r="r" b="b"/>
              <a:pathLst>
                <a:path w="13343" h="2570" extrusionOk="0">
                  <a:moveTo>
                    <a:pt x="742" y="0"/>
                  </a:moveTo>
                  <a:cubicBezTo>
                    <a:pt x="225" y="0"/>
                    <a:pt x="1" y="860"/>
                    <a:pt x="545" y="1056"/>
                  </a:cubicBezTo>
                  <a:cubicBezTo>
                    <a:pt x="4540" y="1718"/>
                    <a:pt x="8534" y="1901"/>
                    <a:pt x="12437" y="2563"/>
                  </a:cubicBezTo>
                  <a:cubicBezTo>
                    <a:pt x="12468" y="2567"/>
                    <a:pt x="12498" y="2569"/>
                    <a:pt x="12527" y="2569"/>
                  </a:cubicBezTo>
                  <a:cubicBezTo>
                    <a:pt x="13122" y="2569"/>
                    <a:pt x="13342" y="1714"/>
                    <a:pt x="12711" y="1627"/>
                  </a:cubicBezTo>
                  <a:cubicBezTo>
                    <a:pt x="8808" y="942"/>
                    <a:pt x="4722" y="760"/>
                    <a:pt x="819" y="6"/>
                  </a:cubicBezTo>
                  <a:cubicBezTo>
                    <a:pt x="793" y="2"/>
                    <a:pt x="767" y="0"/>
                    <a:pt x="74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3"/>
            <p:cNvSpPr/>
            <p:nvPr/>
          </p:nvSpPr>
          <p:spPr>
            <a:xfrm>
              <a:off x="325100" y="4379000"/>
              <a:ext cx="322300" cy="195600"/>
            </a:xfrm>
            <a:custGeom>
              <a:avLst/>
              <a:gdLst/>
              <a:ahLst/>
              <a:cxnLst/>
              <a:rect l="l" t="t" r="r" b="b"/>
              <a:pathLst>
                <a:path w="12892" h="7824" extrusionOk="0">
                  <a:moveTo>
                    <a:pt x="747" y="1"/>
                  </a:moveTo>
                  <a:cubicBezTo>
                    <a:pt x="291" y="1"/>
                    <a:pt x="0" y="666"/>
                    <a:pt x="493" y="922"/>
                  </a:cubicBezTo>
                  <a:cubicBezTo>
                    <a:pt x="4488" y="2725"/>
                    <a:pt x="8003" y="5578"/>
                    <a:pt x="11906" y="7769"/>
                  </a:cubicBezTo>
                  <a:cubicBezTo>
                    <a:pt x="11983" y="7806"/>
                    <a:pt x="12059" y="7823"/>
                    <a:pt x="12131" y="7823"/>
                  </a:cubicBezTo>
                  <a:cubicBezTo>
                    <a:pt x="12589" y="7823"/>
                    <a:pt x="12891" y="7146"/>
                    <a:pt x="12477" y="6811"/>
                  </a:cubicBezTo>
                  <a:cubicBezTo>
                    <a:pt x="8573" y="4711"/>
                    <a:pt x="5058" y="1858"/>
                    <a:pt x="973" y="54"/>
                  </a:cubicBezTo>
                  <a:cubicBezTo>
                    <a:pt x="895" y="17"/>
                    <a:pt x="819" y="1"/>
                    <a:pt x="74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3"/>
            <p:cNvSpPr/>
            <p:nvPr/>
          </p:nvSpPr>
          <p:spPr>
            <a:xfrm>
              <a:off x="337425" y="3908025"/>
              <a:ext cx="271375" cy="281300"/>
            </a:xfrm>
            <a:custGeom>
              <a:avLst/>
              <a:gdLst/>
              <a:ahLst/>
              <a:cxnLst/>
              <a:rect l="l" t="t" r="r" b="b"/>
              <a:pathLst>
                <a:path w="10855" h="11252" extrusionOk="0">
                  <a:moveTo>
                    <a:pt x="696" y="0"/>
                  </a:moveTo>
                  <a:cubicBezTo>
                    <a:pt x="316" y="0"/>
                    <a:pt x="1" y="473"/>
                    <a:pt x="297" y="839"/>
                  </a:cubicBezTo>
                  <a:cubicBezTo>
                    <a:pt x="3424" y="4354"/>
                    <a:pt x="6939" y="7481"/>
                    <a:pt x="9907" y="11110"/>
                  </a:cubicBezTo>
                  <a:cubicBezTo>
                    <a:pt x="9986" y="11209"/>
                    <a:pt x="10080" y="11251"/>
                    <a:pt x="10174" y="11251"/>
                  </a:cubicBezTo>
                  <a:cubicBezTo>
                    <a:pt x="10511" y="11251"/>
                    <a:pt x="10854" y="10709"/>
                    <a:pt x="10568" y="10334"/>
                  </a:cubicBezTo>
                  <a:cubicBezTo>
                    <a:pt x="7624" y="6728"/>
                    <a:pt x="4086" y="3692"/>
                    <a:pt x="1050" y="154"/>
                  </a:cubicBezTo>
                  <a:cubicBezTo>
                    <a:pt x="937" y="46"/>
                    <a:pt x="813" y="0"/>
                    <a:pt x="6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33"/>
            <p:cNvSpPr/>
            <p:nvPr/>
          </p:nvSpPr>
          <p:spPr>
            <a:xfrm>
              <a:off x="601200" y="3650050"/>
              <a:ext cx="137950" cy="394175"/>
            </a:xfrm>
            <a:custGeom>
              <a:avLst/>
              <a:gdLst/>
              <a:ahLst/>
              <a:cxnLst/>
              <a:rect l="l" t="t" r="r" b="b"/>
              <a:pathLst>
                <a:path w="5518" h="15767" extrusionOk="0">
                  <a:moveTo>
                    <a:pt x="4907" y="1"/>
                  </a:moveTo>
                  <a:cubicBezTo>
                    <a:pt x="4705" y="1"/>
                    <a:pt x="4492" y="95"/>
                    <a:pt x="4377" y="316"/>
                  </a:cubicBezTo>
                  <a:cubicBezTo>
                    <a:pt x="2391" y="5155"/>
                    <a:pt x="1159" y="10108"/>
                    <a:pt x="109" y="15152"/>
                  </a:cubicBezTo>
                  <a:cubicBezTo>
                    <a:pt x="1" y="15543"/>
                    <a:pt x="315" y="15767"/>
                    <a:pt x="614" y="15767"/>
                  </a:cubicBezTo>
                  <a:cubicBezTo>
                    <a:pt x="821" y="15767"/>
                    <a:pt x="1021" y="15660"/>
                    <a:pt x="1067" y="15426"/>
                  </a:cubicBezTo>
                  <a:cubicBezTo>
                    <a:pt x="2209" y="10382"/>
                    <a:pt x="3350" y="5337"/>
                    <a:pt x="5336" y="590"/>
                  </a:cubicBezTo>
                  <a:cubicBezTo>
                    <a:pt x="5518" y="239"/>
                    <a:pt x="5227" y="1"/>
                    <a:pt x="490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33"/>
            <p:cNvSpPr/>
            <p:nvPr/>
          </p:nvSpPr>
          <p:spPr>
            <a:xfrm>
              <a:off x="653225" y="3673825"/>
              <a:ext cx="37725" cy="88925"/>
            </a:xfrm>
            <a:custGeom>
              <a:avLst/>
              <a:gdLst/>
              <a:ahLst/>
              <a:cxnLst/>
              <a:rect l="l" t="t" r="r" b="b"/>
              <a:pathLst>
                <a:path w="1509" h="3557" extrusionOk="0">
                  <a:moveTo>
                    <a:pt x="431" y="0"/>
                  </a:moveTo>
                  <a:cubicBezTo>
                    <a:pt x="207" y="0"/>
                    <a:pt x="0" y="165"/>
                    <a:pt x="128" y="392"/>
                  </a:cubicBezTo>
                  <a:cubicBezTo>
                    <a:pt x="402" y="1350"/>
                    <a:pt x="584" y="2400"/>
                    <a:pt x="881" y="3359"/>
                  </a:cubicBezTo>
                  <a:cubicBezTo>
                    <a:pt x="881" y="3497"/>
                    <a:pt x="975" y="3557"/>
                    <a:pt x="1088" y="3557"/>
                  </a:cubicBezTo>
                  <a:cubicBezTo>
                    <a:pt x="1274" y="3557"/>
                    <a:pt x="1508" y="3395"/>
                    <a:pt x="1452" y="3154"/>
                  </a:cubicBezTo>
                  <a:cubicBezTo>
                    <a:pt x="1269" y="2218"/>
                    <a:pt x="1064" y="1168"/>
                    <a:pt x="790" y="209"/>
                  </a:cubicBezTo>
                  <a:cubicBezTo>
                    <a:pt x="712" y="62"/>
                    <a:pt x="568" y="0"/>
                    <a:pt x="43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3"/>
            <p:cNvSpPr/>
            <p:nvPr/>
          </p:nvSpPr>
          <p:spPr>
            <a:xfrm>
              <a:off x="671900" y="3754725"/>
              <a:ext cx="80800" cy="51350"/>
            </a:xfrm>
            <a:custGeom>
              <a:avLst/>
              <a:gdLst/>
              <a:ahLst/>
              <a:cxnLst/>
              <a:rect l="l" t="t" r="r" b="b"/>
              <a:pathLst>
                <a:path w="3232" h="2054" extrusionOk="0">
                  <a:moveTo>
                    <a:pt x="2762" y="0"/>
                  </a:moveTo>
                  <a:cubicBezTo>
                    <a:pt x="2739" y="0"/>
                    <a:pt x="2715" y="3"/>
                    <a:pt x="2690" y="9"/>
                  </a:cubicBezTo>
                  <a:cubicBezTo>
                    <a:pt x="1755" y="397"/>
                    <a:pt x="1093" y="876"/>
                    <a:pt x="317" y="1447"/>
                  </a:cubicBezTo>
                  <a:cubicBezTo>
                    <a:pt x="1" y="1605"/>
                    <a:pt x="163" y="2053"/>
                    <a:pt x="464" y="2053"/>
                  </a:cubicBezTo>
                  <a:cubicBezTo>
                    <a:pt x="511" y="2053"/>
                    <a:pt x="561" y="2042"/>
                    <a:pt x="613" y="2018"/>
                  </a:cubicBezTo>
                  <a:cubicBezTo>
                    <a:pt x="1366" y="1538"/>
                    <a:pt x="2028" y="1059"/>
                    <a:pt x="2804" y="694"/>
                  </a:cubicBezTo>
                  <a:cubicBezTo>
                    <a:pt x="3232" y="587"/>
                    <a:pt x="3099" y="0"/>
                    <a:pt x="276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3"/>
            <p:cNvSpPr/>
            <p:nvPr/>
          </p:nvSpPr>
          <p:spPr>
            <a:xfrm>
              <a:off x="621400" y="3771900"/>
              <a:ext cx="41000" cy="95575"/>
            </a:xfrm>
            <a:custGeom>
              <a:avLst/>
              <a:gdLst/>
              <a:ahLst/>
              <a:cxnLst/>
              <a:rect l="l" t="t" r="r" b="b"/>
              <a:pathLst>
                <a:path w="1640" h="3823" extrusionOk="0">
                  <a:moveTo>
                    <a:pt x="401" y="0"/>
                  </a:moveTo>
                  <a:cubicBezTo>
                    <a:pt x="204" y="0"/>
                    <a:pt x="1" y="159"/>
                    <a:pt x="54" y="372"/>
                  </a:cubicBezTo>
                  <a:cubicBezTo>
                    <a:pt x="351" y="1513"/>
                    <a:pt x="716" y="2472"/>
                    <a:pt x="921" y="3613"/>
                  </a:cubicBezTo>
                  <a:cubicBezTo>
                    <a:pt x="956" y="3760"/>
                    <a:pt x="1073" y="3822"/>
                    <a:pt x="1200" y="3822"/>
                  </a:cubicBezTo>
                  <a:cubicBezTo>
                    <a:pt x="1407" y="3822"/>
                    <a:pt x="1640" y="3657"/>
                    <a:pt x="1583" y="3431"/>
                  </a:cubicBezTo>
                  <a:cubicBezTo>
                    <a:pt x="1401" y="2381"/>
                    <a:pt x="1013" y="1331"/>
                    <a:pt x="716" y="281"/>
                  </a:cubicBezTo>
                  <a:cubicBezTo>
                    <a:pt x="678" y="81"/>
                    <a:pt x="541" y="0"/>
                    <a:pt x="40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3"/>
            <p:cNvSpPr/>
            <p:nvPr/>
          </p:nvSpPr>
          <p:spPr>
            <a:xfrm>
              <a:off x="638550" y="3851725"/>
              <a:ext cx="73775" cy="53075"/>
            </a:xfrm>
            <a:custGeom>
              <a:avLst/>
              <a:gdLst/>
              <a:ahLst/>
              <a:cxnLst/>
              <a:rect l="l" t="t" r="r" b="b"/>
              <a:pathLst>
                <a:path w="2951" h="2123" extrusionOk="0">
                  <a:moveTo>
                    <a:pt x="2575" y="1"/>
                  </a:moveTo>
                  <a:cubicBezTo>
                    <a:pt x="2531" y="1"/>
                    <a:pt x="2481" y="10"/>
                    <a:pt x="2427" y="32"/>
                  </a:cubicBezTo>
                  <a:cubicBezTo>
                    <a:pt x="1559" y="420"/>
                    <a:pt x="897" y="991"/>
                    <a:pt x="235" y="1561"/>
                  </a:cubicBezTo>
                  <a:cubicBezTo>
                    <a:pt x="1" y="1778"/>
                    <a:pt x="251" y="2122"/>
                    <a:pt x="513" y="2122"/>
                  </a:cubicBezTo>
                  <a:cubicBezTo>
                    <a:pt x="582" y="2122"/>
                    <a:pt x="652" y="2098"/>
                    <a:pt x="715" y="2041"/>
                  </a:cubicBezTo>
                  <a:cubicBezTo>
                    <a:pt x="1285" y="1561"/>
                    <a:pt x="1856" y="991"/>
                    <a:pt x="2609" y="694"/>
                  </a:cubicBezTo>
                  <a:cubicBezTo>
                    <a:pt x="2951" y="533"/>
                    <a:pt x="2903" y="1"/>
                    <a:pt x="257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3"/>
            <p:cNvSpPr/>
            <p:nvPr/>
          </p:nvSpPr>
          <p:spPr>
            <a:xfrm>
              <a:off x="408750" y="3902725"/>
              <a:ext cx="27650" cy="92450"/>
            </a:xfrm>
            <a:custGeom>
              <a:avLst/>
              <a:gdLst/>
              <a:ahLst/>
              <a:cxnLst/>
              <a:rect l="l" t="t" r="r" b="b"/>
              <a:pathLst>
                <a:path w="1106" h="3698" extrusionOk="0">
                  <a:moveTo>
                    <a:pt x="331" y="1"/>
                  </a:moveTo>
                  <a:cubicBezTo>
                    <a:pt x="166" y="1"/>
                    <a:pt x="0" y="92"/>
                    <a:pt x="0" y="275"/>
                  </a:cubicBezTo>
                  <a:cubicBezTo>
                    <a:pt x="92" y="1325"/>
                    <a:pt x="206" y="2375"/>
                    <a:pt x="389" y="3424"/>
                  </a:cubicBezTo>
                  <a:cubicBezTo>
                    <a:pt x="425" y="3615"/>
                    <a:pt x="551" y="3697"/>
                    <a:pt x="685" y="3697"/>
                  </a:cubicBezTo>
                  <a:cubicBezTo>
                    <a:pt x="887" y="3697"/>
                    <a:pt x="1105" y="3508"/>
                    <a:pt x="1050" y="3219"/>
                  </a:cubicBezTo>
                  <a:cubicBezTo>
                    <a:pt x="868" y="2283"/>
                    <a:pt x="777" y="1325"/>
                    <a:pt x="662" y="275"/>
                  </a:cubicBezTo>
                  <a:cubicBezTo>
                    <a:pt x="662" y="92"/>
                    <a:pt x="497" y="1"/>
                    <a:pt x="33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3"/>
            <p:cNvSpPr/>
            <p:nvPr/>
          </p:nvSpPr>
          <p:spPr>
            <a:xfrm>
              <a:off x="359700" y="4004650"/>
              <a:ext cx="84975" cy="24425"/>
            </a:xfrm>
            <a:custGeom>
              <a:avLst/>
              <a:gdLst/>
              <a:ahLst/>
              <a:cxnLst/>
              <a:rect l="l" t="t" r="r" b="b"/>
              <a:pathLst>
                <a:path w="3399" h="977" extrusionOk="0">
                  <a:moveTo>
                    <a:pt x="3082" y="1"/>
                  </a:moveTo>
                  <a:cubicBezTo>
                    <a:pt x="3061" y="1"/>
                    <a:pt x="3037" y="4"/>
                    <a:pt x="3012" y="9"/>
                  </a:cubicBezTo>
                  <a:cubicBezTo>
                    <a:pt x="2168" y="101"/>
                    <a:pt x="1209" y="101"/>
                    <a:pt x="342" y="283"/>
                  </a:cubicBezTo>
                  <a:cubicBezTo>
                    <a:pt x="0" y="390"/>
                    <a:pt x="138" y="977"/>
                    <a:pt x="475" y="977"/>
                  </a:cubicBezTo>
                  <a:cubicBezTo>
                    <a:pt x="498" y="977"/>
                    <a:pt x="522" y="974"/>
                    <a:pt x="547" y="968"/>
                  </a:cubicBezTo>
                  <a:cubicBezTo>
                    <a:pt x="1392" y="763"/>
                    <a:pt x="2168" y="763"/>
                    <a:pt x="3012" y="671"/>
                  </a:cubicBezTo>
                  <a:cubicBezTo>
                    <a:pt x="3376" y="586"/>
                    <a:pt x="3399" y="1"/>
                    <a:pt x="308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33"/>
            <p:cNvSpPr/>
            <p:nvPr/>
          </p:nvSpPr>
          <p:spPr>
            <a:xfrm>
              <a:off x="474150" y="3974075"/>
              <a:ext cx="35825" cy="97200"/>
            </a:xfrm>
            <a:custGeom>
              <a:avLst/>
              <a:gdLst/>
              <a:ahLst/>
              <a:cxnLst/>
              <a:rect l="l" t="t" r="r" b="b"/>
              <a:pathLst>
                <a:path w="1433" h="3888" extrusionOk="0">
                  <a:moveTo>
                    <a:pt x="421" y="1"/>
                  </a:moveTo>
                  <a:cubicBezTo>
                    <a:pt x="219" y="1"/>
                    <a:pt x="0" y="190"/>
                    <a:pt x="55" y="479"/>
                  </a:cubicBezTo>
                  <a:cubicBezTo>
                    <a:pt x="238" y="1506"/>
                    <a:pt x="534" y="2556"/>
                    <a:pt x="717" y="3606"/>
                  </a:cubicBezTo>
                  <a:cubicBezTo>
                    <a:pt x="754" y="3802"/>
                    <a:pt x="886" y="3887"/>
                    <a:pt x="1024" y="3887"/>
                  </a:cubicBezTo>
                  <a:cubicBezTo>
                    <a:pt x="1223" y="3887"/>
                    <a:pt x="1433" y="3707"/>
                    <a:pt x="1379" y="3424"/>
                  </a:cubicBezTo>
                  <a:cubicBezTo>
                    <a:pt x="1196" y="2374"/>
                    <a:pt x="900" y="1324"/>
                    <a:pt x="717" y="274"/>
                  </a:cubicBezTo>
                  <a:cubicBezTo>
                    <a:pt x="681" y="83"/>
                    <a:pt x="554" y="1"/>
                    <a:pt x="42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33"/>
            <p:cNvSpPr/>
            <p:nvPr/>
          </p:nvSpPr>
          <p:spPr>
            <a:xfrm>
              <a:off x="442475" y="4073925"/>
              <a:ext cx="75850" cy="19075"/>
            </a:xfrm>
            <a:custGeom>
              <a:avLst/>
              <a:gdLst/>
              <a:ahLst/>
              <a:cxnLst/>
              <a:rect l="l" t="t" r="r" b="b"/>
              <a:pathLst>
                <a:path w="3034" h="763" extrusionOk="0">
                  <a:moveTo>
                    <a:pt x="2646" y="0"/>
                  </a:moveTo>
                  <a:cubicBezTo>
                    <a:pt x="1893" y="0"/>
                    <a:pt x="1139" y="0"/>
                    <a:pt x="455" y="92"/>
                  </a:cubicBezTo>
                  <a:cubicBezTo>
                    <a:pt x="28" y="177"/>
                    <a:pt x="0" y="762"/>
                    <a:pt x="372" y="762"/>
                  </a:cubicBezTo>
                  <a:cubicBezTo>
                    <a:pt x="398" y="762"/>
                    <a:pt x="425" y="759"/>
                    <a:pt x="455" y="754"/>
                  </a:cubicBezTo>
                  <a:cubicBezTo>
                    <a:pt x="1139" y="662"/>
                    <a:pt x="1893" y="662"/>
                    <a:pt x="2646" y="662"/>
                  </a:cubicBezTo>
                  <a:cubicBezTo>
                    <a:pt x="3034" y="662"/>
                    <a:pt x="3034" y="0"/>
                    <a:pt x="264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33"/>
            <p:cNvSpPr/>
            <p:nvPr/>
          </p:nvSpPr>
          <p:spPr>
            <a:xfrm>
              <a:off x="829875" y="4175675"/>
              <a:ext cx="23425" cy="76300"/>
            </a:xfrm>
            <a:custGeom>
              <a:avLst/>
              <a:gdLst/>
              <a:ahLst/>
              <a:cxnLst/>
              <a:rect l="l" t="t" r="r" b="b"/>
              <a:pathLst>
                <a:path w="937" h="3052" extrusionOk="0">
                  <a:moveTo>
                    <a:pt x="502" y="1"/>
                  </a:moveTo>
                  <a:cubicBezTo>
                    <a:pt x="313" y="1"/>
                    <a:pt x="92" y="163"/>
                    <a:pt x="92" y="404"/>
                  </a:cubicBezTo>
                  <a:cubicBezTo>
                    <a:pt x="274" y="1157"/>
                    <a:pt x="1" y="1910"/>
                    <a:pt x="92" y="2778"/>
                  </a:cubicBezTo>
                  <a:cubicBezTo>
                    <a:pt x="92" y="2960"/>
                    <a:pt x="257" y="3052"/>
                    <a:pt x="423" y="3052"/>
                  </a:cubicBezTo>
                  <a:cubicBezTo>
                    <a:pt x="588" y="3052"/>
                    <a:pt x="754" y="2960"/>
                    <a:pt x="754" y="2778"/>
                  </a:cubicBezTo>
                  <a:cubicBezTo>
                    <a:pt x="662" y="1910"/>
                    <a:pt x="936" y="1066"/>
                    <a:pt x="754" y="199"/>
                  </a:cubicBezTo>
                  <a:cubicBezTo>
                    <a:pt x="719" y="61"/>
                    <a:pt x="616" y="1"/>
                    <a:pt x="50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33"/>
            <p:cNvSpPr/>
            <p:nvPr/>
          </p:nvSpPr>
          <p:spPr>
            <a:xfrm>
              <a:off x="801350" y="4261650"/>
              <a:ext cx="87900" cy="24425"/>
            </a:xfrm>
            <a:custGeom>
              <a:avLst/>
              <a:gdLst/>
              <a:ahLst/>
              <a:cxnLst/>
              <a:rect l="l" t="t" r="r" b="b"/>
              <a:pathLst>
                <a:path w="3516" h="977" extrusionOk="0">
                  <a:moveTo>
                    <a:pt x="480" y="1"/>
                  </a:moveTo>
                  <a:cubicBezTo>
                    <a:pt x="0" y="1"/>
                    <a:pt x="0" y="663"/>
                    <a:pt x="480" y="663"/>
                  </a:cubicBezTo>
                  <a:cubicBezTo>
                    <a:pt x="1214" y="742"/>
                    <a:pt x="1965" y="977"/>
                    <a:pt x="2704" y="977"/>
                  </a:cubicBezTo>
                  <a:cubicBezTo>
                    <a:pt x="2815" y="977"/>
                    <a:pt x="2926" y="971"/>
                    <a:pt x="3036" y="959"/>
                  </a:cubicBezTo>
                  <a:cubicBezTo>
                    <a:pt x="3515" y="959"/>
                    <a:pt x="3515" y="275"/>
                    <a:pt x="3036" y="275"/>
                  </a:cubicBezTo>
                  <a:cubicBezTo>
                    <a:pt x="2903" y="293"/>
                    <a:pt x="2769" y="300"/>
                    <a:pt x="2636" y="300"/>
                  </a:cubicBezTo>
                  <a:cubicBezTo>
                    <a:pt x="1919" y="300"/>
                    <a:pt x="1191" y="78"/>
                    <a:pt x="48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33"/>
            <p:cNvSpPr/>
            <p:nvPr/>
          </p:nvSpPr>
          <p:spPr>
            <a:xfrm>
              <a:off x="752050" y="4223825"/>
              <a:ext cx="23075" cy="82225"/>
            </a:xfrm>
            <a:custGeom>
              <a:avLst/>
              <a:gdLst/>
              <a:ahLst/>
              <a:cxnLst/>
              <a:rect l="l" t="t" r="r" b="b"/>
              <a:pathLst>
                <a:path w="923" h="3289" extrusionOk="0">
                  <a:moveTo>
                    <a:pt x="376" y="0"/>
                  </a:moveTo>
                  <a:cubicBezTo>
                    <a:pt x="179" y="0"/>
                    <a:pt x="1" y="180"/>
                    <a:pt x="55" y="464"/>
                  </a:cubicBezTo>
                  <a:cubicBezTo>
                    <a:pt x="352" y="1331"/>
                    <a:pt x="260" y="2084"/>
                    <a:pt x="260" y="2929"/>
                  </a:cubicBezTo>
                  <a:cubicBezTo>
                    <a:pt x="215" y="3169"/>
                    <a:pt x="357" y="3288"/>
                    <a:pt x="523" y="3288"/>
                  </a:cubicBezTo>
                  <a:cubicBezTo>
                    <a:pt x="688" y="3288"/>
                    <a:pt x="877" y="3169"/>
                    <a:pt x="922" y="2929"/>
                  </a:cubicBezTo>
                  <a:cubicBezTo>
                    <a:pt x="922" y="1993"/>
                    <a:pt x="922" y="1126"/>
                    <a:pt x="740" y="281"/>
                  </a:cubicBezTo>
                  <a:cubicBezTo>
                    <a:pt x="656" y="86"/>
                    <a:pt x="511" y="0"/>
                    <a:pt x="3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33"/>
            <p:cNvSpPr/>
            <p:nvPr/>
          </p:nvSpPr>
          <p:spPr>
            <a:xfrm>
              <a:off x="713525" y="4313825"/>
              <a:ext cx="99075" cy="21825"/>
            </a:xfrm>
            <a:custGeom>
              <a:avLst/>
              <a:gdLst/>
              <a:ahLst/>
              <a:cxnLst/>
              <a:rect l="l" t="t" r="r" b="b"/>
              <a:pathLst>
                <a:path w="3963" h="873" extrusionOk="0">
                  <a:moveTo>
                    <a:pt x="3503" y="1"/>
                  </a:moveTo>
                  <a:cubicBezTo>
                    <a:pt x="3477" y="1"/>
                    <a:pt x="3450" y="5"/>
                    <a:pt x="3422" y="14"/>
                  </a:cubicBezTo>
                  <a:cubicBezTo>
                    <a:pt x="2847" y="178"/>
                    <a:pt x="2239" y="211"/>
                    <a:pt x="1637" y="211"/>
                  </a:cubicBezTo>
                  <a:cubicBezTo>
                    <a:pt x="1236" y="211"/>
                    <a:pt x="838" y="196"/>
                    <a:pt x="455" y="196"/>
                  </a:cubicBezTo>
                  <a:cubicBezTo>
                    <a:pt x="425" y="190"/>
                    <a:pt x="398" y="188"/>
                    <a:pt x="372" y="188"/>
                  </a:cubicBezTo>
                  <a:cubicBezTo>
                    <a:pt x="0" y="188"/>
                    <a:pt x="28" y="773"/>
                    <a:pt x="455" y="858"/>
                  </a:cubicBezTo>
                  <a:cubicBezTo>
                    <a:pt x="875" y="858"/>
                    <a:pt x="1295" y="873"/>
                    <a:pt x="1715" y="873"/>
                  </a:cubicBezTo>
                  <a:cubicBezTo>
                    <a:pt x="2345" y="873"/>
                    <a:pt x="2975" y="840"/>
                    <a:pt x="3605" y="676"/>
                  </a:cubicBezTo>
                  <a:cubicBezTo>
                    <a:pt x="3963" y="591"/>
                    <a:pt x="3815" y="1"/>
                    <a:pt x="350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33"/>
            <p:cNvSpPr/>
            <p:nvPr/>
          </p:nvSpPr>
          <p:spPr>
            <a:xfrm>
              <a:off x="398700" y="4361125"/>
              <a:ext cx="40025" cy="74400"/>
            </a:xfrm>
            <a:custGeom>
              <a:avLst/>
              <a:gdLst/>
              <a:ahLst/>
              <a:cxnLst/>
              <a:rect l="l" t="t" r="r" b="b"/>
              <a:pathLst>
                <a:path w="1601" h="2976" extrusionOk="0">
                  <a:moveTo>
                    <a:pt x="421" y="1"/>
                  </a:moveTo>
                  <a:cubicBezTo>
                    <a:pt x="217" y="1"/>
                    <a:pt x="1" y="163"/>
                    <a:pt x="129" y="404"/>
                  </a:cubicBezTo>
                  <a:cubicBezTo>
                    <a:pt x="311" y="1249"/>
                    <a:pt x="608" y="2002"/>
                    <a:pt x="882" y="2778"/>
                  </a:cubicBezTo>
                  <a:cubicBezTo>
                    <a:pt x="916" y="2916"/>
                    <a:pt x="1032" y="2976"/>
                    <a:pt x="1158" y="2976"/>
                  </a:cubicBezTo>
                  <a:cubicBezTo>
                    <a:pt x="1366" y="2976"/>
                    <a:pt x="1601" y="2814"/>
                    <a:pt x="1544" y="2573"/>
                  </a:cubicBezTo>
                  <a:cubicBezTo>
                    <a:pt x="1270" y="1819"/>
                    <a:pt x="973" y="1066"/>
                    <a:pt x="699" y="199"/>
                  </a:cubicBezTo>
                  <a:cubicBezTo>
                    <a:pt x="665" y="61"/>
                    <a:pt x="545" y="1"/>
                    <a:pt x="42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33"/>
            <p:cNvSpPr/>
            <p:nvPr/>
          </p:nvSpPr>
          <p:spPr>
            <a:xfrm>
              <a:off x="359875" y="4444575"/>
              <a:ext cx="105075" cy="31300"/>
            </a:xfrm>
            <a:custGeom>
              <a:avLst/>
              <a:gdLst/>
              <a:ahLst/>
              <a:cxnLst/>
              <a:rect l="l" t="t" r="r" b="b"/>
              <a:pathLst>
                <a:path w="4203" h="1252" extrusionOk="0">
                  <a:moveTo>
                    <a:pt x="3750" y="1"/>
                  </a:moveTo>
                  <a:cubicBezTo>
                    <a:pt x="3723" y="1"/>
                    <a:pt x="3696" y="4"/>
                    <a:pt x="3667" y="11"/>
                  </a:cubicBezTo>
                  <a:cubicBezTo>
                    <a:pt x="2526" y="193"/>
                    <a:pt x="1476" y="376"/>
                    <a:pt x="449" y="581"/>
                  </a:cubicBezTo>
                  <a:cubicBezTo>
                    <a:pt x="0" y="667"/>
                    <a:pt x="132" y="1252"/>
                    <a:pt x="543" y="1252"/>
                  </a:cubicBezTo>
                  <a:cubicBezTo>
                    <a:pt x="571" y="1252"/>
                    <a:pt x="601" y="1249"/>
                    <a:pt x="632" y="1243"/>
                  </a:cubicBezTo>
                  <a:cubicBezTo>
                    <a:pt x="1682" y="1061"/>
                    <a:pt x="2732" y="855"/>
                    <a:pt x="3759" y="581"/>
                  </a:cubicBezTo>
                  <a:cubicBezTo>
                    <a:pt x="4203" y="497"/>
                    <a:pt x="4079" y="1"/>
                    <a:pt x="375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33"/>
            <p:cNvSpPr/>
            <p:nvPr/>
          </p:nvSpPr>
          <p:spPr>
            <a:xfrm>
              <a:off x="470200" y="4411550"/>
              <a:ext cx="37475" cy="72450"/>
            </a:xfrm>
            <a:custGeom>
              <a:avLst/>
              <a:gdLst/>
              <a:ahLst/>
              <a:cxnLst/>
              <a:rect l="l" t="t" r="r" b="b"/>
              <a:pathLst>
                <a:path w="1499" h="2898" extrusionOk="0">
                  <a:moveTo>
                    <a:pt x="385" y="1"/>
                  </a:moveTo>
                  <a:cubicBezTo>
                    <a:pt x="191" y="1"/>
                    <a:pt x="0" y="181"/>
                    <a:pt x="122" y="464"/>
                  </a:cubicBezTo>
                  <a:cubicBezTo>
                    <a:pt x="304" y="1126"/>
                    <a:pt x="487" y="1902"/>
                    <a:pt x="784" y="2656"/>
                  </a:cubicBezTo>
                  <a:cubicBezTo>
                    <a:pt x="822" y="2819"/>
                    <a:pt x="962" y="2898"/>
                    <a:pt x="1104" y="2898"/>
                  </a:cubicBezTo>
                  <a:cubicBezTo>
                    <a:pt x="1299" y="2898"/>
                    <a:pt x="1498" y="2750"/>
                    <a:pt x="1446" y="2473"/>
                  </a:cubicBezTo>
                  <a:cubicBezTo>
                    <a:pt x="1172" y="1697"/>
                    <a:pt x="966" y="1035"/>
                    <a:pt x="692" y="282"/>
                  </a:cubicBezTo>
                  <a:cubicBezTo>
                    <a:pt x="655" y="86"/>
                    <a:pt x="519" y="1"/>
                    <a:pt x="38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33"/>
            <p:cNvSpPr/>
            <p:nvPr/>
          </p:nvSpPr>
          <p:spPr>
            <a:xfrm>
              <a:off x="447900" y="4491975"/>
              <a:ext cx="93625" cy="33650"/>
            </a:xfrm>
            <a:custGeom>
              <a:avLst/>
              <a:gdLst/>
              <a:ahLst/>
              <a:cxnLst/>
              <a:rect l="l" t="t" r="r" b="b"/>
              <a:pathLst>
                <a:path w="3745" h="1346" extrusionOk="0">
                  <a:moveTo>
                    <a:pt x="3180" y="1"/>
                  </a:moveTo>
                  <a:cubicBezTo>
                    <a:pt x="3151" y="1"/>
                    <a:pt x="3122" y="3"/>
                    <a:pt x="3091" y="9"/>
                  </a:cubicBezTo>
                  <a:cubicBezTo>
                    <a:pt x="2246" y="192"/>
                    <a:pt x="1288" y="489"/>
                    <a:pt x="443" y="671"/>
                  </a:cubicBezTo>
                  <a:cubicBezTo>
                    <a:pt x="0" y="755"/>
                    <a:pt x="122" y="1346"/>
                    <a:pt x="521" y="1346"/>
                  </a:cubicBezTo>
                  <a:cubicBezTo>
                    <a:pt x="554" y="1346"/>
                    <a:pt x="589" y="1342"/>
                    <a:pt x="626" y="1333"/>
                  </a:cubicBezTo>
                  <a:cubicBezTo>
                    <a:pt x="1493" y="1150"/>
                    <a:pt x="2429" y="877"/>
                    <a:pt x="3296" y="671"/>
                  </a:cubicBezTo>
                  <a:cubicBezTo>
                    <a:pt x="3745" y="586"/>
                    <a:pt x="3594" y="1"/>
                    <a:pt x="318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33"/>
            <p:cNvSpPr/>
            <p:nvPr/>
          </p:nvSpPr>
          <p:spPr>
            <a:xfrm>
              <a:off x="847350" y="4494875"/>
              <a:ext cx="23075" cy="75950"/>
            </a:xfrm>
            <a:custGeom>
              <a:avLst/>
              <a:gdLst/>
              <a:ahLst/>
              <a:cxnLst/>
              <a:rect l="l" t="t" r="r" b="b"/>
              <a:pathLst>
                <a:path w="923" h="3038" extrusionOk="0">
                  <a:moveTo>
                    <a:pt x="410" y="0"/>
                  </a:moveTo>
                  <a:cubicBezTo>
                    <a:pt x="211" y="0"/>
                    <a:pt x="1" y="180"/>
                    <a:pt x="55" y="464"/>
                  </a:cubicBezTo>
                  <a:cubicBezTo>
                    <a:pt x="146" y="1217"/>
                    <a:pt x="146" y="1993"/>
                    <a:pt x="237" y="2746"/>
                  </a:cubicBezTo>
                  <a:cubicBezTo>
                    <a:pt x="237" y="2940"/>
                    <a:pt x="409" y="3037"/>
                    <a:pt x="580" y="3037"/>
                  </a:cubicBezTo>
                  <a:cubicBezTo>
                    <a:pt x="751" y="3037"/>
                    <a:pt x="922" y="2940"/>
                    <a:pt x="922" y="2746"/>
                  </a:cubicBezTo>
                  <a:cubicBezTo>
                    <a:pt x="808" y="1902"/>
                    <a:pt x="808" y="1034"/>
                    <a:pt x="717" y="281"/>
                  </a:cubicBezTo>
                  <a:cubicBezTo>
                    <a:pt x="679" y="86"/>
                    <a:pt x="547" y="0"/>
                    <a:pt x="41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33"/>
            <p:cNvSpPr/>
            <p:nvPr/>
          </p:nvSpPr>
          <p:spPr>
            <a:xfrm>
              <a:off x="830975" y="4579850"/>
              <a:ext cx="88325" cy="27275"/>
            </a:xfrm>
            <a:custGeom>
              <a:avLst/>
              <a:gdLst/>
              <a:ahLst/>
              <a:cxnLst/>
              <a:rect l="l" t="t" r="r" b="b"/>
              <a:pathLst>
                <a:path w="3533" h="1091" extrusionOk="0">
                  <a:moveTo>
                    <a:pt x="2990" y="1"/>
                  </a:moveTo>
                  <a:cubicBezTo>
                    <a:pt x="2961" y="1"/>
                    <a:pt x="2932" y="3"/>
                    <a:pt x="2901" y="9"/>
                  </a:cubicBezTo>
                  <a:cubicBezTo>
                    <a:pt x="2034" y="215"/>
                    <a:pt x="1189" y="215"/>
                    <a:pt x="322" y="489"/>
                  </a:cubicBezTo>
                  <a:cubicBezTo>
                    <a:pt x="0" y="569"/>
                    <a:pt x="103" y="1091"/>
                    <a:pt x="397" y="1091"/>
                  </a:cubicBezTo>
                  <a:cubicBezTo>
                    <a:pt x="437" y="1091"/>
                    <a:pt x="481" y="1081"/>
                    <a:pt x="527" y="1059"/>
                  </a:cubicBezTo>
                  <a:cubicBezTo>
                    <a:pt x="1372" y="877"/>
                    <a:pt x="2239" y="877"/>
                    <a:pt x="3084" y="671"/>
                  </a:cubicBezTo>
                  <a:cubicBezTo>
                    <a:pt x="3532" y="586"/>
                    <a:pt x="3401" y="1"/>
                    <a:pt x="299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33"/>
            <p:cNvSpPr/>
            <p:nvPr/>
          </p:nvSpPr>
          <p:spPr>
            <a:xfrm>
              <a:off x="781950" y="4565950"/>
              <a:ext cx="23100" cy="78875"/>
            </a:xfrm>
            <a:custGeom>
              <a:avLst/>
              <a:gdLst/>
              <a:ahLst/>
              <a:cxnLst/>
              <a:rect l="l" t="t" r="r" b="b"/>
              <a:pathLst>
                <a:path w="924" h="3155" extrusionOk="0">
                  <a:moveTo>
                    <a:pt x="445" y="0"/>
                  </a:moveTo>
                  <a:cubicBezTo>
                    <a:pt x="280" y="0"/>
                    <a:pt x="114" y="97"/>
                    <a:pt x="114" y="291"/>
                  </a:cubicBezTo>
                  <a:cubicBezTo>
                    <a:pt x="114" y="1227"/>
                    <a:pt x="0" y="2095"/>
                    <a:pt x="206" y="2939"/>
                  </a:cubicBezTo>
                  <a:cubicBezTo>
                    <a:pt x="241" y="3090"/>
                    <a:pt x="363" y="3154"/>
                    <a:pt x="493" y="3154"/>
                  </a:cubicBezTo>
                  <a:cubicBezTo>
                    <a:pt x="697" y="3154"/>
                    <a:pt x="923" y="2994"/>
                    <a:pt x="868" y="2757"/>
                  </a:cubicBezTo>
                  <a:cubicBezTo>
                    <a:pt x="685" y="2003"/>
                    <a:pt x="776" y="1136"/>
                    <a:pt x="776" y="291"/>
                  </a:cubicBezTo>
                  <a:cubicBezTo>
                    <a:pt x="776" y="97"/>
                    <a:pt x="611" y="0"/>
                    <a:pt x="4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33"/>
            <p:cNvSpPr/>
            <p:nvPr/>
          </p:nvSpPr>
          <p:spPr>
            <a:xfrm>
              <a:off x="766025" y="4653675"/>
              <a:ext cx="73000" cy="24225"/>
            </a:xfrm>
            <a:custGeom>
              <a:avLst/>
              <a:gdLst/>
              <a:ahLst/>
              <a:cxnLst/>
              <a:rect l="l" t="t" r="r" b="b"/>
              <a:pathLst>
                <a:path w="2920" h="969" extrusionOk="0">
                  <a:moveTo>
                    <a:pt x="2555" y="1"/>
                  </a:moveTo>
                  <a:cubicBezTo>
                    <a:pt x="1779" y="1"/>
                    <a:pt x="1025" y="206"/>
                    <a:pt x="363" y="297"/>
                  </a:cubicBezTo>
                  <a:cubicBezTo>
                    <a:pt x="0" y="383"/>
                    <a:pt x="57" y="968"/>
                    <a:pt x="458" y="968"/>
                  </a:cubicBezTo>
                  <a:cubicBezTo>
                    <a:pt x="486" y="968"/>
                    <a:pt x="515" y="965"/>
                    <a:pt x="546" y="959"/>
                  </a:cubicBezTo>
                  <a:cubicBezTo>
                    <a:pt x="1208" y="868"/>
                    <a:pt x="1893" y="686"/>
                    <a:pt x="2555" y="686"/>
                  </a:cubicBezTo>
                  <a:cubicBezTo>
                    <a:pt x="2920" y="686"/>
                    <a:pt x="2920" y="1"/>
                    <a:pt x="255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33"/>
            <p:cNvSpPr/>
            <p:nvPr/>
          </p:nvSpPr>
          <p:spPr>
            <a:xfrm>
              <a:off x="501475" y="4818825"/>
              <a:ext cx="55425" cy="52475"/>
            </a:xfrm>
            <a:custGeom>
              <a:avLst/>
              <a:gdLst/>
              <a:ahLst/>
              <a:cxnLst/>
              <a:rect l="l" t="t" r="r" b="b"/>
              <a:pathLst>
                <a:path w="2217" h="2099" extrusionOk="0">
                  <a:moveTo>
                    <a:pt x="479" y="0"/>
                  </a:moveTo>
                  <a:cubicBezTo>
                    <a:pt x="231" y="0"/>
                    <a:pt x="0" y="264"/>
                    <a:pt x="195" y="539"/>
                  </a:cubicBezTo>
                  <a:cubicBezTo>
                    <a:pt x="583" y="1018"/>
                    <a:pt x="1062" y="1498"/>
                    <a:pt x="1518" y="1954"/>
                  </a:cubicBezTo>
                  <a:cubicBezTo>
                    <a:pt x="1596" y="2056"/>
                    <a:pt x="1687" y="2098"/>
                    <a:pt x="1773" y="2098"/>
                  </a:cubicBezTo>
                  <a:cubicBezTo>
                    <a:pt x="2014" y="2098"/>
                    <a:pt x="2217" y="1767"/>
                    <a:pt x="1998" y="1498"/>
                  </a:cubicBezTo>
                  <a:cubicBezTo>
                    <a:pt x="1518" y="1110"/>
                    <a:pt x="1153" y="630"/>
                    <a:pt x="765" y="151"/>
                  </a:cubicBezTo>
                  <a:cubicBezTo>
                    <a:pt x="686" y="45"/>
                    <a:pt x="581" y="0"/>
                    <a:pt x="47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33"/>
            <p:cNvSpPr/>
            <p:nvPr/>
          </p:nvSpPr>
          <p:spPr>
            <a:xfrm>
              <a:off x="512325" y="4868650"/>
              <a:ext cx="80275" cy="54925"/>
            </a:xfrm>
            <a:custGeom>
              <a:avLst/>
              <a:gdLst/>
              <a:ahLst/>
              <a:cxnLst/>
              <a:rect l="l" t="t" r="r" b="b"/>
              <a:pathLst>
                <a:path w="3211" h="2197" extrusionOk="0">
                  <a:moveTo>
                    <a:pt x="2724" y="0"/>
                  </a:moveTo>
                  <a:cubicBezTo>
                    <a:pt x="2660" y="0"/>
                    <a:pt x="2592" y="22"/>
                    <a:pt x="2522" y="75"/>
                  </a:cubicBezTo>
                  <a:cubicBezTo>
                    <a:pt x="1769" y="532"/>
                    <a:pt x="1199" y="1102"/>
                    <a:pt x="331" y="1582"/>
                  </a:cubicBezTo>
                  <a:cubicBezTo>
                    <a:pt x="1" y="1757"/>
                    <a:pt x="233" y="2196"/>
                    <a:pt x="549" y="2196"/>
                  </a:cubicBezTo>
                  <a:cubicBezTo>
                    <a:pt x="604" y="2196"/>
                    <a:pt x="662" y="2183"/>
                    <a:pt x="719" y="2152"/>
                  </a:cubicBezTo>
                  <a:cubicBezTo>
                    <a:pt x="1473" y="1787"/>
                    <a:pt x="2134" y="1102"/>
                    <a:pt x="2911" y="646"/>
                  </a:cubicBezTo>
                  <a:cubicBezTo>
                    <a:pt x="3211" y="477"/>
                    <a:pt x="3017" y="0"/>
                    <a:pt x="272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33"/>
            <p:cNvSpPr/>
            <p:nvPr/>
          </p:nvSpPr>
          <p:spPr>
            <a:xfrm>
              <a:off x="587350" y="4832575"/>
              <a:ext cx="45425" cy="50125"/>
            </a:xfrm>
            <a:custGeom>
              <a:avLst/>
              <a:gdLst/>
              <a:ahLst/>
              <a:cxnLst/>
              <a:rect l="l" t="t" r="r" b="b"/>
              <a:pathLst>
                <a:path w="1817" h="2005" extrusionOk="0">
                  <a:moveTo>
                    <a:pt x="426" y="0"/>
                  </a:moveTo>
                  <a:cubicBezTo>
                    <a:pt x="195" y="0"/>
                    <a:pt x="0" y="209"/>
                    <a:pt x="183" y="468"/>
                  </a:cubicBezTo>
                  <a:cubicBezTo>
                    <a:pt x="480" y="948"/>
                    <a:pt x="754" y="1404"/>
                    <a:pt x="1051" y="1884"/>
                  </a:cubicBezTo>
                  <a:cubicBezTo>
                    <a:pt x="1129" y="1968"/>
                    <a:pt x="1232" y="2005"/>
                    <a:pt x="1332" y="2005"/>
                  </a:cubicBezTo>
                  <a:cubicBezTo>
                    <a:pt x="1582" y="2005"/>
                    <a:pt x="1817" y="1779"/>
                    <a:pt x="1621" y="1518"/>
                  </a:cubicBezTo>
                  <a:cubicBezTo>
                    <a:pt x="1325" y="1039"/>
                    <a:pt x="1051" y="651"/>
                    <a:pt x="754" y="172"/>
                  </a:cubicBezTo>
                  <a:cubicBezTo>
                    <a:pt x="663" y="51"/>
                    <a:pt x="541" y="0"/>
                    <a:pt x="42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33"/>
            <p:cNvSpPr/>
            <p:nvPr/>
          </p:nvSpPr>
          <p:spPr>
            <a:xfrm>
              <a:off x="605375" y="4872750"/>
              <a:ext cx="56375" cy="47275"/>
            </a:xfrm>
            <a:custGeom>
              <a:avLst/>
              <a:gdLst/>
              <a:ahLst/>
              <a:cxnLst/>
              <a:rect l="l" t="t" r="r" b="b"/>
              <a:pathLst>
                <a:path w="2255" h="1891" extrusionOk="0">
                  <a:moveTo>
                    <a:pt x="1764" y="1"/>
                  </a:moveTo>
                  <a:cubicBezTo>
                    <a:pt x="1694" y="1"/>
                    <a:pt x="1623" y="28"/>
                    <a:pt x="1562" y="94"/>
                  </a:cubicBezTo>
                  <a:cubicBezTo>
                    <a:pt x="1083" y="482"/>
                    <a:pt x="695" y="938"/>
                    <a:pt x="216" y="1327"/>
                  </a:cubicBezTo>
                  <a:cubicBezTo>
                    <a:pt x="1" y="1559"/>
                    <a:pt x="249" y="1890"/>
                    <a:pt x="498" y="1890"/>
                  </a:cubicBezTo>
                  <a:cubicBezTo>
                    <a:pt x="567" y="1890"/>
                    <a:pt x="636" y="1865"/>
                    <a:pt x="695" y="1806"/>
                  </a:cubicBezTo>
                  <a:cubicBezTo>
                    <a:pt x="1174" y="1418"/>
                    <a:pt x="1562" y="938"/>
                    <a:pt x="2042" y="573"/>
                  </a:cubicBezTo>
                  <a:cubicBezTo>
                    <a:pt x="2255" y="342"/>
                    <a:pt x="2012" y="1"/>
                    <a:pt x="1764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2" name="Google Shape;2342;p33"/>
          <p:cNvGrpSpPr/>
          <p:nvPr/>
        </p:nvGrpSpPr>
        <p:grpSpPr>
          <a:xfrm rot="913800" flipH="1">
            <a:off x="8269527" y="1608038"/>
            <a:ext cx="963871" cy="1023072"/>
            <a:chOff x="171400" y="1580200"/>
            <a:chExt cx="963850" cy="1023050"/>
          </a:xfrm>
        </p:grpSpPr>
        <p:sp>
          <p:nvSpPr>
            <p:cNvPr id="2343" name="Google Shape;2343;p33"/>
            <p:cNvSpPr/>
            <p:nvPr/>
          </p:nvSpPr>
          <p:spPr>
            <a:xfrm>
              <a:off x="344850" y="1580200"/>
              <a:ext cx="597325" cy="450650"/>
            </a:xfrm>
            <a:custGeom>
              <a:avLst/>
              <a:gdLst/>
              <a:ahLst/>
              <a:cxnLst/>
              <a:rect l="l" t="t" r="r" b="b"/>
              <a:pathLst>
                <a:path w="23893" h="18026" extrusionOk="0">
                  <a:moveTo>
                    <a:pt x="11667" y="1"/>
                  </a:moveTo>
                  <a:cubicBezTo>
                    <a:pt x="7673" y="1"/>
                    <a:pt x="2916" y="1459"/>
                    <a:pt x="1712" y="6319"/>
                  </a:cubicBezTo>
                  <a:cubicBezTo>
                    <a:pt x="0" y="12505"/>
                    <a:pt x="3127" y="17070"/>
                    <a:pt x="9130" y="17823"/>
                  </a:cubicBezTo>
                  <a:cubicBezTo>
                    <a:pt x="10088" y="17954"/>
                    <a:pt x="11105" y="18026"/>
                    <a:pt x="12138" y="18026"/>
                  </a:cubicBezTo>
                  <a:cubicBezTo>
                    <a:pt x="17776" y="18026"/>
                    <a:pt x="23892" y="15875"/>
                    <a:pt x="23487" y="9355"/>
                  </a:cubicBezTo>
                  <a:cubicBezTo>
                    <a:pt x="23193" y="4653"/>
                    <a:pt x="20303" y="41"/>
                    <a:pt x="13042" y="41"/>
                  </a:cubicBezTo>
                  <a:cubicBezTo>
                    <a:pt x="12971" y="41"/>
                    <a:pt x="12900" y="41"/>
                    <a:pt x="12828" y="42"/>
                  </a:cubicBezTo>
                  <a:cubicBezTo>
                    <a:pt x="12451" y="15"/>
                    <a:pt x="12063" y="1"/>
                    <a:pt x="116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33"/>
            <p:cNvSpPr/>
            <p:nvPr/>
          </p:nvSpPr>
          <p:spPr>
            <a:xfrm>
              <a:off x="282650" y="2022875"/>
              <a:ext cx="784625" cy="580375"/>
            </a:xfrm>
            <a:custGeom>
              <a:avLst/>
              <a:gdLst/>
              <a:ahLst/>
              <a:cxnLst/>
              <a:rect l="l" t="t" r="r" b="b"/>
              <a:pathLst>
                <a:path w="31385" h="23215" extrusionOk="0">
                  <a:moveTo>
                    <a:pt x="15065" y="0"/>
                  </a:moveTo>
                  <a:cubicBezTo>
                    <a:pt x="13684" y="0"/>
                    <a:pt x="12163" y="42"/>
                    <a:pt x="10477" y="116"/>
                  </a:cubicBezTo>
                  <a:cubicBezTo>
                    <a:pt x="10249" y="103"/>
                    <a:pt x="10024" y="96"/>
                    <a:pt x="9803" y="96"/>
                  </a:cubicBezTo>
                  <a:cubicBezTo>
                    <a:pt x="3391" y="96"/>
                    <a:pt x="0" y="5445"/>
                    <a:pt x="0" y="11049"/>
                  </a:cubicBezTo>
                  <a:cubicBezTo>
                    <a:pt x="114" y="20362"/>
                    <a:pt x="6756" y="23215"/>
                    <a:pt x="15407" y="23215"/>
                  </a:cubicBezTo>
                  <a:cubicBezTo>
                    <a:pt x="23693" y="23215"/>
                    <a:pt x="29216" y="20362"/>
                    <a:pt x="30449" y="14655"/>
                  </a:cubicBezTo>
                  <a:cubicBezTo>
                    <a:pt x="31385" y="10866"/>
                    <a:pt x="30244" y="6005"/>
                    <a:pt x="27117" y="3243"/>
                  </a:cubicBezTo>
                  <a:cubicBezTo>
                    <a:pt x="24340" y="781"/>
                    <a:pt x="20992" y="0"/>
                    <a:pt x="15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33"/>
            <p:cNvSpPr/>
            <p:nvPr/>
          </p:nvSpPr>
          <p:spPr>
            <a:xfrm>
              <a:off x="304825" y="1930225"/>
              <a:ext cx="684275" cy="176350"/>
            </a:xfrm>
            <a:custGeom>
              <a:avLst/>
              <a:gdLst/>
              <a:ahLst/>
              <a:cxnLst/>
              <a:rect l="l" t="t" r="r" b="b"/>
              <a:pathLst>
                <a:path w="27371" h="7054" extrusionOk="0">
                  <a:moveTo>
                    <a:pt x="24577" y="1"/>
                  </a:moveTo>
                  <a:cubicBezTo>
                    <a:pt x="24125" y="1"/>
                    <a:pt x="23654" y="108"/>
                    <a:pt x="23194" y="307"/>
                  </a:cubicBezTo>
                  <a:cubicBezTo>
                    <a:pt x="20483" y="1453"/>
                    <a:pt x="17284" y="1955"/>
                    <a:pt x="14057" y="1955"/>
                  </a:cubicBezTo>
                  <a:cubicBezTo>
                    <a:pt x="10599" y="1955"/>
                    <a:pt x="7109" y="1378"/>
                    <a:pt x="4157" y="398"/>
                  </a:cubicBezTo>
                  <a:cubicBezTo>
                    <a:pt x="3843" y="283"/>
                    <a:pt x="3546" y="231"/>
                    <a:pt x="3271" y="231"/>
                  </a:cubicBezTo>
                  <a:cubicBezTo>
                    <a:pt x="805" y="231"/>
                    <a:pt x="1" y="4407"/>
                    <a:pt x="2834" y="5351"/>
                  </a:cubicBezTo>
                  <a:cubicBezTo>
                    <a:pt x="6169" y="6463"/>
                    <a:pt x="9885" y="7054"/>
                    <a:pt x="13606" y="7054"/>
                  </a:cubicBezTo>
                  <a:cubicBezTo>
                    <a:pt x="17830" y="7054"/>
                    <a:pt x="22061" y="6292"/>
                    <a:pt x="25750" y="4666"/>
                  </a:cubicBezTo>
                  <a:cubicBezTo>
                    <a:pt x="27074" y="4210"/>
                    <a:pt x="27371" y="2293"/>
                    <a:pt x="26709" y="1243"/>
                  </a:cubicBezTo>
                  <a:cubicBezTo>
                    <a:pt x="26203" y="379"/>
                    <a:pt x="25424" y="1"/>
                    <a:pt x="24577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33"/>
            <p:cNvSpPr/>
            <p:nvPr/>
          </p:nvSpPr>
          <p:spPr>
            <a:xfrm>
              <a:off x="425300" y="1972225"/>
              <a:ext cx="230875" cy="532600"/>
            </a:xfrm>
            <a:custGeom>
              <a:avLst/>
              <a:gdLst/>
              <a:ahLst/>
              <a:cxnLst/>
              <a:rect l="l" t="t" r="r" b="b"/>
              <a:pathLst>
                <a:path w="9235" h="21304" extrusionOk="0">
                  <a:moveTo>
                    <a:pt x="5621" y="0"/>
                  </a:moveTo>
                  <a:cubicBezTo>
                    <a:pt x="4820" y="0"/>
                    <a:pt x="4005" y="347"/>
                    <a:pt x="3424" y="1183"/>
                  </a:cubicBezTo>
                  <a:cubicBezTo>
                    <a:pt x="0" y="6228"/>
                    <a:pt x="1621" y="13166"/>
                    <a:pt x="1918" y="18873"/>
                  </a:cubicBezTo>
                  <a:cubicBezTo>
                    <a:pt x="2009" y="20493"/>
                    <a:pt x="3339" y="21304"/>
                    <a:pt x="4623" y="21304"/>
                  </a:cubicBezTo>
                  <a:cubicBezTo>
                    <a:pt x="5906" y="21304"/>
                    <a:pt x="7145" y="20493"/>
                    <a:pt x="7053" y="18873"/>
                  </a:cubicBezTo>
                  <a:cubicBezTo>
                    <a:pt x="6757" y="14216"/>
                    <a:pt x="5136" y="7848"/>
                    <a:pt x="7898" y="3762"/>
                  </a:cubicBezTo>
                  <a:cubicBezTo>
                    <a:pt x="9235" y="1837"/>
                    <a:pt x="7465" y="0"/>
                    <a:pt x="562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33"/>
            <p:cNvSpPr/>
            <p:nvPr/>
          </p:nvSpPr>
          <p:spPr>
            <a:xfrm>
              <a:off x="939675" y="1957025"/>
              <a:ext cx="195575" cy="203800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33"/>
            <p:cNvSpPr/>
            <p:nvPr/>
          </p:nvSpPr>
          <p:spPr>
            <a:xfrm>
              <a:off x="1015250" y="1947000"/>
              <a:ext cx="46325" cy="112725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33"/>
            <p:cNvSpPr/>
            <p:nvPr/>
          </p:nvSpPr>
          <p:spPr>
            <a:xfrm>
              <a:off x="1015325" y="2068550"/>
              <a:ext cx="118725" cy="26275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33"/>
            <p:cNvSpPr/>
            <p:nvPr/>
          </p:nvSpPr>
          <p:spPr>
            <a:xfrm>
              <a:off x="176525" y="2010450"/>
              <a:ext cx="216975" cy="199475"/>
            </a:xfrm>
            <a:custGeom>
              <a:avLst/>
              <a:gdLst/>
              <a:ahLst/>
              <a:cxnLst/>
              <a:rect l="l" t="t" r="r" b="b"/>
              <a:pathLst>
                <a:path w="8679" h="7979" extrusionOk="0">
                  <a:moveTo>
                    <a:pt x="865" y="0"/>
                  </a:moveTo>
                  <a:cubicBezTo>
                    <a:pt x="401" y="0"/>
                    <a:pt x="0" y="658"/>
                    <a:pt x="365" y="1092"/>
                  </a:cubicBezTo>
                  <a:cubicBezTo>
                    <a:pt x="2442" y="3557"/>
                    <a:pt x="4724" y="5840"/>
                    <a:pt x="7212" y="7848"/>
                  </a:cubicBezTo>
                  <a:cubicBezTo>
                    <a:pt x="7344" y="7939"/>
                    <a:pt x="7487" y="7979"/>
                    <a:pt x="7626" y="7979"/>
                  </a:cubicBezTo>
                  <a:cubicBezTo>
                    <a:pt x="8184" y="7979"/>
                    <a:pt x="8678" y="7347"/>
                    <a:pt x="8148" y="6890"/>
                  </a:cubicBezTo>
                  <a:cubicBezTo>
                    <a:pt x="5683" y="4881"/>
                    <a:pt x="3401" y="2599"/>
                    <a:pt x="1301" y="225"/>
                  </a:cubicBezTo>
                  <a:cubicBezTo>
                    <a:pt x="1164" y="66"/>
                    <a:pt x="1011" y="0"/>
                    <a:pt x="86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33"/>
            <p:cNvSpPr/>
            <p:nvPr/>
          </p:nvSpPr>
          <p:spPr>
            <a:xfrm>
              <a:off x="256950" y="2006100"/>
              <a:ext cx="34550" cy="107975"/>
            </a:xfrm>
            <a:custGeom>
              <a:avLst/>
              <a:gdLst/>
              <a:ahLst/>
              <a:cxnLst/>
              <a:rect l="l" t="t" r="r" b="b"/>
              <a:pathLst>
                <a:path w="1382" h="4319" extrusionOk="0">
                  <a:moveTo>
                    <a:pt x="738" y="0"/>
                  </a:moveTo>
                  <a:cubicBezTo>
                    <a:pt x="559" y="0"/>
                    <a:pt x="401" y="92"/>
                    <a:pt x="366" y="307"/>
                  </a:cubicBezTo>
                  <a:cubicBezTo>
                    <a:pt x="184" y="1449"/>
                    <a:pt x="184" y="2681"/>
                    <a:pt x="1" y="3823"/>
                  </a:cubicBezTo>
                  <a:cubicBezTo>
                    <a:pt x="1" y="4154"/>
                    <a:pt x="258" y="4319"/>
                    <a:pt x="515" y="4319"/>
                  </a:cubicBezTo>
                  <a:cubicBezTo>
                    <a:pt x="771" y="4319"/>
                    <a:pt x="1028" y="4154"/>
                    <a:pt x="1028" y="3823"/>
                  </a:cubicBezTo>
                  <a:cubicBezTo>
                    <a:pt x="1142" y="2773"/>
                    <a:pt x="1142" y="1631"/>
                    <a:pt x="1325" y="604"/>
                  </a:cubicBezTo>
                  <a:cubicBezTo>
                    <a:pt x="1382" y="249"/>
                    <a:pt x="1032" y="0"/>
                    <a:pt x="738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33"/>
            <p:cNvSpPr/>
            <p:nvPr/>
          </p:nvSpPr>
          <p:spPr>
            <a:xfrm>
              <a:off x="171400" y="2108925"/>
              <a:ext cx="132950" cy="30975"/>
            </a:xfrm>
            <a:custGeom>
              <a:avLst/>
              <a:gdLst/>
              <a:ahLst/>
              <a:cxnLst/>
              <a:rect l="l" t="t" r="r" b="b"/>
              <a:pathLst>
                <a:path w="5318" h="1239" extrusionOk="0">
                  <a:moveTo>
                    <a:pt x="500" y="1"/>
                  </a:moveTo>
                  <a:cubicBezTo>
                    <a:pt x="0" y="1"/>
                    <a:pt x="23" y="947"/>
                    <a:pt x="570" y="1056"/>
                  </a:cubicBezTo>
                  <a:cubicBezTo>
                    <a:pt x="1985" y="1239"/>
                    <a:pt x="3309" y="1239"/>
                    <a:pt x="4656" y="1239"/>
                  </a:cubicBezTo>
                  <a:cubicBezTo>
                    <a:pt x="5317" y="1239"/>
                    <a:pt x="5317" y="280"/>
                    <a:pt x="4656" y="280"/>
                  </a:cubicBezTo>
                  <a:cubicBezTo>
                    <a:pt x="3309" y="280"/>
                    <a:pt x="1985" y="189"/>
                    <a:pt x="570" y="6"/>
                  </a:cubicBezTo>
                  <a:cubicBezTo>
                    <a:pt x="546" y="2"/>
                    <a:pt x="522" y="1"/>
                    <a:pt x="50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33"/>
            <p:cNvSpPr/>
            <p:nvPr/>
          </p:nvSpPr>
          <p:spPr>
            <a:xfrm>
              <a:off x="791650" y="1783800"/>
              <a:ext cx="237975" cy="94775"/>
            </a:xfrm>
            <a:custGeom>
              <a:avLst/>
              <a:gdLst/>
              <a:ahLst/>
              <a:cxnLst/>
              <a:rect l="l" t="t" r="r" b="b"/>
              <a:pathLst>
                <a:path w="9519" h="3791" extrusionOk="0">
                  <a:moveTo>
                    <a:pt x="5179" y="1"/>
                  </a:moveTo>
                  <a:cubicBezTo>
                    <a:pt x="3738" y="1"/>
                    <a:pt x="2283" y="69"/>
                    <a:pt x="754" y="161"/>
                  </a:cubicBezTo>
                  <a:cubicBezTo>
                    <a:pt x="0" y="731"/>
                    <a:pt x="0" y="1964"/>
                    <a:pt x="388" y="2923"/>
                  </a:cubicBezTo>
                  <a:cubicBezTo>
                    <a:pt x="712" y="3569"/>
                    <a:pt x="1035" y="3791"/>
                    <a:pt x="1462" y="3791"/>
                  </a:cubicBezTo>
                  <a:cubicBezTo>
                    <a:pt x="1789" y="3791"/>
                    <a:pt x="2176" y="3661"/>
                    <a:pt x="2671" y="3493"/>
                  </a:cubicBezTo>
                  <a:cubicBezTo>
                    <a:pt x="4953" y="2649"/>
                    <a:pt x="7327" y="1599"/>
                    <a:pt x="9518" y="252"/>
                  </a:cubicBezTo>
                  <a:cubicBezTo>
                    <a:pt x="8046" y="69"/>
                    <a:pt x="6620" y="1"/>
                    <a:pt x="517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33"/>
            <p:cNvSpPr/>
            <p:nvPr/>
          </p:nvSpPr>
          <p:spPr>
            <a:xfrm>
              <a:off x="800175" y="1707250"/>
              <a:ext cx="79375" cy="54425"/>
            </a:xfrm>
            <a:custGeom>
              <a:avLst/>
              <a:gdLst/>
              <a:ahLst/>
              <a:cxnLst/>
              <a:rect l="l" t="t" r="r" b="b"/>
              <a:pathLst>
                <a:path w="3175" h="2177" extrusionOk="0">
                  <a:moveTo>
                    <a:pt x="1445" y="0"/>
                  </a:moveTo>
                  <a:cubicBezTo>
                    <a:pt x="0" y="0"/>
                    <a:pt x="165" y="2177"/>
                    <a:pt x="1563" y="2177"/>
                  </a:cubicBezTo>
                  <a:cubicBezTo>
                    <a:pt x="1597" y="2177"/>
                    <a:pt x="1632" y="2175"/>
                    <a:pt x="1668" y="2173"/>
                  </a:cubicBezTo>
                  <a:cubicBezTo>
                    <a:pt x="2900" y="2173"/>
                    <a:pt x="3174" y="4"/>
                    <a:pt x="1554" y="4"/>
                  </a:cubicBezTo>
                  <a:cubicBezTo>
                    <a:pt x="1517" y="2"/>
                    <a:pt x="1480" y="0"/>
                    <a:pt x="14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33"/>
            <p:cNvSpPr/>
            <p:nvPr/>
          </p:nvSpPr>
          <p:spPr>
            <a:xfrm>
              <a:off x="657175" y="1750050"/>
              <a:ext cx="77425" cy="57250"/>
            </a:xfrm>
            <a:custGeom>
              <a:avLst/>
              <a:gdLst/>
              <a:ahLst/>
              <a:cxnLst/>
              <a:rect l="l" t="t" r="r" b="b"/>
              <a:pathLst>
                <a:path w="3097" h="2290" extrusionOk="0">
                  <a:moveTo>
                    <a:pt x="1377" y="0"/>
                  </a:moveTo>
                  <a:cubicBezTo>
                    <a:pt x="0" y="0"/>
                    <a:pt x="93" y="2289"/>
                    <a:pt x="1595" y="2289"/>
                  </a:cubicBezTo>
                  <a:cubicBezTo>
                    <a:pt x="1624" y="2289"/>
                    <a:pt x="1652" y="2288"/>
                    <a:pt x="1682" y="2287"/>
                  </a:cubicBezTo>
                  <a:cubicBezTo>
                    <a:pt x="2914" y="2173"/>
                    <a:pt x="3097" y="4"/>
                    <a:pt x="1476" y="4"/>
                  </a:cubicBezTo>
                  <a:cubicBezTo>
                    <a:pt x="1442" y="2"/>
                    <a:pt x="1409" y="0"/>
                    <a:pt x="13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33"/>
            <p:cNvSpPr/>
            <p:nvPr/>
          </p:nvSpPr>
          <p:spPr>
            <a:xfrm>
              <a:off x="653550" y="1861025"/>
              <a:ext cx="142675" cy="59575"/>
            </a:xfrm>
            <a:custGeom>
              <a:avLst/>
              <a:gdLst/>
              <a:ahLst/>
              <a:cxnLst/>
              <a:rect l="l" t="t" r="r" b="b"/>
              <a:pathLst>
                <a:path w="5707" h="2383" extrusionOk="0">
                  <a:moveTo>
                    <a:pt x="657" y="1"/>
                  </a:moveTo>
                  <a:cubicBezTo>
                    <a:pt x="318" y="1"/>
                    <a:pt x="1" y="404"/>
                    <a:pt x="297" y="701"/>
                  </a:cubicBezTo>
                  <a:cubicBezTo>
                    <a:pt x="1373" y="1851"/>
                    <a:pt x="2705" y="2383"/>
                    <a:pt x="4194" y="2383"/>
                  </a:cubicBezTo>
                  <a:cubicBezTo>
                    <a:pt x="4538" y="2383"/>
                    <a:pt x="4891" y="2354"/>
                    <a:pt x="5250" y="2299"/>
                  </a:cubicBezTo>
                  <a:cubicBezTo>
                    <a:pt x="5707" y="2207"/>
                    <a:pt x="5524" y="1454"/>
                    <a:pt x="4954" y="1454"/>
                  </a:cubicBezTo>
                  <a:cubicBezTo>
                    <a:pt x="4619" y="1511"/>
                    <a:pt x="4296" y="1540"/>
                    <a:pt x="3987" y="1540"/>
                  </a:cubicBezTo>
                  <a:cubicBezTo>
                    <a:pt x="2798" y="1540"/>
                    <a:pt x="1792" y="1108"/>
                    <a:pt x="959" y="130"/>
                  </a:cubicBezTo>
                  <a:cubicBezTo>
                    <a:pt x="868" y="39"/>
                    <a:pt x="761" y="1"/>
                    <a:pt x="65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33"/>
            <p:cNvSpPr/>
            <p:nvPr/>
          </p:nvSpPr>
          <p:spPr>
            <a:xfrm>
              <a:off x="772275" y="2130000"/>
              <a:ext cx="112400" cy="79125"/>
            </a:xfrm>
            <a:custGeom>
              <a:avLst/>
              <a:gdLst/>
              <a:ahLst/>
              <a:cxnLst/>
              <a:rect l="l" t="t" r="r" b="b"/>
              <a:pathLst>
                <a:path w="4496" h="3165" extrusionOk="0">
                  <a:moveTo>
                    <a:pt x="2045" y="1"/>
                  </a:moveTo>
                  <a:cubicBezTo>
                    <a:pt x="0" y="1"/>
                    <a:pt x="245" y="3165"/>
                    <a:pt x="2233" y="3165"/>
                  </a:cubicBezTo>
                  <a:cubicBezTo>
                    <a:pt x="2286" y="3165"/>
                    <a:pt x="2340" y="3162"/>
                    <a:pt x="2396" y="3158"/>
                  </a:cubicBezTo>
                  <a:cubicBezTo>
                    <a:pt x="4199" y="3066"/>
                    <a:pt x="4496" y="8"/>
                    <a:pt x="2213" y="8"/>
                  </a:cubicBezTo>
                  <a:cubicBezTo>
                    <a:pt x="2155" y="3"/>
                    <a:pt x="2099" y="1"/>
                    <a:pt x="204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33"/>
            <p:cNvSpPr/>
            <p:nvPr/>
          </p:nvSpPr>
          <p:spPr>
            <a:xfrm>
              <a:off x="811650" y="2239575"/>
              <a:ext cx="112975" cy="78450"/>
            </a:xfrm>
            <a:custGeom>
              <a:avLst/>
              <a:gdLst/>
              <a:ahLst/>
              <a:cxnLst/>
              <a:rect l="l" t="t" r="r" b="b"/>
              <a:pathLst>
                <a:path w="4519" h="3138" extrusionOk="0">
                  <a:moveTo>
                    <a:pt x="2063" y="0"/>
                  </a:moveTo>
                  <a:cubicBezTo>
                    <a:pt x="1" y="0"/>
                    <a:pt x="210" y="3137"/>
                    <a:pt x="2331" y="3137"/>
                  </a:cubicBezTo>
                  <a:cubicBezTo>
                    <a:pt x="2367" y="3137"/>
                    <a:pt x="2404" y="3136"/>
                    <a:pt x="2441" y="3134"/>
                  </a:cubicBezTo>
                  <a:cubicBezTo>
                    <a:pt x="4153" y="3043"/>
                    <a:pt x="4519" y="7"/>
                    <a:pt x="2236" y="7"/>
                  </a:cubicBezTo>
                  <a:cubicBezTo>
                    <a:pt x="2177" y="3"/>
                    <a:pt x="2119" y="0"/>
                    <a:pt x="206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33"/>
            <p:cNvSpPr/>
            <p:nvPr/>
          </p:nvSpPr>
          <p:spPr>
            <a:xfrm>
              <a:off x="828500" y="2358400"/>
              <a:ext cx="113250" cy="81125"/>
            </a:xfrm>
            <a:custGeom>
              <a:avLst/>
              <a:gdLst/>
              <a:ahLst/>
              <a:cxnLst/>
              <a:rect l="l" t="t" r="r" b="b"/>
              <a:pathLst>
                <a:path w="4530" h="3245" extrusionOk="0">
                  <a:moveTo>
                    <a:pt x="2158" y="0"/>
                  </a:moveTo>
                  <a:cubicBezTo>
                    <a:pt x="1" y="0"/>
                    <a:pt x="260" y="3245"/>
                    <a:pt x="2344" y="3245"/>
                  </a:cubicBezTo>
                  <a:cubicBezTo>
                    <a:pt x="2372" y="3245"/>
                    <a:pt x="2401" y="3244"/>
                    <a:pt x="2429" y="3243"/>
                  </a:cubicBezTo>
                  <a:cubicBezTo>
                    <a:pt x="4233" y="3061"/>
                    <a:pt x="4529" y="2"/>
                    <a:pt x="2247" y="2"/>
                  </a:cubicBezTo>
                  <a:cubicBezTo>
                    <a:pt x="2217" y="1"/>
                    <a:pt x="2187" y="0"/>
                    <a:pt x="215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0" name="Google Shape;2360;p33"/>
          <p:cNvGrpSpPr/>
          <p:nvPr/>
        </p:nvGrpSpPr>
        <p:grpSpPr>
          <a:xfrm flipH="1">
            <a:off x="6065813" y="4292225"/>
            <a:ext cx="865125" cy="776487"/>
            <a:chOff x="1606225" y="4149350"/>
            <a:chExt cx="865125" cy="776487"/>
          </a:xfrm>
        </p:grpSpPr>
        <p:sp>
          <p:nvSpPr>
            <p:cNvPr id="2361" name="Google Shape;2361;p33"/>
            <p:cNvSpPr/>
            <p:nvPr/>
          </p:nvSpPr>
          <p:spPr>
            <a:xfrm>
              <a:off x="2226225" y="4149350"/>
              <a:ext cx="245125" cy="188875"/>
            </a:xfrm>
            <a:custGeom>
              <a:avLst/>
              <a:gdLst/>
              <a:ahLst/>
              <a:cxnLst/>
              <a:rect l="l" t="t" r="r" b="b"/>
              <a:pathLst>
                <a:path w="9805" h="7555" extrusionOk="0">
                  <a:moveTo>
                    <a:pt x="6628" y="833"/>
                  </a:moveTo>
                  <a:cubicBezTo>
                    <a:pt x="6706" y="833"/>
                    <a:pt x="6783" y="841"/>
                    <a:pt x="6860" y="858"/>
                  </a:cubicBezTo>
                  <a:cubicBezTo>
                    <a:pt x="8571" y="1246"/>
                    <a:pt x="4668" y="4465"/>
                    <a:pt x="4394" y="4670"/>
                  </a:cubicBezTo>
                  <a:cubicBezTo>
                    <a:pt x="3380" y="5421"/>
                    <a:pt x="2293" y="6027"/>
                    <a:pt x="1182" y="6618"/>
                  </a:cubicBezTo>
                  <a:lnTo>
                    <a:pt x="1182" y="6618"/>
                  </a:lnTo>
                  <a:cubicBezTo>
                    <a:pt x="1836" y="5690"/>
                    <a:pt x="2502" y="4712"/>
                    <a:pt x="3253" y="3803"/>
                  </a:cubicBezTo>
                  <a:cubicBezTo>
                    <a:pt x="3877" y="3007"/>
                    <a:pt x="5352" y="833"/>
                    <a:pt x="6628" y="833"/>
                  </a:cubicBezTo>
                  <a:close/>
                  <a:moveTo>
                    <a:pt x="6603" y="0"/>
                  </a:moveTo>
                  <a:cubicBezTo>
                    <a:pt x="4439" y="0"/>
                    <a:pt x="942" y="5593"/>
                    <a:pt x="195" y="6656"/>
                  </a:cubicBezTo>
                  <a:cubicBezTo>
                    <a:pt x="0" y="6931"/>
                    <a:pt x="277" y="7195"/>
                    <a:pt x="560" y="7195"/>
                  </a:cubicBezTo>
                  <a:cubicBezTo>
                    <a:pt x="560" y="7195"/>
                    <a:pt x="561" y="7195"/>
                    <a:pt x="561" y="7195"/>
                  </a:cubicBezTo>
                  <a:lnTo>
                    <a:pt x="561" y="7195"/>
                  </a:lnTo>
                  <a:cubicBezTo>
                    <a:pt x="592" y="7379"/>
                    <a:pt x="765" y="7555"/>
                    <a:pt x="988" y="7555"/>
                  </a:cubicBezTo>
                  <a:cubicBezTo>
                    <a:pt x="1041" y="7555"/>
                    <a:pt x="1096" y="7545"/>
                    <a:pt x="1153" y="7523"/>
                  </a:cubicBezTo>
                  <a:cubicBezTo>
                    <a:pt x="2865" y="6656"/>
                    <a:pt x="9804" y="3141"/>
                    <a:pt x="7522" y="470"/>
                  </a:cubicBezTo>
                  <a:cubicBezTo>
                    <a:pt x="7260" y="143"/>
                    <a:pt x="6949" y="0"/>
                    <a:pt x="6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33"/>
            <p:cNvSpPr/>
            <p:nvPr/>
          </p:nvSpPr>
          <p:spPr>
            <a:xfrm>
              <a:off x="2086125" y="4277500"/>
              <a:ext cx="207175" cy="199750"/>
            </a:xfrm>
            <a:custGeom>
              <a:avLst/>
              <a:gdLst/>
              <a:ahLst/>
              <a:cxnLst/>
              <a:rect l="l" t="t" r="r" b="b"/>
              <a:pathLst>
                <a:path w="8287" h="7990" extrusionOk="0">
                  <a:moveTo>
                    <a:pt x="4201" y="1"/>
                  </a:moveTo>
                  <a:cubicBezTo>
                    <a:pt x="2672" y="1051"/>
                    <a:pt x="1622" y="2397"/>
                    <a:pt x="1" y="3995"/>
                  </a:cubicBezTo>
                  <a:lnTo>
                    <a:pt x="4201" y="7989"/>
                  </a:lnTo>
                  <a:cubicBezTo>
                    <a:pt x="4863" y="7419"/>
                    <a:pt x="7328" y="4954"/>
                    <a:pt x="8287" y="3995"/>
                  </a:cubicBezTo>
                  <a:cubicBezTo>
                    <a:pt x="6940" y="1256"/>
                    <a:pt x="4201" y="1"/>
                    <a:pt x="420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33"/>
            <p:cNvSpPr/>
            <p:nvPr/>
          </p:nvSpPr>
          <p:spPr>
            <a:xfrm>
              <a:off x="1606225" y="4296575"/>
              <a:ext cx="713325" cy="624450"/>
            </a:xfrm>
            <a:custGeom>
              <a:avLst/>
              <a:gdLst/>
              <a:ahLst/>
              <a:cxnLst/>
              <a:rect l="l" t="t" r="r" b="b"/>
              <a:pathLst>
                <a:path w="28533" h="24978" extrusionOk="0">
                  <a:moveTo>
                    <a:pt x="13304" y="1"/>
                  </a:moveTo>
                  <a:cubicBezTo>
                    <a:pt x="10919" y="1"/>
                    <a:pt x="8520" y="863"/>
                    <a:pt x="6369" y="2776"/>
                  </a:cubicBezTo>
                  <a:cubicBezTo>
                    <a:pt x="1" y="8573"/>
                    <a:pt x="366" y="15124"/>
                    <a:pt x="6643" y="21036"/>
                  </a:cubicBezTo>
                  <a:cubicBezTo>
                    <a:pt x="9388" y="23529"/>
                    <a:pt x="12687" y="24977"/>
                    <a:pt x="15918" y="24977"/>
                  </a:cubicBezTo>
                  <a:cubicBezTo>
                    <a:pt x="18840" y="24977"/>
                    <a:pt x="21707" y="23793"/>
                    <a:pt x="24059" y="21127"/>
                  </a:cubicBezTo>
                  <a:cubicBezTo>
                    <a:pt x="28533" y="15786"/>
                    <a:pt x="28533" y="9509"/>
                    <a:pt x="22438" y="4487"/>
                  </a:cubicBezTo>
                  <a:cubicBezTo>
                    <a:pt x="19891" y="1662"/>
                    <a:pt x="16612" y="1"/>
                    <a:pt x="1330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33"/>
            <p:cNvSpPr/>
            <p:nvPr/>
          </p:nvSpPr>
          <p:spPr>
            <a:xfrm>
              <a:off x="1750250" y="4366826"/>
              <a:ext cx="475996" cy="443285"/>
            </a:xfrm>
            <a:custGeom>
              <a:avLst/>
              <a:gdLst/>
              <a:ahLst/>
              <a:cxnLst/>
              <a:rect l="l" t="t" r="r" b="b"/>
              <a:pathLst>
                <a:path w="22235" h="20707" extrusionOk="0">
                  <a:moveTo>
                    <a:pt x="1107" y="1"/>
                  </a:moveTo>
                  <a:cubicBezTo>
                    <a:pt x="550" y="1"/>
                    <a:pt x="0" y="566"/>
                    <a:pt x="405" y="1165"/>
                  </a:cubicBezTo>
                  <a:cubicBezTo>
                    <a:pt x="5906" y="8880"/>
                    <a:pt x="13324" y="14860"/>
                    <a:pt x="20857" y="20567"/>
                  </a:cubicBezTo>
                  <a:cubicBezTo>
                    <a:pt x="20986" y="20664"/>
                    <a:pt x="21114" y="20706"/>
                    <a:pt x="21236" y="20706"/>
                  </a:cubicBezTo>
                  <a:cubicBezTo>
                    <a:pt x="21824" y="20706"/>
                    <a:pt x="22234" y="19716"/>
                    <a:pt x="21610" y="19243"/>
                  </a:cubicBezTo>
                  <a:cubicBezTo>
                    <a:pt x="14283" y="13719"/>
                    <a:pt x="7162" y="7830"/>
                    <a:pt x="1729" y="321"/>
                  </a:cubicBezTo>
                  <a:cubicBezTo>
                    <a:pt x="1563" y="95"/>
                    <a:pt x="1334" y="1"/>
                    <a:pt x="110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33"/>
            <p:cNvSpPr/>
            <p:nvPr/>
          </p:nvSpPr>
          <p:spPr>
            <a:xfrm>
              <a:off x="1798551" y="4325060"/>
              <a:ext cx="458891" cy="428571"/>
            </a:xfrm>
            <a:custGeom>
              <a:avLst/>
              <a:gdLst/>
              <a:ahLst/>
              <a:cxnLst/>
              <a:rect l="l" t="t" r="r" b="b"/>
              <a:pathLst>
                <a:path w="21946" h="20496" extrusionOk="0">
                  <a:moveTo>
                    <a:pt x="813" y="0"/>
                  </a:moveTo>
                  <a:cubicBezTo>
                    <a:pt x="366" y="0"/>
                    <a:pt x="1" y="579"/>
                    <a:pt x="367" y="945"/>
                  </a:cubicBezTo>
                  <a:cubicBezTo>
                    <a:pt x="1120" y="1789"/>
                    <a:pt x="2261" y="1903"/>
                    <a:pt x="3220" y="2177"/>
                  </a:cubicBezTo>
                  <a:cubicBezTo>
                    <a:pt x="5114" y="2748"/>
                    <a:pt x="3608" y="5418"/>
                    <a:pt x="4841" y="6468"/>
                  </a:cubicBezTo>
                  <a:cubicBezTo>
                    <a:pt x="5890" y="7313"/>
                    <a:pt x="7214" y="7039"/>
                    <a:pt x="8447" y="7610"/>
                  </a:cubicBezTo>
                  <a:cubicBezTo>
                    <a:pt x="9406" y="7975"/>
                    <a:pt x="8926" y="10349"/>
                    <a:pt x="9588" y="11216"/>
                  </a:cubicBezTo>
                  <a:cubicBezTo>
                    <a:pt x="10364" y="12060"/>
                    <a:pt x="11391" y="12060"/>
                    <a:pt x="12441" y="12060"/>
                  </a:cubicBezTo>
                  <a:cubicBezTo>
                    <a:pt x="14815" y="12175"/>
                    <a:pt x="13788" y="14457"/>
                    <a:pt x="15021" y="15781"/>
                  </a:cubicBezTo>
                  <a:cubicBezTo>
                    <a:pt x="15612" y="16452"/>
                    <a:pt x="16393" y="16553"/>
                    <a:pt x="17239" y="16553"/>
                  </a:cubicBezTo>
                  <a:cubicBezTo>
                    <a:pt x="17602" y="16553"/>
                    <a:pt x="17976" y="16534"/>
                    <a:pt x="18353" y="16534"/>
                  </a:cubicBezTo>
                  <a:cubicBezTo>
                    <a:pt x="19860" y="16534"/>
                    <a:pt x="19860" y="19387"/>
                    <a:pt x="20727" y="20346"/>
                  </a:cubicBezTo>
                  <a:cubicBezTo>
                    <a:pt x="20852" y="20451"/>
                    <a:pt x="20985" y="20496"/>
                    <a:pt x="21113" y="20496"/>
                  </a:cubicBezTo>
                  <a:cubicBezTo>
                    <a:pt x="21568" y="20496"/>
                    <a:pt x="21946" y="19925"/>
                    <a:pt x="21571" y="19479"/>
                  </a:cubicBezTo>
                  <a:cubicBezTo>
                    <a:pt x="20727" y="18634"/>
                    <a:pt x="21001" y="17014"/>
                    <a:pt x="20156" y="16169"/>
                  </a:cubicBezTo>
                  <a:cubicBezTo>
                    <a:pt x="19528" y="15475"/>
                    <a:pt x="18709" y="15379"/>
                    <a:pt x="17836" y="15379"/>
                  </a:cubicBezTo>
                  <a:cubicBezTo>
                    <a:pt x="17504" y="15379"/>
                    <a:pt x="17164" y="15393"/>
                    <a:pt x="16824" y="15393"/>
                  </a:cubicBezTo>
                  <a:cubicBezTo>
                    <a:pt x="15112" y="15302"/>
                    <a:pt x="15591" y="12745"/>
                    <a:pt x="14724" y="11787"/>
                  </a:cubicBezTo>
                  <a:cubicBezTo>
                    <a:pt x="13879" y="10737"/>
                    <a:pt x="12441" y="11033"/>
                    <a:pt x="11117" y="10828"/>
                  </a:cubicBezTo>
                  <a:cubicBezTo>
                    <a:pt x="9976" y="10645"/>
                    <a:pt x="10159" y="7792"/>
                    <a:pt x="9497" y="7039"/>
                  </a:cubicBezTo>
                  <a:cubicBezTo>
                    <a:pt x="8835" y="6080"/>
                    <a:pt x="7397" y="6172"/>
                    <a:pt x="6461" y="5989"/>
                  </a:cubicBezTo>
                  <a:cubicBezTo>
                    <a:pt x="4544" y="5692"/>
                    <a:pt x="5890" y="2839"/>
                    <a:pt x="4841" y="1789"/>
                  </a:cubicBezTo>
                  <a:cubicBezTo>
                    <a:pt x="3791" y="853"/>
                    <a:pt x="2170" y="1127"/>
                    <a:pt x="1234" y="191"/>
                  </a:cubicBezTo>
                  <a:cubicBezTo>
                    <a:pt x="1099" y="56"/>
                    <a:pt x="952" y="0"/>
                    <a:pt x="8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33"/>
            <p:cNvSpPr/>
            <p:nvPr/>
          </p:nvSpPr>
          <p:spPr>
            <a:xfrm>
              <a:off x="1677651" y="4446475"/>
              <a:ext cx="476019" cy="443240"/>
            </a:xfrm>
            <a:custGeom>
              <a:avLst/>
              <a:gdLst/>
              <a:ahLst/>
              <a:cxnLst/>
              <a:rect l="l" t="t" r="r" b="b"/>
              <a:pathLst>
                <a:path w="22015" h="20499" extrusionOk="0">
                  <a:moveTo>
                    <a:pt x="884" y="1"/>
                  </a:moveTo>
                  <a:cubicBezTo>
                    <a:pt x="411" y="1"/>
                    <a:pt x="0" y="554"/>
                    <a:pt x="444" y="998"/>
                  </a:cubicBezTo>
                  <a:cubicBezTo>
                    <a:pt x="1197" y="1774"/>
                    <a:pt x="2247" y="1956"/>
                    <a:pt x="3297" y="2253"/>
                  </a:cubicBezTo>
                  <a:cubicBezTo>
                    <a:pt x="5191" y="2709"/>
                    <a:pt x="3662" y="5471"/>
                    <a:pt x="4895" y="6521"/>
                  </a:cubicBezTo>
                  <a:cubicBezTo>
                    <a:pt x="5945" y="7389"/>
                    <a:pt x="7291" y="7092"/>
                    <a:pt x="8524" y="7571"/>
                  </a:cubicBezTo>
                  <a:cubicBezTo>
                    <a:pt x="9460" y="8051"/>
                    <a:pt x="9003" y="10333"/>
                    <a:pt x="9665" y="11178"/>
                  </a:cubicBezTo>
                  <a:cubicBezTo>
                    <a:pt x="10418" y="12045"/>
                    <a:pt x="11468" y="12045"/>
                    <a:pt x="12518" y="12136"/>
                  </a:cubicBezTo>
                  <a:cubicBezTo>
                    <a:pt x="14892" y="12228"/>
                    <a:pt x="13842" y="14510"/>
                    <a:pt x="14984" y="15743"/>
                  </a:cubicBezTo>
                  <a:cubicBezTo>
                    <a:pt x="15942" y="16701"/>
                    <a:pt x="17175" y="16519"/>
                    <a:pt x="18316" y="16610"/>
                  </a:cubicBezTo>
                  <a:cubicBezTo>
                    <a:pt x="19937" y="16610"/>
                    <a:pt x="19937" y="19463"/>
                    <a:pt x="20781" y="20308"/>
                  </a:cubicBezTo>
                  <a:cubicBezTo>
                    <a:pt x="20916" y="20443"/>
                    <a:pt x="21063" y="20499"/>
                    <a:pt x="21202" y="20499"/>
                  </a:cubicBezTo>
                  <a:cubicBezTo>
                    <a:pt x="21649" y="20499"/>
                    <a:pt x="22014" y="19920"/>
                    <a:pt x="21649" y="19554"/>
                  </a:cubicBezTo>
                  <a:cubicBezTo>
                    <a:pt x="20781" y="18596"/>
                    <a:pt x="21078" y="17089"/>
                    <a:pt x="20211" y="16131"/>
                  </a:cubicBezTo>
                  <a:cubicBezTo>
                    <a:pt x="19366" y="15263"/>
                    <a:pt x="18133" y="15469"/>
                    <a:pt x="16878" y="15377"/>
                  </a:cubicBezTo>
                  <a:cubicBezTo>
                    <a:pt x="15166" y="15377"/>
                    <a:pt x="15645" y="12707"/>
                    <a:pt x="14801" y="11840"/>
                  </a:cubicBezTo>
                  <a:cubicBezTo>
                    <a:pt x="13934" y="10812"/>
                    <a:pt x="12518" y="10995"/>
                    <a:pt x="11172" y="10812"/>
                  </a:cubicBezTo>
                  <a:cubicBezTo>
                    <a:pt x="10030" y="10607"/>
                    <a:pt x="10236" y="7845"/>
                    <a:pt x="9574" y="7001"/>
                  </a:cubicBezTo>
                  <a:cubicBezTo>
                    <a:pt x="8889" y="6133"/>
                    <a:pt x="7474" y="6133"/>
                    <a:pt x="6515" y="6042"/>
                  </a:cubicBezTo>
                  <a:cubicBezTo>
                    <a:pt x="4621" y="5677"/>
                    <a:pt x="5945" y="2824"/>
                    <a:pt x="4803" y="1865"/>
                  </a:cubicBezTo>
                  <a:cubicBezTo>
                    <a:pt x="3868" y="906"/>
                    <a:pt x="2247" y="1112"/>
                    <a:pt x="1288" y="153"/>
                  </a:cubicBezTo>
                  <a:cubicBezTo>
                    <a:pt x="1161" y="46"/>
                    <a:pt x="1020" y="1"/>
                    <a:pt x="8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33"/>
            <p:cNvSpPr/>
            <p:nvPr/>
          </p:nvSpPr>
          <p:spPr>
            <a:xfrm>
              <a:off x="1902898" y="4296575"/>
              <a:ext cx="390366" cy="363504"/>
            </a:xfrm>
            <a:custGeom>
              <a:avLst/>
              <a:gdLst/>
              <a:ahLst/>
              <a:cxnLst/>
              <a:rect l="l" t="t" r="r" b="b"/>
              <a:pathLst>
                <a:path w="21799" h="20299" extrusionOk="0">
                  <a:moveTo>
                    <a:pt x="824" y="0"/>
                  </a:moveTo>
                  <a:cubicBezTo>
                    <a:pt x="391" y="0"/>
                    <a:pt x="1" y="411"/>
                    <a:pt x="329" y="865"/>
                  </a:cubicBezTo>
                  <a:cubicBezTo>
                    <a:pt x="5830" y="8489"/>
                    <a:pt x="13248" y="14469"/>
                    <a:pt x="20667" y="20176"/>
                  </a:cubicBezTo>
                  <a:cubicBezTo>
                    <a:pt x="20790" y="20262"/>
                    <a:pt x="20910" y="20299"/>
                    <a:pt x="21019" y="20299"/>
                  </a:cubicBezTo>
                  <a:cubicBezTo>
                    <a:pt x="21516" y="20299"/>
                    <a:pt x="21799" y="19539"/>
                    <a:pt x="21237" y="19240"/>
                  </a:cubicBezTo>
                  <a:cubicBezTo>
                    <a:pt x="14025" y="13625"/>
                    <a:pt x="6698" y="7713"/>
                    <a:pt x="1379" y="295"/>
                  </a:cubicBezTo>
                  <a:cubicBezTo>
                    <a:pt x="1229" y="87"/>
                    <a:pt x="1022" y="0"/>
                    <a:pt x="82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33"/>
            <p:cNvSpPr/>
            <p:nvPr/>
          </p:nvSpPr>
          <p:spPr>
            <a:xfrm>
              <a:off x="1657350" y="4496625"/>
              <a:ext cx="428748" cy="413835"/>
            </a:xfrm>
            <a:custGeom>
              <a:avLst/>
              <a:gdLst/>
              <a:ahLst/>
              <a:cxnLst/>
              <a:rect l="l" t="t" r="r" b="b"/>
              <a:pathLst>
                <a:path w="21822" h="20291" extrusionOk="0">
                  <a:moveTo>
                    <a:pt x="823" y="0"/>
                  </a:moveTo>
                  <a:cubicBezTo>
                    <a:pt x="391" y="0"/>
                    <a:pt x="0" y="411"/>
                    <a:pt x="329" y="865"/>
                  </a:cubicBezTo>
                  <a:cubicBezTo>
                    <a:pt x="5853" y="8466"/>
                    <a:pt x="13271" y="14469"/>
                    <a:pt x="20689" y="20175"/>
                  </a:cubicBezTo>
                  <a:cubicBezTo>
                    <a:pt x="20806" y="20256"/>
                    <a:pt x="20919" y="20290"/>
                    <a:pt x="21025" y="20290"/>
                  </a:cubicBezTo>
                  <a:cubicBezTo>
                    <a:pt x="21517" y="20290"/>
                    <a:pt x="21821" y="19536"/>
                    <a:pt x="21351" y="19217"/>
                  </a:cubicBezTo>
                  <a:cubicBezTo>
                    <a:pt x="14024" y="13602"/>
                    <a:pt x="6811" y="7713"/>
                    <a:pt x="1379" y="295"/>
                  </a:cubicBezTo>
                  <a:cubicBezTo>
                    <a:pt x="1228" y="87"/>
                    <a:pt x="1021" y="0"/>
                    <a:pt x="8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33"/>
            <p:cNvSpPr/>
            <p:nvPr/>
          </p:nvSpPr>
          <p:spPr>
            <a:xfrm>
              <a:off x="1952935" y="4289849"/>
              <a:ext cx="340325" cy="318825"/>
            </a:xfrm>
            <a:custGeom>
              <a:avLst/>
              <a:gdLst/>
              <a:ahLst/>
              <a:cxnLst/>
              <a:rect l="l" t="t" r="r" b="b"/>
              <a:pathLst>
                <a:path w="21257" h="19911" extrusionOk="0">
                  <a:moveTo>
                    <a:pt x="558" y="0"/>
                  </a:moveTo>
                  <a:cubicBezTo>
                    <a:pt x="280" y="0"/>
                    <a:pt x="1" y="269"/>
                    <a:pt x="210" y="527"/>
                  </a:cubicBezTo>
                  <a:cubicBezTo>
                    <a:pt x="5734" y="8242"/>
                    <a:pt x="13038" y="14131"/>
                    <a:pt x="20570" y="19837"/>
                  </a:cubicBezTo>
                  <a:cubicBezTo>
                    <a:pt x="20633" y="19888"/>
                    <a:pt x="20697" y="19910"/>
                    <a:pt x="20757" y="19910"/>
                  </a:cubicBezTo>
                  <a:cubicBezTo>
                    <a:pt x="21046" y="19910"/>
                    <a:pt x="21256" y="19402"/>
                    <a:pt x="20935" y="19175"/>
                  </a:cubicBezTo>
                  <a:cubicBezTo>
                    <a:pt x="13608" y="13560"/>
                    <a:pt x="6396" y="7671"/>
                    <a:pt x="872" y="162"/>
                  </a:cubicBezTo>
                  <a:cubicBezTo>
                    <a:pt x="791" y="47"/>
                    <a:pt x="675" y="0"/>
                    <a:pt x="55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33"/>
            <p:cNvSpPr/>
            <p:nvPr/>
          </p:nvSpPr>
          <p:spPr>
            <a:xfrm>
              <a:off x="1659225" y="4562325"/>
              <a:ext cx="382236" cy="363512"/>
            </a:xfrm>
            <a:custGeom>
              <a:avLst/>
              <a:gdLst/>
              <a:ahLst/>
              <a:cxnLst/>
              <a:rect l="l" t="t" r="r" b="b"/>
              <a:pathLst>
                <a:path w="21256" h="19913" extrusionOk="0">
                  <a:moveTo>
                    <a:pt x="549" y="1"/>
                  </a:moveTo>
                  <a:cubicBezTo>
                    <a:pt x="269" y="1"/>
                    <a:pt x="1" y="269"/>
                    <a:pt x="210" y="527"/>
                  </a:cubicBezTo>
                  <a:cubicBezTo>
                    <a:pt x="5711" y="8242"/>
                    <a:pt x="13038" y="14131"/>
                    <a:pt x="20548" y="19837"/>
                  </a:cubicBezTo>
                  <a:cubicBezTo>
                    <a:pt x="20616" y="19890"/>
                    <a:pt x="20684" y="19912"/>
                    <a:pt x="20748" y="19912"/>
                  </a:cubicBezTo>
                  <a:cubicBezTo>
                    <a:pt x="21048" y="19912"/>
                    <a:pt x="21255" y="19420"/>
                    <a:pt x="20936" y="19175"/>
                  </a:cubicBezTo>
                  <a:cubicBezTo>
                    <a:pt x="13609" y="13560"/>
                    <a:pt x="6282" y="7671"/>
                    <a:pt x="872" y="162"/>
                  </a:cubicBezTo>
                  <a:cubicBezTo>
                    <a:pt x="785" y="48"/>
                    <a:pt x="666" y="1"/>
                    <a:pt x="54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33"/>
            <p:cNvSpPr/>
            <p:nvPr/>
          </p:nvSpPr>
          <p:spPr>
            <a:xfrm>
              <a:off x="2033725" y="4727325"/>
              <a:ext cx="50225" cy="39975"/>
            </a:xfrm>
            <a:custGeom>
              <a:avLst/>
              <a:gdLst/>
              <a:ahLst/>
              <a:cxnLst/>
              <a:rect l="l" t="t" r="r" b="b"/>
              <a:pathLst>
                <a:path w="2009" h="1599" extrusionOk="0">
                  <a:moveTo>
                    <a:pt x="1050" y="1"/>
                  </a:moveTo>
                  <a:cubicBezTo>
                    <a:pt x="0" y="1"/>
                    <a:pt x="0" y="1599"/>
                    <a:pt x="1050" y="1599"/>
                  </a:cubicBezTo>
                  <a:cubicBezTo>
                    <a:pt x="2009" y="1599"/>
                    <a:pt x="2009" y="1"/>
                    <a:pt x="105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33"/>
            <p:cNvSpPr/>
            <p:nvPr/>
          </p:nvSpPr>
          <p:spPr>
            <a:xfrm>
              <a:off x="1912675" y="4627300"/>
              <a:ext cx="50225" cy="40550"/>
            </a:xfrm>
            <a:custGeom>
              <a:avLst/>
              <a:gdLst/>
              <a:ahLst/>
              <a:cxnLst/>
              <a:rect l="l" t="t" r="r" b="b"/>
              <a:pathLst>
                <a:path w="2009" h="1622" extrusionOk="0">
                  <a:moveTo>
                    <a:pt x="1050" y="0"/>
                  </a:moveTo>
                  <a:cubicBezTo>
                    <a:pt x="0" y="0"/>
                    <a:pt x="0" y="1621"/>
                    <a:pt x="1050" y="1621"/>
                  </a:cubicBezTo>
                  <a:cubicBezTo>
                    <a:pt x="2009" y="1621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33"/>
            <p:cNvSpPr/>
            <p:nvPr/>
          </p:nvSpPr>
          <p:spPr>
            <a:xfrm>
              <a:off x="1798550" y="4520213"/>
              <a:ext cx="52525" cy="38250"/>
            </a:xfrm>
            <a:custGeom>
              <a:avLst/>
              <a:gdLst/>
              <a:ahLst/>
              <a:cxnLst/>
              <a:rect l="l" t="t" r="r" b="b"/>
              <a:pathLst>
                <a:path w="2101" h="1530" extrusionOk="0">
                  <a:moveTo>
                    <a:pt x="1051" y="0"/>
                  </a:moveTo>
                  <a:cubicBezTo>
                    <a:pt x="1" y="0"/>
                    <a:pt x="1" y="1529"/>
                    <a:pt x="1051" y="1529"/>
                  </a:cubicBezTo>
                  <a:cubicBezTo>
                    <a:pt x="2101" y="1529"/>
                    <a:pt x="2101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33"/>
            <p:cNvSpPr/>
            <p:nvPr/>
          </p:nvSpPr>
          <p:spPr>
            <a:xfrm>
              <a:off x="2150175" y="4689156"/>
              <a:ext cx="50250" cy="40550"/>
            </a:xfrm>
            <a:custGeom>
              <a:avLst/>
              <a:gdLst/>
              <a:ahLst/>
              <a:cxnLst/>
              <a:rect l="l" t="t" r="r" b="b"/>
              <a:pathLst>
                <a:path w="2010" h="1622" extrusionOk="0">
                  <a:moveTo>
                    <a:pt x="1051" y="1"/>
                  </a:moveTo>
                  <a:cubicBezTo>
                    <a:pt x="1" y="1"/>
                    <a:pt x="1" y="1621"/>
                    <a:pt x="1051" y="1621"/>
                  </a:cubicBezTo>
                  <a:cubicBezTo>
                    <a:pt x="2009" y="1621"/>
                    <a:pt x="2009" y="1"/>
                    <a:pt x="105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33"/>
            <p:cNvSpPr/>
            <p:nvPr/>
          </p:nvSpPr>
          <p:spPr>
            <a:xfrm>
              <a:off x="2033994" y="4596356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51" y="0"/>
                  </a:moveTo>
                  <a:cubicBezTo>
                    <a:pt x="1" y="0"/>
                    <a:pt x="1" y="1529"/>
                    <a:pt x="1051" y="1529"/>
                  </a:cubicBezTo>
                  <a:cubicBezTo>
                    <a:pt x="1987" y="1529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33"/>
            <p:cNvSpPr/>
            <p:nvPr/>
          </p:nvSpPr>
          <p:spPr>
            <a:xfrm>
              <a:off x="1920075" y="4496625"/>
              <a:ext cx="49675" cy="40550"/>
            </a:xfrm>
            <a:custGeom>
              <a:avLst/>
              <a:gdLst/>
              <a:ahLst/>
              <a:cxnLst/>
              <a:rect l="l" t="t" r="r" b="b"/>
              <a:pathLst>
                <a:path w="1987" h="1622" extrusionOk="0">
                  <a:moveTo>
                    <a:pt x="1028" y="1"/>
                  </a:moveTo>
                  <a:cubicBezTo>
                    <a:pt x="1" y="1"/>
                    <a:pt x="1" y="1621"/>
                    <a:pt x="1028" y="1621"/>
                  </a:cubicBezTo>
                  <a:cubicBezTo>
                    <a:pt x="1987" y="1621"/>
                    <a:pt x="1987" y="1"/>
                    <a:pt x="1028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33"/>
            <p:cNvSpPr/>
            <p:nvPr/>
          </p:nvSpPr>
          <p:spPr>
            <a:xfrm>
              <a:off x="1827313" y="4385025"/>
              <a:ext cx="50225" cy="40550"/>
            </a:xfrm>
            <a:custGeom>
              <a:avLst/>
              <a:gdLst/>
              <a:ahLst/>
              <a:cxnLst/>
              <a:rect l="l" t="t" r="r" b="b"/>
              <a:pathLst>
                <a:path w="2009" h="1622" extrusionOk="0">
                  <a:moveTo>
                    <a:pt x="1050" y="0"/>
                  </a:moveTo>
                  <a:cubicBezTo>
                    <a:pt x="0" y="0"/>
                    <a:pt x="0" y="1621"/>
                    <a:pt x="1050" y="1621"/>
                  </a:cubicBezTo>
                  <a:cubicBezTo>
                    <a:pt x="2009" y="1621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78" name="Google Shape;2378;p33"/>
          <p:cNvSpPr/>
          <p:nvPr/>
        </p:nvSpPr>
        <p:spPr>
          <a:xfrm flipH="1">
            <a:off x="-46075" y="233325"/>
            <a:ext cx="240250" cy="261375"/>
          </a:xfrm>
          <a:custGeom>
            <a:avLst/>
            <a:gdLst/>
            <a:ahLst/>
            <a:cxnLst/>
            <a:rect l="l" t="t" r="r" b="b"/>
            <a:pathLst>
              <a:path w="9610" h="10455" extrusionOk="0">
                <a:moveTo>
                  <a:pt x="4862" y="0"/>
                </a:moveTo>
                <a:lnTo>
                  <a:pt x="3384" y="4054"/>
                </a:lnTo>
                <a:lnTo>
                  <a:pt x="3384" y="4054"/>
                </a:lnTo>
                <a:lnTo>
                  <a:pt x="0" y="4086"/>
                </a:lnTo>
                <a:lnTo>
                  <a:pt x="2628" y="6127"/>
                </a:lnTo>
                <a:lnTo>
                  <a:pt x="1050" y="10454"/>
                </a:lnTo>
                <a:lnTo>
                  <a:pt x="4676" y="7718"/>
                </a:lnTo>
                <a:lnTo>
                  <a:pt x="8080" y="10363"/>
                </a:lnTo>
                <a:lnTo>
                  <a:pt x="6768" y="6139"/>
                </a:lnTo>
                <a:lnTo>
                  <a:pt x="9609" y="3995"/>
                </a:lnTo>
                <a:lnTo>
                  <a:pt x="6113" y="4028"/>
                </a:lnTo>
                <a:lnTo>
                  <a:pt x="6113" y="4028"/>
                </a:lnTo>
                <a:lnTo>
                  <a:pt x="48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9" name="Google Shape;2379;p33"/>
          <p:cNvSpPr/>
          <p:nvPr/>
        </p:nvSpPr>
        <p:spPr>
          <a:xfrm flipH="1">
            <a:off x="217550" y="1469300"/>
            <a:ext cx="171225" cy="187775"/>
          </a:xfrm>
          <a:custGeom>
            <a:avLst/>
            <a:gdLst/>
            <a:ahLst/>
            <a:cxnLst/>
            <a:rect l="l" t="t" r="r" b="b"/>
            <a:pathLst>
              <a:path w="6849" h="7511" extrusionOk="0">
                <a:moveTo>
                  <a:pt x="3516" y="1"/>
                </a:moveTo>
                <a:lnTo>
                  <a:pt x="2433" y="2945"/>
                </a:lnTo>
                <a:lnTo>
                  <a:pt x="1" y="2945"/>
                </a:lnTo>
                <a:lnTo>
                  <a:pt x="1887" y="4430"/>
                </a:lnTo>
                <a:lnTo>
                  <a:pt x="754" y="7510"/>
                </a:lnTo>
                <a:lnTo>
                  <a:pt x="3339" y="5574"/>
                </a:lnTo>
                <a:lnTo>
                  <a:pt x="5798" y="7510"/>
                </a:lnTo>
                <a:lnTo>
                  <a:pt x="4863" y="4432"/>
                </a:lnTo>
                <a:lnTo>
                  <a:pt x="6848" y="2945"/>
                </a:lnTo>
                <a:lnTo>
                  <a:pt x="4411" y="2945"/>
                </a:lnTo>
                <a:lnTo>
                  <a:pt x="351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0" name="Google Shape;2380;p33"/>
          <p:cNvSpPr/>
          <p:nvPr/>
        </p:nvSpPr>
        <p:spPr>
          <a:xfrm flipH="1">
            <a:off x="1475800" y="1075000"/>
            <a:ext cx="123275" cy="94750"/>
          </a:xfrm>
          <a:custGeom>
            <a:avLst/>
            <a:gdLst/>
            <a:ahLst/>
            <a:cxnLst/>
            <a:rect l="l" t="t" r="r" b="b"/>
            <a:pathLst>
              <a:path w="4931" h="3790" extrusionOk="0">
                <a:moveTo>
                  <a:pt x="2465" y="0"/>
                </a:moveTo>
                <a:cubicBezTo>
                  <a:pt x="0" y="0"/>
                  <a:pt x="0" y="3789"/>
                  <a:pt x="2465" y="3789"/>
                </a:cubicBezTo>
                <a:cubicBezTo>
                  <a:pt x="4930" y="3789"/>
                  <a:pt x="4930" y="0"/>
                  <a:pt x="246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1" name="Google Shape;2381;p33"/>
          <p:cNvSpPr/>
          <p:nvPr/>
        </p:nvSpPr>
        <p:spPr>
          <a:xfrm flipH="1">
            <a:off x="669500" y="2163750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6" y="1895"/>
                  <a:pt x="2466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2" name="Google Shape;2382;p33"/>
          <p:cNvSpPr/>
          <p:nvPr/>
        </p:nvSpPr>
        <p:spPr>
          <a:xfrm flipH="1">
            <a:off x="897750" y="176250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5" y="1895"/>
                  <a:pt x="2465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83" name="Google Shape;2383;p33"/>
          <p:cNvGrpSpPr/>
          <p:nvPr/>
        </p:nvGrpSpPr>
        <p:grpSpPr>
          <a:xfrm flipH="1">
            <a:off x="1383000" y="78600"/>
            <a:ext cx="708750" cy="698750"/>
            <a:chOff x="6836325" y="30975"/>
            <a:chExt cx="708750" cy="698750"/>
          </a:xfrm>
        </p:grpSpPr>
        <p:sp>
          <p:nvSpPr>
            <p:cNvPr id="2384" name="Google Shape;2384;p33"/>
            <p:cNvSpPr/>
            <p:nvPr/>
          </p:nvSpPr>
          <p:spPr>
            <a:xfrm>
              <a:off x="7171275" y="30975"/>
              <a:ext cx="45675" cy="698750"/>
            </a:xfrm>
            <a:custGeom>
              <a:avLst/>
              <a:gdLst/>
              <a:ahLst/>
              <a:cxnLst/>
              <a:rect l="l" t="t" r="r" b="b"/>
              <a:pathLst>
                <a:path w="1827" h="27950" extrusionOk="0">
                  <a:moveTo>
                    <a:pt x="571" y="0"/>
                  </a:moveTo>
                  <a:cubicBezTo>
                    <a:pt x="286" y="0"/>
                    <a:pt x="1" y="189"/>
                    <a:pt x="1" y="565"/>
                  </a:cubicBezTo>
                  <a:cubicBezTo>
                    <a:pt x="571" y="9513"/>
                    <a:pt x="206" y="18437"/>
                    <a:pt x="206" y="27385"/>
                  </a:cubicBezTo>
                  <a:cubicBezTo>
                    <a:pt x="206" y="27762"/>
                    <a:pt x="514" y="27950"/>
                    <a:pt x="822" y="27950"/>
                  </a:cubicBezTo>
                  <a:cubicBezTo>
                    <a:pt x="1131" y="27950"/>
                    <a:pt x="1439" y="27762"/>
                    <a:pt x="1439" y="27385"/>
                  </a:cubicBezTo>
                  <a:cubicBezTo>
                    <a:pt x="1439" y="18437"/>
                    <a:pt x="1827" y="9513"/>
                    <a:pt x="1142" y="565"/>
                  </a:cubicBezTo>
                  <a:cubicBezTo>
                    <a:pt x="1142" y="189"/>
                    <a:pt x="857" y="0"/>
                    <a:pt x="571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33"/>
            <p:cNvSpPr/>
            <p:nvPr/>
          </p:nvSpPr>
          <p:spPr>
            <a:xfrm>
              <a:off x="6836325" y="360625"/>
              <a:ext cx="708750" cy="38850"/>
            </a:xfrm>
            <a:custGeom>
              <a:avLst/>
              <a:gdLst/>
              <a:ahLst/>
              <a:cxnLst/>
              <a:rect l="l" t="t" r="r" b="b"/>
              <a:pathLst>
                <a:path w="28350" h="1554" extrusionOk="0">
                  <a:moveTo>
                    <a:pt x="12525" y="1"/>
                  </a:moveTo>
                  <a:cubicBezTo>
                    <a:pt x="8602" y="1"/>
                    <a:pt x="4678" y="71"/>
                    <a:pt x="754" y="321"/>
                  </a:cubicBezTo>
                  <a:cubicBezTo>
                    <a:pt x="0" y="413"/>
                    <a:pt x="0" y="1554"/>
                    <a:pt x="754" y="1554"/>
                  </a:cubicBezTo>
                  <a:cubicBezTo>
                    <a:pt x="5319" y="1263"/>
                    <a:pt x="9884" y="1191"/>
                    <a:pt x="14446" y="1191"/>
                  </a:cubicBezTo>
                  <a:cubicBezTo>
                    <a:pt x="18825" y="1191"/>
                    <a:pt x="23202" y="1257"/>
                    <a:pt x="27573" y="1257"/>
                  </a:cubicBezTo>
                  <a:cubicBezTo>
                    <a:pt x="28349" y="1257"/>
                    <a:pt x="28349" y="116"/>
                    <a:pt x="27573" y="116"/>
                  </a:cubicBezTo>
                  <a:cubicBezTo>
                    <a:pt x="22563" y="116"/>
                    <a:pt x="17545" y="1"/>
                    <a:pt x="1252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33"/>
            <p:cNvSpPr/>
            <p:nvPr/>
          </p:nvSpPr>
          <p:spPr>
            <a:xfrm>
              <a:off x="6929050" y="131750"/>
              <a:ext cx="520375" cy="499725"/>
            </a:xfrm>
            <a:custGeom>
              <a:avLst/>
              <a:gdLst/>
              <a:ahLst/>
              <a:cxnLst/>
              <a:rect l="l" t="t" r="r" b="b"/>
              <a:pathLst>
                <a:path w="20815" h="19989" extrusionOk="0">
                  <a:moveTo>
                    <a:pt x="862" y="0"/>
                  </a:moveTo>
                  <a:cubicBezTo>
                    <a:pt x="398" y="0"/>
                    <a:pt x="1" y="560"/>
                    <a:pt x="377" y="1008"/>
                  </a:cubicBezTo>
                  <a:cubicBezTo>
                    <a:pt x="7133" y="6897"/>
                    <a:pt x="13228" y="13471"/>
                    <a:pt x="19596" y="19839"/>
                  </a:cubicBezTo>
                  <a:cubicBezTo>
                    <a:pt x="19701" y="19944"/>
                    <a:pt x="19823" y="19989"/>
                    <a:pt x="19945" y="19989"/>
                  </a:cubicBezTo>
                  <a:cubicBezTo>
                    <a:pt x="20381" y="19989"/>
                    <a:pt x="20815" y="19417"/>
                    <a:pt x="20440" y="18972"/>
                  </a:cubicBezTo>
                  <a:cubicBezTo>
                    <a:pt x="14072" y="12603"/>
                    <a:pt x="7978" y="6052"/>
                    <a:pt x="1244" y="141"/>
                  </a:cubicBezTo>
                  <a:cubicBezTo>
                    <a:pt x="1121" y="42"/>
                    <a:pt x="989" y="0"/>
                    <a:pt x="862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33"/>
            <p:cNvSpPr/>
            <p:nvPr/>
          </p:nvSpPr>
          <p:spPr>
            <a:xfrm>
              <a:off x="6936900" y="126950"/>
              <a:ext cx="510250" cy="508150"/>
            </a:xfrm>
            <a:custGeom>
              <a:avLst/>
              <a:gdLst/>
              <a:ahLst/>
              <a:cxnLst/>
              <a:rect l="l" t="t" r="r" b="b"/>
              <a:pathLst>
                <a:path w="20410" h="20326" extrusionOk="0">
                  <a:moveTo>
                    <a:pt x="19576" y="0"/>
                  </a:moveTo>
                  <a:cubicBezTo>
                    <a:pt x="19449" y="0"/>
                    <a:pt x="19315" y="45"/>
                    <a:pt x="19191" y="150"/>
                  </a:cubicBezTo>
                  <a:cubicBezTo>
                    <a:pt x="12800" y="6518"/>
                    <a:pt x="6249" y="12613"/>
                    <a:pt x="360" y="19369"/>
                  </a:cubicBezTo>
                  <a:cubicBezTo>
                    <a:pt x="1" y="19796"/>
                    <a:pt x="333" y="20326"/>
                    <a:pt x="723" y="20326"/>
                  </a:cubicBezTo>
                  <a:cubicBezTo>
                    <a:pt x="855" y="20326"/>
                    <a:pt x="992" y="20266"/>
                    <a:pt x="1113" y="20122"/>
                  </a:cubicBezTo>
                  <a:cubicBezTo>
                    <a:pt x="7093" y="13366"/>
                    <a:pt x="13667" y="7294"/>
                    <a:pt x="20035" y="1017"/>
                  </a:cubicBezTo>
                  <a:cubicBezTo>
                    <a:pt x="20410" y="572"/>
                    <a:pt x="20032" y="0"/>
                    <a:pt x="1957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33"/>
            <p:cNvSpPr/>
            <p:nvPr/>
          </p:nvSpPr>
          <p:spPr>
            <a:xfrm>
              <a:off x="7091050" y="69225"/>
              <a:ext cx="119975" cy="100950"/>
            </a:xfrm>
            <a:custGeom>
              <a:avLst/>
              <a:gdLst/>
              <a:ahLst/>
              <a:cxnLst/>
              <a:rect l="l" t="t" r="r" b="b"/>
              <a:pathLst>
                <a:path w="4799" h="4038" extrusionOk="0">
                  <a:moveTo>
                    <a:pt x="842" y="1"/>
                  </a:moveTo>
                  <a:cubicBezTo>
                    <a:pt x="326" y="1"/>
                    <a:pt x="0" y="806"/>
                    <a:pt x="562" y="1135"/>
                  </a:cubicBezTo>
                  <a:cubicBezTo>
                    <a:pt x="1795" y="1797"/>
                    <a:pt x="2639" y="2938"/>
                    <a:pt x="3598" y="3897"/>
                  </a:cubicBezTo>
                  <a:cubicBezTo>
                    <a:pt x="3701" y="3995"/>
                    <a:pt x="3821" y="4038"/>
                    <a:pt x="3940" y="4038"/>
                  </a:cubicBezTo>
                  <a:cubicBezTo>
                    <a:pt x="4375" y="4038"/>
                    <a:pt x="4799" y="3477"/>
                    <a:pt x="4351" y="3030"/>
                  </a:cubicBezTo>
                  <a:cubicBezTo>
                    <a:pt x="3415" y="1980"/>
                    <a:pt x="2456" y="747"/>
                    <a:pt x="1133" y="85"/>
                  </a:cubicBezTo>
                  <a:cubicBezTo>
                    <a:pt x="1032" y="26"/>
                    <a:pt x="934" y="1"/>
                    <a:pt x="84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33"/>
            <p:cNvSpPr/>
            <p:nvPr/>
          </p:nvSpPr>
          <p:spPr>
            <a:xfrm>
              <a:off x="7169300" y="69225"/>
              <a:ext cx="121050" cy="100950"/>
            </a:xfrm>
            <a:custGeom>
              <a:avLst/>
              <a:gdLst/>
              <a:ahLst/>
              <a:cxnLst/>
              <a:rect l="l" t="t" r="r" b="b"/>
              <a:pathLst>
                <a:path w="4842" h="4038" extrusionOk="0">
                  <a:moveTo>
                    <a:pt x="4000" y="1"/>
                  </a:moveTo>
                  <a:cubicBezTo>
                    <a:pt x="3908" y="1"/>
                    <a:pt x="3809" y="26"/>
                    <a:pt x="3709" y="85"/>
                  </a:cubicBezTo>
                  <a:cubicBezTo>
                    <a:pt x="2362" y="747"/>
                    <a:pt x="1426" y="1980"/>
                    <a:pt x="376" y="3030"/>
                  </a:cubicBezTo>
                  <a:cubicBezTo>
                    <a:pt x="0" y="3477"/>
                    <a:pt x="383" y="4038"/>
                    <a:pt x="841" y="4038"/>
                  </a:cubicBezTo>
                  <a:cubicBezTo>
                    <a:pt x="967" y="4038"/>
                    <a:pt x="1098" y="3995"/>
                    <a:pt x="1221" y="3897"/>
                  </a:cubicBezTo>
                  <a:cubicBezTo>
                    <a:pt x="2180" y="2938"/>
                    <a:pt x="3047" y="1797"/>
                    <a:pt x="4280" y="1135"/>
                  </a:cubicBezTo>
                  <a:cubicBezTo>
                    <a:pt x="4841" y="806"/>
                    <a:pt x="4516" y="1"/>
                    <a:pt x="4000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33"/>
            <p:cNvSpPr/>
            <p:nvPr/>
          </p:nvSpPr>
          <p:spPr>
            <a:xfrm>
              <a:off x="7090700" y="589875"/>
              <a:ext cx="120050" cy="100900"/>
            </a:xfrm>
            <a:custGeom>
              <a:avLst/>
              <a:gdLst/>
              <a:ahLst/>
              <a:cxnLst/>
              <a:rect l="l" t="t" r="r" b="b"/>
              <a:pathLst>
                <a:path w="4802" h="4036" extrusionOk="0">
                  <a:moveTo>
                    <a:pt x="3986" y="0"/>
                  </a:moveTo>
                  <a:cubicBezTo>
                    <a:pt x="3857" y="0"/>
                    <a:pt x="3724" y="56"/>
                    <a:pt x="3612" y="190"/>
                  </a:cubicBezTo>
                  <a:cubicBezTo>
                    <a:pt x="2653" y="1126"/>
                    <a:pt x="1809" y="2267"/>
                    <a:pt x="576" y="2929"/>
                  </a:cubicBezTo>
                  <a:cubicBezTo>
                    <a:pt x="0" y="3266"/>
                    <a:pt x="357" y="4035"/>
                    <a:pt x="895" y="4035"/>
                  </a:cubicBezTo>
                  <a:cubicBezTo>
                    <a:pt x="975" y="4035"/>
                    <a:pt x="1060" y="4018"/>
                    <a:pt x="1147" y="3979"/>
                  </a:cubicBezTo>
                  <a:cubicBezTo>
                    <a:pt x="2470" y="3226"/>
                    <a:pt x="3429" y="2085"/>
                    <a:pt x="4365" y="1035"/>
                  </a:cubicBezTo>
                  <a:cubicBezTo>
                    <a:pt x="4802" y="598"/>
                    <a:pt x="4409" y="0"/>
                    <a:pt x="398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33"/>
            <p:cNvSpPr/>
            <p:nvPr/>
          </p:nvSpPr>
          <p:spPr>
            <a:xfrm>
              <a:off x="7169525" y="589875"/>
              <a:ext cx="121175" cy="100900"/>
            </a:xfrm>
            <a:custGeom>
              <a:avLst/>
              <a:gdLst/>
              <a:ahLst/>
              <a:cxnLst/>
              <a:rect l="l" t="t" r="r" b="b"/>
              <a:pathLst>
                <a:path w="4847" h="4036" extrusionOk="0">
                  <a:moveTo>
                    <a:pt x="799" y="0"/>
                  </a:moveTo>
                  <a:cubicBezTo>
                    <a:pt x="356" y="0"/>
                    <a:pt x="0" y="598"/>
                    <a:pt x="367" y="1035"/>
                  </a:cubicBezTo>
                  <a:cubicBezTo>
                    <a:pt x="1417" y="2085"/>
                    <a:pt x="2353" y="3226"/>
                    <a:pt x="3700" y="3979"/>
                  </a:cubicBezTo>
                  <a:cubicBezTo>
                    <a:pt x="3786" y="4018"/>
                    <a:pt x="3871" y="4035"/>
                    <a:pt x="3952" y="4035"/>
                  </a:cubicBezTo>
                  <a:cubicBezTo>
                    <a:pt x="4490" y="4035"/>
                    <a:pt x="4846" y="3266"/>
                    <a:pt x="4271" y="2929"/>
                  </a:cubicBezTo>
                  <a:cubicBezTo>
                    <a:pt x="3038" y="2267"/>
                    <a:pt x="2171" y="1126"/>
                    <a:pt x="1212" y="190"/>
                  </a:cubicBezTo>
                  <a:cubicBezTo>
                    <a:pt x="1078" y="56"/>
                    <a:pt x="934" y="0"/>
                    <a:pt x="799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33"/>
            <p:cNvSpPr/>
            <p:nvPr/>
          </p:nvSpPr>
          <p:spPr>
            <a:xfrm>
              <a:off x="6874750" y="364825"/>
              <a:ext cx="111275" cy="108775"/>
            </a:xfrm>
            <a:custGeom>
              <a:avLst/>
              <a:gdLst/>
              <a:ahLst/>
              <a:cxnLst/>
              <a:rect l="l" t="t" r="r" b="b"/>
              <a:pathLst>
                <a:path w="4451" h="4351" extrusionOk="0">
                  <a:moveTo>
                    <a:pt x="3607" y="1"/>
                  </a:moveTo>
                  <a:cubicBezTo>
                    <a:pt x="3476" y="1"/>
                    <a:pt x="3338" y="46"/>
                    <a:pt x="3211" y="153"/>
                  </a:cubicBezTo>
                  <a:cubicBezTo>
                    <a:pt x="2161" y="1203"/>
                    <a:pt x="928" y="2139"/>
                    <a:pt x="266" y="3486"/>
                  </a:cubicBezTo>
                  <a:cubicBezTo>
                    <a:pt x="0" y="3940"/>
                    <a:pt x="411" y="4351"/>
                    <a:pt x="820" y="4351"/>
                  </a:cubicBezTo>
                  <a:cubicBezTo>
                    <a:pt x="1007" y="4351"/>
                    <a:pt x="1195" y="4264"/>
                    <a:pt x="1316" y="4056"/>
                  </a:cubicBezTo>
                  <a:cubicBezTo>
                    <a:pt x="1887" y="2801"/>
                    <a:pt x="3120" y="1956"/>
                    <a:pt x="4078" y="998"/>
                  </a:cubicBezTo>
                  <a:cubicBezTo>
                    <a:pt x="4451" y="554"/>
                    <a:pt x="4065" y="1"/>
                    <a:pt x="360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33"/>
            <p:cNvSpPr/>
            <p:nvPr/>
          </p:nvSpPr>
          <p:spPr>
            <a:xfrm>
              <a:off x="6874800" y="287300"/>
              <a:ext cx="111400" cy="108325"/>
            </a:xfrm>
            <a:custGeom>
              <a:avLst/>
              <a:gdLst/>
              <a:ahLst/>
              <a:cxnLst/>
              <a:rect l="l" t="t" r="r" b="b"/>
              <a:pathLst>
                <a:path w="4456" h="4333" extrusionOk="0">
                  <a:moveTo>
                    <a:pt x="809" y="1"/>
                  </a:moveTo>
                  <a:cubicBezTo>
                    <a:pt x="403" y="1"/>
                    <a:pt x="0" y="414"/>
                    <a:pt x="264" y="880"/>
                  </a:cubicBezTo>
                  <a:cubicBezTo>
                    <a:pt x="926" y="2204"/>
                    <a:pt x="2159" y="3163"/>
                    <a:pt x="3209" y="4190"/>
                  </a:cubicBezTo>
                  <a:cubicBezTo>
                    <a:pt x="3328" y="4290"/>
                    <a:pt x="3456" y="4333"/>
                    <a:pt x="3580" y="4333"/>
                  </a:cubicBezTo>
                  <a:cubicBezTo>
                    <a:pt x="4049" y="4333"/>
                    <a:pt x="4456" y="3725"/>
                    <a:pt x="4076" y="3346"/>
                  </a:cubicBezTo>
                  <a:cubicBezTo>
                    <a:pt x="3118" y="2387"/>
                    <a:pt x="1885" y="1542"/>
                    <a:pt x="1314" y="310"/>
                  </a:cubicBezTo>
                  <a:cubicBezTo>
                    <a:pt x="1191" y="91"/>
                    <a:pt x="1000" y="1"/>
                    <a:pt x="80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33"/>
            <p:cNvSpPr/>
            <p:nvPr/>
          </p:nvSpPr>
          <p:spPr>
            <a:xfrm>
              <a:off x="7393575" y="364825"/>
              <a:ext cx="110925" cy="108775"/>
            </a:xfrm>
            <a:custGeom>
              <a:avLst/>
              <a:gdLst/>
              <a:ahLst/>
              <a:cxnLst/>
              <a:rect l="l" t="t" r="r" b="b"/>
              <a:pathLst>
                <a:path w="4437" h="4351" extrusionOk="0">
                  <a:moveTo>
                    <a:pt x="885" y="1"/>
                  </a:moveTo>
                  <a:cubicBezTo>
                    <a:pt x="412" y="1"/>
                    <a:pt x="1" y="554"/>
                    <a:pt x="444" y="998"/>
                  </a:cubicBezTo>
                  <a:cubicBezTo>
                    <a:pt x="1380" y="1956"/>
                    <a:pt x="2521" y="2801"/>
                    <a:pt x="3206" y="4056"/>
                  </a:cubicBezTo>
                  <a:cubicBezTo>
                    <a:pt x="3321" y="4264"/>
                    <a:pt x="3494" y="4351"/>
                    <a:pt x="3669" y="4351"/>
                  </a:cubicBezTo>
                  <a:cubicBezTo>
                    <a:pt x="4050" y="4351"/>
                    <a:pt x="4437" y="3940"/>
                    <a:pt x="4233" y="3486"/>
                  </a:cubicBezTo>
                  <a:cubicBezTo>
                    <a:pt x="3480" y="2139"/>
                    <a:pt x="2339" y="1203"/>
                    <a:pt x="1289" y="153"/>
                  </a:cubicBezTo>
                  <a:cubicBezTo>
                    <a:pt x="1162" y="46"/>
                    <a:pt x="1021" y="1"/>
                    <a:pt x="8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33"/>
            <p:cNvSpPr/>
            <p:nvPr/>
          </p:nvSpPr>
          <p:spPr>
            <a:xfrm>
              <a:off x="7393375" y="287300"/>
              <a:ext cx="111100" cy="108325"/>
            </a:xfrm>
            <a:custGeom>
              <a:avLst/>
              <a:gdLst/>
              <a:ahLst/>
              <a:cxnLst/>
              <a:rect l="l" t="t" r="r" b="b"/>
              <a:pathLst>
                <a:path w="4444" h="4333" extrusionOk="0">
                  <a:moveTo>
                    <a:pt x="3685" y="1"/>
                  </a:moveTo>
                  <a:cubicBezTo>
                    <a:pt x="3508" y="1"/>
                    <a:pt x="3331" y="91"/>
                    <a:pt x="3214" y="310"/>
                  </a:cubicBezTo>
                  <a:cubicBezTo>
                    <a:pt x="2529" y="1542"/>
                    <a:pt x="1388" y="2387"/>
                    <a:pt x="452" y="3346"/>
                  </a:cubicBezTo>
                  <a:cubicBezTo>
                    <a:pt x="1" y="3725"/>
                    <a:pt x="435" y="4333"/>
                    <a:pt x="919" y="4333"/>
                  </a:cubicBezTo>
                  <a:cubicBezTo>
                    <a:pt x="1046" y="4333"/>
                    <a:pt x="1178" y="4290"/>
                    <a:pt x="1297" y="4190"/>
                  </a:cubicBezTo>
                  <a:cubicBezTo>
                    <a:pt x="2347" y="3163"/>
                    <a:pt x="3488" y="2204"/>
                    <a:pt x="4241" y="880"/>
                  </a:cubicBezTo>
                  <a:cubicBezTo>
                    <a:pt x="4443" y="414"/>
                    <a:pt x="4063" y="1"/>
                    <a:pt x="36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33"/>
            <p:cNvSpPr/>
            <p:nvPr/>
          </p:nvSpPr>
          <p:spPr>
            <a:xfrm>
              <a:off x="6904575" y="205500"/>
              <a:ext cx="145750" cy="35300"/>
            </a:xfrm>
            <a:custGeom>
              <a:avLst/>
              <a:gdLst/>
              <a:ahLst/>
              <a:cxnLst/>
              <a:rect l="l" t="t" r="r" b="b"/>
              <a:pathLst>
                <a:path w="5830" h="1412" extrusionOk="0">
                  <a:moveTo>
                    <a:pt x="2944" y="1"/>
                  </a:moveTo>
                  <a:cubicBezTo>
                    <a:pt x="2182" y="1"/>
                    <a:pt x="1423" y="49"/>
                    <a:pt x="694" y="249"/>
                  </a:cubicBezTo>
                  <a:cubicBezTo>
                    <a:pt x="0" y="502"/>
                    <a:pt x="255" y="1412"/>
                    <a:pt x="817" y="1412"/>
                  </a:cubicBezTo>
                  <a:cubicBezTo>
                    <a:pt x="865" y="1412"/>
                    <a:pt x="916" y="1405"/>
                    <a:pt x="968" y="1391"/>
                  </a:cubicBezTo>
                  <a:cubicBezTo>
                    <a:pt x="1662" y="1191"/>
                    <a:pt x="2374" y="1142"/>
                    <a:pt x="3085" y="1142"/>
                  </a:cubicBezTo>
                  <a:cubicBezTo>
                    <a:pt x="3755" y="1142"/>
                    <a:pt x="4424" y="1185"/>
                    <a:pt x="5077" y="1185"/>
                  </a:cubicBezTo>
                  <a:cubicBezTo>
                    <a:pt x="5830" y="1185"/>
                    <a:pt x="5830" y="44"/>
                    <a:pt x="5077" y="44"/>
                  </a:cubicBezTo>
                  <a:cubicBezTo>
                    <a:pt x="4379" y="44"/>
                    <a:pt x="3661" y="1"/>
                    <a:pt x="2944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33"/>
            <p:cNvSpPr/>
            <p:nvPr/>
          </p:nvSpPr>
          <p:spPr>
            <a:xfrm>
              <a:off x="7012075" y="101125"/>
              <a:ext cx="41025" cy="134300"/>
            </a:xfrm>
            <a:custGeom>
              <a:avLst/>
              <a:gdLst/>
              <a:ahLst/>
              <a:cxnLst/>
              <a:rect l="l" t="t" r="r" b="b"/>
              <a:pathLst>
                <a:path w="1641" h="5372" extrusionOk="0">
                  <a:moveTo>
                    <a:pt x="908" y="0"/>
                  </a:moveTo>
                  <a:cubicBezTo>
                    <a:pt x="679" y="0"/>
                    <a:pt x="460" y="126"/>
                    <a:pt x="388" y="430"/>
                  </a:cubicBezTo>
                  <a:cubicBezTo>
                    <a:pt x="0" y="1845"/>
                    <a:pt x="206" y="3374"/>
                    <a:pt x="206" y="4789"/>
                  </a:cubicBezTo>
                  <a:cubicBezTo>
                    <a:pt x="206" y="5178"/>
                    <a:pt x="491" y="5372"/>
                    <a:pt x="777" y="5372"/>
                  </a:cubicBezTo>
                  <a:cubicBezTo>
                    <a:pt x="1062" y="5372"/>
                    <a:pt x="1347" y="5178"/>
                    <a:pt x="1347" y="4789"/>
                  </a:cubicBezTo>
                  <a:cubicBezTo>
                    <a:pt x="1347" y="3466"/>
                    <a:pt x="1142" y="2050"/>
                    <a:pt x="1530" y="704"/>
                  </a:cubicBezTo>
                  <a:cubicBezTo>
                    <a:pt x="1641" y="301"/>
                    <a:pt x="1263" y="0"/>
                    <a:pt x="908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33"/>
            <p:cNvSpPr/>
            <p:nvPr/>
          </p:nvSpPr>
          <p:spPr>
            <a:xfrm>
              <a:off x="7326600" y="525275"/>
              <a:ext cx="42150" cy="133325"/>
            </a:xfrm>
            <a:custGeom>
              <a:avLst/>
              <a:gdLst/>
              <a:ahLst/>
              <a:cxnLst/>
              <a:rect l="l" t="t" r="r" b="b"/>
              <a:pathLst>
                <a:path w="1686" h="5333" extrusionOk="0">
                  <a:moveTo>
                    <a:pt x="932" y="1"/>
                  </a:moveTo>
                  <a:cubicBezTo>
                    <a:pt x="647" y="1"/>
                    <a:pt x="361" y="195"/>
                    <a:pt x="361" y="583"/>
                  </a:cubicBezTo>
                  <a:cubicBezTo>
                    <a:pt x="361" y="1907"/>
                    <a:pt x="544" y="3345"/>
                    <a:pt x="179" y="4669"/>
                  </a:cubicBezTo>
                  <a:cubicBezTo>
                    <a:pt x="0" y="5067"/>
                    <a:pt x="342" y="5332"/>
                    <a:pt x="682" y="5332"/>
                  </a:cubicBezTo>
                  <a:cubicBezTo>
                    <a:pt x="908" y="5332"/>
                    <a:pt x="1133" y="5215"/>
                    <a:pt x="1206" y="4942"/>
                  </a:cubicBezTo>
                  <a:cubicBezTo>
                    <a:pt x="1685" y="3527"/>
                    <a:pt x="1503" y="1998"/>
                    <a:pt x="1503" y="583"/>
                  </a:cubicBezTo>
                  <a:cubicBezTo>
                    <a:pt x="1503" y="195"/>
                    <a:pt x="1217" y="1"/>
                    <a:pt x="93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33"/>
            <p:cNvSpPr/>
            <p:nvPr/>
          </p:nvSpPr>
          <p:spPr>
            <a:xfrm>
              <a:off x="7331050" y="519375"/>
              <a:ext cx="143225" cy="35825"/>
            </a:xfrm>
            <a:custGeom>
              <a:avLst/>
              <a:gdLst/>
              <a:ahLst/>
              <a:cxnLst/>
              <a:rect l="l" t="t" r="r" b="b"/>
              <a:pathLst>
                <a:path w="5729" h="1433" extrusionOk="0">
                  <a:moveTo>
                    <a:pt x="5037" y="1"/>
                  </a:moveTo>
                  <a:cubicBezTo>
                    <a:pt x="4976" y="1"/>
                    <a:pt x="4910" y="14"/>
                    <a:pt x="4840" y="43"/>
                  </a:cubicBezTo>
                  <a:cubicBezTo>
                    <a:pt x="4158" y="243"/>
                    <a:pt x="3446" y="291"/>
                    <a:pt x="2722" y="291"/>
                  </a:cubicBezTo>
                  <a:cubicBezTo>
                    <a:pt x="2040" y="291"/>
                    <a:pt x="1349" y="248"/>
                    <a:pt x="663" y="248"/>
                  </a:cubicBezTo>
                  <a:cubicBezTo>
                    <a:pt x="1" y="248"/>
                    <a:pt x="1" y="1389"/>
                    <a:pt x="663" y="1389"/>
                  </a:cubicBezTo>
                  <a:cubicBezTo>
                    <a:pt x="1393" y="1389"/>
                    <a:pt x="2129" y="1432"/>
                    <a:pt x="2857" y="1432"/>
                  </a:cubicBezTo>
                  <a:cubicBezTo>
                    <a:pt x="3631" y="1432"/>
                    <a:pt x="4396" y="1384"/>
                    <a:pt x="5137" y="1184"/>
                  </a:cubicBezTo>
                  <a:cubicBezTo>
                    <a:pt x="5728" y="939"/>
                    <a:pt x="5554" y="1"/>
                    <a:pt x="503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33"/>
            <p:cNvSpPr/>
            <p:nvPr/>
          </p:nvSpPr>
          <p:spPr>
            <a:xfrm>
              <a:off x="7012075" y="525275"/>
              <a:ext cx="41000" cy="133325"/>
            </a:xfrm>
            <a:custGeom>
              <a:avLst/>
              <a:gdLst/>
              <a:ahLst/>
              <a:cxnLst/>
              <a:rect l="l" t="t" r="r" b="b"/>
              <a:pathLst>
                <a:path w="1640" h="5333" extrusionOk="0">
                  <a:moveTo>
                    <a:pt x="777" y="1"/>
                  </a:moveTo>
                  <a:cubicBezTo>
                    <a:pt x="491" y="1"/>
                    <a:pt x="206" y="195"/>
                    <a:pt x="206" y="583"/>
                  </a:cubicBezTo>
                  <a:cubicBezTo>
                    <a:pt x="206" y="1998"/>
                    <a:pt x="0" y="3527"/>
                    <a:pt x="388" y="4942"/>
                  </a:cubicBezTo>
                  <a:cubicBezTo>
                    <a:pt x="461" y="5215"/>
                    <a:pt x="687" y="5332"/>
                    <a:pt x="920" y="5332"/>
                  </a:cubicBezTo>
                  <a:cubicBezTo>
                    <a:pt x="1271" y="5332"/>
                    <a:pt x="1640" y="5067"/>
                    <a:pt x="1530" y="4669"/>
                  </a:cubicBezTo>
                  <a:cubicBezTo>
                    <a:pt x="1142" y="3345"/>
                    <a:pt x="1347" y="1907"/>
                    <a:pt x="1347" y="583"/>
                  </a:cubicBezTo>
                  <a:cubicBezTo>
                    <a:pt x="1347" y="195"/>
                    <a:pt x="1062" y="1"/>
                    <a:pt x="77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33"/>
            <p:cNvSpPr/>
            <p:nvPr/>
          </p:nvSpPr>
          <p:spPr>
            <a:xfrm>
              <a:off x="6905075" y="519375"/>
              <a:ext cx="145250" cy="35825"/>
            </a:xfrm>
            <a:custGeom>
              <a:avLst/>
              <a:gdLst/>
              <a:ahLst/>
              <a:cxnLst/>
              <a:rect l="l" t="t" r="r" b="b"/>
              <a:pathLst>
                <a:path w="5810" h="1433" extrusionOk="0">
                  <a:moveTo>
                    <a:pt x="749" y="1"/>
                  </a:moveTo>
                  <a:cubicBezTo>
                    <a:pt x="221" y="1"/>
                    <a:pt x="1" y="939"/>
                    <a:pt x="674" y="1184"/>
                  </a:cubicBezTo>
                  <a:cubicBezTo>
                    <a:pt x="1403" y="1384"/>
                    <a:pt x="2162" y="1432"/>
                    <a:pt x="2924" y="1432"/>
                  </a:cubicBezTo>
                  <a:cubicBezTo>
                    <a:pt x="3641" y="1432"/>
                    <a:pt x="4359" y="1389"/>
                    <a:pt x="5057" y="1389"/>
                  </a:cubicBezTo>
                  <a:cubicBezTo>
                    <a:pt x="5810" y="1389"/>
                    <a:pt x="5810" y="248"/>
                    <a:pt x="5057" y="248"/>
                  </a:cubicBezTo>
                  <a:cubicBezTo>
                    <a:pt x="4404" y="248"/>
                    <a:pt x="3735" y="291"/>
                    <a:pt x="3065" y="291"/>
                  </a:cubicBezTo>
                  <a:cubicBezTo>
                    <a:pt x="2354" y="291"/>
                    <a:pt x="1642" y="243"/>
                    <a:pt x="948" y="43"/>
                  </a:cubicBezTo>
                  <a:cubicBezTo>
                    <a:pt x="878" y="14"/>
                    <a:pt x="811" y="1"/>
                    <a:pt x="74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33"/>
            <p:cNvSpPr/>
            <p:nvPr/>
          </p:nvSpPr>
          <p:spPr>
            <a:xfrm>
              <a:off x="7331050" y="205500"/>
              <a:ext cx="143675" cy="35300"/>
            </a:xfrm>
            <a:custGeom>
              <a:avLst/>
              <a:gdLst/>
              <a:ahLst/>
              <a:cxnLst/>
              <a:rect l="l" t="t" r="r" b="b"/>
              <a:pathLst>
                <a:path w="5747" h="1412" extrusionOk="0">
                  <a:moveTo>
                    <a:pt x="2857" y="1"/>
                  </a:moveTo>
                  <a:cubicBezTo>
                    <a:pt x="2129" y="1"/>
                    <a:pt x="1393" y="44"/>
                    <a:pt x="663" y="44"/>
                  </a:cubicBezTo>
                  <a:cubicBezTo>
                    <a:pt x="1" y="44"/>
                    <a:pt x="1" y="1185"/>
                    <a:pt x="663" y="1185"/>
                  </a:cubicBezTo>
                  <a:cubicBezTo>
                    <a:pt x="1349" y="1185"/>
                    <a:pt x="2040" y="1142"/>
                    <a:pt x="2722" y="1142"/>
                  </a:cubicBezTo>
                  <a:cubicBezTo>
                    <a:pt x="3446" y="1142"/>
                    <a:pt x="4158" y="1191"/>
                    <a:pt x="4840" y="1391"/>
                  </a:cubicBezTo>
                  <a:cubicBezTo>
                    <a:pt x="4892" y="1405"/>
                    <a:pt x="4942" y="1412"/>
                    <a:pt x="4990" y="1412"/>
                  </a:cubicBezTo>
                  <a:cubicBezTo>
                    <a:pt x="5543" y="1412"/>
                    <a:pt x="5746" y="502"/>
                    <a:pt x="5137" y="249"/>
                  </a:cubicBezTo>
                  <a:cubicBezTo>
                    <a:pt x="4396" y="49"/>
                    <a:pt x="3631" y="1"/>
                    <a:pt x="285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33"/>
            <p:cNvSpPr/>
            <p:nvPr/>
          </p:nvSpPr>
          <p:spPr>
            <a:xfrm>
              <a:off x="7326550" y="101125"/>
              <a:ext cx="42200" cy="134300"/>
            </a:xfrm>
            <a:custGeom>
              <a:avLst/>
              <a:gdLst/>
              <a:ahLst/>
              <a:cxnLst/>
              <a:rect l="l" t="t" r="r" b="b"/>
              <a:pathLst>
                <a:path w="1688" h="5372" extrusionOk="0">
                  <a:moveTo>
                    <a:pt x="695" y="0"/>
                  </a:moveTo>
                  <a:cubicBezTo>
                    <a:pt x="351" y="0"/>
                    <a:pt x="0" y="301"/>
                    <a:pt x="181" y="704"/>
                  </a:cubicBezTo>
                  <a:cubicBezTo>
                    <a:pt x="546" y="2050"/>
                    <a:pt x="363" y="3466"/>
                    <a:pt x="363" y="4789"/>
                  </a:cubicBezTo>
                  <a:cubicBezTo>
                    <a:pt x="363" y="5178"/>
                    <a:pt x="649" y="5372"/>
                    <a:pt x="934" y="5372"/>
                  </a:cubicBezTo>
                  <a:cubicBezTo>
                    <a:pt x="1219" y="5372"/>
                    <a:pt x="1505" y="5178"/>
                    <a:pt x="1505" y="4789"/>
                  </a:cubicBezTo>
                  <a:cubicBezTo>
                    <a:pt x="1505" y="3374"/>
                    <a:pt x="1687" y="1845"/>
                    <a:pt x="1208" y="430"/>
                  </a:cubicBezTo>
                  <a:cubicBezTo>
                    <a:pt x="1136" y="126"/>
                    <a:pt x="917" y="0"/>
                    <a:pt x="695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4" name="Google Shape;2404;p33"/>
          <p:cNvSpPr/>
          <p:nvPr/>
        </p:nvSpPr>
        <p:spPr>
          <a:xfrm flipH="1">
            <a:off x="1247775" y="1293350"/>
            <a:ext cx="67225" cy="58950"/>
          </a:xfrm>
          <a:custGeom>
            <a:avLst/>
            <a:gdLst/>
            <a:ahLst/>
            <a:cxnLst/>
            <a:rect l="l" t="t" r="r" b="b"/>
            <a:pathLst>
              <a:path w="2689" h="2358" extrusionOk="0">
                <a:moveTo>
                  <a:pt x="1343" y="1"/>
                </a:moveTo>
                <a:cubicBezTo>
                  <a:pt x="867" y="1"/>
                  <a:pt x="394" y="249"/>
                  <a:pt x="232" y="762"/>
                </a:cubicBezTo>
                <a:cubicBezTo>
                  <a:pt x="0" y="1731"/>
                  <a:pt x="765" y="2357"/>
                  <a:pt x="1475" y="2357"/>
                </a:cubicBezTo>
                <a:cubicBezTo>
                  <a:pt x="1952" y="2357"/>
                  <a:pt x="2405" y="2075"/>
                  <a:pt x="2515" y="1424"/>
                </a:cubicBezTo>
                <a:cubicBezTo>
                  <a:pt x="2688" y="490"/>
                  <a:pt x="2013" y="1"/>
                  <a:pt x="1343" y="1"/>
                </a:cubicBez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05" name="Google Shape;2405;p33"/>
          <p:cNvGrpSpPr/>
          <p:nvPr/>
        </p:nvGrpSpPr>
        <p:grpSpPr>
          <a:xfrm flipH="1">
            <a:off x="173925" y="201925"/>
            <a:ext cx="1154200" cy="1393900"/>
            <a:chOff x="7333250" y="135250"/>
            <a:chExt cx="1154200" cy="1393900"/>
          </a:xfrm>
        </p:grpSpPr>
        <p:sp>
          <p:nvSpPr>
            <p:cNvPr id="2406" name="Google Shape;2406;p33"/>
            <p:cNvSpPr/>
            <p:nvPr/>
          </p:nvSpPr>
          <p:spPr>
            <a:xfrm>
              <a:off x="7395700" y="545100"/>
              <a:ext cx="644675" cy="940000"/>
            </a:xfrm>
            <a:custGeom>
              <a:avLst/>
              <a:gdLst/>
              <a:ahLst/>
              <a:cxnLst/>
              <a:rect l="l" t="t" r="r" b="b"/>
              <a:pathLst>
                <a:path w="25787" h="37600" extrusionOk="0">
                  <a:moveTo>
                    <a:pt x="25148" y="1"/>
                  </a:moveTo>
                  <a:cubicBezTo>
                    <a:pt x="24817" y="1"/>
                    <a:pt x="24463" y="212"/>
                    <a:pt x="24417" y="634"/>
                  </a:cubicBezTo>
                  <a:cubicBezTo>
                    <a:pt x="22523" y="15471"/>
                    <a:pt x="12434" y="27933"/>
                    <a:pt x="542" y="36310"/>
                  </a:cubicBezTo>
                  <a:cubicBezTo>
                    <a:pt x="0" y="36703"/>
                    <a:pt x="345" y="37599"/>
                    <a:pt x="851" y="37599"/>
                  </a:cubicBezTo>
                  <a:cubicBezTo>
                    <a:pt x="963" y="37599"/>
                    <a:pt x="1084" y="37555"/>
                    <a:pt x="1204" y="37451"/>
                  </a:cubicBezTo>
                  <a:cubicBezTo>
                    <a:pt x="13484" y="28801"/>
                    <a:pt x="23847" y="15950"/>
                    <a:pt x="25741" y="634"/>
                  </a:cubicBezTo>
                  <a:cubicBezTo>
                    <a:pt x="25787" y="212"/>
                    <a:pt x="25479" y="1"/>
                    <a:pt x="25148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33"/>
            <p:cNvSpPr/>
            <p:nvPr/>
          </p:nvSpPr>
          <p:spPr>
            <a:xfrm>
              <a:off x="7913100" y="135250"/>
              <a:ext cx="337850" cy="449700"/>
            </a:xfrm>
            <a:custGeom>
              <a:avLst/>
              <a:gdLst/>
              <a:ahLst/>
              <a:cxnLst/>
              <a:rect l="l" t="t" r="r" b="b"/>
              <a:pathLst>
                <a:path w="13514" h="17988" extrusionOk="0">
                  <a:moveTo>
                    <a:pt x="6004" y="1"/>
                  </a:moveTo>
                  <a:cubicBezTo>
                    <a:pt x="1" y="1"/>
                    <a:pt x="2009" y="14175"/>
                    <a:pt x="4292" y="17987"/>
                  </a:cubicBezTo>
                  <a:cubicBezTo>
                    <a:pt x="6757" y="15704"/>
                    <a:pt x="13513" y="1"/>
                    <a:pt x="6004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33"/>
            <p:cNvSpPr/>
            <p:nvPr/>
          </p:nvSpPr>
          <p:spPr>
            <a:xfrm>
              <a:off x="7979875" y="522900"/>
              <a:ext cx="507575" cy="248725"/>
            </a:xfrm>
            <a:custGeom>
              <a:avLst/>
              <a:gdLst/>
              <a:ahLst/>
              <a:cxnLst/>
              <a:rect l="l" t="t" r="r" b="b"/>
              <a:pathLst>
                <a:path w="20303" h="9949" extrusionOk="0">
                  <a:moveTo>
                    <a:pt x="14060" y="1"/>
                  </a:moveTo>
                  <a:cubicBezTo>
                    <a:pt x="9372" y="1"/>
                    <a:pt x="1165" y="7662"/>
                    <a:pt x="0" y="9899"/>
                  </a:cubicBezTo>
                  <a:cubicBezTo>
                    <a:pt x="316" y="9931"/>
                    <a:pt x="722" y="9948"/>
                    <a:pt x="1199" y="9948"/>
                  </a:cubicBezTo>
                  <a:cubicBezTo>
                    <a:pt x="6460" y="9948"/>
                    <a:pt x="20303" y="7878"/>
                    <a:pt x="16640" y="1431"/>
                  </a:cubicBezTo>
                  <a:cubicBezTo>
                    <a:pt x="16064" y="421"/>
                    <a:pt x="15158" y="1"/>
                    <a:pt x="1406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33"/>
            <p:cNvSpPr/>
            <p:nvPr/>
          </p:nvSpPr>
          <p:spPr>
            <a:xfrm>
              <a:off x="7454325" y="580600"/>
              <a:ext cx="416000" cy="389525"/>
            </a:xfrm>
            <a:custGeom>
              <a:avLst/>
              <a:gdLst/>
              <a:ahLst/>
              <a:cxnLst/>
              <a:rect l="l" t="t" r="r" b="b"/>
              <a:pathLst>
                <a:path w="16640" h="15581" extrusionOk="0">
                  <a:moveTo>
                    <a:pt x="9779" y="1"/>
                  </a:moveTo>
                  <a:cubicBezTo>
                    <a:pt x="9391" y="1"/>
                    <a:pt x="8985" y="85"/>
                    <a:pt x="8560" y="264"/>
                  </a:cubicBezTo>
                  <a:cubicBezTo>
                    <a:pt x="0" y="3871"/>
                    <a:pt x="14563" y="14051"/>
                    <a:pt x="16640" y="15580"/>
                  </a:cubicBezTo>
                  <a:cubicBezTo>
                    <a:pt x="16555" y="12500"/>
                    <a:pt x="14521" y="1"/>
                    <a:pt x="977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33"/>
            <p:cNvSpPr/>
            <p:nvPr/>
          </p:nvSpPr>
          <p:spPr>
            <a:xfrm>
              <a:off x="7796700" y="971900"/>
              <a:ext cx="486050" cy="195150"/>
            </a:xfrm>
            <a:custGeom>
              <a:avLst/>
              <a:gdLst/>
              <a:ahLst/>
              <a:cxnLst/>
              <a:rect l="l" t="t" r="r" b="b"/>
              <a:pathLst>
                <a:path w="19442" h="7806" extrusionOk="0">
                  <a:moveTo>
                    <a:pt x="14452" y="0"/>
                  </a:moveTo>
                  <a:cubicBezTo>
                    <a:pt x="9912" y="0"/>
                    <a:pt x="2599" y="3618"/>
                    <a:pt x="0" y="5726"/>
                  </a:cubicBezTo>
                  <a:cubicBezTo>
                    <a:pt x="1144" y="6274"/>
                    <a:pt x="6799" y="7805"/>
                    <a:pt x="11537" y="7805"/>
                  </a:cubicBezTo>
                  <a:cubicBezTo>
                    <a:pt x="15873" y="7805"/>
                    <a:pt x="19441" y="6522"/>
                    <a:pt x="18078" y="2028"/>
                  </a:cubicBezTo>
                  <a:cubicBezTo>
                    <a:pt x="17618" y="569"/>
                    <a:pt x="16253" y="0"/>
                    <a:pt x="14452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33"/>
            <p:cNvSpPr/>
            <p:nvPr/>
          </p:nvSpPr>
          <p:spPr>
            <a:xfrm>
              <a:off x="7385275" y="862300"/>
              <a:ext cx="295425" cy="395400"/>
            </a:xfrm>
            <a:custGeom>
              <a:avLst/>
              <a:gdLst/>
              <a:ahLst/>
              <a:cxnLst/>
              <a:rect l="l" t="t" r="r" b="b"/>
              <a:pathLst>
                <a:path w="11817" h="15816" extrusionOk="0">
                  <a:moveTo>
                    <a:pt x="6682" y="1"/>
                  </a:moveTo>
                  <a:cubicBezTo>
                    <a:pt x="6186" y="1"/>
                    <a:pt x="5641" y="129"/>
                    <a:pt x="5045" y="409"/>
                  </a:cubicBezTo>
                  <a:cubicBezTo>
                    <a:pt x="0" y="2874"/>
                    <a:pt x="8765" y="13922"/>
                    <a:pt x="11048" y="15816"/>
                  </a:cubicBezTo>
                  <a:cubicBezTo>
                    <a:pt x="11817" y="13301"/>
                    <a:pt x="11734" y="1"/>
                    <a:pt x="668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33"/>
            <p:cNvSpPr/>
            <p:nvPr/>
          </p:nvSpPr>
          <p:spPr>
            <a:xfrm>
              <a:off x="7556450" y="1361025"/>
              <a:ext cx="413000" cy="168125"/>
            </a:xfrm>
            <a:custGeom>
              <a:avLst/>
              <a:gdLst/>
              <a:ahLst/>
              <a:cxnLst/>
              <a:rect l="l" t="t" r="r" b="b"/>
              <a:pathLst>
                <a:path w="16520" h="6725" extrusionOk="0">
                  <a:moveTo>
                    <a:pt x="3760" y="1"/>
                  </a:moveTo>
                  <a:cubicBezTo>
                    <a:pt x="2111" y="1"/>
                    <a:pt x="724" y="154"/>
                    <a:pt x="1" y="432"/>
                  </a:cubicBezTo>
                  <a:cubicBezTo>
                    <a:pt x="2384" y="2729"/>
                    <a:pt x="8347" y="6724"/>
                    <a:pt x="12018" y="6724"/>
                  </a:cubicBezTo>
                  <a:cubicBezTo>
                    <a:pt x="13200" y="6724"/>
                    <a:pt x="14143" y="6311"/>
                    <a:pt x="14655" y="5294"/>
                  </a:cubicBezTo>
                  <a:cubicBezTo>
                    <a:pt x="16519" y="1479"/>
                    <a:pt x="8878" y="1"/>
                    <a:pt x="376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33"/>
            <p:cNvSpPr/>
            <p:nvPr/>
          </p:nvSpPr>
          <p:spPr>
            <a:xfrm>
              <a:off x="7818275" y="454675"/>
              <a:ext cx="187300" cy="257150"/>
            </a:xfrm>
            <a:custGeom>
              <a:avLst/>
              <a:gdLst/>
              <a:ahLst/>
              <a:cxnLst/>
              <a:rect l="l" t="t" r="r" b="b"/>
              <a:pathLst>
                <a:path w="7492" h="10286" extrusionOk="0">
                  <a:moveTo>
                    <a:pt x="659" y="0"/>
                  </a:moveTo>
                  <a:cubicBezTo>
                    <a:pt x="334" y="0"/>
                    <a:pt x="0" y="347"/>
                    <a:pt x="187" y="736"/>
                  </a:cubicBezTo>
                  <a:cubicBezTo>
                    <a:pt x="2082" y="3977"/>
                    <a:pt x="4570" y="6831"/>
                    <a:pt x="6373" y="10049"/>
                  </a:cubicBezTo>
                  <a:cubicBezTo>
                    <a:pt x="6487" y="10216"/>
                    <a:pt x="6639" y="10285"/>
                    <a:pt x="6789" y="10285"/>
                  </a:cubicBezTo>
                  <a:cubicBezTo>
                    <a:pt x="7150" y="10285"/>
                    <a:pt x="7492" y="9882"/>
                    <a:pt x="7217" y="9478"/>
                  </a:cubicBezTo>
                  <a:cubicBezTo>
                    <a:pt x="5414" y="6260"/>
                    <a:pt x="3040" y="3407"/>
                    <a:pt x="1055" y="257"/>
                  </a:cubicBezTo>
                  <a:cubicBezTo>
                    <a:pt x="960" y="76"/>
                    <a:pt x="811" y="0"/>
                    <a:pt x="65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33"/>
            <p:cNvSpPr/>
            <p:nvPr/>
          </p:nvSpPr>
          <p:spPr>
            <a:xfrm>
              <a:off x="7913125" y="858250"/>
              <a:ext cx="278475" cy="54950"/>
            </a:xfrm>
            <a:custGeom>
              <a:avLst/>
              <a:gdLst/>
              <a:ahLst/>
              <a:cxnLst/>
              <a:rect l="l" t="t" r="r" b="b"/>
              <a:pathLst>
                <a:path w="11139" h="2198" extrusionOk="0">
                  <a:moveTo>
                    <a:pt x="10476" y="0"/>
                  </a:moveTo>
                  <a:cubicBezTo>
                    <a:pt x="7144" y="92"/>
                    <a:pt x="3903" y="868"/>
                    <a:pt x="570" y="1233"/>
                  </a:cubicBezTo>
                  <a:cubicBezTo>
                    <a:pt x="26" y="1320"/>
                    <a:pt x="1" y="2198"/>
                    <a:pt x="496" y="2198"/>
                  </a:cubicBezTo>
                  <a:cubicBezTo>
                    <a:pt x="520" y="2198"/>
                    <a:pt x="544" y="2196"/>
                    <a:pt x="570" y="2192"/>
                  </a:cubicBezTo>
                  <a:cubicBezTo>
                    <a:pt x="3903" y="1895"/>
                    <a:pt x="7144" y="1142"/>
                    <a:pt x="10476" y="1050"/>
                  </a:cubicBezTo>
                  <a:cubicBezTo>
                    <a:pt x="11138" y="1050"/>
                    <a:pt x="11138" y="0"/>
                    <a:pt x="104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33"/>
            <p:cNvSpPr/>
            <p:nvPr/>
          </p:nvSpPr>
          <p:spPr>
            <a:xfrm>
              <a:off x="7678050" y="1222100"/>
              <a:ext cx="305175" cy="86400"/>
            </a:xfrm>
            <a:custGeom>
              <a:avLst/>
              <a:gdLst/>
              <a:ahLst/>
              <a:cxnLst/>
              <a:rect l="l" t="t" r="r" b="b"/>
              <a:pathLst>
                <a:path w="12207" h="3456" extrusionOk="0">
                  <a:moveTo>
                    <a:pt x="564" y="0"/>
                  </a:moveTo>
                  <a:cubicBezTo>
                    <a:pt x="0" y="0"/>
                    <a:pt x="33" y="949"/>
                    <a:pt x="661" y="1036"/>
                  </a:cubicBezTo>
                  <a:cubicBezTo>
                    <a:pt x="4267" y="1424"/>
                    <a:pt x="7896" y="2291"/>
                    <a:pt x="11411" y="3433"/>
                  </a:cubicBezTo>
                  <a:cubicBezTo>
                    <a:pt x="11460" y="3448"/>
                    <a:pt x="11507" y="3456"/>
                    <a:pt x="11552" y="3456"/>
                  </a:cubicBezTo>
                  <a:cubicBezTo>
                    <a:pt x="12023" y="3456"/>
                    <a:pt x="12207" y="2641"/>
                    <a:pt x="11685" y="2474"/>
                  </a:cubicBezTo>
                  <a:cubicBezTo>
                    <a:pt x="8079" y="1241"/>
                    <a:pt x="4381" y="465"/>
                    <a:pt x="661" y="9"/>
                  </a:cubicBezTo>
                  <a:cubicBezTo>
                    <a:pt x="626" y="3"/>
                    <a:pt x="594" y="0"/>
                    <a:pt x="56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33"/>
            <p:cNvSpPr/>
            <p:nvPr/>
          </p:nvSpPr>
          <p:spPr>
            <a:xfrm>
              <a:off x="7390350" y="1144425"/>
              <a:ext cx="127950" cy="261350"/>
            </a:xfrm>
            <a:custGeom>
              <a:avLst/>
              <a:gdLst/>
              <a:ahLst/>
              <a:cxnLst/>
              <a:rect l="l" t="t" r="r" b="b"/>
              <a:pathLst>
                <a:path w="5118" h="10454" extrusionOk="0">
                  <a:moveTo>
                    <a:pt x="647" y="0"/>
                  </a:moveTo>
                  <a:cubicBezTo>
                    <a:pt x="325" y="0"/>
                    <a:pt x="0" y="334"/>
                    <a:pt x="185" y="719"/>
                  </a:cubicBezTo>
                  <a:cubicBezTo>
                    <a:pt x="1509" y="3869"/>
                    <a:pt x="2765" y="6996"/>
                    <a:pt x="3997" y="10146"/>
                  </a:cubicBezTo>
                  <a:cubicBezTo>
                    <a:pt x="4101" y="10362"/>
                    <a:pt x="4302" y="10453"/>
                    <a:pt x="4496" y="10453"/>
                  </a:cubicBezTo>
                  <a:cubicBezTo>
                    <a:pt x="4816" y="10453"/>
                    <a:pt x="5118" y="10204"/>
                    <a:pt x="4933" y="9849"/>
                  </a:cubicBezTo>
                  <a:cubicBezTo>
                    <a:pt x="3700" y="6631"/>
                    <a:pt x="2376" y="3390"/>
                    <a:pt x="1053" y="263"/>
                  </a:cubicBezTo>
                  <a:cubicBezTo>
                    <a:pt x="956" y="77"/>
                    <a:pt x="802" y="0"/>
                    <a:pt x="64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33"/>
            <p:cNvSpPr/>
            <p:nvPr/>
          </p:nvSpPr>
          <p:spPr>
            <a:xfrm>
              <a:off x="7909175" y="1252200"/>
              <a:ext cx="144775" cy="104475"/>
            </a:xfrm>
            <a:custGeom>
              <a:avLst/>
              <a:gdLst/>
              <a:ahLst/>
              <a:cxnLst/>
              <a:rect l="l" t="t" r="r" b="b"/>
              <a:pathLst>
                <a:path w="5791" h="4179" extrusionOk="0">
                  <a:moveTo>
                    <a:pt x="2939" y="0"/>
                  </a:moveTo>
                  <a:cubicBezTo>
                    <a:pt x="1437" y="0"/>
                    <a:pt x="1" y="2006"/>
                    <a:pt x="1413" y="3552"/>
                  </a:cubicBezTo>
                  <a:cubicBezTo>
                    <a:pt x="1798" y="3990"/>
                    <a:pt x="2303" y="4179"/>
                    <a:pt x="2810" y="4179"/>
                  </a:cubicBezTo>
                  <a:cubicBezTo>
                    <a:pt x="4288" y="4179"/>
                    <a:pt x="5791" y="2581"/>
                    <a:pt x="4449" y="882"/>
                  </a:cubicBezTo>
                  <a:cubicBezTo>
                    <a:pt x="4022" y="257"/>
                    <a:pt x="3476" y="0"/>
                    <a:pt x="293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33"/>
            <p:cNvSpPr/>
            <p:nvPr/>
          </p:nvSpPr>
          <p:spPr>
            <a:xfrm>
              <a:off x="7752450" y="407875"/>
              <a:ext cx="144725" cy="103875"/>
            </a:xfrm>
            <a:custGeom>
              <a:avLst/>
              <a:gdLst/>
              <a:ahLst/>
              <a:cxnLst/>
              <a:rect l="l" t="t" r="r" b="b"/>
              <a:pathLst>
                <a:path w="5789" h="4155" extrusionOk="0">
                  <a:moveTo>
                    <a:pt x="2907" y="1"/>
                  </a:moveTo>
                  <a:cubicBezTo>
                    <a:pt x="1414" y="1"/>
                    <a:pt x="0" y="1961"/>
                    <a:pt x="1405" y="3567"/>
                  </a:cubicBezTo>
                  <a:cubicBezTo>
                    <a:pt x="1786" y="3977"/>
                    <a:pt x="2283" y="4154"/>
                    <a:pt x="2785" y="4154"/>
                  </a:cubicBezTo>
                  <a:cubicBezTo>
                    <a:pt x="4268" y="4154"/>
                    <a:pt x="5788" y="2602"/>
                    <a:pt x="4441" y="896"/>
                  </a:cubicBezTo>
                  <a:cubicBezTo>
                    <a:pt x="4008" y="262"/>
                    <a:pt x="3452" y="1"/>
                    <a:pt x="290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33"/>
            <p:cNvSpPr/>
            <p:nvPr/>
          </p:nvSpPr>
          <p:spPr>
            <a:xfrm>
              <a:off x="8120150" y="817375"/>
              <a:ext cx="143750" cy="104000"/>
            </a:xfrm>
            <a:custGeom>
              <a:avLst/>
              <a:gdLst/>
              <a:ahLst/>
              <a:cxnLst/>
              <a:rect l="l" t="t" r="r" b="b"/>
              <a:pathLst>
                <a:path w="5750" h="4160" extrusionOk="0">
                  <a:moveTo>
                    <a:pt x="2926" y="0"/>
                  </a:moveTo>
                  <a:cubicBezTo>
                    <a:pt x="1408" y="0"/>
                    <a:pt x="0" y="2000"/>
                    <a:pt x="1328" y="3530"/>
                  </a:cubicBezTo>
                  <a:cubicBezTo>
                    <a:pt x="1721" y="3970"/>
                    <a:pt x="2234" y="4160"/>
                    <a:pt x="2749" y="4160"/>
                  </a:cubicBezTo>
                  <a:cubicBezTo>
                    <a:pt x="4238" y="4160"/>
                    <a:pt x="5750" y="2578"/>
                    <a:pt x="4478" y="882"/>
                  </a:cubicBezTo>
                  <a:cubicBezTo>
                    <a:pt x="4027" y="256"/>
                    <a:pt x="3469" y="0"/>
                    <a:pt x="292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33"/>
            <p:cNvSpPr/>
            <p:nvPr/>
          </p:nvSpPr>
          <p:spPr>
            <a:xfrm>
              <a:off x="8068650" y="782025"/>
              <a:ext cx="91750" cy="64575"/>
            </a:xfrm>
            <a:custGeom>
              <a:avLst/>
              <a:gdLst/>
              <a:ahLst/>
              <a:cxnLst/>
              <a:rect l="l" t="t" r="r" b="b"/>
              <a:pathLst>
                <a:path w="3670" h="2583" extrusionOk="0">
                  <a:moveTo>
                    <a:pt x="1663" y="1"/>
                  </a:moveTo>
                  <a:cubicBezTo>
                    <a:pt x="629" y="1"/>
                    <a:pt x="0" y="1521"/>
                    <a:pt x="923" y="2296"/>
                  </a:cubicBezTo>
                  <a:cubicBezTo>
                    <a:pt x="1177" y="2497"/>
                    <a:pt x="1445" y="2583"/>
                    <a:pt x="1702" y="2583"/>
                  </a:cubicBezTo>
                  <a:cubicBezTo>
                    <a:pt x="2785" y="2583"/>
                    <a:pt x="3670" y="1062"/>
                    <a:pt x="2452" y="287"/>
                  </a:cubicBezTo>
                  <a:cubicBezTo>
                    <a:pt x="2177" y="86"/>
                    <a:pt x="1908" y="1"/>
                    <a:pt x="166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33"/>
            <p:cNvSpPr/>
            <p:nvPr/>
          </p:nvSpPr>
          <p:spPr>
            <a:xfrm>
              <a:off x="7875025" y="460075"/>
              <a:ext cx="92975" cy="63000"/>
            </a:xfrm>
            <a:custGeom>
              <a:avLst/>
              <a:gdLst/>
              <a:ahLst/>
              <a:cxnLst/>
              <a:rect l="l" t="t" r="r" b="b"/>
              <a:pathLst>
                <a:path w="3719" h="2520" extrusionOk="0">
                  <a:moveTo>
                    <a:pt x="1748" y="1"/>
                  </a:moveTo>
                  <a:cubicBezTo>
                    <a:pt x="691" y="1"/>
                    <a:pt x="0" y="1539"/>
                    <a:pt x="862" y="2232"/>
                  </a:cubicBezTo>
                  <a:cubicBezTo>
                    <a:pt x="1138" y="2434"/>
                    <a:pt x="1424" y="2519"/>
                    <a:pt x="1695" y="2519"/>
                  </a:cubicBezTo>
                  <a:cubicBezTo>
                    <a:pt x="2837" y="2519"/>
                    <a:pt x="3718" y="1003"/>
                    <a:pt x="2482" y="246"/>
                  </a:cubicBezTo>
                  <a:cubicBezTo>
                    <a:pt x="2228" y="74"/>
                    <a:pt x="1980" y="1"/>
                    <a:pt x="174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33"/>
            <p:cNvSpPr/>
            <p:nvPr/>
          </p:nvSpPr>
          <p:spPr>
            <a:xfrm>
              <a:off x="7885075" y="1186550"/>
              <a:ext cx="92150" cy="64075"/>
            </a:xfrm>
            <a:custGeom>
              <a:avLst/>
              <a:gdLst/>
              <a:ahLst/>
              <a:cxnLst/>
              <a:rect l="l" t="t" r="r" b="b"/>
              <a:pathLst>
                <a:path w="3686" h="2563" extrusionOk="0">
                  <a:moveTo>
                    <a:pt x="1638" y="1"/>
                  </a:moveTo>
                  <a:cubicBezTo>
                    <a:pt x="580" y="1"/>
                    <a:pt x="1" y="1502"/>
                    <a:pt x="848" y="2275"/>
                  </a:cubicBezTo>
                  <a:cubicBezTo>
                    <a:pt x="1119" y="2477"/>
                    <a:pt x="1402" y="2562"/>
                    <a:pt x="1670" y="2562"/>
                  </a:cubicBezTo>
                  <a:cubicBezTo>
                    <a:pt x="2801" y="2562"/>
                    <a:pt x="3686" y="1046"/>
                    <a:pt x="2468" y="290"/>
                  </a:cubicBezTo>
                  <a:cubicBezTo>
                    <a:pt x="2173" y="87"/>
                    <a:pt x="1892" y="1"/>
                    <a:pt x="163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33"/>
            <p:cNvSpPr/>
            <p:nvPr/>
          </p:nvSpPr>
          <p:spPr>
            <a:xfrm>
              <a:off x="7333250" y="1102675"/>
              <a:ext cx="143750" cy="104025"/>
            </a:xfrm>
            <a:custGeom>
              <a:avLst/>
              <a:gdLst/>
              <a:ahLst/>
              <a:cxnLst/>
              <a:rect l="l" t="t" r="r" b="b"/>
              <a:pathLst>
                <a:path w="5750" h="4161" extrusionOk="0">
                  <a:moveTo>
                    <a:pt x="2926" y="1"/>
                  </a:moveTo>
                  <a:cubicBezTo>
                    <a:pt x="1408" y="1"/>
                    <a:pt x="0" y="2001"/>
                    <a:pt x="1328" y="3530"/>
                  </a:cubicBezTo>
                  <a:cubicBezTo>
                    <a:pt x="1721" y="3971"/>
                    <a:pt x="2234" y="4160"/>
                    <a:pt x="2749" y="4160"/>
                  </a:cubicBezTo>
                  <a:cubicBezTo>
                    <a:pt x="4238" y="4160"/>
                    <a:pt x="5750" y="2578"/>
                    <a:pt x="4478" y="883"/>
                  </a:cubicBezTo>
                  <a:cubicBezTo>
                    <a:pt x="4027" y="257"/>
                    <a:pt x="3469" y="1"/>
                    <a:pt x="292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33"/>
            <p:cNvSpPr/>
            <p:nvPr/>
          </p:nvSpPr>
          <p:spPr>
            <a:xfrm>
              <a:off x="7800525" y="1293825"/>
              <a:ext cx="122200" cy="88725"/>
            </a:xfrm>
            <a:custGeom>
              <a:avLst/>
              <a:gdLst/>
              <a:ahLst/>
              <a:cxnLst/>
              <a:rect l="l" t="t" r="r" b="b"/>
              <a:pathLst>
                <a:path w="4888" h="3549" extrusionOk="0">
                  <a:moveTo>
                    <a:pt x="2496" y="0"/>
                  </a:moveTo>
                  <a:cubicBezTo>
                    <a:pt x="1234" y="0"/>
                    <a:pt x="0" y="1700"/>
                    <a:pt x="1194" y="3029"/>
                  </a:cubicBezTo>
                  <a:cubicBezTo>
                    <a:pt x="1510" y="3391"/>
                    <a:pt x="1932" y="3549"/>
                    <a:pt x="2360" y="3549"/>
                  </a:cubicBezTo>
                  <a:cubicBezTo>
                    <a:pt x="3601" y="3549"/>
                    <a:pt x="4888" y="2223"/>
                    <a:pt x="3750" y="746"/>
                  </a:cubicBezTo>
                  <a:cubicBezTo>
                    <a:pt x="3402" y="217"/>
                    <a:pt x="2947" y="0"/>
                    <a:pt x="249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33"/>
            <p:cNvSpPr/>
            <p:nvPr/>
          </p:nvSpPr>
          <p:spPr>
            <a:xfrm>
              <a:off x="7762250" y="528275"/>
              <a:ext cx="122175" cy="88825"/>
            </a:xfrm>
            <a:custGeom>
              <a:avLst/>
              <a:gdLst/>
              <a:ahLst/>
              <a:cxnLst/>
              <a:rect l="l" t="t" r="r" b="b"/>
              <a:pathLst>
                <a:path w="4887" h="3553" extrusionOk="0">
                  <a:moveTo>
                    <a:pt x="2462" y="1"/>
                  </a:moveTo>
                  <a:cubicBezTo>
                    <a:pt x="1188" y="1"/>
                    <a:pt x="1" y="1690"/>
                    <a:pt x="1196" y="3019"/>
                  </a:cubicBezTo>
                  <a:cubicBezTo>
                    <a:pt x="1514" y="3391"/>
                    <a:pt x="1941" y="3552"/>
                    <a:pt x="2373" y="3552"/>
                  </a:cubicBezTo>
                  <a:cubicBezTo>
                    <a:pt x="3611" y="3552"/>
                    <a:pt x="4886" y="2226"/>
                    <a:pt x="3752" y="737"/>
                  </a:cubicBezTo>
                  <a:cubicBezTo>
                    <a:pt x="3380" y="215"/>
                    <a:pt x="2916" y="1"/>
                    <a:pt x="246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33"/>
            <p:cNvSpPr/>
            <p:nvPr/>
          </p:nvSpPr>
          <p:spPr>
            <a:xfrm>
              <a:off x="8057350" y="904000"/>
              <a:ext cx="122400" cy="88475"/>
            </a:xfrm>
            <a:custGeom>
              <a:avLst/>
              <a:gdLst/>
              <a:ahLst/>
              <a:cxnLst/>
              <a:rect l="l" t="t" r="r" b="b"/>
              <a:pathLst>
                <a:path w="4896" h="3539" extrusionOk="0">
                  <a:moveTo>
                    <a:pt x="2449" y="0"/>
                  </a:moveTo>
                  <a:cubicBezTo>
                    <a:pt x="1179" y="0"/>
                    <a:pt x="0" y="1689"/>
                    <a:pt x="1192" y="3032"/>
                  </a:cubicBezTo>
                  <a:cubicBezTo>
                    <a:pt x="1501" y="3386"/>
                    <a:pt x="1911" y="3539"/>
                    <a:pt x="2328" y="3539"/>
                  </a:cubicBezTo>
                  <a:cubicBezTo>
                    <a:pt x="3579" y="3539"/>
                    <a:pt x="4895" y="2170"/>
                    <a:pt x="3749" y="750"/>
                  </a:cubicBezTo>
                  <a:cubicBezTo>
                    <a:pt x="3375" y="218"/>
                    <a:pt x="2906" y="0"/>
                    <a:pt x="244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33"/>
            <p:cNvSpPr/>
            <p:nvPr/>
          </p:nvSpPr>
          <p:spPr>
            <a:xfrm>
              <a:off x="7441800" y="1161675"/>
              <a:ext cx="121950" cy="87950"/>
            </a:xfrm>
            <a:custGeom>
              <a:avLst/>
              <a:gdLst/>
              <a:ahLst/>
              <a:cxnLst/>
              <a:rect l="l" t="t" r="r" b="b"/>
              <a:pathLst>
                <a:path w="4878" h="3518" extrusionOk="0">
                  <a:moveTo>
                    <a:pt x="2392" y="0"/>
                  </a:moveTo>
                  <a:cubicBezTo>
                    <a:pt x="1134" y="0"/>
                    <a:pt x="0" y="1668"/>
                    <a:pt x="1163" y="2996"/>
                  </a:cubicBezTo>
                  <a:cubicBezTo>
                    <a:pt x="1486" y="3361"/>
                    <a:pt x="1915" y="3518"/>
                    <a:pt x="2348" y="3518"/>
                  </a:cubicBezTo>
                  <a:cubicBezTo>
                    <a:pt x="3597" y="3518"/>
                    <a:pt x="4878" y="2212"/>
                    <a:pt x="3742" y="805"/>
                  </a:cubicBezTo>
                  <a:cubicBezTo>
                    <a:pt x="3351" y="234"/>
                    <a:pt x="2863" y="0"/>
                    <a:pt x="23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33"/>
            <p:cNvSpPr/>
            <p:nvPr/>
          </p:nvSpPr>
          <p:spPr>
            <a:xfrm>
              <a:off x="7666825" y="670950"/>
              <a:ext cx="222825" cy="317575"/>
            </a:xfrm>
            <a:custGeom>
              <a:avLst/>
              <a:gdLst/>
              <a:ahLst/>
              <a:cxnLst/>
              <a:rect l="l" t="t" r="r" b="b"/>
              <a:pathLst>
                <a:path w="8913" h="12703" extrusionOk="0">
                  <a:moveTo>
                    <a:pt x="655" y="0"/>
                  </a:moveTo>
                  <a:cubicBezTo>
                    <a:pt x="309" y="0"/>
                    <a:pt x="0" y="347"/>
                    <a:pt x="265" y="736"/>
                  </a:cubicBezTo>
                  <a:cubicBezTo>
                    <a:pt x="2730" y="4639"/>
                    <a:pt x="5583" y="8360"/>
                    <a:pt x="7866" y="12445"/>
                  </a:cubicBezTo>
                  <a:cubicBezTo>
                    <a:pt x="7953" y="12627"/>
                    <a:pt x="8100" y="12702"/>
                    <a:pt x="8250" y="12702"/>
                  </a:cubicBezTo>
                  <a:cubicBezTo>
                    <a:pt x="8574" y="12702"/>
                    <a:pt x="8913" y="12355"/>
                    <a:pt x="8710" y="11966"/>
                  </a:cubicBezTo>
                  <a:cubicBezTo>
                    <a:pt x="6428" y="7880"/>
                    <a:pt x="3575" y="4160"/>
                    <a:pt x="1110" y="257"/>
                  </a:cubicBezTo>
                  <a:cubicBezTo>
                    <a:pt x="986" y="75"/>
                    <a:pt x="817" y="0"/>
                    <a:pt x="65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3"/>
            <p:cNvSpPr/>
            <p:nvPr/>
          </p:nvSpPr>
          <p:spPr>
            <a:xfrm>
              <a:off x="7535875" y="942725"/>
              <a:ext cx="139125" cy="328075"/>
            </a:xfrm>
            <a:custGeom>
              <a:avLst/>
              <a:gdLst/>
              <a:ahLst/>
              <a:cxnLst/>
              <a:rect l="l" t="t" r="r" b="b"/>
              <a:pathLst>
                <a:path w="5565" h="13123" extrusionOk="0">
                  <a:moveTo>
                    <a:pt x="611" y="1"/>
                  </a:moveTo>
                  <a:cubicBezTo>
                    <a:pt x="300" y="1"/>
                    <a:pt x="0" y="225"/>
                    <a:pt x="162" y="616"/>
                  </a:cubicBezTo>
                  <a:cubicBezTo>
                    <a:pt x="1600" y="4610"/>
                    <a:pt x="3015" y="8696"/>
                    <a:pt x="4453" y="12782"/>
                  </a:cubicBezTo>
                  <a:cubicBezTo>
                    <a:pt x="4528" y="13015"/>
                    <a:pt x="4748" y="13122"/>
                    <a:pt x="4961" y="13122"/>
                  </a:cubicBezTo>
                  <a:cubicBezTo>
                    <a:pt x="5269" y="13122"/>
                    <a:pt x="5564" y="12899"/>
                    <a:pt x="5389" y="12508"/>
                  </a:cubicBezTo>
                  <a:cubicBezTo>
                    <a:pt x="3974" y="8422"/>
                    <a:pt x="2650" y="4336"/>
                    <a:pt x="1121" y="342"/>
                  </a:cubicBezTo>
                  <a:cubicBezTo>
                    <a:pt x="1046" y="108"/>
                    <a:pt x="826" y="1"/>
                    <a:pt x="6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33"/>
            <p:cNvSpPr/>
            <p:nvPr/>
          </p:nvSpPr>
          <p:spPr>
            <a:xfrm>
              <a:off x="7529300" y="1359300"/>
              <a:ext cx="325850" cy="102925"/>
            </a:xfrm>
            <a:custGeom>
              <a:avLst/>
              <a:gdLst/>
              <a:ahLst/>
              <a:cxnLst/>
              <a:rect l="l" t="t" r="r" b="b"/>
              <a:pathLst>
                <a:path w="13034" h="4117" extrusionOk="0">
                  <a:moveTo>
                    <a:pt x="682" y="0"/>
                  </a:moveTo>
                  <a:cubicBezTo>
                    <a:pt x="201" y="0"/>
                    <a:pt x="0" y="896"/>
                    <a:pt x="630" y="980"/>
                  </a:cubicBezTo>
                  <a:cubicBezTo>
                    <a:pt x="4511" y="1939"/>
                    <a:pt x="8231" y="3263"/>
                    <a:pt x="12134" y="4107"/>
                  </a:cubicBezTo>
                  <a:cubicBezTo>
                    <a:pt x="12171" y="4114"/>
                    <a:pt x="12207" y="4117"/>
                    <a:pt x="12241" y="4117"/>
                  </a:cubicBezTo>
                  <a:cubicBezTo>
                    <a:pt x="12824" y="4117"/>
                    <a:pt x="13033" y="3253"/>
                    <a:pt x="12408" y="3080"/>
                  </a:cubicBezTo>
                  <a:cubicBezTo>
                    <a:pt x="8505" y="2304"/>
                    <a:pt x="4716" y="889"/>
                    <a:pt x="813" y="22"/>
                  </a:cubicBezTo>
                  <a:cubicBezTo>
                    <a:pt x="767" y="7"/>
                    <a:pt x="724" y="0"/>
                    <a:pt x="68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33"/>
            <p:cNvSpPr/>
            <p:nvPr/>
          </p:nvSpPr>
          <p:spPr>
            <a:xfrm>
              <a:off x="7780175" y="1051125"/>
              <a:ext cx="361200" cy="73775"/>
            </a:xfrm>
            <a:custGeom>
              <a:avLst/>
              <a:gdLst/>
              <a:ahLst/>
              <a:cxnLst/>
              <a:rect l="l" t="t" r="r" b="b"/>
              <a:pathLst>
                <a:path w="14448" h="2951" extrusionOk="0">
                  <a:moveTo>
                    <a:pt x="13786" y="0"/>
                  </a:moveTo>
                  <a:cubicBezTo>
                    <a:pt x="9312" y="183"/>
                    <a:pt x="5044" y="1415"/>
                    <a:pt x="661" y="1895"/>
                  </a:cubicBezTo>
                  <a:cubicBezTo>
                    <a:pt x="27" y="1982"/>
                    <a:pt x="0" y="2950"/>
                    <a:pt x="582" y="2950"/>
                  </a:cubicBezTo>
                  <a:cubicBezTo>
                    <a:pt x="607" y="2950"/>
                    <a:pt x="634" y="2949"/>
                    <a:pt x="661" y="2945"/>
                  </a:cubicBezTo>
                  <a:cubicBezTo>
                    <a:pt x="5044" y="2465"/>
                    <a:pt x="9312" y="1233"/>
                    <a:pt x="13786" y="1027"/>
                  </a:cubicBezTo>
                  <a:cubicBezTo>
                    <a:pt x="14448" y="1027"/>
                    <a:pt x="14448" y="0"/>
                    <a:pt x="1378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33"/>
            <p:cNvSpPr/>
            <p:nvPr/>
          </p:nvSpPr>
          <p:spPr>
            <a:xfrm>
              <a:off x="7958175" y="614375"/>
              <a:ext cx="357275" cy="167800"/>
            </a:xfrm>
            <a:custGeom>
              <a:avLst/>
              <a:gdLst/>
              <a:ahLst/>
              <a:cxnLst/>
              <a:rect l="l" t="t" r="r" b="b"/>
              <a:pathLst>
                <a:path w="14291" h="6712" extrusionOk="0">
                  <a:moveTo>
                    <a:pt x="13470" y="1"/>
                  </a:moveTo>
                  <a:cubicBezTo>
                    <a:pt x="13395" y="1"/>
                    <a:pt x="13317" y="17"/>
                    <a:pt x="13240" y="55"/>
                  </a:cubicBezTo>
                  <a:cubicBezTo>
                    <a:pt x="9040" y="2063"/>
                    <a:pt x="4680" y="3570"/>
                    <a:pt x="480" y="5761"/>
                  </a:cubicBezTo>
                  <a:cubicBezTo>
                    <a:pt x="0" y="6010"/>
                    <a:pt x="327" y="6712"/>
                    <a:pt x="783" y="6712"/>
                  </a:cubicBezTo>
                  <a:cubicBezTo>
                    <a:pt x="869" y="6712"/>
                    <a:pt x="960" y="6686"/>
                    <a:pt x="1051" y="6628"/>
                  </a:cubicBezTo>
                  <a:cubicBezTo>
                    <a:pt x="5159" y="4437"/>
                    <a:pt x="9519" y="2908"/>
                    <a:pt x="13719" y="922"/>
                  </a:cubicBezTo>
                  <a:cubicBezTo>
                    <a:pt x="14291" y="666"/>
                    <a:pt x="13943" y="1"/>
                    <a:pt x="1347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3"/>
            <p:cNvSpPr/>
            <p:nvPr/>
          </p:nvSpPr>
          <p:spPr>
            <a:xfrm>
              <a:off x="7997350" y="234125"/>
              <a:ext cx="70425" cy="406700"/>
            </a:xfrm>
            <a:custGeom>
              <a:avLst/>
              <a:gdLst/>
              <a:ahLst/>
              <a:cxnLst/>
              <a:rect l="l" t="t" r="r" b="b"/>
              <a:pathLst>
                <a:path w="2817" h="16268" extrusionOk="0">
                  <a:moveTo>
                    <a:pt x="2291" y="0"/>
                  </a:moveTo>
                  <a:cubicBezTo>
                    <a:pt x="2029" y="0"/>
                    <a:pt x="1766" y="143"/>
                    <a:pt x="1766" y="428"/>
                  </a:cubicBezTo>
                  <a:cubicBezTo>
                    <a:pt x="1766" y="5564"/>
                    <a:pt x="1013" y="10608"/>
                    <a:pt x="54" y="15653"/>
                  </a:cubicBezTo>
                  <a:cubicBezTo>
                    <a:pt x="0" y="16044"/>
                    <a:pt x="313" y="16267"/>
                    <a:pt x="597" y="16267"/>
                  </a:cubicBezTo>
                  <a:cubicBezTo>
                    <a:pt x="793" y="16267"/>
                    <a:pt x="976" y="16160"/>
                    <a:pt x="1013" y="15927"/>
                  </a:cubicBezTo>
                  <a:cubicBezTo>
                    <a:pt x="1972" y="10791"/>
                    <a:pt x="2816" y="5655"/>
                    <a:pt x="2816" y="428"/>
                  </a:cubicBezTo>
                  <a:cubicBezTo>
                    <a:pt x="2816" y="143"/>
                    <a:pt x="2554" y="0"/>
                    <a:pt x="229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3"/>
            <p:cNvSpPr/>
            <p:nvPr/>
          </p:nvSpPr>
          <p:spPr>
            <a:xfrm>
              <a:off x="8045675" y="278425"/>
              <a:ext cx="68375" cy="77475"/>
            </a:xfrm>
            <a:custGeom>
              <a:avLst/>
              <a:gdLst/>
              <a:ahLst/>
              <a:cxnLst/>
              <a:rect l="l" t="t" r="r" b="b"/>
              <a:pathLst>
                <a:path w="2735" h="3099" extrusionOk="0">
                  <a:moveTo>
                    <a:pt x="2239" y="1"/>
                  </a:moveTo>
                  <a:cubicBezTo>
                    <a:pt x="2166" y="1"/>
                    <a:pt x="2091" y="28"/>
                    <a:pt x="2025" y="94"/>
                  </a:cubicBezTo>
                  <a:cubicBezTo>
                    <a:pt x="1271" y="847"/>
                    <a:pt x="701" y="1692"/>
                    <a:pt x="130" y="2559"/>
                  </a:cubicBezTo>
                  <a:cubicBezTo>
                    <a:pt x="1" y="2834"/>
                    <a:pt x="250" y="3098"/>
                    <a:pt x="471" y="3098"/>
                  </a:cubicBezTo>
                  <a:cubicBezTo>
                    <a:pt x="562" y="3098"/>
                    <a:pt x="648" y="3054"/>
                    <a:pt x="701" y="2947"/>
                  </a:cubicBezTo>
                  <a:cubicBezTo>
                    <a:pt x="1271" y="2080"/>
                    <a:pt x="1842" y="1327"/>
                    <a:pt x="2504" y="551"/>
                  </a:cubicBezTo>
                  <a:cubicBezTo>
                    <a:pt x="2735" y="338"/>
                    <a:pt x="2496" y="1"/>
                    <a:pt x="223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3"/>
            <p:cNvSpPr/>
            <p:nvPr/>
          </p:nvSpPr>
          <p:spPr>
            <a:xfrm>
              <a:off x="7986575" y="325800"/>
              <a:ext cx="64650" cy="68550"/>
            </a:xfrm>
            <a:custGeom>
              <a:avLst/>
              <a:gdLst/>
              <a:ahLst/>
              <a:cxnLst/>
              <a:rect l="l" t="t" r="r" b="b"/>
              <a:pathLst>
                <a:path w="2586" h="2742" extrusionOk="0">
                  <a:moveTo>
                    <a:pt x="521" y="0"/>
                  </a:moveTo>
                  <a:cubicBezTo>
                    <a:pt x="224" y="0"/>
                    <a:pt x="1" y="342"/>
                    <a:pt x="303" y="573"/>
                  </a:cubicBezTo>
                  <a:cubicBezTo>
                    <a:pt x="873" y="1144"/>
                    <a:pt x="1353" y="1897"/>
                    <a:pt x="1832" y="2559"/>
                  </a:cubicBezTo>
                  <a:cubicBezTo>
                    <a:pt x="1893" y="2688"/>
                    <a:pt x="2007" y="2741"/>
                    <a:pt x="2122" y="2741"/>
                  </a:cubicBezTo>
                  <a:cubicBezTo>
                    <a:pt x="2352" y="2741"/>
                    <a:pt x="2585" y="2528"/>
                    <a:pt x="2403" y="2285"/>
                  </a:cubicBezTo>
                  <a:cubicBezTo>
                    <a:pt x="1923" y="1509"/>
                    <a:pt x="1444" y="664"/>
                    <a:pt x="782" y="94"/>
                  </a:cubicBezTo>
                  <a:cubicBezTo>
                    <a:pt x="696" y="28"/>
                    <a:pt x="606" y="0"/>
                    <a:pt x="52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3"/>
            <p:cNvSpPr/>
            <p:nvPr/>
          </p:nvSpPr>
          <p:spPr>
            <a:xfrm>
              <a:off x="8033750" y="382175"/>
              <a:ext cx="72600" cy="80750"/>
            </a:xfrm>
            <a:custGeom>
              <a:avLst/>
              <a:gdLst/>
              <a:ahLst/>
              <a:cxnLst/>
              <a:rect l="l" t="t" r="r" b="b"/>
              <a:pathLst>
                <a:path w="2904" h="3230" extrusionOk="0">
                  <a:moveTo>
                    <a:pt x="2416" y="0"/>
                  </a:moveTo>
                  <a:cubicBezTo>
                    <a:pt x="2316" y="0"/>
                    <a:pt x="2214" y="37"/>
                    <a:pt x="2136" y="121"/>
                  </a:cubicBezTo>
                  <a:cubicBezTo>
                    <a:pt x="1452" y="1080"/>
                    <a:pt x="698" y="1833"/>
                    <a:pt x="128" y="2792"/>
                  </a:cubicBezTo>
                  <a:cubicBezTo>
                    <a:pt x="0" y="2983"/>
                    <a:pt x="239" y="3229"/>
                    <a:pt x="458" y="3229"/>
                  </a:cubicBezTo>
                  <a:cubicBezTo>
                    <a:pt x="552" y="3229"/>
                    <a:pt x="643" y="3183"/>
                    <a:pt x="698" y="3066"/>
                  </a:cubicBezTo>
                  <a:cubicBezTo>
                    <a:pt x="1269" y="2107"/>
                    <a:pt x="2022" y="1354"/>
                    <a:pt x="2707" y="509"/>
                  </a:cubicBezTo>
                  <a:cubicBezTo>
                    <a:pt x="2903" y="231"/>
                    <a:pt x="2666" y="0"/>
                    <a:pt x="241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3"/>
            <p:cNvSpPr/>
            <p:nvPr/>
          </p:nvSpPr>
          <p:spPr>
            <a:xfrm>
              <a:off x="7986025" y="428175"/>
              <a:ext cx="56650" cy="70900"/>
            </a:xfrm>
            <a:custGeom>
              <a:avLst/>
              <a:gdLst/>
              <a:ahLst/>
              <a:cxnLst/>
              <a:rect l="l" t="t" r="r" b="b"/>
              <a:pathLst>
                <a:path w="2266" h="2836" extrusionOk="0">
                  <a:moveTo>
                    <a:pt x="505" y="0"/>
                  </a:moveTo>
                  <a:cubicBezTo>
                    <a:pt x="245" y="0"/>
                    <a:pt x="1" y="331"/>
                    <a:pt x="234" y="564"/>
                  </a:cubicBezTo>
                  <a:cubicBezTo>
                    <a:pt x="804" y="1134"/>
                    <a:pt x="1192" y="1888"/>
                    <a:pt x="1466" y="2664"/>
                  </a:cubicBezTo>
                  <a:cubicBezTo>
                    <a:pt x="1526" y="2784"/>
                    <a:pt x="1642" y="2835"/>
                    <a:pt x="1762" y="2835"/>
                  </a:cubicBezTo>
                  <a:cubicBezTo>
                    <a:pt x="2004" y="2835"/>
                    <a:pt x="2266" y="2627"/>
                    <a:pt x="2128" y="2367"/>
                  </a:cubicBezTo>
                  <a:cubicBezTo>
                    <a:pt x="1649" y="1522"/>
                    <a:pt x="1375" y="746"/>
                    <a:pt x="713" y="84"/>
                  </a:cubicBezTo>
                  <a:cubicBezTo>
                    <a:pt x="649" y="25"/>
                    <a:pt x="576" y="0"/>
                    <a:pt x="50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3"/>
            <p:cNvSpPr/>
            <p:nvPr/>
          </p:nvSpPr>
          <p:spPr>
            <a:xfrm>
              <a:off x="8191300" y="583175"/>
              <a:ext cx="60600" cy="83975"/>
            </a:xfrm>
            <a:custGeom>
              <a:avLst/>
              <a:gdLst/>
              <a:ahLst/>
              <a:cxnLst/>
              <a:rect l="l" t="t" r="r" b="b"/>
              <a:pathLst>
                <a:path w="2424" h="3359" extrusionOk="0">
                  <a:moveTo>
                    <a:pt x="1955" y="1"/>
                  </a:moveTo>
                  <a:cubicBezTo>
                    <a:pt x="1864" y="1"/>
                    <a:pt x="1777" y="48"/>
                    <a:pt x="1723" y="161"/>
                  </a:cubicBezTo>
                  <a:cubicBezTo>
                    <a:pt x="1244" y="1120"/>
                    <a:pt x="765" y="1965"/>
                    <a:pt x="194" y="2832"/>
                  </a:cubicBezTo>
                  <a:cubicBezTo>
                    <a:pt x="1" y="3089"/>
                    <a:pt x="228" y="3358"/>
                    <a:pt x="474" y="3358"/>
                  </a:cubicBezTo>
                  <a:cubicBezTo>
                    <a:pt x="577" y="3358"/>
                    <a:pt x="684" y="3311"/>
                    <a:pt x="765" y="3197"/>
                  </a:cubicBezTo>
                  <a:cubicBezTo>
                    <a:pt x="1335" y="2353"/>
                    <a:pt x="1815" y="1394"/>
                    <a:pt x="2294" y="549"/>
                  </a:cubicBezTo>
                  <a:cubicBezTo>
                    <a:pt x="2423" y="275"/>
                    <a:pt x="2176" y="1"/>
                    <a:pt x="195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3"/>
            <p:cNvSpPr/>
            <p:nvPr/>
          </p:nvSpPr>
          <p:spPr>
            <a:xfrm>
              <a:off x="8173975" y="671900"/>
              <a:ext cx="79900" cy="47875"/>
            </a:xfrm>
            <a:custGeom>
              <a:avLst/>
              <a:gdLst/>
              <a:ahLst/>
              <a:cxnLst/>
              <a:rect l="l" t="t" r="r" b="b"/>
              <a:pathLst>
                <a:path w="3196" h="1915" extrusionOk="0">
                  <a:moveTo>
                    <a:pt x="550" y="1"/>
                  </a:moveTo>
                  <a:cubicBezTo>
                    <a:pt x="231" y="1"/>
                    <a:pt x="0" y="449"/>
                    <a:pt x="316" y="607"/>
                  </a:cubicBezTo>
                  <a:cubicBezTo>
                    <a:pt x="1092" y="995"/>
                    <a:pt x="1846" y="1360"/>
                    <a:pt x="2508" y="1839"/>
                  </a:cubicBezTo>
                  <a:cubicBezTo>
                    <a:pt x="2577" y="1892"/>
                    <a:pt x="2645" y="1915"/>
                    <a:pt x="2709" y="1915"/>
                  </a:cubicBezTo>
                  <a:cubicBezTo>
                    <a:pt x="3003" y="1915"/>
                    <a:pt x="3196" y="1437"/>
                    <a:pt x="2896" y="1269"/>
                  </a:cubicBezTo>
                  <a:cubicBezTo>
                    <a:pt x="2234" y="789"/>
                    <a:pt x="1366" y="424"/>
                    <a:pt x="704" y="36"/>
                  </a:cubicBezTo>
                  <a:cubicBezTo>
                    <a:pt x="652" y="11"/>
                    <a:pt x="600" y="1"/>
                    <a:pt x="55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3"/>
            <p:cNvSpPr/>
            <p:nvPr/>
          </p:nvSpPr>
          <p:spPr>
            <a:xfrm>
              <a:off x="8093675" y="625925"/>
              <a:ext cx="70300" cy="83025"/>
            </a:xfrm>
            <a:custGeom>
              <a:avLst/>
              <a:gdLst/>
              <a:ahLst/>
              <a:cxnLst/>
              <a:rect l="l" t="t" r="r" b="b"/>
              <a:pathLst>
                <a:path w="2812" h="3321" extrusionOk="0">
                  <a:moveTo>
                    <a:pt x="2352" y="0"/>
                  </a:moveTo>
                  <a:cubicBezTo>
                    <a:pt x="2258" y="0"/>
                    <a:pt x="2168" y="47"/>
                    <a:pt x="2113" y="163"/>
                  </a:cubicBezTo>
                  <a:cubicBezTo>
                    <a:pt x="1451" y="1031"/>
                    <a:pt x="881" y="1966"/>
                    <a:pt x="196" y="2834"/>
                  </a:cubicBezTo>
                  <a:cubicBezTo>
                    <a:pt x="0" y="3094"/>
                    <a:pt x="235" y="3320"/>
                    <a:pt x="485" y="3320"/>
                  </a:cubicBezTo>
                  <a:cubicBezTo>
                    <a:pt x="585" y="3320"/>
                    <a:pt x="688" y="3284"/>
                    <a:pt x="766" y="3199"/>
                  </a:cubicBezTo>
                  <a:cubicBezTo>
                    <a:pt x="1451" y="2263"/>
                    <a:pt x="2022" y="1396"/>
                    <a:pt x="2684" y="460"/>
                  </a:cubicBezTo>
                  <a:cubicBezTo>
                    <a:pt x="2812" y="252"/>
                    <a:pt x="2571" y="0"/>
                    <a:pt x="235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3"/>
            <p:cNvSpPr/>
            <p:nvPr/>
          </p:nvSpPr>
          <p:spPr>
            <a:xfrm>
              <a:off x="8078875" y="707650"/>
              <a:ext cx="74975" cy="40850"/>
            </a:xfrm>
            <a:custGeom>
              <a:avLst/>
              <a:gdLst/>
              <a:ahLst/>
              <a:cxnLst/>
              <a:rect l="l" t="t" r="r" b="b"/>
              <a:pathLst>
                <a:path w="2999" h="1634" extrusionOk="0">
                  <a:moveTo>
                    <a:pt x="535" y="0"/>
                  </a:moveTo>
                  <a:cubicBezTo>
                    <a:pt x="233" y="0"/>
                    <a:pt x="1" y="440"/>
                    <a:pt x="331" y="615"/>
                  </a:cubicBezTo>
                  <a:cubicBezTo>
                    <a:pt x="993" y="889"/>
                    <a:pt x="1655" y="1277"/>
                    <a:pt x="2317" y="1551"/>
                  </a:cubicBezTo>
                  <a:cubicBezTo>
                    <a:pt x="2393" y="1609"/>
                    <a:pt x="2469" y="1634"/>
                    <a:pt x="2538" y="1634"/>
                  </a:cubicBezTo>
                  <a:cubicBezTo>
                    <a:pt x="2820" y="1634"/>
                    <a:pt x="2999" y="1218"/>
                    <a:pt x="2705" y="980"/>
                  </a:cubicBezTo>
                  <a:cubicBezTo>
                    <a:pt x="2043" y="615"/>
                    <a:pt x="1358" y="318"/>
                    <a:pt x="697" y="44"/>
                  </a:cubicBezTo>
                  <a:cubicBezTo>
                    <a:pt x="642" y="14"/>
                    <a:pt x="588" y="0"/>
                    <a:pt x="53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3"/>
            <p:cNvSpPr/>
            <p:nvPr/>
          </p:nvSpPr>
          <p:spPr>
            <a:xfrm>
              <a:off x="7714325" y="673600"/>
              <a:ext cx="42575" cy="72800"/>
            </a:xfrm>
            <a:custGeom>
              <a:avLst/>
              <a:gdLst/>
              <a:ahLst/>
              <a:cxnLst/>
              <a:rect l="l" t="t" r="r" b="b"/>
              <a:pathLst>
                <a:path w="1703" h="2912" extrusionOk="0">
                  <a:moveTo>
                    <a:pt x="1222" y="0"/>
                  </a:moveTo>
                  <a:cubicBezTo>
                    <a:pt x="1117" y="0"/>
                    <a:pt x="1008" y="44"/>
                    <a:pt x="921" y="151"/>
                  </a:cubicBezTo>
                  <a:cubicBezTo>
                    <a:pt x="533" y="835"/>
                    <a:pt x="442" y="1680"/>
                    <a:pt x="77" y="2433"/>
                  </a:cubicBezTo>
                  <a:cubicBezTo>
                    <a:pt x="1" y="2693"/>
                    <a:pt x="231" y="2912"/>
                    <a:pt x="426" y="2912"/>
                  </a:cubicBezTo>
                  <a:cubicBezTo>
                    <a:pt x="522" y="2912"/>
                    <a:pt x="610" y="2858"/>
                    <a:pt x="648" y="2730"/>
                  </a:cubicBezTo>
                  <a:cubicBezTo>
                    <a:pt x="1013" y="2068"/>
                    <a:pt x="1104" y="1201"/>
                    <a:pt x="1492" y="539"/>
                  </a:cubicBezTo>
                  <a:cubicBezTo>
                    <a:pt x="1702" y="264"/>
                    <a:pt x="1477" y="0"/>
                    <a:pt x="122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3"/>
            <p:cNvSpPr/>
            <p:nvPr/>
          </p:nvSpPr>
          <p:spPr>
            <a:xfrm>
              <a:off x="7663150" y="746875"/>
              <a:ext cx="87725" cy="35725"/>
            </a:xfrm>
            <a:custGeom>
              <a:avLst/>
              <a:gdLst/>
              <a:ahLst/>
              <a:cxnLst/>
              <a:rect l="l" t="t" r="r" b="b"/>
              <a:pathLst>
                <a:path w="3509" h="1429" extrusionOk="0">
                  <a:moveTo>
                    <a:pt x="477" y="0"/>
                  </a:moveTo>
                  <a:cubicBezTo>
                    <a:pt x="188" y="0"/>
                    <a:pt x="0" y="420"/>
                    <a:pt x="298" y="643"/>
                  </a:cubicBezTo>
                  <a:cubicBezTo>
                    <a:pt x="1165" y="1032"/>
                    <a:pt x="2010" y="1123"/>
                    <a:pt x="2877" y="1420"/>
                  </a:cubicBezTo>
                  <a:cubicBezTo>
                    <a:pt x="2908" y="1425"/>
                    <a:pt x="2937" y="1428"/>
                    <a:pt x="2966" y="1428"/>
                  </a:cubicBezTo>
                  <a:cubicBezTo>
                    <a:pt x="3377" y="1428"/>
                    <a:pt x="3508" y="843"/>
                    <a:pt x="3060" y="758"/>
                  </a:cubicBezTo>
                  <a:cubicBezTo>
                    <a:pt x="2306" y="461"/>
                    <a:pt x="1439" y="461"/>
                    <a:pt x="686" y="73"/>
                  </a:cubicBezTo>
                  <a:cubicBezTo>
                    <a:pt x="614" y="22"/>
                    <a:pt x="543" y="0"/>
                    <a:pt x="4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3"/>
            <p:cNvSpPr/>
            <p:nvPr/>
          </p:nvSpPr>
          <p:spPr>
            <a:xfrm>
              <a:off x="7760900" y="749200"/>
              <a:ext cx="50850" cy="75575"/>
            </a:xfrm>
            <a:custGeom>
              <a:avLst/>
              <a:gdLst/>
              <a:ahLst/>
              <a:cxnLst/>
              <a:rect l="l" t="t" r="r" b="b"/>
              <a:pathLst>
                <a:path w="2034" h="3023" extrusionOk="0">
                  <a:moveTo>
                    <a:pt x="1553" y="0"/>
                  </a:moveTo>
                  <a:cubicBezTo>
                    <a:pt x="1481" y="0"/>
                    <a:pt x="1407" y="28"/>
                    <a:pt x="1341" y="94"/>
                  </a:cubicBezTo>
                  <a:cubicBezTo>
                    <a:pt x="679" y="847"/>
                    <a:pt x="382" y="1692"/>
                    <a:pt x="108" y="2559"/>
                  </a:cubicBezTo>
                  <a:cubicBezTo>
                    <a:pt x="0" y="2843"/>
                    <a:pt x="188" y="3023"/>
                    <a:pt x="397" y="3023"/>
                  </a:cubicBezTo>
                  <a:cubicBezTo>
                    <a:pt x="542" y="3023"/>
                    <a:pt x="696" y="2937"/>
                    <a:pt x="770" y="2742"/>
                  </a:cubicBezTo>
                  <a:cubicBezTo>
                    <a:pt x="1067" y="1988"/>
                    <a:pt x="1250" y="1235"/>
                    <a:pt x="1820" y="550"/>
                  </a:cubicBezTo>
                  <a:cubicBezTo>
                    <a:pt x="2033" y="338"/>
                    <a:pt x="1805" y="0"/>
                    <a:pt x="155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3"/>
            <p:cNvSpPr/>
            <p:nvPr/>
          </p:nvSpPr>
          <p:spPr>
            <a:xfrm>
              <a:off x="7717675" y="817975"/>
              <a:ext cx="92200" cy="48500"/>
            </a:xfrm>
            <a:custGeom>
              <a:avLst/>
              <a:gdLst/>
              <a:ahLst/>
              <a:cxnLst/>
              <a:rect l="l" t="t" r="r" b="b"/>
              <a:pathLst>
                <a:path w="3688" h="1940" extrusionOk="0">
                  <a:moveTo>
                    <a:pt x="496" y="0"/>
                  </a:moveTo>
                  <a:cubicBezTo>
                    <a:pt x="240" y="0"/>
                    <a:pt x="0" y="345"/>
                    <a:pt x="217" y="561"/>
                  </a:cubicBezTo>
                  <a:cubicBezTo>
                    <a:pt x="1084" y="1223"/>
                    <a:pt x="2111" y="1611"/>
                    <a:pt x="3161" y="1908"/>
                  </a:cubicBezTo>
                  <a:cubicBezTo>
                    <a:pt x="3208" y="1930"/>
                    <a:pt x="3252" y="1940"/>
                    <a:pt x="3292" y="1940"/>
                  </a:cubicBezTo>
                  <a:cubicBezTo>
                    <a:pt x="3585" y="1940"/>
                    <a:pt x="3688" y="1418"/>
                    <a:pt x="3367" y="1337"/>
                  </a:cubicBezTo>
                  <a:cubicBezTo>
                    <a:pt x="2408" y="949"/>
                    <a:pt x="1449" y="653"/>
                    <a:pt x="696" y="82"/>
                  </a:cubicBezTo>
                  <a:cubicBezTo>
                    <a:pt x="634" y="25"/>
                    <a:pt x="565" y="0"/>
                    <a:pt x="4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3"/>
            <p:cNvSpPr/>
            <p:nvPr/>
          </p:nvSpPr>
          <p:spPr>
            <a:xfrm>
              <a:off x="8021900" y="1010550"/>
              <a:ext cx="63625" cy="64050"/>
            </a:xfrm>
            <a:custGeom>
              <a:avLst/>
              <a:gdLst/>
              <a:ahLst/>
              <a:cxnLst/>
              <a:rect l="l" t="t" r="r" b="b"/>
              <a:pathLst>
                <a:path w="2545" h="2562" extrusionOk="0">
                  <a:moveTo>
                    <a:pt x="2048" y="1"/>
                  </a:moveTo>
                  <a:cubicBezTo>
                    <a:pt x="1975" y="1"/>
                    <a:pt x="1900" y="28"/>
                    <a:pt x="1834" y="94"/>
                  </a:cubicBezTo>
                  <a:cubicBezTo>
                    <a:pt x="1264" y="756"/>
                    <a:pt x="693" y="1327"/>
                    <a:pt x="214" y="1988"/>
                  </a:cubicBezTo>
                  <a:cubicBezTo>
                    <a:pt x="0" y="2219"/>
                    <a:pt x="244" y="2561"/>
                    <a:pt x="491" y="2561"/>
                  </a:cubicBezTo>
                  <a:cubicBezTo>
                    <a:pt x="562" y="2561"/>
                    <a:pt x="632" y="2534"/>
                    <a:pt x="693" y="2468"/>
                  </a:cubicBezTo>
                  <a:cubicBezTo>
                    <a:pt x="1172" y="1806"/>
                    <a:pt x="1743" y="1235"/>
                    <a:pt x="2314" y="573"/>
                  </a:cubicBezTo>
                  <a:cubicBezTo>
                    <a:pt x="2545" y="342"/>
                    <a:pt x="2305" y="1"/>
                    <a:pt x="2048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3"/>
            <p:cNvSpPr/>
            <p:nvPr/>
          </p:nvSpPr>
          <p:spPr>
            <a:xfrm>
              <a:off x="7988975" y="1070425"/>
              <a:ext cx="91275" cy="63250"/>
            </a:xfrm>
            <a:custGeom>
              <a:avLst/>
              <a:gdLst/>
              <a:ahLst/>
              <a:cxnLst/>
              <a:rect l="l" t="t" r="r" b="b"/>
              <a:pathLst>
                <a:path w="3651" h="2530" extrusionOk="0">
                  <a:moveTo>
                    <a:pt x="477" y="0"/>
                  </a:moveTo>
                  <a:cubicBezTo>
                    <a:pt x="188" y="0"/>
                    <a:pt x="1" y="420"/>
                    <a:pt x="298" y="643"/>
                  </a:cubicBezTo>
                  <a:cubicBezTo>
                    <a:pt x="1257" y="1214"/>
                    <a:pt x="2101" y="1785"/>
                    <a:pt x="3060" y="2447"/>
                  </a:cubicBezTo>
                  <a:cubicBezTo>
                    <a:pt x="3118" y="2505"/>
                    <a:pt x="3179" y="2530"/>
                    <a:pt x="3237" y="2530"/>
                  </a:cubicBezTo>
                  <a:cubicBezTo>
                    <a:pt x="3472" y="2530"/>
                    <a:pt x="3650" y="2114"/>
                    <a:pt x="3357" y="1876"/>
                  </a:cubicBezTo>
                  <a:cubicBezTo>
                    <a:pt x="2489" y="1214"/>
                    <a:pt x="1531" y="643"/>
                    <a:pt x="686" y="73"/>
                  </a:cubicBezTo>
                  <a:cubicBezTo>
                    <a:pt x="614" y="22"/>
                    <a:pt x="543" y="0"/>
                    <a:pt x="4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3"/>
            <p:cNvSpPr/>
            <p:nvPr/>
          </p:nvSpPr>
          <p:spPr>
            <a:xfrm>
              <a:off x="7939000" y="1030700"/>
              <a:ext cx="60675" cy="61700"/>
            </a:xfrm>
            <a:custGeom>
              <a:avLst/>
              <a:gdLst/>
              <a:ahLst/>
              <a:cxnLst/>
              <a:rect l="l" t="t" r="r" b="b"/>
              <a:pathLst>
                <a:path w="2427" h="2468" extrusionOk="0">
                  <a:moveTo>
                    <a:pt x="1976" y="0"/>
                  </a:moveTo>
                  <a:cubicBezTo>
                    <a:pt x="1891" y="0"/>
                    <a:pt x="1803" y="38"/>
                    <a:pt x="1726" y="132"/>
                  </a:cubicBezTo>
                  <a:cubicBezTo>
                    <a:pt x="1247" y="703"/>
                    <a:pt x="677" y="1274"/>
                    <a:pt x="220" y="1844"/>
                  </a:cubicBezTo>
                  <a:cubicBezTo>
                    <a:pt x="1" y="2131"/>
                    <a:pt x="205" y="2467"/>
                    <a:pt x="437" y="2467"/>
                  </a:cubicBezTo>
                  <a:cubicBezTo>
                    <a:pt x="519" y="2467"/>
                    <a:pt x="605" y="2425"/>
                    <a:pt x="677" y="2324"/>
                  </a:cubicBezTo>
                  <a:cubicBezTo>
                    <a:pt x="1156" y="1753"/>
                    <a:pt x="1726" y="1182"/>
                    <a:pt x="2206" y="521"/>
                  </a:cubicBezTo>
                  <a:cubicBezTo>
                    <a:pt x="2426" y="317"/>
                    <a:pt x="2219" y="0"/>
                    <a:pt x="19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3"/>
            <p:cNvSpPr/>
            <p:nvPr/>
          </p:nvSpPr>
          <p:spPr>
            <a:xfrm>
              <a:off x="7900475" y="1084850"/>
              <a:ext cx="80475" cy="59625"/>
            </a:xfrm>
            <a:custGeom>
              <a:avLst/>
              <a:gdLst/>
              <a:ahLst/>
              <a:cxnLst/>
              <a:rect l="l" t="t" r="r" b="b"/>
              <a:pathLst>
                <a:path w="3219" h="2385" extrusionOk="0">
                  <a:moveTo>
                    <a:pt x="520" y="1"/>
                  </a:moveTo>
                  <a:cubicBezTo>
                    <a:pt x="215" y="1"/>
                    <a:pt x="0" y="485"/>
                    <a:pt x="323" y="637"/>
                  </a:cubicBezTo>
                  <a:cubicBezTo>
                    <a:pt x="1076" y="1208"/>
                    <a:pt x="1852" y="1778"/>
                    <a:pt x="2606" y="2349"/>
                  </a:cubicBezTo>
                  <a:cubicBezTo>
                    <a:pt x="2646" y="2374"/>
                    <a:pt x="2687" y="2385"/>
                    <a:pt x="2728" y="2385"/>
                  </a:cubicBezTo>
                  <a:cubicBezTo>
                    <a:pt x="2988" y="2385"/>
                    <a:pt x="3218" y="1936"/>
                    <a:pt x="2902" y="1778"/>
                  </a:cubicBezTo>
                  <a:cubicBezTo>
                    <a:pt x="2126" y="1208"/>
                    <a:pt x="1464" y="637"/>
                    <a:pt x="711" y="66"/>
                  </a:cubicBezTo>
                  <a:cubicBezTo>
                    <a:pt x="646" y="21"/>
                    <a:pt x="581" y="1"/>
                    <a:pt x="52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3"/>
            <p:cNvSpPr/>
            <p:nvPr/>
          </p:nvSpPr>
          <p:spPr>
            <a:xfrm>
              <a:off x="7569950" y="963725"/>
              <a:ext cx="49625" cy="69750"/>
            </a:xfrm>
            <a:custGeom>
              <a:avLst/>
              <a:gdLst/>
              <a:ahLst/>
              <a:cxnLst/>
              <a:rect l="l" t="t" r="r" b="b"/>
              <a:pathLst>
                <a:path w="1985" h="2790" extrusionOk="0">
                  <a:moveTo>
                    <a:pt x="1527" y="0"/>
                  </a:moveTo>
                  <a:cubicBezTo>
                    <a:pt x="1433" y="0"/>
                    <a:pt x="1342" y="46"/>
                    <a:pt x="1287" y="164"/>
                  </a:cubicBezTo>
                  <a:cubicBezTo>
                    <a:pt x="808" y="826"/>
                    <a:pt x="602" y="1579"/>
                    <a:pt x="146" y="2241"/>
                  </a:cubicBezTo>
                  <a:cubicBezTo>
                    <a:pt x="0" y="2515"/>
                    <a:pt x="243" y="2790"/>
                    <a:pt x="503" y="2790"/>
                  </a:cubicBezTo>
                  <a:cubicBezTo>
                    <a:pt x="610" y="2790"/>
                    <a:pt x="721" y="2743"/>
                    <a:pt x="808" y="2629"/>
                  </a:cubicBezTo>
                  <a:cubicBezTo>
                    <a:pt x="1173" y="1876"/>
                    <a:pt x="1378" y="1100"/>
                    <a:pt x="1857" y="438"/>
                  </a:cubicBezTo>
                  <a:cubicBezTo>
                    <a:pt x="1985" y="247"/>
                    <a:pt x="1746" y="0"/>
                    <a:pt x="152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3"/>
            <p:cNvSpPr/>
            <p:nvPr/>
          </p:nvSpPr>
          <p:spPr>
            <a:xfrm>
              <a:off x="7518300" y="1022800"/>
              <a:ext cx="79475" cy="51800"/>
            </a:xfrm>
            <a:custGeom>
              <a:avLst/>
              <a:gdLst/>
              <a:ahLst/>
              <a:cxnLst/>
              <a:rect l="l" t="t" r="r" b="b"/>
              <a:pathLst>
                <a:path w="3179" h="2072" extrusionOk="0">
                  <a:moveTo>
                    <a:pt x="462" y="0"/>
                  </a:moveTo>
                  <a:cubicBezTo>
                    <a:pt x="179" y="0"/>
                    <a:pt x="1" y="415"/>
                    <a:pt x="294" y="654"/>
                  </a:cubicBezTo>
                  <a:cubicBezTo>
                    <a:pt x="956" y="1133"/>
                    <a:pt x="1824" y="1407"/>
                    <a:pt x="2485" y="1978"/>
                  </a:cubicBezTo>
                  <a:cubicBezTo>
                    <a:pt x="2551" y="2044"/>
                    <a:pt x="2625" y="2071"/>
                    <a:pt x="2696" y="2071"/>
                  </a:cubicBezTo>
                  <a:cubicBezTo>
                    <a:pt x="2949" y="2071"/>
                    <a:pt x="3178" y="1729"/>
                    <a:pt x="2965" y="1498"/>
                  </a:cubicBezTo>
                  <a:cubicBezTo>
                    <a:pt x="2212" y="928"/>
                    <a:pt x="1344" y="563"/>
                    <a:pt x="682" y="83"/>
                  </a:cubicBezTo>
                  <a:cubicBezTo>
                    <a:pt x="606" y="25"/>
                    <a:pt x="531" y="0"/>
                    <a:pt x="46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33"/>
            <p:cNvSpPr/>
            <p:nvPr/>
          </p:nvSpPr>
          <p:spPr>
            <a:xfrm>
              <a:off x="7601475" y="1052750"/>
              <a:ext cx="48575" cy="73550"/>
            </a:xfrm>
            <a:custGeom>
              <a:avLst/>
              <a:gdLst/>
              <a:ahLst/>
              <a:cxnLst/>
              <a:rect l="l" t="t" r="r" b="b"/>
              <a:pathLst>
                <a:path w="1943" h="2942" extrusionOk="0">
                  <a:moveTo>
                    <a:pt x="1510" y="0"/>
                  </a:moveTo>
                  <a:cubicBezTo>
                    <a:pt x="1375" y="0"/>
                    <a:pt x="1236" y="62"/>
                    <a:pt x="1167" y="209"/>
                  </a:cubicBezTo>
                  <a:cubicBezTo>
                    <a:pt x="870" y="962"/>
                    <a:pt x="688" y="1738"/>
                    <a:pt x="208" y="2492"/>
                  </a:cubicBezTo>
                  <a:cubicBezTo>
                    <a:pt x="0" y="2700"/>
                    <a:pt x="219" y="2941"/>
                    <a:pt x="470" y="2941"/>
                  </a:cubicBezTo>
                  <a:cubicBezTo>
                    <a:pt x="577" y="2941"/>
                    <a:pt x="690" y="2898"/>
                    <a:pt x="779" y="2788"/>
                  </a:cubicBezTo>
                  <a:cubicBezTo>
                    <a:pt x="1258" y="2104"/>
                    <a:pt x="1532" y="1259"/>
                    <a:pt x="1829" y="392"/>
                  </a:cubicBezTo>
                  <a:cubicBezTo>
                    <a:pt x="1942" y="165"/>
                    <a:pt x="1731" y="0"/>
                    <a:pt x="151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33"/>
            <p:cNvSpPr/>
            <p:nvPr/>
          </p:nvSpPr>
          <p:spPr>
            <a:xfrm>
              <a:off x="7560675" y="1121350"/>
              <a:ext cx="68075" cy="43150"/>
            </a:xfrm>
            <a:custGeom>
              <a:avLst/>
              <a:gdLst/>
              <a:ahLst/>
              <a:cxnLst/>
              <a:rect l="l" t="t" r="r" b="b"/>
              <a:pathLst>
                <a:path w="2723" h="1726" extrusionOk="0">
                  <a:moveTo>
                    <a:pt x="530" y="0"/>
                  </a:moveTo>
                  <a:cubicBezTo>
                    <a:pt x="219" y="0"/>
                    <a:pt x="0" y="440"/>
                    <a:pt x="311" y="615"/>
                  </a:cubicBezTo>
                  <a:cubicBezTo>
                    <a:pt x="973" y="889"/>
                    <a:pt x="1544" y="1277"/>
                    <a:pt x="2114" y="1642"/>
                  </a:cubicBezTo>
                  <a:cubicBezTo>
                    <a:pt x="2191" y="1700"/>
                    <a:pt x="2263" y="1725"/>
                    <a:pt x="2328" y="1725"/>
                  </a:cubicBezTo>
                  <a:cubicBezTo>
                    <a:pt x="2593" y="1725"/>
                    <a:pt x="2723" y="1310"/>
                    <a:pt x="2411" y="1072"/>
                  </a:cubicBezTo>
                  <a:cubicBezTo>
                    <a:pt x="1840" y="706"/>
                    <a:pt x="1270" y="318"/>
                    <a:pt x="699" y="44"/>
                  </a:cubicBezTo>
                  <a:cubicBezTo>
                    <a:pt x="642" y="14"/>
                    <a:pt x="584" y="0"/>
                    <a:pt x="53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33"/>
            <p:cNvSpPr/>
            <p:nvPr/>
          </p:nvSpPr>
          <p:spPr>
            <a:xfrm>
              <a:off x="7748225" y="1393900"/>
              <a:ext cx="66175" cy="38225"/>
            </a:xfrm>
            <a:custGeom>
              <a:avLst/>
              <a:gdLst/>
              <a:ahLst/>
              <a:cxnLst/>
              <a:rect l="l" t="t" r="r" b="b"/>
              <a:pathLst>
                <a:path w="2647" h="1529" extrusionOk="0">
                  <a:moveTo>
                    <a:pt x="2142" y="0"/>
                  </a:moveTo>
                  <a:cubicBezTo>
                    <a:pt x="2078" y="0"/>
                    <a:pt x="2008" y="23"/>
                    <a:pt x="1939" y="76"/>
                  </a:cubicBezTo>
                  <a:cubicBezTo>
                    <a:pt x="1460" y="350"/>
                    <a:pt x="889" y="646"/>
                    <a:pt x="319" y="829"/>
                  </a:cubicBezTo>
                  <a:cubicBezTo>
                    <a:pt x="0" y="988"/>
                    <a:pt x="98" y="1529"/>
                    <a:pt x="386" y="1529"/>
                  </a:cubicBezTo>
                  <a:cubicBezTo>
                    <a:pt x="428" y="1529"/>
                    <a:pt x="474" y="1517"/>
                    <a:pt x="524" y="1491"/>
                  </a:cubicBezTo>
                  <a:cubicBezTo>
                    <a:pt x="1095" y="1217"/>
                    <a:pt x="1757" y="920"/>
                    <a:pt x="2327" y="646"/>
                  </a:cubicBezTo>
                  <a:cubicBezTo>
                    <a:pt x="2646" y="478"/>
                    <a:pt x="2441" y="0"/>
                    <a:pt x="214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33"/>
            <p:cNvSpPr/>
            <p:nvPr/>
          </p:nvSpPr>
          <p:spPr>
            <a:xfrm>
              <a:off x="7708450" y="1414125"/>
              <a:ext cx="57950" cy="73150"/>
            </a:xfrm>
            <a:custGeom>
              <a:avLst/>
              <a:gdLst/>
              <a:ahLst/>
              <a:cxnLst/>
              <a:rect l="l" t="t" r="r" b="b"/>
              <a:pathLst>
                <a:path w="2318" h="2926" extrusionOk="0">
                  <a:moveTo>
                    <a:pt x="492" y="0"/>
                  </a:moveTo>
                  <a:cubicBezTo>
                    <a:pt x="240" y="0"/>
                    <a:pt x="1" y="220"/>
                    <a:pt x="198" y="499"/>
                  </a:cubicBezTo>
                  <a:cubicBezTo>
                    <a:pt x="768" y="1253"/>
                    <a:pt x="1065" y="2120"/>
                    <a:pt x="1727" y="2782"/>
                  </a:cubicBezTo>
                  <a:cubicBezTo>
                    <a:pt x="1775" y="2883"/>
                    <a:pt x="1843" y="2925"/>
                    <a:pt x="1912" y="2925"/>
                  </a:cubicBezTo>
                  <a:cubicBezTo>
                    <a:pt x="2109" y="2925"/>
                    <a:pt x="2317" y="2589"/>
                    <a:pt x="2115" y="2302"/>
                  </a:cubicBezTo>
                  <a:cubicBezTo>
                    <a:pt x="1636" y="1641"/>
                    <a:pt x="1248" y="887"/>
                    <a:pt x="768" y="111"/>
                  </a:cubicBezTo>
                  <a:cubicBezTo>
                    <a:pt x="691" y="34"/>
                    <a:pt x="591" y="0"/>
                    <a:pt x="49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33"/>
            <p:cNvSpPr/>
            <p:nvPr/>
          </p:nvSpPr>
          <p:spPr>
            <a:xfrm>
              <a:off x="7671900" y="1373200"/>
              <a:ext cx="57625" cy="40050"/>
            </a:xfrm>
            <a:custGeom>
              <a:avLst/>
              <a:gdLst/>
              <a:ahLst/>
              <a:cxnLst/>
              <a:rect l="l" t="t" r="r" b="b"/>
              <a:pathLst>
                <a:path w="2305" h="1602" extrusionOk="0">
                  <a:moveTo>
                    <a:pt x="1811" y="1"/>
                  </a:moveTo>
                  <a:cubicBezTo>
                    <a:pt x="1763" y="1"/>
                    <a:pt x="1712" y="12"/>
                    <a:pt x="1660" y="36"/>
                  </a:cubicBezTo>
                  <a:cubicBezTo>
                    <a:pt x="1203" y="333"/>
                    <a:pt x="815" y="698"/>
                    <a:pt x="336" y="995"/>
                  </a:cubicBezTo>
                  <a:cubicBezTo>
                    <a:pt x="0" y="1153"/>
                    <a:pt x="177" y="1601"/>
                    <a:pt x="482" y="1601"/>
                  </a:cubicBezTo>
                  <a:cubicBezTo>
                    <a:pt x="530" y="1601"/>
                    <a:pt x="580" y="1590"/>
                    <a:pt x="633" y="1566"/>
                  </a:cubicBezTo>
                  <a:cubicBezTo>
                    <a:pt x="1089" y="1269"/>
                    <a:pt x="1568" y="995"/>
                    <a:pt x="2048" y="607"/>
                  </a:cubicBezTo>
                  <a:cubicBezTo>
                    <a:pt x="2304" y="449"/>
                    <a:pt x="2117" y="1"/>
                    <a:pt x="18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33"/>
            <p:cNvSpPr/>
            <p:nvPr/>
          </p:nvSpPr>
          <p:spPr>
            <a:xfrm>
              <a:off x="7643775" y="1391225"/>
              <a:ext cx="39575" cy="57525"/>
            </a:xfrm>
            <a:custGeom>
              <a:avLst/>
              <a:gdLst/>
              <a:ahLst/>
              <a:cxnLst/>
              <a:rect l="l" t="t" r="r" b="b"/>
              <a:pathLst>
                <a:path w="1583" h="2301" extrusionOk="0">
                  <a:moveTo>
                    <a:pt x="423" y="0"/>
                  </a:moveTo>
                  <a:cubicBezTo>
                    <a:pt x="208" y="0"/>
                    <a:pt x="0" y="213"/>
                    <a:pt x="137" y="457"/>
                  </a:cubicBezTo>
                  <a:cubicBezTo>
                    <a:pt x="411" y="1027"/>
                    <a:pt x="616" y="1598"/>
                    <a:pt x="890" y="2077"/>
                  </a:cubicBezTo>
                  <a:cubicBezTo>
                    <a:pt x="951" y="2237"/>
                    <a:pt x="1055" y="2300"/>
                    <a:pt x="1160" y="2300"/>
                  </a:cubicBezTo>
                  <a:cubicBezTo>
                    <a:pt x="1370" y="2300"/>
                    <a:pt x="1583" y="2047"/>
                    <a:pt x="1461" y="1803"/>
                  </a:cubicBezTo>
                  <a:cubicBezTo>
                    <a:pt x="1187" y="1233"/>
                    <a:pt x="982" y="662"/>
                    <a:pt x="708" y="183"/>
                  </a:cubicBezTo>
                  <a:cubicBezTo>
                    <a:pt x="639" y="53"/>
                    <a:pt x="530" y="0"/>
                    <a:pt x="4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8" name="Google Shape;2458;p33"/>
          <p:cNvGrpSpPr/>
          <p:nvPr/>
        </p:nvGrpSpPr>
        <p:grpSpPr>
          <a:xfrm flipH="1">
            <a:off x="61325" y="1821375"/>
            <a:ext cx="949000" cy="632300"/>
            <a:chOff x="8108250" y="1754700"/>
            <a:chExt cx="949000" cy="632300"/>
          </a:xfrm>
        </p:grpSpPr>
        <p:sp>
          <p:nvSpPr>
            <p:cNvPr id="2459" name="Google Shape;2459;p33"/>
            <p:cNvSpPr/>
            <p:nvPr/>
          </p:nvSpPr>
          <p:spPr>
            <a:xfrm>
              <a:off x="8108250" y="1754700"/>
              <a:ext cx="458825" cy="420600"/>
            </a:xfrm>
            <a:custGeom>
              <a:avLst/>
              <a:gdLst/>
              <a:ahLst/>
              <a:cxnLst/>
              <a:rect l="l" t="t" r="r" b="b"/>
              <a:pathLst>
                <a:path w="18353" h="16824" extrusionOk="0">
                  <a:moveTo>
                    <a:pt x="8286" y="1"/>
                  </a:moveTo>
                  <a:lnTo>
                    <a:pt x="8286" y="1"/>
                  </a:lnTo>
                  <a:cubicBezTo>
                    <a:pt x="7148" y="814"/>
                    <a:pt x="5777" y="1153"/>
                    <a:pt x="4430" y="1153"/>
                  </a:cubicBezTo>
                  <a:cubicBezTo>
                    <a:pt x="2941" y="1153"/>
                    <a:pt x="1479" y="739"/>
                    <a:pt x="389" y="92"/>
                  </a:cubicBezTo>
                  <a:lnTo>
                    <a:pt x="389" y="92"/>
                  </a:lnTo>
                  <a:cubicBezTo>
                    <a:pt x="1895" y="1621"/>
                    <a:pt x="1439" y="5525"/>
                    <a:pt x="1" y="7122"/>
                  </a:cubicBezTo>
                  <a:cubicBezTo>
                    <a:pt x="3151" y="7236"/>
                    <a:pt x="4863" y="9702"/>
                    <a:pt x="3813" y="13125"/>
                  </a:cubicBezTo>
                  <a:cubicBezTo>
                    <a:pt x="4174" y="13038"/>
                    <a:pt x="4547" y="12995"/>
                    <a:pt x="4919" y="12995"/>
                  </a:cubicBezTo>
                  <a:cubicBezTo>
                    <a:pt x="6994" y="12995"/>
                    <a:pt x="9068" y="14327"/>
                    <a:pt x="9222" y="16823"/>
                  </a:cubicBezTo>
                  <a:cubicBezTo>
                    <a:pt x="10200" y="16415"/>
                    <a:pt x="11547" y="16174"/>
                    <a:pt x="12984" y="16174"/>
                  </a:cubicBezTo>
                  <a:cubicBezTo>
                    <a:pt x="14195" y="16174"/>
                    <a:pt x="15471" y="16345"/>
                    <a:pt x="16641" y="16732"/>
                  </a:cubicBezTo>
                  <a:cubicBezTo>
                    <a:pt x="15499" y="14084"/>
                    <a:pt x="15887" y="11231"/>
                    <a:pt x="18352" y="9884"/>
                  </a:cubicBezTo>
                  <a:cubicBezTo>
                    <a:pt x="15020" y="9040"/>
                    <a:pt x="14358" y="6186"/>
                    <a:pt x="14837" y="3242"/>
                  </a:cubicBezTo>
                  <a:lnTo>
                    <a:pt x="14837" y="3242"/>
                  </a:lnTo>
                  <a:cubicBezTo>
                    <a:pt x="14215" y="3551"/>
                    <a:pt x="13529" y="3688"/>
                    <a:pt x="12843" y="3688"/>
                  </a:cubicBezTo>
                  <a:cubicBezTo>
                    <a:pt x="10383" y="3688"/>
                    <a:pt x="7912" y="1928"/>
                    <a:pt x="828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33"/>
            <p:cNvSpPr/>
            <p:nvPr/>
          </p:nvSpPr>
          <p:spPr>
            <a:xfrm>
              <a:off x="8229325" y="1852700"/>
              <a:ext cx="320800" cy="325275"/>
            </a:xfrm>
            <a:custGeom>
              <a:avLst/>
              <a:gdLst/>
              <a:ahLst/>
              <a:cxnLst/>
              <a:rect l="l" t="t" r="r" b="b"/>
              <a:pathLst>
                <a:path w="12832" h="13011" extrusionOk="0">
                  <a:moveTo>
                    <a:pt x="650" y="0"/>
                  </a:moveTo>
                  <a:cubicBezTo>
                    <a:pt x="319" y="0"/>
                    <a:pt x="1" y="466"/>
                    <a:pt x="294" y="828"/>
                  </a:cubicBezTo>
                  <a:cubicBezTo>
                    <a:pt x="4197" y="4732"/>
                    <a:pt x="8465" y="8338"/>
                    <a:pt x="11706" y="12812"/>
                  </a:cubicBezTo>
                  <a:cubicBezTo>
                    <a:pt x="11820" y="12952"/>
                    <a:pt x="11973" y="13010"/>
                    <a:pt x="12123" y="13010"/>
                  </a:cubicBezTo>
                  <a:cubicBezTo>
                    <a:pt x="12485" y="13010"/>
                    <a:pt x="12832" y="12671"/>
                    <a:pt x="12574" y="12332"/>
                  </a:cubicBezTo>
                  <a:cubicBezTo>
                    <a:pt x="9241" y="7767"/>
                    <a:pt x="4950" y="4161"/>
                    <a:pt x="956" y="167"/>
                  </a:cubicBezTo>
                  <a:cubicBezTo>
                    <a:pt x="866" y="49"/>
                    <a:pt x="758" y="0"/>
                    <a:pt x="650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33"/>
            <p:cNvSpPr/>
            <p:nvPr/>
          </p:nvSpPr>
          <p:spPr>
            <a:xfrm>
              <a:off x="8321100" y="1862125"/>
              <a:ext cx="20000" cy="92175"/>
            </a:xfrm>
            <a:custGeom>
              <a:avLst/>
              <a:gdLst/>
              <a:ahLst/>
              <a:cxnLst/>
              <a:rect l="l" t="t" r="r" b="b"/>
              <a:pathLst>
                <a:path w="800" h="3687" extrusionOk="0">
                  <a:moveTo>
                    <a:pt x="469" y="1"/>
                  </a:moveTo>
                  <a:cubicBezTo>
                    <a:pt x="303" y="1"/>
                    <a:pt x="138" y="120"/>
                    <a:pt x="138" y="360"/>
                  </a:cubicBezTo>
                  <a:cubicBezTo>
                    <a:pt x="138" y="1319"/>
                    <a:pt x="138" y="2369"/>
                    <a:pt x="46" y="3396"/>
                  </a:cubicBezTo>
                  <a:cubicBezTo>
                    <a:pt x="1" y="3590"/>
                    <a:pt x="143" y="3687"/>
                    <a:pt x="297" y="3687"/>
                  </a:cubicBezTo>
                  <a:cubicBezTo>
                    <a:pt x="452" y="3687"/>
                    <a:pt x="617" y="3590"/>
                    <a:pt x="617" y="3396"/>
                  </a:cubicBezTo>
                  <a:cubicBezTo>
                    <a:pt x="800" y="2369"/>
                    <a:pt x="708" y="1319"/>
                    <a:pt x="800" y="360"/>
                  </a:cubicBezTo>
                  <a:cubicBezTo>
                    <a:pt x="800" y="120"/>
                    <a:pt x="634" y="1"/>
                    <a:pt x="469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33"/>
            <p:cNvSpPr/>
            <p:nvPr/>
          </p:nvSpPr>
          <p:spPr>
            <a:xfrm>
              <a:off x="8415250" y="1913525"/>
              <a:ext cx="33125" cy="131100"/>
            </a:xfrm>
            <a:custGeom>
              <a:avLst/>
              <a:gdLst/>
              <a:ahLst/>
              <a:cxnLst/>
              <a:rect l="l" t="t" r="r" b="b"/>
              <a:pathLst>
                <a:path w="1325" h="5244" extrusionOk="0">
                  <a:moveTo>
                    <a:pt x="915" y="1"/>
                  </a:moveTo>
                  <a:cubicBezTo>
                    <a:pt x="800" y="1"/>
                    <a:pt x="697" y="61"/>
                    <a:pt x="663" y="199"/>
                  </a:cubicBezTo>
                  <a:cubicBezTo>
                    <a:pt x="366" y="1819"/>
                    <a:pt x="184" y="3349"/>
                    <a:pt x="1" y="4969"/>
                  </a:cubicBezTo>
                  <a:cubicBezTo>
                    <a:pt x="1" y="5152"/>
                    <a:pt x="166" y="5243"/>
                    <a:pt x="332" y="5243"/>
                  </a:cubicBezTo>
                  <a:cubicBezTo>
                    <a:pt x="497" y="5243"/>
                    <a:pt x="663" y="5152"/>
                    <a:pt x="663" y="4969"/>
                  </a:cubicBezTo>
                  <a:cubicBezTo>
                    <a:pt x="845" y="3440"/>
                    <a:pt x="1028" y="1911"/>
                    <a:pt x="1325" y="404"/>
                  </a:cubicBezTo>
                  <a:cubicBezTo>
                    <a:pt x="1325" y="163"/>
                    <a:pt x="1104" y="1"/>
                    <a:pt x="915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33"/>
            <p:cNvSpPr/>
            <p:nvPr/>
          </p:nvSpPr>
          <p:spPr>
            <a:xfrm>
              <a:off x="8230650" y="1944475"/>
              <a:ext cx="136675" cy="41000"/>
            </a:xfrm>
            <a:custGeom>
              <a:avLst/>
              <a:gdLst/>
              <a:ahLst/>
              <a:cxnLst/>
              <a:rect l="l" t="t" r="r" b="b"/>
              <a:pathLst>
                <a:path w="5467" h="1640" extrusionOk="0">
                  <a:moveTo>
                    <a:pt x="455" y="1"/>
                  </a:moveTo>
                  <a:cubicBezTo>
                    <a:pt x="126" y="1"/>
                    <a:pt x="0" y="497"/>
                    <a:pt x="423" y="581"/>
                  </a:cubicBezTo>
                  <a:cubicBezTo>
                    <a:pt x="1952" y="969"/>
                    <a:pt x="3482" y="1449"/>
                    <a:pt x="5102" y="1631"/>
                  </a:cubicBezTo>
                  <a:cubicBezTo>
                    <a:pt x="5126" y="1637"/>
                    <a:pt x="5148" y="1640"/>
                    <a:pt x="5168" y="1640"/>
                  </a:cubicBezTo>
                  <a:cubicBezTo>
                    <a:pt x="5466" y="1640"/>
                    <a:pt x="5444" y="1061"/>
                    <a:pt x="5102" y="1061"/>
                  </a:cubicBezTo>
                  <a:cubicBezTo>
                    <a:pt x="3573" y="878"/>
                    <a:pt x="2044" y="399"/>
                    <a:pt x="537" y="11"/>
                  </a:cubicBezTo>
                  <a:cubicBezTo>
                    <a:pt x="509" y="4"/>
                    <a:pt x="481" y="1"/>
                    <a:pt x="455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33"/>
            <p:cNvSpPr/>
            <p:nvPr/>
          </p:nvSpPr>
          <p:spPr>
            <a:xfrm>
              <a:off x="8315400" y="2044600"/>
              <a:ext cx="151150" cy="40775"/>
            </a:xfrm>
            <a:custGeom>
              <a:avLst/>
              <a:gdLst/>
              <a:ahLst/>
              <a:cxnLst/>
              <a:rect l="l" t="t" r="r" b="b"/>
              <a:pathLst>
                <a:path w="6046" h="1631" extrusionOk="0">
                  <a:moveTo>
                    <a:pt x="571" y="0"/>
                  </a:moveTo>
                  <a:cubicBezTo>
                    <a:pt x="183" y="0"/>
                    <a:pt x="0" y="571"/>
                    <a:pt x="366" y="662"/>
                  </a:cubicBezTo>
                  <a:cubicBezTo>
                    <a:pt x="2078" y="867"/>
                    <a:pt x="3881" y="1233"/>
                    <a:pt x="5593" y="1621"/>
                  </a:cubicBezTo>
                  <a:cubicBezTo>
                    <a:pt x="5621" y="1627"/>
                    <a:pt x="5648" y="1630"/>
                    <a:pt x="5674" y="1630"/>
                  </a:cubicBezTo>
                  <a:cubicBezTo>
                    <a:pt x="5992" y="1630"/>
                    <a:pt x="6045" y="1135"/>
                    <a:pt x="5707" y="1050"/>
                  </a:cubicBezTo>
                  <a:cubicBezTo>
                    <a:pt x="3995" y="571"/>
                    <a:pt x="2283" y="297"/>
                    <a:pt x="57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33"/>
            <p:cNvSpPr/>
            <p:nvPr/>
          </p:nvSpPr>
          <p:spPr>
            <a:xfrm>
              <a:off x="8550500" y="1864275"/>
              <a:ext cx="506750" cy="399450"/>
            </a:xfrm>
            <a:custGeom>
              <a:avLst/>
              <a:gdLst/>
              <a:ahLst/>
              <a:cxnLst/>
              <a:rect l="l" t="t" r="r" b="b"/>
              <a:pathLst>
                <a:path w="20270" h="15978" extrusionOk="0">
                  <a:moveTo>
                    <a:pt x="12646" y="0"/>
                  </a:moveTo>
                  <a:cubicBezTo>
                    <a:pt x="12475" y="1596"/>
                    <a:pt x="10632" y="2605"/>
                    <a:pt x="8666" y="2605"/>
                  </a:cubicBezTo>
                  <a:cubicBezTo>
                    <a:pt x="7482" y="2605"/>
                    <a:pt x="6254" y="2239"/>
                    <a:pt x="5319" y="1415"/>
                  </a:cubicBezTo>
                  <a:cubicBezTo>
                    <a:pt x="5050" y="4309"/>
                    <a:pt x="3656" y="6850"/>
                    <a:pt x="358" y="6850"/>
                  </a:cubicBezTo>
                  <a:cubicBezTo>
                    <a:pt x="300" y="6850"/>
                    <a:pt x="242" y="6849"/>
                    <a:pt x="183" y="6848"/>
                  </a:cubicBezTo>
                  <a:lnTo>
                    <a:pt x="183" y="6848"/>
                  </a:lnTo>
                  <a:cubicBezTo>
                    <a:pt x="2283" y="8834"/>
                    <a:pt x="1804" y="11687"/>
                    <a:pt x="0" y="13878"/>
                  </a:cubicBezTo>
                  <a:cubicBezTo>
                    <a:pt x="125" y="13874"/>
                    <a:pt x="250" y="13872"/>
                    <a:pt x="375" y="13872"/>
                  </a:cubicBezTo>
                  <a:cubicBezTo>
                    <a:pt x="3017" y="13872"/>
                    <a:pt x="5685" y="14779"/>
                    <a:pt x="7145" y="15978"/>
                  </a:cubicBezTo>
                  <a:cubicBezTo>
                    <a:pt x="7833" y="14127"/>
                    <a:pt x="9434" y="13301"/>
                    <a:pt x="11040" y="13301"/>
                  </a:cubicBezTo>
                  <a:cubicBezTo>
                    <a:pt x="11830" y="13301"/>
                    <a:pt x="12622" y="13502"/>
                    <a:pt x="13308" y="13878"/>
                  </a:cubicBezTo>
                  <a:cubicBezTo>
                    <a:pt x="13308" y="10869"/>
                    <a:pt x="14980" y="8965"/>
                    <a:pt x="17379" y="8965"/>
                  </a:cubicBezTo>
                  <a:cubicBezTo>
                    <a:pt x="17783" y="8965"/>
                    <a:pt x="18208" y="9019"/>
                    <a:pt x="18649" y="9130"/>
                  </a:cubicBezTo>
                  <a:cubicBezTo>
                    <a:pt x="17690" y="7213"/>
                    <a:pt x="18261" y="3310"/>
                    <a:pt x="20269" y="2283"/>
                  </a:cubicBezTo>
                  <a:lnTo>
                    <a:pt x="20269" y="2283"/>
                  </a:lnTo>
                  <a:cubicBezTo>
                    <a:pt x="19662" y="2451"/>
                    <a:pt x="18988" y="2539"/>
                    <a:pt x="18291" y="2539"/>
                  </a:cubicBezTo>
                  <a:cubicBezTo>
                    <a:pt x="16240" y="2539"/>
                    <a:pt x="13992" y="1772"/>
                    <a:pt x="1264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33"/>
            <p:cNvSpPr/>
            <p:nvPr/>
          </p:nvSpPr>
          <p:spPr>
            <a:xfrm>
              <a:off x="8546100" y="1982800"/>
              <a:ext cx="393450" cy="233675"/>
            </a:xfrm>
            <a:custGeom>
              <a:avLst/>
              <a:gdLst/>
              <a:ahLst/>
              <a:cxnLst/>
              <a:rect l="l" t="t" r="r" b="b"/>
              <a:pathLst>
                <a:path w="15738" h="9347" extrusionOk="0">
                  <a:moveTo>
                    <a:pt x="15019" y="0"/>
                  </a:moveTo>
                  <a:cubicBezTo>
                    <a:pt x="14988" y="0"/>
                    <a:pt x="14955" y="2"/>
                    <a:pt x="14922" y="7"/>
                  </a:cubicBezTo>
                  <a:cubicBezTo>
                    <a:pt x="9603" y="1719"/>
                    <a:pt x="4742" y="5143"/>
                    <a:pt x="359" y="8566"/>
                  </a:cubicBezTo>
                  <a:cubicBezTo>
                    <a:pt x="0" y="8872"/>
                    <a:pt x="333" y="9346"/>
                    <a:pt x="725" y="9346"/>
                  </a:cubicBezTo>
                  <a:cubicBezTo>
                    <a:pt x="831" y="9346"/>
                    <a:pt x="942" y="9311"/>
                    <a:pt x="1044" y="9228"/>
                  </a:cubicBezTo>
                  <a:cubicBezTo>
                    <a:pt x="5312" y="5896"/>
                    <a:pt x="9969" y="2563"/>
                    <a:pt x="15196" y="966"/>
                  </a:cubicBezTo>
                  <a:cubicBezTo>
                    <a:pt x="15737" y="771"/>
                    <a:pt x="15600" y="0"/>
                    <a:pt x="15019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33"/>
            <p:cNvSpPr/>
            <p:nvPr/>
          </p:nvSpPr>
          <p:spPr>
            <a:xfrm>
              <a:off x="8804225" y="1954425"/>
              <a:ext cx="36175" cy="87625"/>
            </a:xfrm>
            <a:custGeom>
              <a:avLst/>
              <a:gdLst/>
              <a:ahLst/>
              <a:cxnLst/>
              <a:rect l="l" t="t" r="r" b="b"/>
              <a:pathLst>
                <a:path w="1447" h="3505" extrusionOk="0">
                  <a:moveTo>
                    <a:pt x="1161" y="1"/>
                  </a:moveTo>
                  <a:cubicBezTo>
                    <a:pt x="1019" y="1"/>
                    <a:pt x="876" y="92"/>
                    <a:pt x="876" y="275"/>
                  </a:cubicBezTo>
                  <a:cubicBezTo>
                    <a:pt x="785" y="1233"/>
                    <a:pt x="511" y="2192"/>
                    <a:pt x="123" y="3036"/>
                  </a:cubicBezTo>
                  <a:cubicBezTo>
                    <a:pt x="1" y="3296"/>
                    <a:pt x="216" y="3505"/>
                    <a:pt x="426" y="3505"/>
                  </a:cubicBezTo>
                  <a:cubicBezTo>
                    <a:pt x="530" y="3505"/>
                    <a:pt x="633" y="3454"/>
                    <a:pt x="694" y="3333"/>
                  </a:cubicBezTo>
                  <a:cubicBezTo>
                    <a:pt x="1173" y="2374"/>
                    <a:pt x="1447" y="1325"/>
                    <a:pt x="1447" y="275"/>
                  </a:cubicBezTo>
                  <a:cubicBezTo>
                    <a:pt x="1447" y="92"/>
                    <a:pt x="1304" y="1"/>
                    <a:pt x="1161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33"/>
            <p:cNvSpPr/>
            <p:nvPr/>
          </p:nvSpPr>
          <p:spPr>
            <a:xfrm>
              <a:off x="8689475" y="1980025"/>
              <a:ext cx="47925" cy="129325"/>
            </a:xfrm>
            <a:custGeom>
              <a:avLst/>
              <a:gdLst/>
              <a:ahLst/>
              <a:cxnLst/>
              <a:rect l="l" t="t" r="r" b="b"/>
              <a:pathLst>
                <a:path w="1917" h="5173" extrusionOk="0">
                  <a:moveTo>
                    <a:pt x="1476" y="0"/>
                  </a:moveTo>
                  <a:cubicBezTo>
                    <a:pt x="1349" y="0"/>
                    <a:pt x="1232" y="62"/>
                    <a:pt x="1198" y="209"/>
                  </a:cubicBezTo>
                  <a:cubicBezTo>
                    <a:pt x="810" y="1738"/>
                    <a:pt x="445" y="3245"/>
                    <a:pt x="57" y="4774"/>
                  </a:cubicBezTo>
                  <a:cubicBezTo>
                    <a:pt x="1" y="5012"/>
                    <a:pt x="227" y="5172"/>
                    <a:pt x="432" y="5172"/>
                  </a:cubicBezTo>
                  <a:cubicBezTo>
                    <a:pt x="562" y="5172"/>
                    <a:pt x="683" y="5108"/>
                    <a:pt x="718" y="4957"/>
                  </a:cubicBezTo>
                  <a:cubicBezTo>
                    <a:pt x="1106" y="3450"/>
                    <a:pt x="1472" y="1921"/>
                    <a:pt x="1860" y="392"/>
                  </a:cubicBezTo>
                  <a:cubicBezTo>
                    <a:pt x="1916" y="165"/>
                    <a:pt x="1683" y="0"/>
                    <a:pt x="1476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33"/>
            <p:cNvSpPr/>
            <p:nvPr/>
          </p:nvSpPr>
          <p:spPr>
            <a:xfrm>
              <a:off x="8752500" y="2058850"/>
              <a:ext cx="135125" cy="36225"/>
            </a:xfrm>
            <a:custGeom>
              <a:avLst/>
              <a:gdLst/>
              <a:ahLst/>
              <a:cxnLst/>
              <a:rect l="l" t="t" r="r" b="b"/>
              <a:pathLst>
                <a:path w="5405" h="1449" extrusionOk="0">
                  <a:moveTo>
                    <a:pt x="480" y="1"/>
                  </a:moveTo>
                  <a:cubicBezTo>
                    <a:pt x="1" y="1"/>
                    <a:pt x="1" y="663"/>
                    <a:pt x="480" y="663"/>
                  </a:cubicBezTo>
                  <a:cubicBezTo>
                    <a:pt x="2009" y="663"/>
                    <a:pt x="3424" y="1142"/>
                    <a:pt x="4862" y="1439"/>
                  </a:cubicBezTo>
                  <a:cubicBezTo>
                    <a:pt x="4889" y="1445"/>
                    <a:pt x="4915" y="1449"/>
                    <a:pt x="4940" y="1449"/>
                  </a:cubicBezTo>
                  <a:cubicBezTo>
                    <a:pt x="5255" y="1449"/>
                    <a:pt x="5405" y="953"/>
                    <a:pt x="5045" y="868"/>
                  </a:cubicBezTo>
                  <a:cubicBezTo>
                    <a:pt x="3516" y="571"/>
                    <a:pt x="2009" y="1"/>
                    <a:pt x="480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33"/>
            <p:cNvSpPr/>
            <p:nvPr/>
          </p:nvSpPr>
          <p:spPr>
            <a:xfrm>
              <a:off x="8660750" y="2120725"/>
              <a:ext cx="141275" cy="43400"/>
            </a:xfrm>
            <a:custGeom>
              <a:avLst/>
              <a:gdLst/>
              <a:ahLst/>
              <a:cxnLst/>
              <a:rect l="l" t="t" r="r" b="b"/>
              <a:pathLst>
                <a:path w="5651" h="1736" extrusionOk="0">
                  <a:moveTo>
                    <a:pt x="368" y="1"/>
                  </a:moveTo>
                  <a:cubicBezTo>
                    <a:pt x="53" y="1"/>
                    <a:pt x="1" y="591"/>
                    <a:pt x="338" y="676"/>
                  </a:cubicBezTo>
                  <a:cubicBezTo>
                    <a:pt x="1959" y="1041"/>
                    <a:pt x="3579" y="1337"/>
                    <a:pt x="5200" y="1726"/>
                  </a:cubicBezTo>
                  <a:cubicBezTo>
                    <a:pt x="5229" y="1732"/>
                    <a:pt x="5255" y="1735"/>
                    <a:pt x="5281" y="1735"/>
                  </a:cubicBezTo>
                  <a:cubicBezTo>
                    <a:pt x="5599" y="1735"/>
                    <a:pt x="5651" y="1239"/>
                    <a:pt x="5291" y="1155"/>
                  </a:cubicBezTo>
                  <a:cubicBezTo>
                    <a:pt x="3671" y="767"/>
                    <a:pt x="2050" y="470"/>
                    <a:pt x="452" y="14"/>
                  </a:cubicBezTo>
                  <a:cubicBezTo>
                    <a:pt x="423" y="5"/>
                    <a:pt x="395" y="1"/>
                    <a:pt x="368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33"/>
            <p:cNvSpPr/>
            <p:nvPr/>
          </p:nvSpPr>
          <p:spPr>
            <a:xfrm>
              <a:off x="8415250" y="2103400"/>
              <a:ext cx="222025" cy="157525"/>
            </a:xfrm>
            <a:custGeom>
              <a:avLst/>
              <a:gdLst/>
              <a:ahLst/>
              <a:cxnLst/>
              <a:rect l="l" t="t" r="r" b="b"/>
              <a:pathLst>
                <a:path w="8881" h="6301" extrusionOk="0">
                  <a:moveTo>
                    <a:pt x="4871" y="0"/>
                  </a:moveTo>
                  <a:cubicBezTo>
                    <a:pt x="4736" y="0"/>
                    <a:pt x="4596" y="7"/>
                    <a:pt x="4452" y="22"/>
                  </a:cubicBezTo>
                  <a:cubicBezTo>
                    <a:pt x="1" y="227"/>
                    <a:pt x="845" y="6299"/>
                    <a:pt x="4452" y="6299"/>
                  </a:cubicBezTo>
                  <a:cubicBezTo>
                    <a:pt x="4488" y="6300"/>
                    <a:pt x="4524" y="6300"/>
                    <a:pt x="4560" y="6300"/>
                  </a:cubicBezTo>
                  <a:cubicBezTo>
                    <a:pt x="8696" y="6300"/>
                    <a:pt x="8881" y="0"/>
                    <a:pt x="487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33"/>
            <p:cNvSpPr/>
            <p:nvPr/>
          </p:nvSpPr>
          <p:spPr>
            <a:xfrm>
              <a:off x="8334225" y="2234650"/>
              <a:ext cx="166325" cy="116975"/>
            </a:xfrm>
            <a:custGeom>
              <a:avLst/>
              <a:gdLst/>
              <a:ahLst/>
              <a:cxnLst/>
              <a:rect l="l" t="t" r="r" b="b"/>
              <a:pathLst>
                <a:path w="6653" h="4679" extrusionOk="0">
                  <a:moveTo>
                    <a:pt x="3689" y="0"/>
                  </a:moveTo>
                  <a:cubicBezTo>
                    <a:pt x="3575" y="0"/>
                    <a:pt x="3457" y="7"/>
                    <a:pt x="3333" y="22"/>
                  </a:cubicBezTo>
                  <a:cubicBezTo>
                    <a:pt x="1" y="113"/>
                    <a:pt x="663" y="4678"/>
                    <a:pt x="3333" y="4678"/>
                  </a:cubicBezTo>
                  <a:cubicBezTo>
                    <a:pt x="6432" y="4678"/>
                    <a:pt x="6653" y="0"/>
                    <a:pt x="368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33"/>
            <p:cNvSpPr/>
            <p:nvPr/>
          </p:nvSpPr>
          <p:spPr>
            <a:xfrm>
              <a:off x="8500850" y="2267750"/>
              <a:ext cx="168100" cy="119250"/>
            </a:xfrm>
            <a:custGeom>
              <a:avLst/>
              <a:gdLst/>
              <a:ahLst/>
              <a:cxnLst/>
              <a:rect l="l" t="t" r="r" b="b"/>
              <a:pathLst>
                <a:path w="6724" h="4770" extrusionOk="0">
                  <a:moveTo>
                    <a:pt x="3772" y="1"/>
                  </a:moveTo>
                  <a:cubicBezTo>
                    <a:pt x="3661" y="1"/>
                    <a:pt x="3545" y="7"/>
                    <a:pt x="3424" y="22"/>
                  </a:cubicBezTo>
                  <a:cubicBezTo>
                    <a:pt x="1" y="204"/>
                    <a:pt x="663" y="4678"/>
                    <a:pt x="3310" y="4769"/>
                  </a:cubicBezTo>
                  <a:cubicBezTo>
                    <a:pt x="6522" y="4769"/>
                    <a:pt x="6723" y="1"/>
                    <a:pt x="377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4" name="Google Shape;2474;p33"/>
          <p:cNvGrpSpPr/>
          <p:nvPr/>
        </p:nvGrpSpPr>
        <p:grpSpPr>
          <a:xfrm flipH="1">
            <a:off x="121200" y="2564925"/>
            <a:ext cx="717875" cy="906750"/>
            <a:chOff x="8831950" y="486075"/>
            <a:chExt cx="717875" cy="906750"/>
          </a:xfrm>
        </p:grpSpPr>
        <p:sp>
          <p:nvSpPr>
            <p:cNvPr id="2475" name="Google Shape;2475;p33"/>
            <p:cNvSpPr/>
            <p:nvPr/>
          </p:nvSpPr>
          <p:spPr>
            <a:xfrm>
              <a:off x="9295750" y="486075"/>
              <a:ext cx="158775" cy="242175"/>
            </a:xfrm>
            <a:custGeom>
              <a:avLst/>
              <a:gdLst/>
              <a:ahLst/>
              <a:cxnLst/>
              <a:rect l="l" t="t" r="r" b="b"/>
              <a:pathLst>
                <a:path w="6351" h="9687" extrusionOk="0">
                  <a:moveTo>
                    <a:pt x="3049" y="676"/>
                  </a:moveTo>
                  <a:cubicBezTo>
                    <a:pt x="4210" y="676"/>
                    <a:pt x="2826" y="4641"/>
                    <a:pt x="2653" y="5095"/>
                  </a:cubicBezTo>
                  <a:cubicBezTo>
                    <a:pt x="2218" y="6297"/>
                    <a:pt x="1632" y="7518"/>
                    <a:pt x="1033" y="8723"/>
                  </a:cubicBezTo>
                  <a:lnTo>
                    <a:pt x="1033" y="8723"/>
                  </a:lnTo>
                  <a:cubicBezTo>
                    <a:pt x="1034" y="7613"/>
                    <a:pt x="1051" y="6500"/>
                    <a:pt x="1215" y="5369"/>
                  </a:cubicBezTo>
                  <a:cubicBezTo>
                    <a:pt x="1329" y="4137"/>
                    <a:pt x="1420" y="1283"/>
                    <a:pt x="2836" y="713"/>
                  </a:cubicBezTo>
                  <a:cubicBezTo>
                    <a:pt x="2915" y="688"/>
                    <a:pt x="2986" y="676"/>
                    <a:pt x="3049" y="676"/>
                  </a:cubicBezTo>
                  <a:close/>
                  <a:moveTo>
                    <a:pt x="2963" y="0"/>
                  </a:moveTo>
                  <a:cubicBezTo>
                    <a:pt x="1" y="0"/>
                    <a:pt x="192" y="7281"/>
                    <a:pt x="279" y="9090"/>
                  </a:cubicBezTo>
                  <a:cubicBezTo>
                    <a:pt x="279" y="9329"/>
                    <a:pt x="490" y="9449"/>
                    <a:pt x="690" y="9449"/>
                  </a:cubicBezTo>
                  <a:cubicBezTo>
                    <a:pt x="743" y="9449"/>
                    <a:pt x="796" y="9441"/>
                    <a:pt x="844" y="9423"/>
                  </a:cubicBezTo>
                  <a:lnTo>
                    <a:pt x="844" y="9423"/>
                  </a:lnTo>
                  <a:cubicBezTo>
                    <a:pt x="911" y="9581"/>
                    <a:pt x="1073" y="9687"/>
                    <a:pt x="1225" y="9687"/>
                  </a:cubicBezTo>
                  <a:cubicBezTo>
                    <a:pt x="1342" y="9687"/>
                    <a:pt x="1453" y="9625"/>
                    <a:pt x="1512" y="9478"/>
                  </a:cubicBezTo>
                  <a:cubicBezTo>
                    <a:pt x="2174" y="8131"/>
                    <a:pt x="6351" y="622"/>
                    <a:pt x="3406" y="51"/>
                  </a:cubicBezTo>
                  <a:cubicBezTo>
                    <a:pt x="3251" y="17"/>
                    <a:pt x="3104" y="0"/>
                    <a:pt x="29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33"/>
            <p:cNvSpPr/>
            <p:nvPr/>
          </p:nvSpPr>
          <p:spPr>
            <a:xfrm>
              <a:off x="9207425" y="699050"/>
              <a:ext cx="175775" cy="180900"/>
            </a:xfrm>
            <a:custGeom>
              <a:avLst/>
              <a:gdLst/>
              <a:ahLst/>
              <a:cxnLst/>
              <a:rect l="l" t="t" r="r" b="b"/>
              <a:pathLst>
                <a:path w="7031" h="7236" extrusionOk="0">
                  <a:moveTo>
                    <a:pt x="1621" y="0"/>
                  </a:moveTo>
                  <a:cubicBezTo>
                    <a:pt x="1233" y="1324"/>
                    <a:pt x="297" y="4474"/>
                    <a:pt x="0" y="5410"/>
                  </a:cubicBezTo>
                  <a:lnTo>
                    <a:pt x="5615" y="7236"/>
                  </a:lnTo>
                  <a:cubicBezTo>
                    <a:pt x="6186" y="5044"/>
                    <a:pt x="6574" y="3812"/>
                    <a:pt x="7031" y="1529"/>
                  </a:cubicBezTo>
                  <a:cubicBezTo>
                    <a:pt x="7031" y="1529"/>
                    <a:pt x="4565" y="274"/>
                    <a:pt x="162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33"/>
            <p:cNvSpPr/>
            <p:nvPr/>
          </p:nvSpPr>
          <p:spPr>
            <a:xfrm>
              <a:off x="8831950" y="795325"/>
              <a:ext cx="717875" cy="597500"/>
            </a:xfrm>
            <a:custGeom>
              <a:avLst/>
              <a:gdLst/>
              <a:ahLst/>
              <a:cxnLst/>
              <a:rect l="l" t="t" r="r" b="b"/>
              <a:pathLst>
                <a:path w="28715" h="23900" extrusionOk="0">
                  <a:moveTo>
                    <a:pt x="12533" y="0"/>
                  </a:moveTo>
                  <a:cubicBezTo>
                    <a:pt x="7927" y="0"/>
                    <a:pt x="4475" y="2910"/>
                    <a:pt x="2648" y="7653"/>
                  </a:cubicBezTo>
                  <a:cubicBezTo>
                    <a:pt x="0" y="14683"/>
                    <a:pt x="4360" y="20595"/>
                    <a:pt x="11025" y="22877"/>
                  </a:cubicBezTo>
                  <a:cubicBezTo>
                    <a:pt x="13020" y="23559"/>
                    <a:pt x="14889" y="23899"/>
                    <a:pt x="16603" y="23899"/>
                  </a:cubicBezTo>
                  <a:cubicBezTo>
                    <a:pt x="21830" y="23899"/>
                    <a:pt x="25621" y="20740"/>
                    <a:pt x="27185" y="14501"/>
                  </a:cubicBezTo>
                  <a:cubicBezTo>
                    <a:pt x="28715" y="7744"/>
                    <a:pt x="24332" y="2609"/>
                    <a:pt x="17964" y="1193"/>
                  </a:cubicBezTo>
                  <a:cubicBezTo>
                    <a:pt x="16017" y="381"/>
                    <a:pt x="14200" y="0"/>
                    <a:pt x="12533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33"/>
            <p:cNvSpPr/>
            <p:nvPr/>
          </p:nvSpPr>
          <p:spPr>
            <a:xfrm>
              <a:off x="8901025" y="953550"/>
              <a:ext cx="617946" cy="239327"/>
            </a:xfrm>
            <a:custGeom>
              <a:avLst/>
              <a:gdLst/>
              <a:ahLst/>
              <a:cxnLst/>
              <a:rect l="l" t="t" r="r" b="b"/>
              <a:pathLst>
                <a:path w="26627" h="10860" extrusionOk="0">
                  <a:moveTo>
                    <a:pt x="740" y="1"/>
                  </a:moveTo>
                  <a:cubicBezTo>
                    <a:pt x="302" y="1"/>
                    <a:pt x="0" y="779"/>
                    <a:pt x="469" y="1173"/>
                  </a:cubicBezTo>
                  <a:cubicBezTo>
                    <a:pt x="1428" y="1835"/>
                    <a:pt x="1314" y="3456"/>
                    <a:pt x="2364" y="4118"/>
                  </a:cubicBezTo>
                  <a:cubicBezTo>
                    <a:pt x="2754" y="4363"/>
                    <a:pt x="3156" y="4452"/>
                    <a:pt x="3567" y="4452"/>
                  </a:cubicBezTo>
                  <a:cubicBezTo>
                    <a:pt x="4261" y="4452"/>
                    <a:pt x="4979" y="4198"/>
                    <a:pt x="5696" y="4026"/>
                  </a:cubicBezTo>
                  <a:cubicBezTo>
                    <a:pt x="5793" y="4000"/>
                    <a:pt x="5886" y="3988"/>
                    <a:pt x="5976" y="3988"/>
                  </a:cubicBezTo>
                  <a:cubicBezTo>
                    <a:pt x="7225" y="3988"/>
                    <a:pt x="7873" y="6353"/>
                    <a:pt x="8937" y="6971"/>
                  </a:cubicBezTo>
                  <a:cubicBezTo>
                    <a:pt x="9134" y="7091"/>
                    <a:pt x="9346" y="7139"/>
                    <a:pt x="9567" y="7139"/>
                  </a:cubicBezTo>
                  <a:cubicBezTo>
                    <a:pt x="10444" y="7139"/>
                    <a:pt x="11472" y="6383"/>
                    <a:pt x="12336" y="6383"/>
                  </a:cubicBezTo>
                  <a:cubicBezTo>
                    <a:pt x="12616" y="6383"/>
                    <a:pt x="12879" y="6462"/>
                    <a:pt x="13114" y="6674"/>
                  </a:cubicBezTo>
                  <a:cubicBezTo>
                    <a:pt x="14073" y="7450"/>
                    <a:pt x="14256" y="8591"/>
                    <a:pt x="15306" y="9162"/>
                  </a:cubicBezTo>
                  <a:cubicBezTo>
                    <a:pt x="15525" y="9254"/>
                    <a:pt x="15752" y="9293"/>
                    <a:pt x="15981" y="9293"/>
                  </a:cubicBezTo>
                  <a:cubicBezTo>
                    <a:pt x="16943" y="9293"/>
                    <a:pt x="17955" y="8608"/>
                    <a:pt x="18729" y="8295"/>
                  </a:cubicBezTo>
                  <a:cubicBezTo>
                    <a:pt x="18801" y="8270"/>
                    <a:pt x="18875" y="8258"/>
                    <a:pt x="18949" y="8258"/>
                  </a:cubicBezTo>
                  <a:cubicBezTo>
                    <a:pt x="19960" y="8258"/>
                    <a:pt x="21175" y="10421"/>
                    <a:pt x="22153" y="10783"/>
                  </a:cubicBezTo>
                  <a:cubicBezTo>
                    <a:pt x="22308" y="10836"/>
                    <a:pt x="22461" y="10860"/>
                    <a:pt x="22612" y="10860"/>
                  </a:cubicBezTo>
                  <a:cubicBezTo>
                    <a:pt x="23746" y="10860"/>
                    <a:pt x="24763" y="9516"/>
                    <a:pt x="25851" y="9436"/>
                  </a:cubicBezTo>
                  <a:cubicBezTo>
                    <a:pt x="26627" y="9436"/>
                    <a:pt x="26627" y="8295"/>
                    <a:pt x="25851" y="8295"/>
                  </a:cubicBezTo>
                  <a:cubicBezTo>
                    <a:pt x="24946" y="8367"/>
                    <a:pt x="23567" y="9531"/>
                    <a:pt x="22511" y="9531"/>
                  </a:cubicBezTo>
                  <a:cubicBezTo>
                    <a:pt x="22236" y="9531"/>
                    <a:pt x="21982" y="9452"/>
                    <a:pt x="21765" y="9253"/>
                  </a:cubicBezTo>
                  <a:cubicBezTo>
                    <a:pt x="21012" y="8500"/>
                    <a:pt x="20624" y="7541"/>
                    <a:pt x="19483" y="7153"/>
                  </a:cubicBezTo>
                  <a:cubicBezTo>
                    <a:pt x="19334" y="7095"/>
                    <a:pt x="19172" y="7070"/>
                    <a:pt x="19002" y="7070"/>
                  </a:cubicBezTo>
                  <a:cubicBezTo>
                    <a:pt x="18104" y="7070"/>
                    <a:pt x="16974" y="7771"/>
                    <a:pt x="16264" y="8021"/>
                  </a:cubicBezTo>
                  <a:cubicBezTo>
                    <a:pt x="16201" y="8045"/>
                    <a:pt x="16136" y="8056"/>
                    <a:pt x="16071" y="8056"/>
                  </a:cubicBezTo>
                  <a:cubicBezTo>
                    <a:pt x="15156" y="8056"/>
                    <a:pt x="14107" y="5798"/>
                    <a:pt x="13297" y="5350"/>
                  </a:cubicBezTo>
                  <a:cubicBezTo>
                    <a:pt x="13061" y="5229"/>
                    <a:pt x="12807" y="5181"/>
                    <a:pt x="12544" y="5181"/>
                  </a:cubicBezTo>
                  <a:cubicBezTo>
                    <a:pt x="11763" y="5181"/>
                    <a:pt x="10910" y="5607"/>
                    <a:pt x="10261" y="5829"/>
                  </a:cubicBezTo>
                  <a:cubicBezTo>
                    <a:pt x="10137" y="5869"/>
                    <a:pt x="10018" y="5887"/>
                    <a:pt x="9904" y="5887"/>
                  </a:cubicBezTo>
                  <a:cubicBezTo>
                    <a:pt x="8621" y="5887"/>
                    <a:pt x="7984" y="3584"/>
                    <a:pt x="7020" y="2976"/>
                  </a:cubicBezTo>
                  <a:cubicBezTo>
                    <a:pt x="6775" y="2811"/>
                    <a:pt x="6490" y="2749"/>
                    <a:pt x="6188" y="2749"/>
                  </a:cubicBezTo>
                  <a:cubicBezTo>
                    <a:pt x="5446" y="2749"/>
                    <a:pt x="4600" y="3121"/>
                    <a:pt x="3984" y="3250"/>
                  </a:cubicBezTo>
                  <a:cubicBezTo>
                    <a:pt x="3895" y="3275"/>
                    <a:pt x="3809" y="3286"/>
                    <a:pt x="3726" y="3286"/>
                  </a:cubicBezTo>
                  <a:cubicBezTo>
                    <a:pt x="2495" y="3286"/>
                    <a:pt x="1938" y="743"/>
                    <a:pt x="1040" y="123"/>
                  </a:cubicBezTo>
                  <a:cubicBezTo>
                    <a:pt x="938" y="38"/>
                    <a:pt x="836" y="1"/>
                    <a:pt x="74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33"/>
            <p:cNvSpPr/>
            <p:nvPr/>
          </p:nvSpPr>
          <p:spPr>
            <a:xfrm>
              <a:off x="8924400" y="886474"/>
              <a:ext cx="601405" cy="216564"/>
            </a:xfrm>
            <a:custGeom>
              <a:avLst/>
              <a:gdLst/>
              <a:ahLst/>
              <a:cxnLst/>
              <a:rect l="l" t="t" r="r" b="b"/>
              <a:pathLst>
                <a:path w="27654" h="9908" extrusionOk="0">
                  <a:moveTo>
                    <a:pt x="1145" y="1"/>
                  </a:moveTo>
                  <a:cubicBezTo>
                    <a:pt x="453" y="1"/>
                    <a:pt x="0" y="1111"/>
                    <a:pt x="746" y="1444"/>
                  </a:cubicBezTo>
                  <a:cubicBezTo>
                    <a:pt x="8735" y="5713"/>
                    <a:pt x="17660" y="8863"/>
                    <a:pt x="26607" y="9890"/>
                  </a:cubicBezTo>
                  <a:cubicBezTo>
                    <a:pt x="26670" y="9902"/>
                    <a:pt x="26728" y="9908"/>
                    <a:pt x="26784" y="9908"/>
                  </a:cubicBezTo>
                  <a:cubicBezTo>
                    <a:pt x="27653" y="9908"/>
                    <a:pt x="27595" y="8469"/>
                    <a:pt x="26607" y="8383"/>
                  </a:cubicBezTo>
                  <a:cubicBezTo>
                    <a:pt x="17956" y="7333"/>
                    <a:pt x="9306" y="4183"/>
                    <a:pt x="1499" y="98"/>
                  </a:cubicBezTo>
                  <a:cubicBezTo>
                    <a:pt x="1378" y="30"/>
                    <a:pt x="1258" y="1"/>
                    <a:pt x="114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33"/>
            <p:cNvSpPr/>
            <p:nvPr/>
          </p:nvSpPr>
          <p:spPr>
            <a:xfrm>
              <a:off x="8861475" y="1042225"/>
              <a:ext cx="624430" cy="216578"/>
            </a:xfrm>
            <a:custGeom>
              <a:avLst/>
              <a:gdLst/>
              <a:ahLst/>
              <a:cxnLst/>
              <a:rect l="l" t="t" r="r" b="b"/>
              <a:pathLst>
                <a:path w="27648" h="9877" extrusionOk="0">
                  <a:moveTo>
                    <a:pt x="1199" y="0"/>
                  </a:moveTo>
                  <a:cubicBezTo>
                    <a:pt x="485" y="0"/>
                    <a:pt x="1" y="1066"/>
                    <a:pt x="740" y="1485"/>
                  </a:cubicBezTo>
                  <a:cubicBezTo>
                    <a:pt x="8729" y="5685"/>
                    <a:pt x="17676" y="8812"/>
                    <a:pt x="26624" y="9862"/>
                  </a:cubicBezTo>
                  <a:cubicBezTo>
                    <a:pt x="26678" y="9872"/>
                    <a:pt x="26730" y="9877"/>
                    <a:pt x="26779" y="9877"/>
                  </a:cubicBezTo>
                  <a:cubicBezTo>
                    <a:pt x="27648" y="9877"/>
                    <a:pt x="27596" y="8419"/>
                    <a:pt x="26624" y="8333"/>
                  </a:cubicBezTo>
                  <a:cubicBezTo>
                    <a:pt x="17950" y="7283"/>
                    <a:pt x="9299" y="4156"/>
                    <a:pt x="1516" y="70"/>
                  </a:cubicBezTo>
                  <a:cubicBezTo>
                    <a:pt x="1407" y="22"/>
                    <a:pt x="1301" y="0"/>
                    <a:pt x="119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33"/>
            <p:cNvSpPr/>
            <p:nvPr/>
          </p:nvSpPr>
          <p:spPr>
            <a:xfrm>
              <a:off x="8977325" y="853124"/>
              <a:ext cx="548464" cy="190061"/>
            </a:xfrm>
            <a:custGeom>
              <a:avLst/>
              <a:gdLst/>
              <a:ahLst/>
              <a:cxnLst/>
              <a:rect l="l" t="t" r="r" b="b"/>
              <a:pathLst>
                <a:path w="26998" h="9509" extrusionOk="0">
                  <a:moveTo>
                    <a:pt x="859" y="0"/>
                  </a:moveTo>
                  <a:cubicBezTo>
                    <a:pt x="336" y="0"/>
                    <a:pt x="0" y="814"/>
                    <a:pt x="567" y="1126"/>
                  </a:cubicBezTo>
                  <a:cubicBezTo>
                    <a:pt x="8464" y="5326"/>
                    <a:pt x="17298" y="8453"/>
                    <a:pt x="26336" y="9503"/>
                  </a:cubicBezTo>
                  <a:cubicBezTo>
                    <a:pt x="26362" y="9507"/>
                    <a:pt x="26386" y="9508"/>
                    <a:pt x="26410" y="9508"/>
                  </a:cubicBezTo>
                  <a:cubicBezTo>
                    <a:pt x="26997" y="9508"/>
                    <a:pt x="26973" y="8450"/>
                    <a:pt x="26336" y="8362"/>
                  </a:cubicBezTo>
                  <a:cubicBezTo>
                    <a:pt x="17503" y="7312"/>
                    <a:pt x="8852" y="4185"/>
                    <a:pt x="1137" y="76"/>
                  </a:cubicBezTo>
                  <a:cubicBezTo>
                    <a:pt x="1042" y="24"/>
                    <a:pt x="948" y="0"/>
                    <a:pt x="8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33"/>
            <p:cNvSpPr/>
            <p:nvPr/>
          </p:nvSpPr>
          <p:spPr>
            <a:xfrm>
              <a:off x="9013025" y="820025"/>
              <a:ext cx="472876" cy="159597"/>
            </a:xfrm>
            <a:custGeom>
              <a:avLst/>
              <a:gdLst/>
              <a:ahLst/>
              <a:cxnLst/>
              <a:rect l="l" t="t" r="r" b="b"/>
              <a:pathLst>
                <a:path w="26581" h="9163" extrusionOk="0">
                  <a:moveTo>
                    <a:pt x="670" y="1"/>
                  </a:moveTo>
                  <a:cubicBezTo>
                    <a:pt x="322" y="1"/>
                    <a:pt x="1" y="534"/>
                    <a:pt x="423" y="694"/>
                  </a:cubicBezTo>
                  <a:cubicBezTo>
                    <a:pt x="8412" y="4894"/>
                    <a:pt x="17154" y="8021"/>
                    <a:pt x="26102" y="9163"/>
                  </a:cubicBezTo>
                  <a:cubicBezTo>
                    <a:pt x="26581" y="9163"/>
                    <a:pt x="26581" y="8409"/>
                    <a:pt x="26102" y="8318"/>
                  </a:cubicBezTo>
                  <a:cubicBezTo>
                    <a:pt x="17359" y="7268"/>
                    <a:pt x="8594" y="4118"/>
                    <a:pt x="811" y="33"/>
                  </a:cubicBezTo>
                  <a:cubicBezTo>
                    <a:pt x="765" y="11"/>
                    <a:pt x="717" y="1"/>
                    <a:pt x="67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33"/>
            <p:cNvSpPr/>
            <p:nvPr/>
          </p:nvSpPr>
          <p:spPr>
            <a:xfrm>
              <a:off x="8861475" y="1110300"/>
              <a:ext cx="601383" cy="190048"/>
            </a:xfrm>
            <a:custGeom>
              <a:avLst/>
              <a:gdLst/>
              <a:ahLst/>
              <a:cxnLst/>
              <a:rect l="l" t="t" r="r" b="b"/>
              <a:pathLst>
                <a:path w="27126" h="9573" extrusionOk="0">
                  <a:moveTo>
                    <a:pt x="910" y="0"/>
                  </a:moveTo>
                  <a:cubicBezTo>
                    <a:pt x="366" y="0"/>
                    <a:pt x="1" y="760"/>
                    <a:pt x="580" y="1100"/>
                  </a:cubicBezTo>
                  <a:cubicBezTo>
                    <a:pt x="8569" y="5277"/>
                    <a:pt x="17425" y="8427"/>
                    <a:pt x="26350" y="9568"/>
                  </a:cubicBezTo>
                  <a:cubicBezTo>
                    <a:pt x="26378" y="9571"/>
                    <a:pt x="26404" y="9573"/>
                    <a:pt x="26430" y="9573"/>
                  </a:cubicBezTo>
                  <a:cubicBezTo>
                    <a:pt x="27125" y="9573"/>
                    <a:pt x="27098" y="8423"/>
                    <a:pt x="26350" y="8335"/>
                  </a:cubicBezTo>
                  <a:cubicBezTo>
                    <a:pt x="17608" y="7285"/>
                    <a:pt x="8957" y="4135"/>
                    <a:pt x="1151" y="50"/>
                  </a:cubicBezTo>
                  <a:cubicBezTo>
                    <a:pt x="1068" y="16"/>
                    <a:pt x="987" y="0"/>
                    <a:pt x="9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33"/>
            <p:cNvSpPr/>
            <p:nvPr/>
          </p:nvSpPr>
          <p:spPr>
            <a:xfrm>
              <a:off x="8884475" y="1176875"/>
              <a:ext cx="536954" cy="154716"/>
            </a:xfrm>
            <a:custGeom>
              <a:avLst/>
              <a:gdLst/>
              <a:ahLst/>
              <a:cxnLst/>
              <a:rect l="l" t="t" r="r" b="b"/>
              <a:pathLst>
                <a:path w="26572" h="9113" extrusionOk="0">
                  <a:moveTo>
                    <a:pt x="562" y="1"/>
                  </a:moveTo>
                  <a:cubicBezTo>
                    <a:pt x="217" y="1"/>
                    <a:pt x="0" y="499"/>
                    <a:pt x="324" y="728"/>
                  </a:cubicBezTo>
                  <a:cubicBezTo>
                    <a:pt x="8313" y="4927"/>
                    <a:pt x="17055" y="8054"/>
                    <a:pt x="26002" y="9104"/>
                  </a:cubicBezTo>
                  <a:cubicBezTo>
                    <a:pt x="26035" y="9110"/>
                    <a:pt x="26066" y="9112"/>
                    <a:pt x="26094" y="9112"/>
                  </a:cubicBezTo>
                  <a:cubicBezTo>
                    <a:pt x="26571" y="9112"/>
                    <a:pt x="26541" y="8437"/>
                    <a:pt x="26002" y="8351"/>
                  </a:cubicBezTo>
                  <a:cubicBezTo>
                    <a:pt x="17238" y="7301"/>
                    <a:pt x="8587" y="4151"/>
                    <a:pt x="781" y="66"/>
                  </a:cubicBezTo>
                  <a:cubicBezTo>
                    <a:pt x="705" y="20"/>
                    <a:pt x="631" y="1"/>
                    <a:pt x="56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33"/>
            <p:cNvSpPr/>
            <p:nvPr/>
          </p:nvSpPr>
          <p:spPr>
            <a:xfrm>
              <a:off x="8943800" y="953550"/>
              <a:ext cx="49650" cy="37675"/>
            </a:xfrm>
            <a:custGeom>
              <a:avLst/>
              <a:gdLst/>
              <a:ahLst/>
              <a:cxnLst/>
              <a:rect l="l" t="t" r="r" b="b"/>
              <a:pathLst>
                <a:path w="1986" h="1507" extrusionOk="0">
                  <a:moveTo>
                    <a:pt x="1027" y="0"/>
                  </a:moveTo>
                  <a:cubicBezTo>
                    <a:pt x="0" y="0"/>
                    <a:pt x="0" y="1507"/>
                    <a:pt x="1027" y="1507"/>
                  </a:cubicBezTo>
                  <a:cubicBezTo>
                    <a:pt x="1986" y="1507"/>
                    <a:pt x="1986" y="0"/>
                    <a:pt x="10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33"/>
            <p:cNvSpPr/>
            <p:nvPr/>
          </p:nvSpPr>
          <p:spPr>
            <a:xfrm>
              <a:off x="9012756" y="1051031"/>
              <a:ext cx="49675" cy="37700"/>
            </a:xfrm>
            <a:custGeom>
              <a:avLst/>
              <a:gdLst/>
              <a:ahLst/>
              <a:cxnLst/>
              <a:rect l="l" t="t" r="r" b="b"/>
              <a:pathLst>
                <a:path w="1987" h="1508" extrusionOk="0">
                  <a:moveTo>
                    <a:pt x="936" y="1"/>
                  </a:moveTo>
                  <a:cubicBezTo>
                    <a:pt x="1" y="1"/>
                    <a:pt x="1" y="1507"/>
                    <a:pt x="936" y="1507"/>
                  </a:cubicBezTo>
                  <a:cubicBezTo>
                    <a:pt x="1986" y="1507"/>
                    <a:pt x="1986" y="1"/>
                    <a:pt x="9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33"/>
            <p:cNvSpPr/>
            <p:nvPr/>
          </p:nvSpPr>
          <p:spPr>
            <a:xfrm>
              <a:off x="9100725" y="1019725"/>
              <a:ext cx="49650" cy="38275"/>
            </a:xfrm>
            <a:custGeom>
              <a:avLst/>
              <a:gdLst/>
              <a:ahLst/>
              <a:cxnLst/>
              <a:rect l="l" t="t" r="r" b="b"/>
              <a:pathLst>
                <a:path w="1986" h="1531" extrusionOk="0">
                  <a:moveTo>
                    <a:pt x="936" y="1"/>
                  </a:moveTo>
                  <a:cubicBezTo>
                    <a:pt x="0" y="1"/>
                    <a:pt x="0" y="1530"/>
                    <a:pt x="936" y="1530"/>
                  </a:cubicBezTo>
                  <a:cubicBezTo>
                    <a:pt x="1986" y="1530"/>
                    <a:pt x="1986" y="1"/>
                    <a:pt x="9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33"/>
            <p:cNvSpPr/>
            <p:nvPr/>
          </p:nvSpPr>
          <p:spPr>
            <a:xfrm>
              <a:off x="9160050" y="1103050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51" y="0"/>
                  </a:moveTo>
                  <a:cubicBezTo>
                    <a:pt x="1" y="0"/>
                    <a:pt x="1" y="1530"/>
                    <a:pt x="1051" y="1530"/>
                  </a:cubicBezTo>
                  <a:cubicBezTo>
                    <a:pt x="1987" y="1530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33"/>
            <p:cNvSpPr/>
            <p:nvPr/>
          </p:nvSpPr>
          <p:spPr>
            <a:xfrm>
              <a:off x="9257625" y="1069950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937" y="0"/>
                  </a:moveTo>
                  <a:cubicBezTo>
                    <a:pt x="1" y="0"/>
                    <a:pt x="1" y="1530"/>
                    <a:pt x="937" y="1530"/>
                  </a:cubicBezTo>
                  <a:cubicBezTo>
                    <a:pt x="1987" y="1530"/>
                    <a:pt x="1987" y="0"/>
                    <a:pt x="9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33"/>
            <p:cNvSpPr/>
            <p:nvPr/>
          </p:nvSpPr>
          <p:spPr>
            <a:xfrm>
              <a:off x="9321550" y="1150975"/>
              <a:ext cx="50250" cy="39975"/>
            </a:xfrm>
            <a:custGeom>
              <a:avLst/>
              <a:gdLst/>
              <a:ahLst/>
              <a:cxnLst/>
              <a:rect l="l" t="t" r="r" b="b"/>
              <a:pathLst>
                <a:path w="2010" h="1599" extrusionOk="0">
                  <a:moveTo>
                    <a:pt x="1050" y="1"/>
                  </a:moveTo>
                  <a:cubicBezTo>
                    <a:pt x="0" y="1"/>
                    <a:pt x="0" y="1598"/>
                    <a:pt x="1050" y="1598"/>
                  </a:cubicBezTo>
                  <a:cubicBezTo>
                    <a:pt x="2009" y="1598"/>
                    <a:pt x="2009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33"/>
            <p:cNvSpPr/>
            <p:nvPr/>
          </p:nvSpPr>
          <p:spPr>
            <a:xfrm>
              <a:off x="9421400" y="1108175"/>
              <a:ext cx="50250" cy="39975"/>
            </a:xfrm>
            <a:custGeom>
              <a:avLst/>
              <a:gdLst/>
              <a:ahLst/>
              <a:cxnLst/>
              <a:rect l="l" t="t" r="r" b="b"/>
              <a:pathLst>
                <a:path w="2010" h="1599" extrusionOk="0">
                  <a:moveTo>
                    <a:pt x="960" y="1"/>
                  </a:moveTo>
                  <a:cubicBezTo>
                    <a:pt x="1" y="1"/>
                    <a:pt x="1" y="1599"/>
                    <a:pt x="960" y="1599"/>
                  </a:cubicBezTo>
                  <a:cubicBezTo>
                    <a:pt x="2009" y="1599"/>
                    <a:pt x="2009" y="1"/>
                    <a:pt x="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9">
    <p:bg>
      <p:bgPr>
        <a:solidFill>
          <a:schemeClr val="accent4"/>
        </a:solidFill>
        <a:effectLst/>
      </p:bgPr>
    </p:bg>
    <p:spTree>
      <p:nvGrpSpPr>
        <p:cNvPr id="1" name="Shape 2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" name="Google Shape;2493;p34"/>
          <p:cNvSpPr/>
          <p:nvPr/>
        </p:nvSpPr>
        <p:spPr>
          <a:xfrm>
            <a:off x="2243579" y="4926991"/>
            <a:ext cx="101336" cy="99615"/>
          </a:xfrm>
          <a:custGeom>
            <a:avLst/>
            <a:gdLst/>
            <a:ahLst/>
            <a:cxnLst/>
            <a:rect l="l" t="t" r="r" b="b"/>
            <a:pathLst>
              <a:path w="4474" h="4398" extrusionOk="0">
                <a:moveTo>
                  <a:pt x="2659" y="1"/>
                </a:moveTo>
                <a:cubicBezTo>
                  <a:pt x="2608" y="1"/>
                  <a:pt x="2556" y="24"/>
                  <a:pt x="2556" y="69"/>
                </a:cubicBezTo>
                <a:cubicBezTo>
                  <a:pt x="2556" y="640"/>
                  <a:pt x="2465" y="1302"/>
                  <a:pt x="2283" y="1873"/>
                </a:cubicBezTo>
                <a:lnTo>
                  <a:pt x="2191" y="1873"/>
                </a:lnTo>
                <a:cubicBezTo>
                  <a:pt x="2077" y="1690"/>
                  <a:pt x="1986" y="1507"/>
                  <a:pt x="1803" y="1302"/>
                </a:cubicBezTo>
                <a:cubicBezTo>
                  <a:pt x="1895" y="1302"/>
                  <a:pt x="1895" y="1211"/>
                  <a:pt x="1895" y="1119"/>
                </a:cubicBezTo>
                <a:cubicBezTo>
                  <a:pt x="1803" y="1119"/>
                  <a:pt x="1712" y="1119"/>
                  <a:pt x="1712" y="1028"/>
                </a:cubicBezTo>
                <a:cubicBezTo>
                  <a:pt x="1507" y="731"/>
                  <a:pt x="1324" y="549"/>
                  <a:pt x="1141" y="252"/>
                </a:cubicBezTo>
                <a:cubicBezTo>
                  <a:pt x="1141" y="221"/>
                  <a:pt x="1131" y="211"/>
                  <a:pt x="1118" y="211"/>
                </a:cubicBezTo>
                <a:cubicBezTo>
                  <a:pt x="1091" y="211"/>
                  <a:pt x="1050" y="252"/>
                  <a:pt x="1050" y="252"/>
                </a:cubicBezTo>
                <a:cubicBezTo>
                  <a:pt x="1141" y="549"/>
                  <a:pt x="1324" y="731"/>
                  <a:pt x="1415" y="937"/>
                </a:cubicBezTo>
                <a:cubicBezTo>
                  <a:pt x="1233" y="823"/>
                  <a:pt x="1050" y="823"/>
                  <a:pt x="936" y="731"/>
                </a:cubicBezTo>
                <a:cubicBezTo>
                  <a:pt x="753" y="731"/>
                  <a:pt x="753" y="823"/>
                  <a:pt x="845" y="937"/>
                </a:cubicBezTo>
                <a:cubicBezTo>
                  <a:pt x="1141" y="1028"/>
                  <a:pt x="1324" y="1119"/>
                  <a:pt x="1507" y="1211"/>
                </a:cubicBezTo>
                <a:cubicBezTo>
                  <a:pt x="1712" y="1393"/>
                  <a:pt x="1803" y="1599"/>
                  <a:pt x="1895" y="1781"/>
                </a:cubicBezTo>
                <a:cubicBezTo>
                  <a:pt x="1324" y="1599"/>
                  <a:pt x="662" y="1507"/>
                  <a:pt x="91" y="1302"/>
                </a:cubicBezTo>
                <a:cubicBezTo>
                  <a:pt x="0" y="1302"/>
                  <a:pt x="0" y="1393"/>
                  <a:pt x="91" y="1507"/>
                </a:cubicBezTo>
                <a:cubicBezTo>
                  <a:pt x="662" y="1690"/>
                  <a:pt x="1324" y="1873"/>
                  <a:pt x="1895" y="2078"/>
                </a:cubicBezTo>
                <a:cubicBezTo>
                  <a:pt x="1507" y="2261"/>
                  <a:pt x="1141" y="2534"/>
                  <a:pt x="845" y="2740"/>
                </a:cubicBezTo>
                <a:lnTo>
                  <a:pt x="662" y="2740"/>
                </a:lnTo>
                <a:cubicBezTo>
                  <a:pt x="571" y="2649"/>
                  <a:pt x="365" y="2534"/>
                  <a:pt x="183" y="2534"/>
                </a:cubicBezTo>
                <a:cubicBezTo>
                  <a:pt x="274" y="2740"/>
                  <a:pt x="479" y="2740"/>
                  <a:pt x="571" y="2831"/>
                </a:cubicBezTo>
                <a:lnTo>
                  <a:pt x="662" y="2831"/>
                </a:lnTo>
                <a:cubicBezTo>
                  <a:pt x="571" y="2922"/>
                  <a:pt x="479" y="2922"/>
                  <a:pt x="479" y="3014"/>
                </a:cubicBezTo>
                <a:cubicBezTo>
                  <a:pt x="380" y="3014"/>
                  <a:pt x="453" y="3237"/>
                  <a:pt x="534" y="3237"/>
                </a:cubicBezTo>
                <a:cubicBezTo>
                  <a:pt x="546" y="3237"/>
                  <a:pt x="558" y="3231"/>
                  <a:pt x="571" y="3219"/>
                </a:cubicBezTo>
                <a:cubicBezTo>
                  <a:pt x="662" y="3219"/>
                  <a:pt x="845" y="3105"/>
                  <a:pt x="936" y="3014"/>
                </a:cubicBezTo>
                <a:lnTo>
                  <a:pt x="1050" y="3014"/>
                </a:lnTo>
                <a:cubicBezTo>
                  <a:pt x="936" y="3219"/>
                  <a:pt x="936" y="3402"/>
                  <a:pt x="845" y="3584"/>
                </a:cubicBezTo>
                <a:cubicBezTo>
                  <a:pt x="845" y="3790"/>
                  <a:pt x="753" y="3881"/>
                  <a:pt x="753" y="4064"/>
                </a:cubicBezTo>
                <a:cubicBezTo>
                  <a:pt x="753" y="4064"/>
                  <a:pt x="794" y="4104"/>
                  <a:pt x="848" y="4104"/>
                </a:cubicBezTo>
                <a:cubicBezTo>
                  <a:pt x="875" y="4104"/>
                  <a:pt x="905" y="4094"/>
                  <a:pt x="936" y="4064"/>
                </a:cubicBezTo>
                <a:cubicBezTo>
                  <a:pt x="936" y="3881"/>
                  <a:pt x="1050" y="3790"/>
                  <a:pt x="1050" y="3584"/>
                </a:cubicBezTo>
                <a:cubicBezTo>
                  <a:pt x="1050" y="3402"/>
                  <a:pt x="1050" y="3219"/>
                  <a:pt x="1141" y="3105"/>
                </a:cubicBezTo>
                <a:lnTo>
                  <a:pt x="1141" y="3014"/>
                </a:lnTo>
                <a:lnTo>
                  <a:pt x="1141" y="2922"/>
                </a:lnTo>
                <a:cubicBezTo>
                  <a:pt x="1507" y="2740"/>
                  <a:pt x="1803" y="2534"/>
                  <a:pt x="2191" y="2352"/>
                </a:cubicBezTo>
                <a:lnTo>
                  <a:pt x="2191" y="2352"/>
                </a:lnTo>
                <a:cubicBezTo>
                  <a:pt x="2077" y="2831"/>
                  <a:pt x="1895" y="3310"/>
                  <a:pt x="1803" y="3790"/>
                </a:cubicBezTo>
                <a:cubicBezTo>
                  <a:pt x="1803" y="3835"/>
                  <a:pt x="1826" y="3858"/>
                  <a:pt x="1849" y="3858"/>
                </a:cubicBezTo>
                <a:cubicBezTo>
                  <a:pt x="1872" y="3858"/>
                  <a:pt x="1895" y="3835"/>
                  <a:pt x="1895" y="3790"/>
                </a:cubicBezTo>
                <a:cubicBezTo>
                  <a:pt x="2077" y="3402"/>
                  <a:pt x="2283" y="3014"/>
                  <a:pt x="2374" y="2649"/>
                </a:cubicBezTo>
                <a:cubicBezTo>
                  <a:pt x="2556" y="2922"/>
                  <a:pt x="2762" y="3219"/>
                  <a:pt x="2944" y="3493"/>
                </a:cubicBezTo>
                <a:cubicBezTo>
                  <a:pt x="2853" y="3790"/>
                  <a:pt x="2762" y="3972"/>
                  <a:pt x="2648" y="4246"/>
                </a:cubicBezTo>
                <a:cubicBezTo>
                  <a:pt x="2648" y="4328"/>
                  <a:pt x="2706" y="4398"/>
                  <a:pt x="2739" y="4398"/>
                </a:cubicBezTo>
                <a:cubicBezTo>
                  <a:pt x="2753" y="4398"/>
                  <a:pt x="2762" y="4387"/>
                  <a:pt x="2762" y="4360"/>
                </a:cubicBezTo>
                <a:cubicBezTo>
                  <a:pt x="2944" y="4155"/>
                  <a:pt x="2944" y="3881"/>
                  <a:pt x="3036" y="3676"/>
                </a:cubicBezTo>
                <a:lnTo>
                  <a:pt x="3036" y="3790"/>
                </a:lnTo>
                <a:cubicBezTo>
                  <a:pt x="3062" y="3816"/>
                  <a:pt x="3097" y="3827"/>
                  <a:pt x="3132" y="3827"/>
                </a:cubicBezTo>
                <a:cubicBezTo>
                  <a:pt x="3218" y="3827"/>
                  <a:pt x="3300" y="3757"/>
                  <a:pt x="3218" y="3676"/>
                </a:cubicBezTo>
                <a:cubicBezTo>
                  <a:pt x="3218" y="3584"/>
                  <a:pt x="3127" y="3493"/>
                  <a:pt x="3127" y="3402"/>
                </a:cubicBezTo>
                <a:lnTo>
                  <a:pt x="3903" y="3402"/>
                </a:lnTo>
                <a:cubicBezTo>
                  <a:pt x="3994" y="3402"/>
                  <a:pt x="3994" y="3310"/>
                  <a:pt x="3903" y="3310"/>
                </a:cubicBezTo>
                <a:cubicBezTo>
                  <a:pt x="3606" y="3219"/>
                  <a:pt x="3333" y="3219"/>
                  <a:pt x="3036" y="3219"/>
                </a:cubicBezTo>
                <a:cubicBezTo>
                  <a:pt x="2853" y="2922"/>
                  <a:pt x="2648" y="2534"/>
                  <a:pt x="2465" y="2261"/>
                </a:cubicBezTo>
                <a:lnTo>
                  <a:pt x="2465" y="2261"/>
                </a:lnTo>
                <a:cubicBezTo>
                  <a:pt x="3036" y="2443"/>
                  <a:pt x="3606" y="2534"/>
                  <a:pt x="4177" y="2740"/>
                </a:cubicBezTo>
                <a:cubicBezTo>
                  <a:pt x="4268" y="2740"/>
                  <a:pt x="4268" y="2534"/>
                  <a:pt x="4177" y="2534"/>
                </a:cubicBezTo>
                <a:cubicBezTo>
                  <a:pt x="3698" y="2352"/>
                  <a:pt x="3127" y="2169"/>
                  <a:pt x="2648" y="1964"/>
                </a:cubicBezTo>
                <a:cubicBezTo>
                  <a:pt x="2944" y="1781"/>
                  <a:pt x="3218" y="1599"/>
                  <a:pt x="3424" y="1393"/>
                </a:cubicBezTo>
                <a:cubicBezTo>
                  <a:pt x="3424" y="1393"/>
                  <a:pt x="3424" y="1507"/>
                  <a:pt x="3515" y="1507"/>
                </a:cubicBezTo>
                <a:cubicBezTo>
                  <a:pt x="3789" y="1599"/>
                  <a:pt x="4086" y="1690"/>
                  <a:pt x="4360" y="1781"/>
                </a:cubicBezTo>
                <a:cubicBezTo>
                  <a:pt x="4474" y="1781"/>
                  <a:pt x="4474" y="1599"/>
                  <a:pt x="4360" y="1599"/>
                </a:cubicBezTo>
                <a:cubicBezTo>
                  <a:pt x="4086" y="1507"/>
                  <a:pt x="3789" y="1393"/>
                  <a:pt x="3515" y="1302"/>
                </a:cubicBezTo>
                <a:cubicBezTo>
                  <a:pt x="3698" y="1119"/>
                  <a:pt x="3994" y="937"/>
                  <a:pt x="4177" y="731"/>
                </a:cubicBezTo>
                <a:cubicBezTo>
                  <a:pt x="4250" y="731"/>
                  <a:pt x="4206" y="614"/>
                  <a:pt x="4139" y="614"/>
                </a:cubicBezTo>
                <a:cubicBezTo>
                  <a:pt x="4122" y="614"/>
                  <a:pt x="4104" y="622"/>
                  <a:pt x="4086" y="640"/>
                </a:cubicBezTo>
                <a:cubicBezTo>
                  <a:pt x="3903" y="731"/>
                  <a:pt x="3698" y="937"/>
                  <a:pt x="3606" y="1028"/>
                </a:cubicBezTo>
                <a:lnTo>
                  <a:pt x="3606" y="731"/>
                </a:lnTo>
                <a:cubicBezTo>
                  <a:pt x="3606" y="549"/>
                  <a:pt x="3606" y="366"/>
                  <a:pt x="3515" y="161"/>
                </a:cubicBezTo>
                <a:cubicBezTo>
                  <a:pt x="3515" y="115"/>
                  <a:pt x="3492" y="92"/>
                  <a:pt x="3469" y="92"/>
                </a:cubicBezTo>
                <a:cubicBezTo>
                  <a:pt x="3447" y="92"/>
                  <a:pt x="3424" y="115"/>
                  <a:pt x="3424" y="161"/>
                </a:cubicBezTo>
                <a:lnTo>
                  <a:pt x="3424" y="731"/>
                </a:lnTo>
                <a:cubicBezTo>
                  <a:pt x="3424" y="823"/>
                  <a:pt x="3333" y="1028"/>
                  <a:pt x="3424" y="1119"/>
                </a:cubicBezTo>
                <a:cubicBezTo>
                  <a:pt x="3127" y="1302"/>
                  <a:pt x="2853" y="1507"/>
                  <a:pt x="2556" y="1690"/>
                </a:cubicBezTo>
                <a:cubicBezTo>
                  <a:pt x="2648" y="1119"/>
                  <a:pt x="2762" y="640"/>
                  <a:pt x="2762" y="69"/>
                </a:cubicBezTo>
                <a:cubicBezTo>
                  <a:pt x="2762" y="24"/>
                  <a:pt x="2711" y="1"/>
                  <a:pt x="265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4" name="Google Shape;2494;p34"/>
          <p:cNvSpPr/>
          <p:nvPr/>
        </p:nvSpPr>
        <p:spPr>
          <a:xfrm>
            <a:off x="2280272" y="4928554"/>
            <a:ext cx="6229" cy="23284"/>
          </a:xfrm>
          <a:custGeom>
            <a:avLst/>
            <a:gdLst/>
            <a:ahLst/>
            <a:cxnLst/>
            <a:rect l="l" t="t" r="r" b="b"/>
            <a:pathLst>
              <a:path w="275" h="1028" extrusionOk="0">
                <a:moveTo>
                  <a:pt x="275" y="0"/>
                </a:moveTo>
                <a:cubicBezTo>
                  <a:pt x="92" y="297"/>
                  <a:pt x="1" y="662"/>
                  <a:pt x="183" y="959"/>
                </a:cubicBezTo>
                <a:cubicBezTo>
                  <a:pt x="183" y="1005"/>
                  <a:pt x="206" y="1027"/>
                  <a:pt x="229" y="1027"/>
                </a:cubicBezTo>
                <a:cubicBezTo>
                  <a:pt x="252" y="1027"/>
                  <a:pt x="275" y="1005"/>
                  <a:pt x="275" y="959"/>
                </a:cubicBezTo>
                <a:cubicBezTo>
                  <a:pt x="183" y="662"/>
                  <a:pt x="183" y="297"/>
                  <a:pt x="2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5" name="Google Shape;2495;p34"/>
          <p:cNvSpPr/>
          <p:nvPr/>
        </p:nvSpPr>
        <p:spPr>
          <a:xfrm>
            <a:off x="823106" y="4970185"/>
            <a:ext cx="41653" cy="33613"/>
          </a:xfrm>
          <a:custGeom>
            <a:avLst/>
            <a:gdLst/>
            <a:ahLst/>
            <a:cxnLst/>
            <a:rect l="l" t="t" r="r" b="b"/>
            <a:pathLst>
              <a:path w="1839" h="1484" extrusionOk="0">
                <a:moveTo>
                  <a:pt x="980" y="1"/>
                </a:moveTo>
                <a:cubicBezTo>
                  <a:pt x="719" y="1"/>
                  <a:pt x="480" y="149"/>
                  <a:pt x="424" y="445"/>
                </a:cubicBezTo>
                <a:lnTo>
                  <a:pt x="424" y="536"/>
                </a:lnTo>
                <a:lnTo>
                  <a:pt x="310" y="536"/>
                </a:lnTo>
                <a:cubicBezTo>
                  <a:pt x="310" y="627"/>
                  <a:pt x="218" y="742"/>
                  <a:pt x="218" y="742"/>
                </a:cubicBezTo>
                <a:cubicBezTo>
                  <a:pt x="0" y="1105"/>
                  <a:pt x="318" y="1484"/>
                  <a:pt x="641" y="1484"/>
                </a:cubicBezTo>
                <a:cubicBezTo>
                  <a:pt x="723" y="1484"/>
                  <a:pt x="806" y="1459"/>
                  <a:pt x="880" y="1403"/>
                </a:cubicBezTo>
                <a:cubicBezTo>
                  <a:pt x="880" y="1403"/>
                  <a:pt x="994" y="1403"/>
                  <a:pt x="1086" y="1312"/>
                </a:cubicBezTo>
                <a:lnTo>
                  <a:pt x="1177" y="1312"/>
                </a:lnTo>
                <a:cubicBezTo>
                  <a:pt x="1656" y="1107"/>
                  <a:pt x="1839" y="536"/>
                  <a:pt x="1451" y="171"/>
                </a:cubicBezTo>
                <a:cubicBezTo>
                  <a:pt x="1311" y="57"/>
                  <a:pt x="1142" y="1"/>
                  <a:pt x="98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96" name="Google Shape;2496;p34"/>
          <p:cNvGrpSpPr/>
          <p:nvPr/>
        </p:nvGrpSpPr>
        <p:grpSpPr>
          <a:xfrm>
            <a:off x="26050" y="190500"/>
            <a:ext cx="9041751" cy="4749025"/>
            <a:chOff x="26050" y="190500"/>
            <a:chExt cx="9041751" cy="4749025"/>
          </a:xfrm>
        </p:grpSpPr>
        <p:sp>
          <p:nvSpPr>
            <p:cNvPr id="2497" name="Google Shape;2497;p34"/>
            <p:cNvSpPr/>
            <p:nvPr/>
          </p:nvSpPr>
          <p:spPr>
            <a:xfrm>
              <a:off x="3470427" y="1291408"/>
              <a:ext cx="296644" cy="296060"/>
            </a:xfrm>
            <a:custGeom>
              <a:avLst/>
              <a:gdLst/>
              <a:ahLst/>
              <a:cxnLst/>
              <a:rect l="l" t="t" r="r" b="b"/>
              <a:pathLst>
                <a:path w="12190" h="12166" extrusionOk="0">
                  <a:moveTo>
                    <a:pt x="6095" y="0"/>
                  </a:moveTo>
                  <a:cubicBezTo>
                    <a:pt x="2762" y="0"/>
                    <a:pt x="1" y="2762"/>
                    <a:pt x="1" y="6072"/>
                  </a:cubicBezTo>
                  <a:cubicBezTo>
                    <a:pt x="1" y="9404"/>
                    <a:pt x="2762" y="12166"/>
                    <a:pt x="6095" y="12166"/>
                  </a:cubicBezTo>
                  <a:cubicBezTo>
                    <a:pt x="9519" y="12166"/>
                    <a:pt x="12189" y="9404"/>
                    <a:pt x="12189" y="6072"/>
                  </a:cubicBezTo>
                  <a:cubicBezTo>
                    <a:pt x="12189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34"/>
            <p:cNvSpPr/>
            <p:nvPr/>
          </p:nvSpPr>
          <p:spPr>
            <a:xfrm>
              <a:off x="4535451" y="190500"/>
              <a:ext cx="296060" cy="296084"/>
            </a:xfrm>
            <a:custGeom>
              <a:avLst/>
              <a:gdLst/>
              <a:ahLst/>
              <a:cxnLst/>
              <a:rect l="l" t="t" r="r" b="b"/>
              <a:pathLst>
                <a:path w="12166" h="12167" extrusionOk="0">
                  <a:moveTo>
                    <a:pt x="6072" y="1"/>
                  </a:moveTo>
                  <a:cubicBezTo>
                    <a:pt x="2739" y="1"/>
                    <a:pt x="0" y="2762"/>
                    <a:pt x="0" y="6095"/>
                  </a:cubicBezTo>
                  <a:cubicBezTo>
                    <a:pt x="0" y="9427"/>
                    <a:pt x="2739" y="12166"/>
                    <a:pt x="6072" y="12166"/>
                  </a:cubicBezTo>
                  <a:cubicBezTo>
                    <a:pt x="9495" y="12166"/>
                    <a:pt x="12166" y="9427"/>
                    <a:pt x="12166" y="6095"/>
                  </a:cubicBezTo>
                  <a:cubicBezTo>
                    <a:pt x="12166" y="2762"/>
                    <a:pt x="9495" y="1"/>
                    <a:pt x="60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34"/>
            <p:cNvSpPr/>
            <p:nvPr/>
          </p:nvSpPr>
          <p:spPr>
            <a:xfrm>
              <a:off x="3572631" y="3901925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72" y="1"/>
                  </a:moveTo>
                  <a:cubicBezTo>
                    <a:pt x="2739" y="1"/>
                    <a:pt x="0" y="2763"/>
                    <a:pt x="0" y="6072"/>
                  </a:cubicBezTo>
                  <a:cubicBezTo>
                    <a:pt x="0" y="9405"/>
                    <a:pt x="2739" y="12167"/>
                    <a:pt x="6072" y="12167"/>
                  </a:cubicBezTo>
                  <a:cubicBezTo>
                    <a:pt x="9496" y="12167"/>
                    <a:pt x="12166" y="9405"/>
                    <a:pt x="12166" y="6072"/>
                  </a:cubicBezTo>
                  <a:cubicBezTo>
                    <a:pt x="12166" y="2763"/>
                    <a:pt x="9496" y="1"/>
                    <a:pt x="60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34"/>
            <p:cNvSpPr/>
            <p:nvPr/>
          </p:nvSpPr>
          <p:spPr>
            <a:xfrm>
              <a:off x="6013995" y="814289"/>
              <a:ext cx="296084" cy="296619"/>
            </a:xfrm>
            <a:custGeom>
              <a:avLst/>
              <a:gdLst/>
              <a:ahLst/>
              <a:cxnLst/>
              <a:rect l="l" t="t" r="r" b="b"/>
              <a:pathLst>
                <a:path w="12167" h="12189" extrusionOk="0">
                  <a:moveTo>
                    <a:pt x="6095" y="0"/>
                  </a:moveTo>
                  <a:cubicBezTo>
                    <a:pt x="2762" y="0"/>
                    <a:pt x="1" y="2762"/>
                    <a:pt x="1" y="6094"/>
                  </a:cubicBezTo>
                  <a:cubicBezTo>
                    <a:pt x="1" y="9427"/>
                    <a:pt x="2762" y="12189"/>
                    <a:pt x="6095" y="12189"/>
                  </a:cubicBezTo>
                  <a:cubicBezTo>
                    <a:pt x="9519" y="12189"/>
                    <a:pt x="12167" y="9427"/>
                    <a:pt x="12167" y="6094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34"/>
            <p:cNvSpPr/>
            <p:nvPr/>
          </p:nvSpPr>
          <p:spPr>
            <a:xfrm>
              <a:off x="5859035" y="4396028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95" y="0"/>
                  </a:moveTo>
                  <a:cubicBezTo>
                    <a:pt x="2762" y="0"/>
                    <a:pt x="0" y="2762"/>
                    <a:pt x="0" y="6072"/>
                  </a:cubicBezTo>
                  <a:cubicBezTo>
                    <a:pt x="0" y="9404"/>
                    <a:pt x="2762" y="12166"/>
                    <a:pt x="6095" y="12166"/>
                  </a:cubicBezTo>
                  <a:cubicBezTo>
                    <a:pt x="9519" y="12166"/>
                    <a:pt x="12166" y="9404"/>
                    <a:pt x="12166" y="6072"/>
                  </a:cubicBezTo>
                  <a:cubicBezTo>
                    <a:pt x="12166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34"/>
            <p:cNvSpPr/>
            <p:nvPr/>
          </p:nvSpPr>
          <p:spPr>
            <a:xfrm>
              <a:off x="4701833" y="4133001"/>
              <a:ext cx="184995" cy="185530"/>
            </a:xfrm>
            <a:custGeom>
              <a:avLst/>
              <a:gdLst/>
              <a:ahLst/>
              <a:cxnLst/>
              <a:rect l="l" t="t" r="r" b="b"/>
              <a:pathLst>
                <a:path w="7602" h="7624" extrusionOk="0">
                  <a:moveTo>
                    <a:pt x="3812" y="0"/>
                  </a:moveTo>
                  <a:cubicBezTo>
                    <a:pt x="1712" y="0"/>
                    <a:pt x="0" y="1712"/>
                    <a:pt x="0" y="3812"/>
                  </a:cubicBezTo>
                  <a:cubicBezTo>
                    <a:pt x="0" y="5912"/>
                    <a:pt x="1712" y="7624"/>
                    <a:pt x="3812" y="7624"/>
                  </a:cubicBezTo>
                  <a:cubicBezTo>
                    <a:pt x="5889" y="7624"/>
                    <a:pt x="7601" y="5912"/>
                    <a:pt x="7601" y="3812"/>
                  </a:cubicBezTo>
                  <a:cubicBezTo>
                    <a:pt x="7601" y="1712"/>
                    <a:pt x="5889" y="0"/>
                    <a:pt x="38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34"/>
            <p:cNvSpPr/>
            <p:nvPr/>
          </p:nvSpPr>
          <p:spPr>
            <a:xfrm>
              <a:off x="6821596" y="688336"/>
              <a:ext cx="160003" cy="151534"/>
            </a:xfrm>
            <a:custGeom>
              <a:avLst/>
              <a:gdLst/>
              <a:ahLst/>
              <a:cxnLst/>
              <a:rect l="l" t="t" r="r" b="b"/>
              <a:pathLst>
                <a:path w="6575" h="6227" extrusionOk="0">
                  <a:moveTo>
                    <a:pt x="3459" y="0"/>
                  </a:moveTo>
                  <a:cubicBezTo>
                    <a:pt x="3424" y="0"/>
                    <a:pt x="3379" y="52"/>
                    <a:pt x="3333" y="155"/>
                  </a:cubicBezTo>
                  <a:lnTo>
                    <a:pt x="3333" y="1478"/>
                  </a:lnTo>
                  <a:cubicBezTo>
                    <a:pt x="3333" y="1570"/>
                    <a:pt x="3242" y="1570"/>
                    <a:pt x="3151" y="1661"/>
                  </a:cubicBezTo>
                  <a:cubicBezTo>
                    <a:pt x="3151" y="1736"/>
                    <a:pt x="3213" y="1889"/>
                    <a:pt x="3286" y="1889"/>
                  </a:cubicBezTo>
                  <a:cubicBezTo>
                    <a:pt x="3301" y="1889"/>
                    <a:pt x="3317" y="1882"/>
                    <a:pt x="3333" y="1866"/>
                  </a:cubicBezTo>
                  <a:lnTo>
                    <a:pt x="3333" y="2802"/>
                  </a:lnTo>
                  <a:lnTo>
                    <a:pt x="3151" y="2802"/>
                  </a:lnTo>
                  <a:cubicBezTo>
                    <a:pt x="2580" y="2232"/>
                    <a:pt x="2101" y="1661"/>
                    <a:pt x="1530" y="908"/>
                  </a:cubicBezTo>
                  <a:cubicBezTo>
                    <a:pt x="1530" y="890"/>
                    <a:pt x="1523" y="883"/>
                    <a:pt x="1513" y="883"/>
                  </a:cubicBezTo>
                  <a:cubicBezTo>
                    <a:pt x="1470" y="883"/>
                    <a:pt x="1365" y="1017"/>
                    <a:pt x="1439" y="1090"/>
                  </a:cubicBezTo>
                  <a:cubicBezTo>
                    <a:pt x="1804" y="1661"/>
                    <a:pt x="2283" y="2232"/>
                    <a:pt x="2762" y="2802"/>
                  </a:cubicBezTo>
                  <a:lnTo>
                    <a:pt x="1439" y="2802"/>
                  </a:lnTo>
                  <a:cubicBezTo>
                    <a:pt x="1347" y="2620"/>
                    <a:pt x="1142" y="2437"/>
                    <a:pt x="1051" y="2232"/>
                  </a:cubicBezTo>
                  <a:cubicBezTo>
                    <a:pt x="868" y="2049"/>
                    <a:pt x="777" y="1866"/>
                    <a:pt x="571" y="1570"/>
                  </a:cubicBezTo>
                  <a:cubicBezTo>
                    <a:pt x="480" y="1570"/>
                    <a:pt x="389" y="1661"/>
                    <a:pt x="480" y="1752"/>
                  </a:cubicBezTo>
                  <a:cubicBezTo>
                    <a:pt x="571" y="1958"/>
                    <a:pt x="663" y="2140"/>
                    <a:pt x="868" y="2437"/>
                  </a:cubicBezTo>
                  <a:cubicBezTo>
                    <a:pt x="959" y="2528"/>
                    <a:pt x="959" y="2620"/>
                    <a:pt x="1051" y="2802"/>
                  </a:cubicBezTo>
                  <a:cubicBezTo>
                    <a:pt x="777" y="2711"/>
                    <a:pt x="480" y="2711"/>
                    <a:pt x="206" y="2711"/>
                  </a:cubicBezTo>
                  <a:cubicBezTo>
                    <a:pt x="1" y="2711"/>
                    <a:pt x="1" y="2894"/>
                    <a:pt x="92" y="2894"/>
                  </a:cubicBezTo>
                  <a:cubicBezTo>
                    <a:pt x="571" y="3008"/>
                    <a:pt x="959" y="3099"/>
                    <a:pt x="1347" y="3099"/>
                  </a:cubicBezTo>
                  <a:cubicBezTo>
                    <a:pt x="1051" y="3373"/>
                    <a:pt x="777" y="3761"/>
                    <a:pt x="480" y="4035"/>
                  </a:cubicBezTo>
                  <a:cubicBezTo>
                    <a:pt x="406" y="4127"/>
                    <a:pt x="452" y="4265"/>
                    <a:pt x="521" y="4265"/>
                  </a:cubicBezTo>
                  <a:cubicBezTo>
                    <a:pt x="537" y="4265"/>
                    <a:pt x="554" y="4258"/>
                    <a:pt x="571" y="4240"/>
                  </a:cubicBezTo>
                  <a:cubicBezTo>
                    <a:pt x="959" y="3944"/>
                    <a:pt x="1142" y="3578"/>
                    <a:pt x="1439" y="3282"/>
                  </a:cubicBezTo>
                  <a:cubicBezTo>
                    <a:pt x="1530" y="3190"/>
                    <a:pt x="1530" y="3190"/>
                    <a:pt x="1439" y="3099"/>
                  </a:cubicBezTo>
                  <a:lnTo>
                    <a:pt x="1439" y="3099"/>
                  </a:lnTo>
                  <a:cubicBezTo>
                    <a:pt x="1918" y="3190"/>
                    <a:pt x="2374" y="3282"/>
                    <a:pt x="2854" y="3282"/>
                  </a:cubicBezTo>
                  <a:cubicBezTo>
                    <a:pt x="2374" y="3852"/>
                    <a:pt x="1918" y="4423"/>
                    <a:pt x="1439" y="5085"/>
                  </a:cubicBezTo>
                  <a:cubicBezTo>
                    <a:pt x="1269" y="5160"/>
                    <a:pt x="1379" y="5313"/>
                    <a:pt x="1474" y="5313"/>
                  </a:cubicBezTo>
                  <a:cubicBezTo>
                    <a:pt x="1494" y="5313"/>
                    <a:pt x="1514" y="5306"/>
                    <a:pt x="1530" y="5290"/>
                  </a:cubicBezTo>
                  <a:cubicBezTo>
                    <a:pt x="2192" y="4720"/>
                    <a:pt x="2762" y="4035"/>
                    <a:pt x="3333" y="3464"/>
                  </a:cubicBezTo>
                  <a:lnTo>
                    <a:pt x="3333" y="4994"/>
                  </a:lnTo>
                  <a:cubicBezTo>
                    <a:pt x="2945" y="5176"/>
                    <a:pt x="2671" y="5473"/>
                    <a:pt x="2283" y="5655"/>
                  </a:cubicBezTo>
                  <a:cubicBezTo>
                    <a:pt x="2192" y="5747"/>
                    <a:pt x="2283" y="5861"/>
                    <a:pt x="2374" y="5861"/>
                  </a:cubicBezTo>
                  <a:lnTo>
                    <a:pt x="3242" y="5290"/>
                  </a:lnTo>
                  <a:lnTo>
                    <a:pt x="3333" y="5382"/>
                  </a:lnTo>
                  <a:lnTo>
                    <a:pt x="3333" y="5655"/>
                  </a:lnTo>
                  <a:cubicBezTo>
                    <a:pt x="3333" y="5758"/>
                    <a:pt x="3407" y="5810"/>
                    <a:pt x="3481" y="5810"/>
                  </a:cubicBezTo>
                  <a:cubicBezTo>
                    <a:pt x="3556" y="5810"/>
                    <a:pt x="3630" y="5758"/>
                    <a:pt x="3630" y="5655"/>
                  </a:cubicBezTo>
                  <a:lnTo>
                    <a:pt x="3630" y="5564"/>
                  </a:lnTo>
                  <a:cubicBezTo>
                    <a:pt x="3812" y="5861"/>
                    <a:pt x="4086" y="6043"/>
                    <a:pt x="4383" y="6226"/>
                  </a:cubicBezTo>
                  <a:cubicBezTo>
                    <a:pt x="4474" y="6226"/>
                    <a:pt x="4566" y="6135"/>
                    <a:pt x="4474" y="6043"/>
                  </a:cubicBezTo>
                  <a:cubicBezTo>
                    <a:pt x="4200" y="5747"/>
                    <a:pt x="3904" y="5564"/>
                    <a:pt x="3630" y="5290"/>
                  </a:cubicBezTo>
                  <a:lnTo>
                    <a:pt x="3630" y="3852"/>
                  </a:lnTo>
                  <a:cubicBezTo>
                    <a:pt x="4086" y="4240"/>
                    <a:pt x="4566" y="4605"/>
                    <a:pt x="5045" y="4994"/>
                  </a:cubicBezTo>
                  <a:cubicBezTo>
                    <a:pt x="5136" y="4994"/>
                    <a:pt x="5228" y="4902"/>
                    <a:pt x="5136" y="4811"/>
                  </a:cubicBezTo>
                  <a:cubicBezTo>
                    <a:pt x="4657" y="4332"/>
                    <a:pt x="4200" y="3852"/>
                    <a:pt x="3721" y="3373"/>
                  </a:cubicBezTo>
                  <a:lnTo>
                    <a:pt x="5433" y="3373"/>
                  </a:lnTo>
                  <a:lnTo>
                    <a:pt x="5433" y="3464"/>
                  </a:lnTo>
                  <a:lnTo>
                    <a:pt x="5524" y="3464"/>
                  </a:lnTo>
                  <a:cubicBezTo>
                    <a:pt x="5616" y="3670"/>
                    <a:pt x="5798" y="3852"/>
                    <a:pt x="5912" y="4035"/>
                  </a:cubicBezTo>
                  <a:cubicBezTo>
                    <a:pt x="6095" y="4240"/>
                    <a:pt x="6278" y="4423"/>
                    <a:pt x="6483" y="4514"/>
                  </a:cubicBezTo>
                  <a:cubicBezTo>
                    <a:pt x="6483" y="4541"/>
                    <a:pt x="6491" y="4552"/>
                    <a:pt x="6502" y="4552"/>
                  </a:cubicBezTo>
                  <a:cubicBezTo>
                    <a:pt x="6529" y="4552"/>
                    <a:pt x="6574" y="4487"/>
                    <a:pt x="6574" y="4423"/>
                  </a:cubicBezTo>
                  <a:cubicBezTo>
                    <a:pt x="6483" y="4240"/>
                    <a:pt x="6278" y="4035"/>
                    <a:pt x="6095" y="3944"/>
                  </a:cubicBezTo>
                  <a:cubicBezTo>
                    <a:pt x="5912" y="3761"/>
                    <a:pt x="5798" y="3578"/>
                    <a:pt x="5616" y="3373"/>
                  </a:cubicBezTo>
                  <a:cubicBezTo>
                    <a:pt x="5798" y="3282"/>
                    <a:pt x="6095" y="3282"/>
                    <a:pt x="6278" y="3282"/>
                  </a:cubicBezTo>
                  <a:cubicBezTo>
                    <a:pt x="6483" y="3190"/>
                    <a:pt x="6369" y="2894"/>
                    <a:pt x="6186" y="2894"/>
                  </a:cubicBezTo>
                  <a:lnTo>
                    <a:pt x="5912" y="2894"/>
                  </a:lnTo>
                  <a:cubicBezTo>
                    <a:pt x="5912" y="2894"/>
                    <a:pt x="5912" y="2802"/>
                    <a:pt x="6004" y="2802"/>
                  </a:cubicBezTo>
                  <a:cubicBezTo>
                    <a:pt x="6095" y="2620"/>
                    <a:pt x="6186" y="2437"/>
                    <a:pt x="6278" y="2232"/>
                  </a:cubicBezTo>
                  <a:cubicBezTo>
                    <a:pt x="6278" y="2140"/>
                    <a:pt x="6186" y="2140"/>
                    <a:pt x="6186" y="2140"/>
                  </a:cubicBezTo>
                  <a:cubicBezTo>
                    <a:pt x="6004" y="2323"/>
                    <a:pt x="5912" y="2528"/>
                    <a:pt x="5707" y="2711"/>
                  </a:cubicBezTo>
                  <a:cubicBezTo>
                    <a:pt x="5707" y="2802"/>
                    <a:pt x="5616" y="2802"/>
                    <a:pt x="5616" y="2894"/>
                  </a:cubicBezTo>
                  <a:cubicBezTo>
                    <a:pt x="5045" y="2894"/>
                    <a:pt x="4383" y="2894"/>
                    <a:pt x="3812" y="2802"/>
                  </a:cubicBezTo>
                  <a:cubicBezTo>
                    <a:pt x="4383" y="2140"/>
                    <a:pt x="4954" y="1478"/>
                    <a:pt x="5616" y="817"/>
                  </a:cubicBezTo>
                  <a:cubicBezTo>
                    <a:pt x="5683" y="665"/>
                    <a:pt x="5601" y="576"/>
                    <a:pt x="5517" y="576"/>
                  </a:cubicBezTo>
                  <a:cubicBezTo>
                    <a:pt x="5487" y="576"/>
                    <a:pt x="5457" y="587"/>
                    <a:pt x="5433" y="611"/>
                  </a:cubicBezTo>
                  <a:cubicBezTo>
                    <a:pt x="4862" y="1296"/>
                    <a:pt x="4292" y="1866"/>
                    <a:pt x="3630" y="2528"/>
                  </a:cubicBezTo>
                  <a:lnTo>
                    <a:pt x="3630" y="1570"/>
                  </a:lnTo>
                  <a:cubicBezTo>
                    <a:pt x="3812" y="1296"/>
                    <a:pt x="3995" y="999"/>
                    <a:pt x="4200" y="725"/>
                  </a:cubicBezTo>
                  <a:cubicBezTo>
                    <a:pt x="4275" y="633"/>
                    <a:pt x="4228" y="495"/>
                    <a:pt x="4148" y="495"/>
                  </a:cubicBezTo>
                  <a:cubicBezTo>
                    <a:pt x="4129" y="495"/>
                    <a:pt x="4108" y="503"/>
                    <a:pt x="4086" y="520"/>
                  </a:cubicBezTo>
                  <a:cubicBezTo>
                    <a:pt x="3904" y="725"/>
                    <a:pt x="3721" y="908"/>
                    <a:pt x="3630" y="1090"/>
                  </a:cubicBezTo>
                  <a:cubicBezTo>
                    <a:pt x="3630" y="817"/>
                    <a:pt x="3630" y="428"/>
                    <a:pt x="3516" y="155"/>
                  </a:cubicBezTo>
                  <a:cubicBezTo>
                    <a:pt x="3516" y="52"/>
                    <a:pt x="3493" y="0"/>
                    <a:pt x="3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34"/>
            <p:cNvSpPr/>
            <p:nvPr/>
          </p:nvSpPr>
          <p:spPr>
            <a:xfrm>
              <a:off x="6877151" y="697753"/>
              <a:ext cx="23337" cy="29786"/>
            </a:xfrm>
            <a:custGeom>
              <a:avLst/>
              <a:gdLst/>
              <a:ahLst/>
              <a:cxnLst/>
              <a:rect l="l" t="t" r="r" b="b"/>
              <a:pathLst>
                <a:path w="959" h="1224" extrusionOk="0">
                  <a:moveTo>
                    <a:pt x="27" y="1"/>
                  </a:moveTo>
                  <a:cubicBezTo>
                    <a:pt x="0" y="1"/>
                    <a:pt x="0" y="41"/>
                    <a:pt x="0" y="41"/>
                  </a:cubicBezTo>
                  <a:cubicBezTo>
                    <a:pt x="388" y="338"/>
                    <a:pt x="662" y="795"/>
                    <a:pt x="868" y="1183"/>
                  </a:cubicBezTo>
                  <a:cubicBezTo>
                    <a:pt x="868" y="1213"/>
                    <a:pt x="878" y="1223"/>
                    <a:pt x="891" y="1223"/>
                  </a:cubicBezTo>
                  <a:cubicBezTo>
                    <a:pt x="918" y="1223"/>
                    <a:pt x="959" y="1183"/>
                    <a:pt x="959" y="1183"/>
                  </a:cubicBezTo>
                  <a:cubicBezTo>
                    <a:pt x="868" y="612"/>
                    <a:pt x="479" y="224"/>
                    <a:pt x="91" y="41"/>
                  </a:cubicBezTo>
                  <a:cubicBezTo>
                    <a:pt x="61" y="11"/>
                    <a:pt x="41" y="1"/>
                    <a:pt x="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34"/>
            <p:cNvSpPr/>
            <p:nvPr/>
          </p:nvSpPr>
          <p:spPr>
            <a:xfrm>
              <a:off x="6291720" y="1404513"/>
              <a:ext cx="221814" cy="193317"/>
            </a:xfrm>
            <a:custGeom>
              <a:avLst/>
              <a:gdLst/>
              <a:ahLst/>
              <a:cxnLst/>
              <a:rect l="l" t="t" r="r" b="b"/>
              <a:pathLst>
                <a:path w="9115" h="7944" extrusionOk="0">
                  <a:moveTo>
                    <a:pt x="3675" y="0"/>
                  </a:moveTo>
                  <a:cubicBezTo>
                    <a:pt x="3594" y="0"/>
                    <a:pt x="3515" y="78"/>
                    <a:pt x="3515" y="191"/>
                  </a:cubicBezTo>
                  <a:cubicBezTo>
                    <a:pt x="3721" y="762"/>
                    <a:pt x="3812" y="1332"/>
                    <a:pt x="3903" y="1903"/>
                  </a:cubicBezTo>
                  <a:cubicBezTo>
                    <a:pt x="3903" y="1994"/>
                    <a:pt x="3812" y="2200"/>
                    <a:pt x="3812" y="2291"/>
                  </a:cubicBezTo>
                  <a:cubicBezTo>
                    <a:pt x="3745" y="2425"/>
                    <a:pt x="3825" y="2509"/>
                    <a:pt x="3909" y="2509"/>
                  </a:cubicBezTo>
                  <a:cubicBezTo>
                    <a:pt x="3939" y="2509"/>
                    <a:pt x="3970" y="2498"/>
                    <a:pt x="3995" y="2474"/>
                  </a:cubicBezTo>
                  <a:cubicBezTo>
                    <a:pt x="4086" y="2862"/>
                    <a:pt x="4177" y="3341"/>
                    <a:pt x="4291" y="3706"/>
                  </a:cubicBezTo>
                  <a:cubicBezTo>
                    <a:pt x="4291" y="3820"/>
                    <a:pt x="4177" y="3820"/>
                    <a:pt x="4086" y="3820"/>
                  </a:cubicBezTo>
                  <a:cubicBezTo>
                    <a:pt x="3241" y="3250"/>
                    <a:pt x="2283" y="2565"/>
                    <a:pt x="1438" y="1812"/>
                  </a:cubicBezTo>
                  <a:cubicBezTo>
                    <a:pt x="1418" y="1795"/>
                    <a:pt x="1395" y="1787"/>
                    <a:pt x="1371" y="1787"/>
                  </a:cubicBezTo>
                  <a:cubicBezTo>
                    <a:pt x="1267" y="1787"/>
                    <a:pt x="1158" y="1940"/>
                    <a:pt x="1233" y="2108"/>
                  </a:cubicBezTo>
                  <a:cubicBezTo>
                    <a:pt x="2009" y="2679"/>
                    <a:pt x="2762" y="3341"/>
                    <a:pt x="3607" y="3912"/>
                  </a:cubicBezTo>
                  <a:cubicBezTo>
                    <a:pt x="2945" y="4003"/>
                    <a:pt x="2374" y="4185"/>
                    <a:pt x="1803" y="4277"/>
                  </a:cubicBezTo>
                  <a:cubicBezTo>
                    <a:pt x="1621" y="4094"/>
                    <a:pt x="1438" y="3912"/>
                    <a:pt x="1142" y="3706"/>
                  </a:cubicBezTo>
                  <a:cubicBezTo>
                    <a:pt x="959" y="3523"/>
                    <a:pt x="662" y="3250"/>
                    <a:pt x="388" y="3044"/>
                  </a:cubicBezTo>
                  <a:cubicBezTo>
                    <a:pt x="362" y="3017"/>
                    <a:pt x="333" y="3006"/>
                    <a:pt x="306" y="3006"/>
                  </a:cubicBezTo>
                  <a:cubicBezTo>
                    <a:pt x="240" y="3006"/>
                    <a:pt x="183" y="3071"/>
                    <a:pt x="183" y="3135"/>
                  </a:cubicBezTo>
                  <a:lnTo>
                    <a:pt x="959" y="3912"/>
                  </a:lnTo>
                  <a:cubicBezTo>
                    <a:pt x="1050" y="4094"/>
                    <a:pt x="1233" y="4185"/>
                    <a:pt x="1324" y="4391"/>
                  </a:cubicBezTo>
                  <a:cubicBezTo>
                    <a:pt x="959" y="4391"/>
                    <a:pt x="571" y="4482"/>
                    <a:pt x="183" y="4573"/>
                  </a:cubicBezTo>
                  <a:cubicBezTo>
                    <a:pt x="0" y="4573"/>
                    <a:pt x="92" y="4847"/>
                    <a:pt x="183" y="4847"/>
                  </a:cubicBezTo>
                  <a:cubicBezTo>
                    <a:pt x="754" y="4756"/>
                    <a:pt x="1233" y="4756"/>
                    <a:pt x="1803" y="4665"/>
                  </a:cubicBezTo>
                  <a:lnTo>
                    <a:pt x="1803" y="4756"/>
                  </a:lnTo>
                  <a:cubicBezTo>
                    <a:pt x="1530" y="5235"/>
                    <a:pt x="1233" y="5715"/>
                    <a:pt x="959" y="6194"/>
                  </a:cubicBezTo>
                  <a:cubicBezTo>
                    <a:pt x="959" y="6323"/>
                    <a:pt x="1050" y="6452"/>
                    <a:pt x="1136" y="6452"/>
                  </a:cubicBezTo>
                  <a:cubicBezTo>
                    <a:pt x="1172" y="6452"/>
                    <a:pt x="1206" y="6430"/>
                    <a:pt x="1233" y="6377"/>
                  </a:cubicBezTo>
                  <a:cubicBezTo>
                    <a:pt x="1530" y="5897"/>
                    <a:pt x="1803" y="5418"/>
                    <a:pt x="2100" y="4847"/>
                  </a:cubicBezTo>
                  <a:cubicBezTo>
                    <a:pt x="2100" y="4847"/>
                    <a:pt x="2100" y="4756"/>
                    <a:pt x="2009" y="4665"/>
                  </a:cubicBezTo>
                  <a:cubicBezTo>
                    <a:pt x="2671" y="4665"/>
                    <a:pt x="3241" y="4573"/>
                    <a:pt x="3903" y="4482"/>
                  </a:cubicBezTo>
                  <a:lnTo>
                    <a:pt x="3903" y="4482"/>
                  </a:lnTo>
                  <a:cubicBezTo>
                    <a:pt x="3424" y="5327"/>
                    <a:pt x="2945" y="6285"/>
                    <a:pt x="2465" y="7244"/>
                  </a:cubicBezTo>
                  <a:cubicBezTo>
                    <a:pt x="2401" y="7373"/>
                    <a:pt x="2530" y="7502"/>
                    <a:pt x="2644" y="7502"/>
                  </a:cubicBezTo>
                  <a:cubicBezTo>
                    <a:pt x="2691" y="7502"/>
                    <a:pt x="2735" y="7480"/>
                    <a:pt x="2762" y="7427"/>
                  </a:cubicBezTo>
                  <a:cubicBezTo>
                    <a:pt x="3424" y="6468"/>
                    <a:pt x="3903" y="5532"/>
                    <a:pt x="4474" y="4573"/>
                  </a:cubicBezTo>
                  <a:cubicBezTo>
                    <a:pt x="4657" y="5235"/>
                    <a:pt x="4748" y="5897"/>
                    <a:pt x="4953" y="6559"/>
                  </a:cubicBezTo>
                  <a:cubicBezTo>
                    <a:pt x="4565" y="6947"/>
                    <a:pt x="4291" y="7335"/>
                    <a:pt x="3903" y="7815"/>
                  </a:cubicBezTo>
                  <a:cubicBezTo>
                    <a:pt x="3839" y="7879"/>
                    <a:pt x="3866" y="7944"/>
                    <a:pt x="3919" y="7944"/>
                  </a:cubicBezTo>
                  <a:cubicBezTo>
                    <a:pt x="3941" y="7944"/>
                    <a:pt x="3968" y="7933"/>
                    <a:pt x="3995" y="7906"/>
                  </a:cubicBezTo>
                  <a:cubicBezTo>
                    <a:pt x="4383" y="7609"/>
                    <a:pt x="4748" y="7244"/>
                    <a:pt x="5045" y="6856"/>
                  </a:cubicBezTo>
                  <a:cubicBezTo>
                    <a:pt x="5045" y="6947"/>
                    <a:pt x="5045" y="6947"/>
                    <a:pt x="5136" y="6947"/>
                  </a:cubicBezTo>
                  <a:lnTo>
                    <a:pt x="5136" y="7039"/>
                  </a:lnTo>
                  <a:cubicBezTo>
                    <a:pt x="5136" y="7130"/>
                    <a:pt x="5227" y="7335"/>
                    <a:pt x="5227" y="7427"/>
                  </a:cubicBezTo>
                  <a:cubicBezTo>
                    <a:pt x="5266" y="7541"/>
                    <a:pt x="5340" y="7592"/>
                    <a:pt x="5413" y="7592"/>
                  </a:cubicBezTo>
                  <a:cubicBezTo>
                    <a:pt x="5515" y="7592"/>
                    <a:pt x="5615" y="7494"/>
                    <a:pt x="5615" y="7335"/>
                  </a:cubicBezTo>
                  <a:cubicBezTo>
                    <a:pt x="5615" y="7335"/>
                    <a:pt x="5615" y="7296"/>
                    <a:pt x="5590" y="7269"/>
                  </a:cubicBezTo>
                  <a:lnTo>
                    <a:pt x="5590" y="7269"/>
                  </a:lnTo>
                  <a:cubicBezTo>
                    <a:pt x="6037" y="7444"/>
                    <a:pt x="6387" y="7619"/>
                    <a:pt x="6757" y="7815"/>
                  </a:cubicBezTo>
                  <a:cubicBezTo>
                    <a:pt x="6848" y="7815"/>
                    <a:pt x="6939" y="7609"/>
                    <a:pt x="6848" y="7518"/>
                  </a:cubicBezTo>
                  <a:cubicBezTo>
                    <a:pt x="6369" y="7244"/>
                    <a:pt x="6003" y="7039"/>
                    <a:pt x="5524" y="6856"/>
                  </a:cubicBezTo>
                  <a:cubicBezTo>
                    <a:pt x="5319" y="6194"/>
                    <a:pt x="5227" y="5532"/>
                    <a:pt x="5045" y="4847"/>
                  </a:cubicBezTo>
                  <a:lnTo>
                    <a:pt x="5045" y="4847"/>
                  </a:lnTo>
                  <a:cubicBezTo>
                    <a:pt x="5707" y="5327"/>
                    <a:pt x="6460" y="5715"/>
                    <a:pt x="7236" y="5989"/>
                  </a:cubicBezTo>
                  <a:cubicBezTo>
                    <a:pt x="7327" y="5989"/>
                    <a:pt x="7510" y="5715"/>
                    <a:pt x="7327" y="5715"/>
                  </a:cubicBezTo>
                  <a:cubicBezTo>
                    <a:pt x="6460" y="5235"/>
                    <a:pt x="5707" y="4756"/>
                    <a:pt x="4953" y="4277"/>
                  </a:cubicBezTo>
                  <a:cubicBezTo>
                    <a:pt x="5707" y="4185"/>
                    <a:pt x="6460" y="4003"/>
                    <a:pt x="7145" y="3706"/>
                  </a:cubicBezTo>
                  <a:cubicBezTo>
                    <a:pt x="7236" y="3820"/>
                    <a:pt x="7236" y="3820"/>
                    <a:pt x="7327" y="3820"/>
                  </a:cubicBezTo>
                  <a:lnTo>
                    <a:pt x="7327" y="3912"/>
                  </a:lnTo>
                  <a:cubicBezTo>
                    <a:pt x="7601" y="4094"/>
                    <a:pt x="7807" y="4277"/>
                    <a:pt x="8080" y="4482"/>
                  </a:cubicBezTo>
                  <a:cubicBezTo>
                    <a:pt x="8377" y="4665"/>
                    <a:pt x="8651" y="4847"/>
                    <a:pt x="8948" y="4961"/>
                  </a:cubicBezTo>
                  <a:cubicBezTo>
                    <a:pt x="8964" y="4977"/>
                    <a:pt x="8980" y="4984"/>
                    <a:pt x="8995" y="4984"/>
                  </a:cubicBezTo>
                  <a:cubicBezTo>
                    <a:pt x="9065" y="4984"/>
                    <a:pt x="9114" y="4831"/>
                    <a:pt x="9039" y="4756"/>
                  </a:cubicBezTo>
                  <a:cubicBezTo>
                    <a:pt x="8857" y="4573"/>
                    <a:pt x="8560" y="4391"/>
                    <a:pt x="8286" y="4277"/>
                  </a:cubicBezTo>
                  <a:cubicBezTo>
                    <a:pt x="7989" y="4094"/>
                    <a:pt x="7715" y="3912"/>
                    <a:pt x="7419" y="3706"/>
                  </a:cubicBezTo>
                  <a:lnTo>
                    <a:pt x="7419" y="3615"/>
                  </a:lnTo>
                  <a:cubicBezTo>
                    <a:pt x="7715" y="3523"/>
                    <a:pt x="7989" y="3432"/>
                    <a:pt x="8286" y="3341"/>
                  </a:cubicBezTo>
                  <a:cubicBezTo>
                    <a:pt x="8449" y="3259"/>
                    <a:pt x="8393" y="2939"/>
                    <a:pt x="8166" y="2939"/>
                  </a:cubicBezTo>
                  <a:cubicBezTo>
                    <a:pt x="8140" y="2939"/>
                    <a:pt x="8111" y="2943"/>
                    <a:pt x="8080" y="2953"/>
                  </a:cubicBezTo>
                  <a:lnTo>
                    <a:pt x="7715" y="2953"/>
                  </a:lnTo>
                  <a:lnTo>
                    <a:pt x="7715" y="2862"/>
                  </a:lnTo>
                  <a:cubicBezTo>
                    <a:pt x="7807" y="2565"/>
                    <a:pt x="7989" y="2291"/>
                    <a:pt x="7989" y="1994"/>
                  </a:cubicBezTo>
                  <a:cubicBezTo>
                    <a:pt x="7989" y="1930"/>
                    <a:pt x="7943" y="1865"/>
                    <a:pt x="7884" y="1865"/>
                  </a:cubicBezTo>
                  <a:cubicBezTo>
                    <a:pt x="7860" y="1865"/>
                    <a:pt x="7833" y="1876"/>
                    <a:pt x="7807" y="1903"/>
                  </a:cubicBezTo>
                  <a:cubicBezTo>
                    <a:pt x="7601" y="2200"/>
                    <a:pt x="7510" y="2565"/>
                    <a:pt x="7419" y="2862"/>
                  </a:cubicBezTo>
                  <a:cubicBezTo>
                    <a:pt x="7419" y="2953"/>
                    <a:pt x="7327" y="2953"/>
                    <a:pt x="7327" y="3044"/>
                  </a:cubicBezTo>
                  <a:cubicBezTo>
                    <a:pt x="6574" y="3250"/>
                    <a:pt x="5707" y="3432"/>
                    <a:pt x="4953" y="3615"/>
                  </a:cubicBezTo>
                  <a:cubicBezTo>
                    <a:pt x="5524" y="2474"/>
                    <a:pt x="6095" y="1424"/>
                    <a:pt x="6665" y="282"/>
                  </a:cubicBezTo>
                  <a:cubicBezTo>
                    <a:pt x="6665" y="219"/>
                    <a:pt x="6568" y="113"/>
                    <a:pt x="6477" y="113"/>
                  </a:cubicBezTo>
                  <a:cubicBezTo>
                    <a:pt x="6436" y="113"/>
                    <a:pt x="6397" y="134"/>
                    <a:pt x="6369" y="191"/>
                  </a:cubicBezTo>
                  <a:cubicBezTo>
                    <a:pt x="5798" y="1150"/>
                    <a:pt x="5227" y="2200"/>
                    <a:pt x="4657" y="3250"/>
                  </a:cubicBezTo>
                  <a:cubicBezTo>
                    <a:pt x="4474" y="2770"/>
                    <a:pt x="4383" y="2382"/>
                    <a:pt x="4291" y="1994"/>
                  </a:cubicBezTo>
                  <a:cubicBezTo>
                    <a:pt x="4474" y="1538"/>
                    <a:pt x="4657" y="1150"/>
                    <a:pt x="4862" y="670"/>
                  </a:cubicBezTo>
                  <a:cubicBezTo>
                    <a:pt x="4862" y="542"/>
                    <a:pt x="4760" y="402"/>
                    <a:pt x="4668" y="402"/>
                  </a:cubicBezTo>
                  <a:cubicBezTo>
                    <a:pt x="4629" y="402"/>
                    <a:pt x="4592" y="427"/>
                    <a:pt x="4565" y="488"/>
                  </a:cubicBezTo>
                  <a:cubicBezTo>
                    <a:pt x="4383" y="762"/>
                    <a:pt x="4291" y="1058"/>
                    <a:pt x="4086" y="1424"/>
                  </a:cubicBezTo>
                  <a:cubicBezTo>
                    <a:pt x="3995" y="967"/>
                    <a:pt x="3903" y="488"/>
                    <a:pt x="3812" y="100"/>
                  </a:cubicBezTo>
                  <a:cubicBezTo>
                    <a:pt x="3777" y="30"/>
                    <a:pt x="3726" y="0"/>
                    <a:pt x="36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34"/>
            <p:cNvSpPr/>
            <p:nvPr/>
          </p:nvSpPr>
          <p:spPr>
            <a:xfrm>
              <a:off x="6345036" y="1425246"/>
              <a:ext cx="41102" cy="33655"/>
            </a:xfrm>
            <a:custGeom>
              <a:avLst/>
              <a:gdLst/>
              <a:ahLst/>
              <a:cxnLst/>
              <a:rect l="l" t="t" r="r" b="b"/>
              <a:pathLst>
                <a:path w="1689" h="1383" extrusionOk="0">
                  <a:moveTo>
                    <a:pt x="92" y="1"/>
                  </a:moveTo>
                  <a:cubicBezTo>
                    <a:pt x="92" y="1"/>
                    <a:pt x="1" y="1"/>
                    <a:pt x="92" y="115"/>
                  </a:cubicBezTo>
                  <a:cubicBezTo>
                    <a:pt x="662" y="389"/>
                    <a:pt x="1050" y="777"/>
                    <a:pt x="1530" y="1348"/>
                  </a:cubicBezTo>
                  <a:cubicBezTo>
                    <a:pt x="1530" y="1372"/>
                    <a:pt x="1542" y="1383"/>
                    <a:pt x="1559" y="1383"/>
                  </a:cubicBezTo>
                  <a:cubicBezTo>
                    <a:pt x="1607" y="1383"/>
                    <a:pt x="1688" y="1294"/>
                    <a:pt x="1621" y="1142"/>
                  </a:cubicBezTo>
                  <a:cubicBezTo>
                    <a:pt x="1324" y="572"/>
                    <a:pt x="662" y="206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34"/>
            <p:cNvSpPr/>
            <p:nvPr/>
          </p:nvSpPr>
          <p:spPr>
            <a:xfrm>
              <a:off x="665478" y="3452400"/>
              <a:ext cx="173898" cy="152970"/>
            </a:xfrm>
            <a:custGeom>
              <a:avLst/>
              <a:gdLst/>
              <a:ahLst/>
              <a:cxnLst/>
              <a:rect l="l" t="t" r="r" b="b"/>
              <a:pathLst>
                <a:path w="7146" h="6286" extrusionOk="0">
                  <a:moveTo>
                    <a:pt x="2872" y="0"/>
                  </a:moveTo>
                  <a:cubicBezTo>
                    <a:pt x="2821" y="0"/>
                    <a:pt x="2763" y="57"/>
                    <a:pt x="2763" y="122"/>
                  </a:cubicBezTo>
                  <a:cubicBezTo>
                    <a:pt x="2854" y="579"/>
                    <a:pt x="2945" y="1058"/>
                    <a:pt x="3059" y="1537"/>
                  </a:cubicBezTo>
                  <a:cubicBezTo>
                    <a:pt x="3059" y="1629"/>
                    <a:pt x="3059" y="1720"/>
                    <a:pt x="2945" y="1834"/>
                  </a:cubicBezTo>
                  <a:cubicBezTo>
                    <a:pt x="2945" y="1899"/>
                    <a:pt x="3002" y="1963"/>
                    <a:pt x="3068" y="1963"/>
                  </a:cubicBezTo>
                  <a:cubicBezTo>
                    <a:pt x="3095" y="1963"/>
                    <a:pt x="3124" y="1952"/>
                    <a:pt x="3151" y="1925"/>
                  </a:cubicBezTo>
                  <a:cubicBezTo>
                    <a:pt x="3242" y="2291"/>
                    <a:pt x="3333" y="2587"/>
                    <a:pt x="3333" y="2975"/>
                  </a:cubicBezTo>
                  <a:lnTo>
                    <a:pt x="3242" y="2975"/>
                  </a:lnTo>
                  <a:cubicBezTo>
                    <a:pt x="2489" y="2587"/>
                    <a:pt x="1804" y="2017"/>
                    <a:pt x="1142" y="1446"/>
                  </a:cubicBezTo>
                  <a:cubicBezTo>
                    <a:pt x="1125" y="1429"/>
                    <a:pt x="1104" y="1421"/>
                    <a:pt x="1082" y="1421"/>
                  </a:cubicBezTo>
                  <a:cubicBezTo>
                    <a:pt x="991" y="1421"/>
                    <a:pt x="886" y="1555"/>
                    <a:pt x="959" y="1629"/>
                  </a:cubicBezTo>
                  <a:cubicBezTo>
                    <a:pt x="1530" y="2108"/>
                    <a:pt x="2192" y="2679"/>
                    <a:pt x="2763" y="3067"/>
                  </a:cubicBezTo>
                  <a:cubicBezTo>
                    <a:pt x="2375" y="3158"/>
                    <a:pt x="1918" y="3249"/>
                    <a:pt x="1439" y="3341"/>
                  </a:cubicBezTo>
                  <a:cubicBezTo>
                    <a:pt x="1233" y="3249"/>
                    <a:pt x="1051" y="3067"/>
                    <a:pt x="959" y="2975"/>
                  </a:cubicBezTo>
                  <a:cubicBezTo>
                    <a:pt x="663" y="2770"/>
                    <a:pt x="480" y="2587"/>
                    <a:pt x="297" y="2405"/>
                  </a:cubicBezTo>
                  <a:cubicBezTo>
                    <a:pt x="278" y="2380"/>
                    <a:pt x="257" y="2370"/>
                    <a:pt x="237" y="2370"/>
                  </a:cubicBezTo>
                  <a:cubicBezTo>
                    <a:pt x="167" y="2370"/>
                    <a:pt x="117" y="2496"/>
                    <a:pt x="206" y="2496"/>
                  </a:cubicBezTo>
                  <a:cubicBezTo>
                    <a:pt x="389" y="2770"/>
                    <a:pt x="571" y="2975"/>
                    <a:pt x="777" y="3158"/>
                  </a:cubicBezTo>
                  <a:cubicBezTo>
                    <a:pt x="868" y="3249"/>
                    <a:pt x="959" y="3341"/>
                    <a:pt x="1051" y="3432"/>
                  </a:cubicBezTo>
                  <a:cubicBezTo>
                    <a:pt x="777" y="3546"/>
                    <a:pt x="480" y="3546"/>
                    <a:pt x="92" y="3546"/>
                  </a:cubicBezTo>
                  <a:cubicBezTo>
                    <a:pt x="1" y="3637"/>
                    <a:pt x="1" y="3820"/>
                    <a:pt x="206" y="3820"/>
                  </a:cubicBezTo>
                  <a:cubicBezTo>
                    <a:pt x="571" y="3820"/>
                    <a:pt x="959" y="3729"/>
                    <a:pt x="1439" y="3729"/>
                  </a:cubicBezTo>
                  <a:cubicBezTo>
                    <a:pt x="1233" y="4117"/>
                    <a:pt x="959" y="4482"/>
                    <a:pt x="777" y="4870"/>
                  </a:cubicBezTo>
                  <a:cubicBezTo>
                    <a:pt x="693" y="5004"/>
                    <a:pt x="781" y="5088"/>
                    <a:pt x="870" y="5088"/>
                  </a:cubicBezTo>
                  <a:cubicBezTo>
                    <a:pt x="902" y="5088"/>
                    <a:pt x="935" y="5077"/>
                    <a:pt x="959" y="5053"/>
                  </a:cubicBezTo>
                  <a:cubicBezTo>
                    <a:pt x="1233" y="4687"/>
                    <a:pt x="1439" y="4299"/>
                    <a:pt x="1621" y="3820"/>
                  </a:cubicBezTo>
                  <a:cubicBezTo>
                    <a:pt x="1621" y="3820"/>
                    <a:pt x="1621" y="3729"/>
                    <a:pt x="1530" y="3729"/>
                  </a:cubicBezTo>
                  <a:cubicBezTo>
                    <a:pt x="2101" y="3637"/>
                    <a:pt x="2580" y="3637"/>
                    <a:pt x="3059" y="3546"/>
                  </a:cubicBezTo>
                  <a:lnTo>
                    <a:pt x="3059" y="3546"/>
                  </a:lnTo>
                  <a:cubicBezTo>
                    <a:pt x="2671" y="4208"/>
                    <a:pt x="2283" y="4961"/>
                    <a:pt x="2009" y="5714"/>
                  </a:cubicBezTo>
                  <a:cubicBezTo>
                    <a:pt x="1946" y="5794"/>
                    <a:pt x="2015" y="5906"/>
                    <a:pt x="2093" y="5906"/>
                  </a:cubicBezTo>
                  <a:cubicBezTo>
                    <a:pt x="2128" y="5906"/>
                    <a:pt x="2164" y="5884"/>
                    <a:pt x="2192" y="5829"/>
                  </a:cubicBezTo>
                  <a:cubicBezTo>
                    <a:pt x="2671" y="5144"/>
                    <a:pt x="3059" y="4391"/>
                    <a:pt x="3516" y="3546"/>
                  </a:cubicBezTo>
                  <a:lnTo>
                    <a:pt x="3516" y="3637"/>
                  </a:lnTo>
                  <a:cubicBezTo>
                    <a:pt x="3630" y="4117"/>
                    <a:pt x="3813" y="4687"/>
                    <a:pt x="3904" y="5144"/>
                  </a:cubicBezTo>
                  <a:cubicBezTo>
                    <a:pt x="3630" y="5441"/>
                    <a:pt x="3333" y="5829"/>
                    <a:pt x="3059" y="6102"/>
                  </a:cubicBezTo>
                  <a:cubicBezTo>
                    <a:pt x="2945" y="6194"/>
                    <a:pt x="3059" y="6285"/>
                    <a:pt x="3151" y="6285"/>
                  </a:cubicBezTo>
                  <a:cubicBezTo>
                    <a:pt x="3425" y="6011"/>
                    <a:pt x="3721" y="5714"/>
                    <a:pt x="3904" y="5441"/>
                  </a:cubicBezTo>
                  <a:cubicBezTo>
                    <a:pt x="3995" y="5441"/>
                    <a:pt x="3995" y="5532"/>
                    <a:pt x="3995" y="5532"/>
                  </a:cubicBezTo>
                  <a:cubicBezTo>
                    <a:pt x="4086" y="5623"/>
                    <a:pt x="4086" y="5714"/>
                    <a:pt x="4086" y="5829"/>
                  </a:cubicBezTo>
                  <a:cubicBezTo>
                    <a:pt x="4144" y="5920"/>
                    <a:pt x="4218" y="5966"/>
                    <a:pt x="4278" y="5966"/>
                  </a:cubicBezTo>
                  <a:cubicBezTo>
                    <a:pt x="4338" y="5966"/>
                    <a:pt x="4383" y="5920"/>
                    <a:pt x="4383" y="5829"/>
                  </a:cubicBezTo>
                  <a:lnTo>
                    <a:pt x="4383" y="5714"/>
                  </a:lnTo>
                  <a:cubicBezTo>
                    <a:pt x="4657" y="5829"/>
                    <a:pt x="4954" y="6011"/>
                    <a:pt x="5342" y="6102"/>
                  </a:cubicBezTo>
                  <a:cubicBezTo>
                    <a:pt x="5359" y="6120"/>
                    <a:pt x="5377" y="6127"/>
                    <a:pt x="5392" y="6127"/>
                  </a:cubicBezTo>
                  <a:cubicBezTo>
                    <a:pt x="5458" y="6127"/>
                    <a:pt x="5490" y="5994"/>
                    <a:pt x="5342" y="5920"/>
                  </a:cubicBezTo>
                  <a:cubicBezTo>
                    <a:pt x="5045" y="5714"/>
                    <a:pt x="4657" y="5532"/>
                    <a:pt x="4292" y="5441"/>
                  </a:cubicBezTo>
                  <a:cubicBezTo>
                    <a:pt x="4201" y="4870"/>
                    <a:pt x="4086" y="4391"/>
                    <a:pt x="3995" y="3820"/>
                  </a:cubicBezTo>
                  <a:lnTo>
                    <a:pt x="3995" y="3820"/>
                  </a:lnTo>
                  <a:cubicBezTo>
                    <a:pt x="4474" y="4208"/>
                    <a:pt x="5045" y="4482"/>
                    <a:pt x="5616" y="4687"/>
                  </a:cubicBezTo>
                  <a:cubicBezTo>
                    <a:pt x="5648" y="4703"/>
                    <a:pt x="5678" y="4710"/>
                    <a:pt x="5704" y="4710"/>
                  </a:cubicBezTo>
                  <a:cubicBezTo>
                    <a:pt x="5829" y="4710"/>
                    <a:pt x="5877" y="4557"/>
                    <a:pt x="5707" y="4482"/>
                  </a:cubicBezTo>
                  <a:cubicBezTo>
                    <a:pt x="5136" y="4117"/>
                    <a:pt x="4474" y="3820"/>
                    <a:pt x="3904" y="3432"/>
                  </a:cubicBezTo>
                  <a:cubicBezTo>
                    <a:pt x="4474" y="3249"/>
                    <a:pt x="5045" y="3158"/>
                    <a:pt x="5616" y="2975"/>
                  </a:cubicBezTo>
                  <a:cubicBezTo>
                    <a:pt x="5616" y="3067"/>
                    <a:pt x="5707" y="3067"/>
                    <a:pt x="5707" y="3067"/>
                  </a:cubicBezTo>
                  <a:lnTo>
                    <a:pt x="5798" y="3067"/>
                  </a:lnTo>
                  <a:cubicBezTo>
                    <a:pt x="6004" y="3249"/>
                    <a:pt x="6186" y="3341"/>
                    <a:pt x="6369" y="3546"/>
                  </a:cubicBezTo>
                  <a:cubicBezTo>
                    <a:pt x="6574" y="3637"/>
                    <a:pt x="6757" y="3820"/>
                    <a:pt x="7054" y="3911"/>
                  </a:cubicBezTo>
                  <a:cubicBezTo>
                    <a:pt x="7054" y="3911"/>
                    <a:pt x="7145" y="3820"/>
                    <a:pt x="7054" y="3729"/>
                  </a:cubicBezTo>
                  <a:cubicBezTo>
                    <a:pt x="6940" y="3637"/>
                    <a:pt x="6757" y="3546"/>
                    <a:pt x="6574" y="3341"/>
                  </a:cubicBezTo>
                  <a:cubicBezTo>
                    <a:pt x="6278" y="3249"/>
                    <a:pt x="6095" y="3067"/>
                    <a:pt x="5798" y="2975"/>
                  </a:cubicBezTo>
                  <a:lnTo>
                    <a:pt x="5912" y="2861"/>
                  </a:lnTo>
                  <a:cubicBezTo>
                    <a:pt x="6095" y="2861"/>
                    <a:pt x="6278" y="2770"/>
                    <a:pt x="6483" y="2679"/>
                  </a:cubicBezTo>
                  <a:cubicBezTo>
                    <a:pt x="6666" y="2587"/>
                    <a:pt x="6574" y="2291"/>
                    <a:pt x="6369" y="2291"/>
                  </a:cubicBezTo>
                  <a:cubicBezTo>
                    <a:pt x="6278" y="2291"/>
                    <a:pt x="6186" y="2405"/>
                    <a:pt x="6095" y="2405"/>
                  </a:cubicBezTo>
                  <a:lnTo>
                    <a:pt x="6095" y="2291"/>
                  </a:lnTo>
                  <a:cubicBezTo>
                    <a:pt x="6186" y="2017"/>
                    <a:pt x="6278" y="1834"/>
                    <a:pt x="6278" y="1537"/>
                  </a:cubicBezTo>
                  <a:cubicBezTo>
                    <a:pt x="6278" y="1537"/>
                    <a:pt x="6237" y="1497"/>
                    <a:pt x="6210" y="1497"/>
                  </a:cubicBezTo>
                  <a:cubicBezTo>
                    <a:pt x="6197" y="1497"/>
                    <a:pt x="6186" y="1507"/>
                    <a:pt x="6186" y="1537"/>
                  </a:cubicBezTo>
                  <a:cubicBezTo>
                    <a:pt x="6004" y="1720"/>
                    <a:pt x="5912" y="2017"/>
                    <a:pt x="5798" y="2291"/>
                  </a:cubicBezTo>
                  <a:cubicBezTo>
                    <a:pt x="5798" y="2291"/>
                    <a:pt x="5798" y="2405"/>
                    <a:pt x="5707" y="2405"/>
                  </a:cubicBezTo>
                  <a:cubicBezTo>
                    <a:pt x="5136" y="2587"/>
                    <a:pt x="4474" y="2679"/>
                    <a:pt x="3904" y="2861"/>
                  </a:cubicBezTo>
                  <a:cubicBezTo>
                    <a:pt x="4292" y="2017"/>
                    <a:pt x="4771" y="1149"/>
                    <a:pt x="5228" y="305"/>
                  </a:cubicBezTo>
                  <a:cubicBezTo>
                    <a:pt x="5228" y="173"/>
                    <a:pt x="5180" y="77"/>
                    <a:pt x="5119" y="77"/>
                  </a:cubicBezTo>
                  <a:cubicBezTo>
                    <a:pt x="5096" y="77"/>
                    <a:pt x="5070" y="91"/>
                    <a:pt x="5045" y="122"/>
                  </a:cubicBezTo>
                  <a:cubicBezTo>
                    <a:pt x="4566" y="967"/>
                    <a:pt x="4086" y="1720"/>
                    <a:pt x="3630" y="2587"/>
                  </a:cubicBezTo>
                  <a:cubicBezTo>
                    <a:pt x="3516" y="2199"/>
                    <a:pt x="3425" y="1925"/>
                    <a:pt x="3333" y="1537"/>
                  </a:cubicBezTo>
                  <a:cubicBezTo>
                    <a:pt x="3516" y="1264"/>
                    <a:pt x="3630" y="875"/>
                    <a:pt x="3813" y="579"/>
                  </a:cubicBezTo>
                  <a:cubicBezTo>
                    <a:pt x="3813" y="445"/>
                    <a:pt x="3715" y="360"/>
                    <a:pt x="3617" y="360"/>
                  </a:cubicBezTo>
                  <a:cubicBezTo>
                    <a:pt x="3582" y="360"/>
                    <a:pt x="3546" y="372"/>
                    <a:pt x="3516" y="396"/>
                  </a:cubicBezTo>
                  <a:cubicBezTo>
                    <a:pt x="3425" y="693"/>
                    <a:pt x="3333" y="875"/>
                    <a:pt x="3242" y="1149"/>
                  </a:cubicBezTo>
                  <a:cubicBezTo>
                    <a:pt x="3151" y="784"/>
                    <a:pt x="3059" y="396"/>
                    <a:pt x="2945" y="122"/>
                  </a:cubicBezTo>
                  <a:cubicBezTo>
                    <a:pt x="2945" y="33"/>
                    <a:pt x="2911" y="0"/>
                    <a:pt x="28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34"/>
            <p:cNvSpPr/>
            <p:nvPr/>
          </p:nvSpPr>
          <p:spPr>
            <a:xfrm>
              <a:off x="434426" y="1324162"/>
              <a:ext cx="131214" cy="127588"/>
            </a:xfrm>
            <a:custGeom>
              <a:avLst/>
              <a:gdLst/>
              <a:ahLst/>
              <a:cxnLst/>
              <a:rect l="l" t="t" r="r" b="b"/>
              <a:pathLst>
                <a:path w="5392" h="5243" extrusionOk="0">
                  <a:moveTo>
                    <a:pt x="2180" y="1"/>
                  </a:moveTo>
                  <a:cubicBezTo>
                    <a:pt x="2129" y="1"/>
                    <a:pt x="2078" y="24"/>
                    <a:pt x="2078" y="69"/>
                  </a:cubicBezTo>
                  <a:cubicBezTo>
                    <a:pt x="2078" y="731"/>
                    <a:pt x="2169" y="1416"/>
                    <a:pt x="2283" y="1987"/>
                  </a:cubicBezTo>
                  <a:cubicBezTo>
                    <a:pt x="1986" y="1781"/>
                    <a:pt x="1598" y="1598"/>
                    <a:pt x="1324" y="1416"/>
                  </a:cubicBezTo>
                  <a:cubicBezTo>
                    <a:pt x="1324" y="1210"/>
                    <a:pt x="1324" y="1028"/>
                    <a:pt x="1233" y="845"/>
                  </a:cubicBezTo>
                  <a:lnTo>
                    <a:pt x="1233" y="160"/>
                  </a:lnTo>
                  <a:cubicBezTo>
                    <a:pt x="1233" y="115"/>
                    <a:pt x="1210" y="92"/>
                    <a:pt x="1173" y="92"/>
                  </a:cubicBezTo>
                  <a:cubicBezTo>
                    <a:pt x="1136" y="92"/>
                    <a:pt x="1085" y="115"/>
                    <a:pt x="1028" y="160"/>
                  </a:cubicBezTo>
                  <a:lnTo>
                    <a:pt x="1028" y="845"/>
                  </a:lnTo>
                  <a:lnTo>
                    <a:pt x="1028" y="1210"/>
                  </a:lnTo>
                  <a:cubicBezTo>
                    <a:pt x="845" y="1028"/>
                    <a:pt x="662" y="937"/>
                    <a:pt x="457" y="731"/>
                  </a:cubicBezTo>
                  <a:cubicBezTo>
                    <a:pt x="441" y="715"/>
                    <a:pt x="425" y="708"/>
                    <a:pt x="410" y="708"/>
                  </a:cubicBezTo>
                  <a:cubicBezTo>
                    <a:pt x="339" y="708"/>
                    <a:pt x="290" y="861"/>
                    <a:pt x="366" y="937"/>
                  </a:cubicBezTo>
                  <a:cubicBezTo>
                    <a:pt x="571" y="1119"/>
                    <a:pt x="845" y="1302"/>
                    <a:pt x="1142" y="1598"/>
                  </a:cubicBezTo>
                  <a:cubicBezTo>
                    <a:pt x="754" y="1690"/>
                    <a:pt x="366" y="1781"/>
                    <a:pt x="92" y="1872"/>
                  </a:cubicBezTo>
                  <a:cubicBezTo>
                    <a:pt x="0" y="1872"/>
                    <a:pt x="0" y="2078"/>
                    <a:pt x="92" y="2078"/>
                  </a:cubicBezTo>
                  <a:cubicBezTo>
                    <a:pt x="457" y="1987"/>
                    <a:pt x="845" y="1872"/>
                    <a:pt x="1142" y="1781"/>
                  </a:cubicBezTo>
                  <a:lnTo>
                    <a:pt x="1233" y="1690"/>
                  </a:lnTo>
                  <a:cubicBezTo>
                    <a:pt x="1507" y="1872"/>
                    <a:pt x="1895" y="2169"/>
                    <a:pt x="2169" y="2352"/>
                  </a:cubicBezTo>
                  <a:cubicBezTo>
                    <a:pt x="1507" y="2557"/>
                    <a:pt x="936" y="2831"/>
                    <a:pt x="274" y="3014"/>
                  </a:cubicBezTo>
                  <a:cubicBezTo>
                    <a:pt x="200" y="3106"/>
                    <a:pt x="186" y="3244"/>
                    <a:pt x="281" y="3244"/>
                  </a:cubicBezTo>
                  <a:cubicBezTo>
                    <a:pt x="303" y="3244"/>
                    <a:pt x="331" y="3236"/>
                    <a:pt x="366" y="3219"/>
                  </a:cubicBezTo>
                  <a:cubicBezTo>
                    <a:pt x="1028" y="3128"/>
                    <a:pt x="1712" y="2922"/>
                    <a:pt x="2374" y="2648"/>
                  </a:cubicBezTo>
                  <a:lnTo>
                    <a:pt x="2374" y="2648"/>
                  </a:lnTo>
                  <a:cubicBezTo>
                    <a:pt x="2169" y="3014"/>
                    <a:pt x="1986" y="3402"/>
                    <a:pt x="1712" y="3790"/>
                  </a:cubicBezTo>
                  <a:cubicBezTo>
                    <a:pt x="1416" y="3790"/>
                    <a:pt x="1028" y="3881"/>
                    <a:pt x="662" y="3881"/>
                  </a:cubicBezTo>
                  <a:cubicBezTo>
                    <a:pt x="571" y="3881"/>
                    <a:pt x="571" y="4064"/>
                    <a:pt x="662" y="4064"/>
                  </a:cubicBezTo>
                  <a:cubicBezTo>
                    <a:pt x="936" y="4064"/>
                    <a:pt x="1324" y="4064"/>
                    <a:pt x="1598" y="3972"/>
                  </a:cubicBezTo>
                  <a:lnTo>
                    <a:pt x="1598" y="4064"/>
                  </a:lnTo>
                  <a:cubicBezTo>
                    <a:pt x="1507" y="4155"/>
                    <a:pt x="1507" y="4269"/>
                    <a:pt x="1416" y="4360"/>
                  </a:cubicBezTo>
                  <a:cubicBezTo>
                    <a:pt x="1416" y="4425"/>
                    <a:pt x="1507" y="4489"/>
                    <a:pt x="1601" y="4489"/>
                  </a:cubicBezTo>
                  <a:cubicBezTo>
                    <a:pt x="1640" y="4489"/>
                    <a:pt x="1679" y="4478"/>
                    <a:pt x="1712" y="4452"/>
                  </a:cubicBezTo>
                  <a:lnTo>
                    <a:pt x="1712" y="4360"/>
                  </a:lnTo>
                  <a:cubicBezTo>
                    <a:pt x="1804" y="4634"/>
                    <a:pt x="1895" y="4931"/>
                    <a:pt x="1986" y="5205"/>
                  </a:cubicBezTo>
                  <a:cubicBezTo>
                    <a:pt x="1986" y="5232"/>
                    <a:pt x="2002" y="5243"/>
                    <a:pt x="2024" y="5243"/>
                  </a:cubicBezTo>
                  <a:cubicBezTo>
                    <a:pt x="2078" y="5243"/>
                    <a:pt x="2169" y="5178"/>
                    <a:pt x="2169" y="5114"/>
                  </a:cubicBezTo>
                  <a:cubicBezTo>
                    <a:pt x="2078" y="4726"/>
                    <a:pt x="1986" y="4452"/>
                    <a:pt x="1804" y="4155"/>
                  </a:cubicBezTo>
                  <a:cubicBezTo>
                    <a:pt x="2078" y="3881"/>
                    <a:pt x="2283" y="3493"/>
                    <a:pt x="2557" y="3128"/>
                  </a:cubicBezTo>
                  <a:cubicBezTo>
                    <a:pt x="2648" y="3584"/>
                    <a:pt x="2854" y="4064"/>
                    <a:pt x="3036" y="4543"/>
                  </a:cubicBezTo>
                  <a:cubicBezTo>
                    <a:pt x="3036" y="4570"/>
                    <a:pt x="3052" y="4581"/>
                    <a:pt x="3074" y="4581"/>
                  </a:cubicBezTo>
                  <a:cubicBezTo>
                    <a:pt x="3127" y="4581"/>
                    <a:pt x="3219" y="4516"/>
                    <a:pt x="3219" y="4452"/>
                  </a:cubicBezTo>
                  <a:cubicBezTo>
                    <a:pt x="3036" y="3881"/>
                    <a:pt x="2854" y="3310"/>
                    <a:pt x="2739" y="2831"/>
                  </a:cubicBezTo>
                  <a:lnTo>
                    <a:pt x="2739" y="2831"/>
                  </a:lnTo>
                  <a:cubicBezTo>
                    <a:pt x="3127" y="3014"/>
                    <a:pt x="3516" y="3310"/>
                    <a:pt x="3995" y="3493"/>
                  </a:cubicBezTo>
                  <a:lnTo>
                    <a:pt x="3995" y="3584"/>
                  </a:lnTo>
                  <a:lnTo>
                    <a:pt x="3995" y="3698"/>
                  </a:lnTo>
                  <a:cubicBezTo>
                    <a:pt x="4086" y="3881"/>
                    <a:pt x="4086" y="4064"/>
                    <a:pt x="4086" y="4269"/>
                  </a:cubicBezTo>
                  <a:cubicBezTo>
                    <a:pt x="4177" y="4452"/>
                    <a:pt x="4177" y="4634"/>
                    <a:pt x="4269" y="4840"/>
                  </a:cubicBezTo>
                  <a:cubicBezTo>
                    <a:pt x="4269" y="4885"/>
                    <a:pt x="4292" y="4908"/>
                    <a:pt x="4314" y="4908"/>
                  </a:cubicBezTo>
                  <a:cubicBezTo>
                    <a:pt x="4337" y="4908"/>
                    <a:pt x="4360" y="4885"/>
                    <a:pt x="4360" y="4840"/>
                  </a:cubicBezTo>
                  <a:cubicBezTo>
                    <a:pt x="4360" y="4634"/>
                    <a:pt x="4360" y="4452"/>
                    <a:pt x="4269" y="4269"/>
                  </a:cubicBezTo>
                  <a:cubicBezTo>
                    <a:pt x="4269" y="4064"/>
                    <a:pt x="4177" y="3881"/>
                    <a:pt x="4086" y="3584"/>
                  </a:cubicBezTo>
                  <a:lnTo>
                    <a:pt x="4177" y="3584"/>
                  </a:lnTo>
                  <a:cubicBezTo>
                    <a:pt x="4360" y="3698"/>
                    <a:pt x="4451" y="3790"/>
                    <a:pt x="4657" y="3881"/>
                  </a:cubicBezTo>
                  <a:cubicBezTo>
                    <a:pt x="4839" y="3881"/>
                    <a:pt x="4931" y="3698"/>
                    <a:pt x="4748" y="3584"/>
                  </a:cubicBezTo>
                  <a:cubicBezTo>
                    <a:pt x="4748" y="3493"/>
                    <a:pt x="4657" y="3493"/>
                    <a:pt x="4565" y="3402"/>
                  </a:cubicBezTo>
                  <a:lnTo>
                    <a:pt x="4657" y="3402"/>
                  </a:lnTo>
                  <a:cubicBezTo>
                    <a:pt x="4839" y="3310"/>
                    <a:pt x="5022" y="3219"/>
                    <a:pt x="5136" y="3128"/>
                  </a:cubicBezTo>
                  <a:cubicBezTo>
                    <a:pt x="5227" y="3014"/>
                    <a:pt x="5136" y="3014"/>
                    <a:pt x="5136" y="3014"/>
                  </a:cubicBezTo>
                  <a:cubicBezTo>
                    <a:pt x="4931" y="3014"/>
                    <a:pt x="4748" y="3128"/>
                    <a:pt x="4565" y="3219"/>
                  </a:cubicBezTo>
                  <a:cubicBezTo>
                    <a:pt x="4451" y="3219"/>
                    <a:pt x="4451" y="3310"/>
                    <a:pt x="4360" y="3310"/>
                  </a:cubicBezTo>
                  <a:cubicBezTo>
                    <a:pt x="3881" y="3014"/>
                    <a:pt x="3516" y="2740"/>
                    <a:pt x="3036" y="2443"/>
                  </a:cubicBezTo>
                  <a:cubicBezTo>
                    <a:pt x="3789" y="2260"/>
                    <a:pt x="4565" y="1987"/>
                    <a:pt x="5319" y="1690"/>
                  </a:cubicBezTo>
                  <a:cubicBezTo>
                    <a:pt x="5392" y="1690"/>
                    <a:pt x="5348" y="1573"/>
                    <a:pt x="5281" y="1573"/>
                  </a:cubicBezTo>
                  <a:cubicBezTo>
                    <a:pt x="5264" y="1573"/>
                    <a:pt x="5246" y="1580"/>
                    <a:pt x="5227" y="1598"/>
                  </a:cubicBezTo>
                  <a:cubicBezTo>
                    <a:pt x="4565" y="1781"/>
                    <a:pt x="3789" y="1987"/>
                    <a:pt x="3036" y="2169"/>
                  </a:cubicBezTo>
                  <a:cubicBezTo>
                    <a:pt x="3219" y="1872"/>
                    <a:pt x="3310" y="1690"/>
                    <a:pt x="3516" y="1416"/>
                  </a:cubicBezTo>
                  <a:cubicBezTo>
                    <a:pt x="3789" y="1302"/>
                    <a:pt x="3995" y="1210"/>
                    <a:pt x="4269" y="1119"/>
                  </a:cubicBezTo>
                  <a:cubicBezTo>
                    <a:pt x="4451" y="1028"/>
                    <a:pt x="4360" y="845"/>
                    <a:pt x="4269" y="845"/>
                  </a:cubicBezTo>
                  <a:cubicBezTo>
                    <a:pt x="4086" y="937"/>
                    <a:pt x="3881" y="1028"/>
                    <a:pt x="3698" y="1119"/>
                  </a:cubicBezTo>
                  <a:cubicBezTo>
                    <a:pt x="3789" y="845"/>
                    <a:pt x="3995" y="549"/>
                    <a:pt x="4086" y="366"/>
                  </a:cubicBezTo>
                  <a:cubicBezTo>
                    <a:pt x="4150" y="302"/>
                    <a:pt x="4080" y="227"/>
                    <a:pt x="4032" y="227"/>
                  </a:cubicBezTo>
                  <a:cubicBezTo>
                    <a:pt x="4011" y="227"/>
                    <a:pt x="3995" y="240"/>
                    <a:pt x="3995" y="275"/>
                  </a:cubicBezTo>
                  <a:cubicBezTo>
                    <a:pt x="3698" y="549"/>
                    <a:pt x="3516" y="937"/>
                    <a:pt x="3310" y="1210"/>
                  </a:cubicBezTo>
                  <a:cubicBezTo>
                    <a:pt x="3219" y="1302"/>
                    <a:pt x="3219" y="1302"/>
                    <a:pt x="3127" y="1302"/>
                  </a:cubicBezTo>
                  <a:cubicBezTo>
                    <a:pt x="3036" y="1416"/>
                    <a:pt x="3036" y="1507"/>
                    <a:pt x="3127" y="1507"/>
                  </a:cubicBezTo>
                  <a:cubicBezTo>
                    <a:pt x="2945" y="1781"/>
                    <a:pt x="2854" y="1987"/>
                    <a:pt x="2648" y="2260"/>
                  </a:cubicBezTo>
                  <a:cubicBezTo>
                    <a:pt x="2648" y="2260"/>
                    <a:pt x="2648" y="2169"/>
                    <a:pt x="2557" y="2169"/>
                  </a:cubicBezTo>
                  <a:cubicBezTo>
                    <a:pt x="2466" y="1507"/>
                    <a:pt x="2283" y="845"/>
                    <a:pt x="2283" y="69"/>
                  </a:cubicBezTo>
                  <a:cubicBezTo>
                    <a:pt x="2283" y="24"/>
                    <a:pt x="2232" y="1"/>
                    <a:pt x="2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34"/>
            <p:cNvSpPr/>
            <p:nvPr/>
          </p:nvSpPr>
          <p:spPr>
            <a:xfrm>
              <a:off x="508304" y="1323602"/>
              <a:ext cx="6692" cy="31684"/>
            </a:xfrm>
            <a:custGeom>
              <a:avLst/>
              <a:gdLst/>
              <a:ahLst/>
              <a:cxnLst/>
              <a:rect l="l" t="t" r="r" b="b"/>
              <a:pathLst>
                <a:path w="275" h="1302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868"/>
                    <a:pt x="91" y="1233"/>
                  </a:cubicBezTo>
                  <a:cubicBezTo>
                    <a:pt x="91" y="1279"/>
                    <a:pt x="114" y="1302"/>
                    <a:pt x="137" y="1302"/>
                  </a:cubicBezTo>
                  <a:cubicBezTo>
                    <a:pt x="160" y="1302"/>
                    <a:pt x="183" y="1279"/>
                    <a:pt x="183" y="1233"/>
                  </a:cubicBezTo>
                  <a:cubicBezTo>
                    <a:pt x="274" y="868"/>
                    <a:pt x="183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34"/>
            <p:cNvSpPr/>
            <p:nvPr/>
          </p:nvSpPr>
          <p:spPr>
            <a:xfrm>
              <a:off x="5738508" y="870525"/>
              <a:ext cx="132212" cy="126153"/>
            </a:xfrm>
            <a:custGeom>
              <a:avLst/>
              <a:gdLst/>
              <a:ahLst/>
              <a:cxnLst/>
              <a:rect l="l" t="t" r="r" b="b"/>
              <a:pathLst>
                <a:path w="5433" h="5184" extrusionOk="0">
                  <a:moveTo>
                    <a:pt x="2192" y="0"/>
                  </a:moveTo>
                  <a:cubicBezTo>
                    <a:pt x="2146" y="0"/>
                    <a:pt x="2100" y="29"/>
                    <a:pt x="2100" y="86"/>
                  </a:cubicBezTo>
                  <a:cubicBezTo>
                    <a:pt x="2192" y="748"/>
                    <a:pt x="2192" y="1318"/>
                    <a:pt x="2283" y="1980"/>
                  </a:cubicBezTo>
                  <a:cubicBezTo>
                    <a:pt x="2009" y="1798"/>
                    <a:pt x="1712" y="1501"/>
                    <a:pt x="1347" y="1318"/>
                  </a:cubicBezTo>
                  <a:lnTo>
                    <a:pt x="1347" y="839"/>
                  </a:lnTo>
                  <a:cubicBezTo>
                    <a:pt x="1347" y="542"/>
                    <a:pt x="1347" y="360"/>
                    <a:pt x="1233" y="86"/>
                  </a:cubicBezTo>
                  <a:cubicBezTo>
                    <a:pt x="1233" y="86"/>
                    <a:pt x="1142" y="86"/>
                    <a:pt x="1142" y="177"/>
                  </a:cubicBezTo>
                  <a:lnTo>
                    <a:pt x="1142" y="839"/>
                  </a:lnTo>
                  <a:lnTo>
                    <a:pt x="1142" y="1227"/>
                  </a:lnTo>
                  <a:cubicBezTo>
                    <a:pt x="959" y="1022"/>
                    <a:pt x="662" y="839"/>
                    <a:pt x="480" y="748"/>
                  </a:cubicBezTo>
                  <a:cubicBezTo>
                    <a:pt x="461" y="729"/>
                    <a:pt x="443" y="722"/>
                    <a:pt x="426" y="722"/>
                  </a:cubicBezTo>
                  <a:cubicBezTo>
                    <a:pt x="359" y="722"/>
                    <a:pt x="315" y="839"/>
                    <a:pt x="388" y="839"/>
                  </a:cubicBezTo>
                  <a:cubicBezTo>
                    <a:pt x="662" y="1113"/>
                    <a:pt x="868" y="1318"/>
                    <a:pt x="1142" y="1501"/>
                  </a:cubicBezTo>
                  <a:cubicBezTo>
                    <a:pt x="868" y="1592"/>
                    <a:pt x="480" y="1684"/>
                    <a:pt x="92" y="1889"/>
                  </a:cubicBezTo>
                  <a:cubicBezTo>
                    <a:pt x="0" y="1889"/>
                    <a:pt x="0" y="2072"/>
                    <a:pt x="206" y="2072"/>
                  </a:cubicBezTo>
                  <a:cubicBezTo>
                    <a:pt x="480" y="1980"/>
                    <a:pt x="868" y="1889"/>
                    <a:pt x="1233" y="1684"/>
                  </a:cubicBezTo>
                  <a:lnTo>
                    <a:pt x="1233" y="1592"/>
                  </a:lnTo>
                  <a:cubicBezTo>
                    <a:pt x="1621" y="1889"/>
                    <a:pt x="1918" y="2163"/>
                    <a:pt x="2192" y="2368"/>
                  </a:cubicBezTo>
                  <a:cubicBezTo>
                    <a:pt x="1621" y="2551"/>
                    <a:pt x="959" y="2734"/>
                    <a:pt x="388" y="3030"/>
                  </a:cubicBezTo>
                  <a:cubicBezTo>
                    <a:pt x="206" y="3030"/>
                    <a:pt x="297" y="3213"/>
                    <a:pt x="388" y="3213"/>
                  </a:cubicBezTo>
                  <a:cubicBezTo>
                    <a:pt x="1050" y="3030"/>
                    <a:pt x="1803" y="2825"/>
                    <a:pt x="2488" y="2642"/>
                  </a:cubicBezTo>
                  <a:lnTo>
                    <a:pt x="2488" y="2642"/>
                  </a:lnTo>
                  <a:cubicBezTo>
                    <a:pt x="2192" y="3030"/>
                    <a:pt x="2009" y="3395"/>
                    <a:pt x="1803" y="3783"/>
                  </a:cubicBezTo>
                  <a:cubicBezTo>
                    <a:pt x="1438" y="3783"/>
                    <a:pt x="1050" y="3875"/>
                    <a:pt x="776" y="3875"/>
                  </a:cubicBezTo>
                  <a:cubicBezTo>
                    <a:pt x="662" y="3875"/>
                    <a:pt x="662" y="3966"/>
                    <a:pt x="776" y="3966"/>
                  </a:cubicBezTo>
                  <a:lnTo>
                    <a:pt x="1621" y="3966"/>
                  </a:lnTo>
                  <a:lnTo>
                    <a:pt x="1621" y="4080"/>
                  </a:lnTo>
                  <a:cubicBezTo>
                    <a:pt x="1621" y="4172"/>
                    <a:pt x="1530" y="4263"/>
                    <a:pt x="1530" y="4354"/>
                  </a:cubicBezTo>
                  <a:cubicBezTo>
                    <a:pt x="1465" y="4419"/>
                    <a:pt x="1537" y="4483"/>
                    <a:pt x="1618" y="4483"/>
                  </a:cubicBezTo>
                  <a:cubicBezTo>
                    <a:pt x="1651" y="4483"/>
                    <a:pt x="1685" y="4472"/>
                    <a:pt x="1712" y="4445"/>
                  </a:cubicBezTo>
                  <a:lnTo>
                    <a:pt x="1712" y="4354"/>
                  </a:lnTo>
                  <a:cubicBezTo>
                    <a:pt x="1803" y="4651"/>
                    <a:pt x="1918" y="4925"/>
                    <a:pt x="2009" y="5107"/>
                  </a:cubicBezTo>
                  <a:cubicBezTo>
                    <a:pt x="2048" y="5156"/>
                    <a:pt x="2104" y="5184"/>
                    <a:pt x="2147" y="5184"/>
                  </a:cubicBezTo>
                  <a:cubicBezTo>
                    <a:pt x="2206" y="5184"/>
                    <a:pt x="2244" y="5134"/>
                    <a:pt x="2192" y="5016"/>
                  </a:cubicBezTo>
                  <a:lnTo>
                    <a:pt x="1918" y="4172"/>
                  </a:lnTo>
                  <a:cubicBezTo>
                    <a:pt x="2100" y="3783"/>
                    <a:pt x="2374" y="3395"/>
                    <a:pt x="2580" y="3122"/>
                  </a:cubicBezTo>
                  <a:cubicBezTo>
                    <a:pt x="2671" y="3601"/>
                    <a:pt x="2853" y="4080"/>
                    <a:pt x="3059" y="4537"/>
                  </a:cubicBezTo>
                  <a:cubicBezTo>
                    <a:pt x="3086" y="4571"/>
                    <a:pt x="3114" y="4585"/>
                    <a:pt x="3138" y="4585"/>
                  </a:cubicBezTo>
                  <a:cubicBezTo>
                    <a:pt x="3197" y="4585"/>
                    <a:pt x="3241" y="4509"/>
                    <a:pt x="3241" y="4445"/>
                  </a:cubicBezTo>
                  <a:cubicBezTo>
                    <a:pt x="3059" y="3875"/>
                    <a:pt x="2945" y="3304"/>
                    <a:pt x="2762" y="2734"/>
                  </a:cubicBezTo>
                  <a:lnTo>
                    <a:pt x="2762" y="2734"/>
                  </a:lnTo>
                  <a:cubicBezTo>
                    <a:pt x="3150" y="3030"/>
                    <a:pt x="3630" y="3304"/>
                    <a:pt x="3995" y="3510"/>
                  </a:cubicBezTo>
                  <a:cubicBezTo>
                    <a:pt x="3995" y="3510"/>
                    <a:pt x="3995" y="3601"/>
                    <a:pt x="4086" y="3601"/>
                  </a:cubicBezTo>
                  <a:cubicBezTo>
                    <a:pt x="4086" y="3875"/>
                    <a:pt x="4086" y="4080"/>
                    <a:pt x="4200" y="4263"/>
                  </a:cubicBezTo>
                  <a:cubicBezTo>
                    <a:pt x="4200" y="4445"/>
                    <a:pt x="4200" y="4651"/>
                    <a:pt x="4291" y="4833"/>
                  </a:cubicBezTo>
                  <a:cubicBezTo>
                    <a:pt x="4291" y="4864"/>
                    <a:pt x="4312" y="4874"/>
                    <a:pt x="4339" y="4874"/>
                  </a:cubicBezTo>
                  <a:cubicBezTo>
                    <a:pt x="4393" y="4874"/>
                    <a:pt x="4474" y="4833"/>
                    <a:pt x="4474" y="4833"/>
                  </a:cubicBezTo>
                  <a:cubicBezTo>
                    <a:pt x="4474" y="4651"/>
                    <a:pt x="4383" y="4445"/>
                    <a:pt x="4383" y="4263"/>
                  </a:cubicBezTo>
                  <a:cubicBezTo>
                    <a:pt x="4291" y="4080"/>
                    <a:pt x="4200" y="3783"/>
                    <a:pt x="4200" y="3601"/>
                  </a:cubicBezTo>
                  <a:lnTo>
                    <a:pt x="4200" y="3601"/>
                  </a:lnTo>
                  <a:cubicBezTo>
                    <a:pt x="4383" y="3692"/>
                    <a:pt x="4565" y="3783"/>
                    <a:pt x="4771" y="3783"/>
                  </a:cubicBezTo>
                  <a:cubicBezTo>
                    <a:pt x="4784" y="3796"/>
                    <a:pt x="4796" y="3802"/>
                    <a:pt x="4809" y="3802"/>
                  </a:cubicBezTo>
                  <a:cubicBezTo>
                    <a:pt x="4884" y="3802"/>
                    <a:pt x="4941" y="3588"/>
                    <a:pt x="4862" y="3510"/>
                  </a:cubicBezTo>
                  <a:cubicBezTo>
                    <a:pt x="4771" y="3510"/>
                    <a:pt x="4657" y="3395"/>
                    <a:pt x="4657" y="3395"/>
                  </a:cubicBezTo>
                  <a:cubicBezTo>
                    <a:pt x="4862" y="3304"/>
                    <a:pt x="5045" y="3213"/>
                    <a:pt x="5227" y="3030"/>
                  </a:cubicBezTo>
                  <a:cubicBezTo>
                    <a:pt x="5227" y="3030"/>
                    <a:pt x="5227" y="2939"/>
                    <a:pt x="5136" y="2939"/>
                  </a:cubicBezTo>
                  <a:cubicBezTo>
                    <a:pt x="4953" y="3030"/>
                    <a:pt x="4771" y="3122"/>
                    <a:pt x="4565" y="3213"/>
                  </a:cubicBezTo>
                  <a:lnTo>
                    <a:pt x="4383" y="3213"/>
                  </a:lnTo>
                  <a:cubicBezTo>
                    <a:pt x="3995" y="3030"/>
                    <a:pt x="3515" y="2734"/>
                    <a:pt x="3059" y="2460"/>
                  </a:cubicBezTo>
                  <a:cubicBezTo>
                    <a:pt x="3812" y="2163"/>
                    <a:pt x="4565" y="1980"/>
                    <a:pt x="5341" y="1684"/>
                  </a:cubicBezTo>
                  <a:cubicBezTo>
                    <a:pt x="5433" y="1684"/>
                    <a:pt x="5433" y="1501"/>
                    <a:pt x="5341" y="1501"/>
                  </a:cubicBezTo>
                  <a:cubicBezTo>
                    <a:pt x="4565" y="1684"/>
                    <a:pt x="3812" y="1889"/>
                    <a:pt x="3150" y="2072"/>
                  </a:cubicBezTo>
                  <a:cubicBezTo>
                    <a:pt x="3241" y="1889"/>
                    <a:pt x="3424" y="1592"/>
                    <a:pt x="3515" y="1410"/>
                  </a:cubicBezTo>
                  <a:cubicBezTo>
                    <a:pt x="3812" y="1318"/>
                    <a:pt x="4086" y="1113"/>
                    <a:pt x="4383" y="1022"/>
                  </a:cubicBezTo>
                  <a:cubicBezTo>
                    <a:pt x="4474" y="1022"/>
                    <a:pt x="4474" y="839"/>
                    <a:pt x="4291" y="839"/>
                  </a:cubicBezTo>
                  <a:cubicBezTo>
                    <a:pt x="4086" y="930"/>
                    <a:pt x="3903" y="1022"/>
                    <a:pt x="3721" y="1022"/>
                  </a:cubicBezTo>
                  <a:cubicBezTo>
                    <a:pt x="3812" y="839"/>
                    <a:pt x="3995" y="542"/>
                    <a:pt x="4086" y="360"/>
                  </a:cubicBezTo>
                  <a:cubicBezTo>
                    <a:pt x="4153" y="253"/>
                    <a:pt x="4141" y="208"/>
                    <a:pt x="4102" y="208"/>
                  </a:cubicBezTo>
                  <a:cubicBezTo>
                    <a:pt x="4074" y="208"/>
                    <a:pt x="4033" y="231"/>
                    <a:pt x="3995" y="268"/>
                  </a:cubicBezTo>
                  <a:cubicBezTo>
                    <a:pt x="3812" y="542"/>
                    <a:pt x="3630" y="930"/>
                    <a:pt x="3333" y="1227"/>
                  </a:cubicBezTo>
                  <a:cubicBezTo>
                    <a:pt x="3333" y="1227"/>
                    <a:pt x="3241" y="1318"/>
                    <a:pt x="3150" y="1318"/>
                  </a:cubicBezTo>
                  <a:cubicBezTo>
                    <a:pt x="3059" y="1410"/>
                    <a:pt x="3150" y="1501"/>
                    <a:pt x="3150" y="1501"/>
                  </a:cubicBezTo>
                  <a:cubicBezTo>
                    <a:pt x="3059" y="1798"/>
                    <a:pt x="2853" y="1980"/>
                    <a:pt x="2762" y="2254"/>
                  </a:cubicBezTo>
                  <a:lnTo>
                    <a:pt x="2671" y="2163"/>
                  </a:lnTo>
                  <a:cubicBezTo>
                    <a:pt x="2488" y="1501"/>
                    <a:pt x="2374" y="748"/>
                    <a:pt x="2283" y="86"/>
                  </a:cubicBezTo>
                  <a:cubicBezTo>
                    <a:pt x="2283" y="29"/>
                    <a:pt x="2237" y="0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34"/>
            <p:cNvSpPr/>
            <p:nvPr/>
          </p:nvSpPr>
          <p:spPr>
            <a:xfrm>
              <a:off x="5812922" y="869820"/>
              <a:ext cx="8931" cy="32244"/>
            </a:xfrm>
            <a:custGeom>
              <a:avLst/>
              <a:gdLst/>
              <a:ahLst/>
              <a:cxnLst/>
              <a:rect l="l" t="t" r="r" b="b"/>
              <a:pathLst>
                <a:path w="367" h="1325" extrusionOk="0">
                  <a:moveTo>
                    <a:pt x="1" y="1"/>
                  </a:moveTo>
                  <a:cubicBezTo>
                    <a:pt x="183" y="480"/>
                    <a:pt x="183" y="868"/>
                    <a:pt x="92" y="1256"/>
                  </a:cubicBezTo>
                  <a:cubicBezTo>
                    <a:pt x="92" y="1302"/>
                    <a:pt x="115" y="1325"/>
                    <a:pt x="138" y="1325"/>
                  </a:cubicBezTo>
                  <a:cubicBezTo>
                    <a:pt x="161" y="1325"/>
                    <a:pt x="183" y="1302"/>
                    <a:pt x="183" y="1256"/>
                  </a:cubicBezTo>
                  <a:cubicBezTo>
                    <a:pt x="366" y="868"/>
                    <a:pt x="275" y="389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34"/>
            <p:cNvSpPr/>
            <p:nvPr/>
          </p:nvSpPr>
          <p:spPr>
            <a:xfrm>
              <a:off x="6821596" y="3034340"/>
              <a:ext cx="97243" cy="92230"/>
            </a:xfrm>
            <a:custGeom>
              <a:avLst/>
              <a:gdLst/>
              <a:ahLst/>
              <a:cxnLst/>
              <a:rect l="l" t="t" r="r" b="b"/>
              <a:pathLst>
                <a:path w="3996" h="3790" extrusionOk="0">
                  <a:moveTo>
                    <a:pt x="1621" y="1"/>
                  </a:moveTo>
                  <a:cubicBezTo>
                    <a:pt x="1576" y="1"/>
                    <a:pt x="1530" y="24"/>
                    <a:pt x="1530" y="69"/>
                  </a:cubicBezTo>
                  <a:cubicBezTo>
                    <a:pt x="1621" y="549"/>
                    <a:pt x="1621" y="1028"/>
                    <a:pt x="1713" y="1416"/>
                  </a:cubicBezTo>
                  <a:cubicBezTo>
                    <a:pt x="1530" y="1325"/>
                    <a:pt x="1233" y="1119"/>
                    <a:pt x="1051" y="1028"/>
                  </a:cubicBezTo>
                  <a:cubicBezTo>
                    <a:pt x="1051" y="845"/>
                    <a:pt x="1051" y="754"/>
                    <a:pt x="959" y="640"/>
                  </a:cubicBezTo>
                  <a:lnTo>
                    <a:pt x="959" y="69"/>
                  </a:lnTo>
                  <a:lnTo>
                    <a:pt x="868" y="69"/>
                  </a:lnTo>
                  <a:lnTo>
                    <a:pt x="868" y="640"/>
                  </a:lnTo>
                  <a:lnTo>
                    <a:pt x="868" y="845"/>
                  </a:lnTo>
                  <a:cubicBezTo>
                    <a:pt x="663" y="754"/>
                    <a:pt x="571" y="640"/>
                    <a:pt x="389" y="549"/>
                  </a:cubicBezTo>
                  <a:lnTo>
                    <a:pt x="297" y="640"/>
                  </a:lnTo>
                  <a:cubicBezTo>
                    <a:pt x="480" y="845"/>
                    <a:pt x="663" y="1028"/>
                    <a:pt x="868" y="1119"/>
                  </a:cubicBezTo>
                  <a:cubicBezTo>
                    <a:pt x="663" y="1210"/>
                    <a:pt x="389" y="1325"/>
                    <a:pt x="92" y="1416"/>
                  </a:cubicBezTo>
                  <a:cubicBezTo>
                    <a:pt x="1" y="1416"/>
                    <a:pt x="92" y="1507"/>
                    <a:pt x="206" y="1507"/>
                  </a:cubicBezTo>
                  <a:cubicBezTo>
                    <a:pt x="389" y="1416"/>
                    <a:pt x="663" y="1416"/>
                    <a:pt x="868" y="1325"/>
                  </a:cubicBezTo>
                  <a:cubicBezTo>
                    <a:pt x="959" y="1325"/>
                    <a:pt x="959" y="1210"/>
                    <a:pt x="959" y="1210"/>
                  </a:cubicBezTo>
                  <a:cubicBezTo>
                    <a:pt x="1142" y="1416"/>
                    <a:pt x="1439" y="1598"/>
                    <a:pt x="1621" y="1781"/>
                  </a:cubicBezTo>
                  <a:cubicBezTo>
                    <a:pt x="1233" y="1895"/>
                    <a:pt x="777" y="2078"/>
                    <a:pt x="297" y="2169"/>
                  </a:cubicBezTo>
                  <a:cubicBezTo>
                    <a:pt x="206" y="2260"/>
                    <a:pt x="206" y="2352"/>
                    <a:pt x="297" y="2352"/>
                  </a:cubicBezTo>
                  <a:cubicBezTo>
                    <a:pt x="868" y="2260"/>
                    <a:pt x="1347" y="2078"/>
                    <a:pt x="1804" y="1986"/>
                  </a:cubicBezTo>
                  <a:lnTo>
                    <a:pt x="1804" y="1986"/>
                  </a:lnTo>
                  <a:cubicBezTo>
                    <a:pt x="1621" y="2260"/>
                    <a:pt x="1530" y="2466"/>
                    <a:pt x="1347" y="2740"/>
                  </a:cubicBezTo>
                  <a:cubicBezTo>
                    <a:pt x="1051" y="2740"/>
                    <a:pt x="868" y="2831"/>
                    <a:pt x="571" y="2831"/>
                  </a:cubicBezTo>
                  <a:cubicBezTo>
                    <a:pt x="480" y="2831"/>
                    <a:pt x="480" y="2922"/>
                    <a:pt x="571" y="2922"/>
                  </a:cubicBezTo>
                  <a:lnTo>
                    <a:pt x="1233" y="2922"/>
                  </a:lnTo>
                  <a:lnTo>
                    <a:pt x="1233" y="3036"/>
                  </a:lnTo>
                  <a:lnTo>
                    <a:pt x="1142" y="3128"/>
                  </a:lnTo>
                  <a:cubicBezTo>
                    <a:pt x="1077" y="3192"/>
                    <a:pt x="1150" y="3257"/>
                    <a:pt x="1198" y="3257"/>
                  </a:cubicBezTo>
                  <a:cubicBezTo>
                    <a:pt x="1218" y="3257"/>
                    <a:pt x="1233" y="3246"/>
                    <a:pt x="1233" y="3219"/>
                  </a:cubicBezTo>
                  <a:lnTo>
                    <a:pt x="1347" y="3219"/>
                  </a:lnTo>
                  <a:cubicBezTo>
                    <a:pt x="1347" y="3402"/>
                    <a:pt x="1439" y="3607"/>
                    <a:pt x="1530" y="3790"/>
                  </a:cubicBezTo>
                  <a:cubicBezTo>
                    <a:pt x="1530" y="3790"/>
                    <a:pt x="1621" y="3790"/>
                    <a:pt x="1621" y="3698"/>
                  </a:cubicBezTo>
                  <a:cubicBezTo>
                    <a:pt x="1621" y="3493"/>
                    <a:pt x="1530" y="3310"/>
                    <a:pt x="1439" y="3036"/>
                  </a:cubicBezTo>
                  <a:cubicBezTo>
                    <a:pt x="1621" y="2831"/>
                    <a:pt x="1713" y="2557"/>
                    <a:pt x="1918" y="2260"/>
                  </a:cubicBezTo>
                  <a:cubicBezTo>
                    <a:pt x="2009" y="2648"/>
                    <a:pt x="2101" y="2922"/>
                    <a:pt x="2283" y="3310"/>
                  </a:cubicBezTo>
                  <a:cubicBezTo>
                    <a:pt x="2283" y="3337"/>
                    <a:pt x="2291" y="3348"/>
                    <a:pt x="2302" y="3348"/>
                  </a:cubicBezTo>
                  <a:cubicBezTo>
                    <a:pt x="2329" y="3348"/>
                    <a:pt x="2374" y="3284"/>
                    <a:pt x="2374" y="3219"/>
                  </a:cubicBezTo>
                  <a:cubicBezTo>
                    <a:pt x="2283" y="2831"/>
                    <a:pt x="2192" y="2466"/>
                    <a:pt x="2101" y="2078"/>
                  </a:cubicBezTo>
                  <a:lnTo>
                    <a:pt x="2101" y="2078"/>
                  </a:lnTo>
                  <a:cubicBezTo>
                    <a:pt x="2374" y="2260"/>
                    <a:pt x="2671" y="2466"/>
                    <a:pt x="2945" y="2557"/>
                  </a:cubicBezTo>
                  <a:lnTo>
                    <a:pt x="2945" y="2648"/>
                  </a:lnTo>
                  <a:cubicBezTo>
                    <a:pt x="3059" y="2831"/>
                    <a:pt x="3059" y="2922"/>
                    <a:pt x="3059" y="3128"/>
                  </a:cubicBezTo>
                  <a:cubicBezTo>
                    <a:pt x="3059" y="3219"/>
                    <a:pt x="3059" y="3402"/>
                    <a:pt x="3151" y="3493"/>
                  </a:cubicBezTo>
                  <a:cubicBezTo>
                    <a:pt x="3151" y="3550"/>
                    <a:pt x="3173" y="3579"/>
                    <a:pt x="3196" y="3579"/>
                  </a:cubicBezTo>
                  <a:cubicBezTo>
                    <a:pt x="3219" y="3579"/>
                    <a:pt x="3242" y="3550"/>
                    <a:pt x="3242" y="3493"/>
                  </a:cubicBezTo>
                  <a:cubicBezTo>
                    <a:pt x="3242" y="3402"/>
                    <a:pt x="3242" y="3219"/>
                    <a:pt x="3151" y="3128"/>
                  </a:cubicBezTo>
                  <a:cubicBezTo>
                    <a:pt x="3151" y="2922"/>
                    <a:pt x="3151" y="2831"/>
                    <a:pt x="3059" y="2648"/>
                  </a:cubicBezTo>
                  <a:lnTo>
                    <a:pt x="3151" y="2648"/>
                  </a:lnTo>
                  <a:cubicBezTo>
                    <a:pt x="3242" y="2740"/>
                    <a:pt x="3333" y="2740"/>
                    <a:pt x="3424" y="2831"/>
                  </a:cubicBezTo>
                  <a:cubicBezTo>
                    <a:pt x="3630" y="2831"/>
                    <a:pt x="3630" y="2648"/>
                    <a:pt x="3516" y="2557"/>
                  </a:cubicBezTo>
                  <a:cubicBezTo>
                    <a:pt x="3516" y="2557"/>
                    <a:pt x="3424" y="2557"/>
                    <a:pt x="3424" y="2466"/>
                  </a:cubicBezTo>
                  <a:cubicBezTo>
                    <a:pt x="3516" y="2352"/>
                    <a:pt x="3721" y="2352"/>
                    <a:pt x="3812" y="2260"/>
                  </a:cubicBezTo>
                  <a:lnTo>
                    <a:pt x="3812" y="2169"/>
                  </a:lnTo>
                  <a:cubicBezTo>
                    <a:pt x="3630" y="2169"/>
                    <a:pt x="3516" y="2260"/>
                    <a:pt x="3333" y="2352"/>
                  </a:cubicBezTo>
                  <a:lnTo>
                    <a:pt x="3242" y="2352"/>
                  </a:lnTo>
                  <a:cubicBezTo>
                    <a:pt x="2945" y="2169"/>
                    <a:pt x="2580" y="1986"/>
                    <a:pt x="2283" y="1781"/>
                  </a:cubicBezTo>
                  <a:cubicBezTo>
                    <a:pt x="2854" y="1598"/>
                    <a:pt x="3333" y="1416"/>
                    <a:pt x="3904" y="1210"/>
                  </a:cubicBezTo>
                  <a:cubicBezTo>
                    <a:pt x="3995" y="1210"/>
                    <a:pt x="3995" y="1119"/>
                    <a:pt x="3904" y="1119"/>
                  </a:cubicBezTo>
                  <a:cubicBezTo>
                    <a:pt x="3333" y="1325"/>
                    <a:pt x="2854" y="1416"/>
                    <a:pt x="2283" y="1598"/>
                  </a:cubicBezTo>
                  <a:cubicBezTo>
                    <a:pt x="2374" y="1416"/>
                    <a:pt x="2489" y="1210"/>
                    <a:pt x="2580" y="1028"/>
                  </a:cubicBezTo>
                  <a:cubicBezTo>
                    <a:pt x="2762" y="937"/>
                    <a:pt x="2945" y="845"/>
                    <a:pt x="3242" y="845"/>
                  </a:cubicBezTo>
                  <a:cubicBezTo>
                    <a:pt x="3242" y="754"/>
                    <a:pt x="3242" y="640"/>
                    <a:pt x="3151" y="640"/>
                  </a:cubicBezTo>
                  <a:cubicBezTo>
                    <a:pt x="3059" y="640"/>
                    <a:pt x="2854" y="754"/>
                    <a:pt x="2762" y="845"/>
                  </a:cubicBezTo>
                  <a:cubicBezTo>
                    <a:pt x="2854" y="640"/>
                    <a:pt x="2945" y="457"/>
                    <a:pt x="3059" y="275"/>
                  </a:cubicBezTo>
                  <a:cubicBezTo>
                    <a:pt x="3059" y="183"/>
                    <a:pt x="2945" y="183"/>
                    <a:pt x="2945" y="183"/>
                  </a:cubicBezTo>
                  <a:cubicBezTo>
                    <a:pt x="2762" y="457"/>
                    <a:pt x="2671" y="640"/>
                    <a:pt x="2489" y="937"/>
                  </a:cubicBezTo>
                  <a:cubicBezTo>
                    <a:pt x="2489" y="937"/>
                    <a:pt x="2374" y="937"/>
                    <a:pt x="2283" y="1028"/>
                  </a:cubicBezTo>
                  <a:cubicBezTo>
                    <a:pt x="2283" y="1028"/>
                    <a:pt x="2283" y="1119"/>
                    <a:pt x="2374" y="1119"/>
                  </a:cubicBezTo>
                  <a:cubicBezTo>
                    <a:pt x="2283" y="1325"/>
                    <a:pt x="2101" y="1507"/>
                    <a:pt x="2009" y="1598"/>
                  </a:cubicBezTo>
                  <a:lnTo>
                    <a:pt x="1918" y="1598"/>
                  </a:lnTo>
                  <a:cubicBezTo>
                    <a:pt x="1804" y="1119"/>
                    <a:pt x="1713" y="549"/>
                    <a:pt x="1713" y="69"/>
                  </a:cubicBezTo>
                  <a:cubicBezTo>
                    <a:pt x="1713" y="24"/>
                    <a:pt x="1667" y="1"/>
                    <a:pt x="1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34"/>
            <p:cNvSpPr/>
            <p:nvPr/>
          </p:nvSpPr>
          <p:spPr>
            <a:xfrm>
              <a:off x="6877151" y="3033780"/>
              <a:ext cx="5013" cy="23362"/>
            </a:xfrm>
            <a:custGeom>
              <a:avLst/>
              <a:gdLst/>
              <a:ahLst/>
              <a:cxnLst/>
              <a:rect l="l" t="t" r="r" b="b"/>
              <a:pathLst>
                <a:path w="206" h="960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389"/>
                    <a:pt x="91" y="663"/>
                    <a:pt x="0" y="960"/>
                  </a:cubicBezTo>
                  <a:lnTo>
                    <a:pt x="91" y="960"/>
                  </a:lnTo>
                  <a:cubicBezTo>
                    <a:pt x="206" y="663"/>
                    <a:pt x="206" y="29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34"/>
            <p:cNvSpPr/>
            <p:nvPr/>
          </p:nvSpPr>
          <p:spPr>
            <a:xfrm>
              <a:off x="6287267" y="3950812"/>
              <a:ext cx="95004" cy="92230"/>
            </a:xfrm>
            <a:custGeom>
              <a:avLst/>
              <a:gdLst/>
              <a:ahLst/>
              <a:cxnLst/>
              <a:rect l="l" t="t" r="r" b="b"/>
              <a:pathLst>
                <a:path w="3904" h="3790" extrusionOk="0">
                  <a:moveTo>
                    <a:pt x="2945" y="2648"/>
                  </a:moveTo>
                  <a:lnTo>
                    <a:pt x="2945" y="3127"/>
                  </a:lnTo>
                  <a:cubicBezTo>
                    <a:pt x="3036" y="3219"/>
                    <a:pt x="3036" y="3401"/>
                    <a:pt x="3036" y="3493"/>
                  </a:cubicBezTo>
                  <a:cubicBezTo>
                    <a:pt x="3082" y="3550"/>
                    <a:pt x="3105" y="3578"/>
                    <a:pt x="3116" y="3578"/>
                  </a:cubicBezTo>
                  <a:cubicBezTo>
                    <a:pt x="3128" y="3578"/>
                    <a:pt x="3128" y="3550"/>
                    <a:pt x="3128" y="3493"/>
                  </a:cubicBezTo>
                  <a:lnTo>
                    <a:pt x="3128" y="3127"/>
                  </a:lnTo>
                  <a:cubicBezTo>
                    <a:pt x="3036" y="2922"/>
                    <a:pt x="3036" y="2831"/>
                    <a:pt x="2945" y="2648"/>
                  </a:cubicBezTo>
                  <a:close/>
                  <a:moveTo>
                    <a:pt x="1564" y="0"/>
                  </a:moveTo>
                  <a:cubicBezTo>
                    <a:pt x="1536" y="0"/>
                    <a:pt x="1507" y="23"/>
                    <a:pt x="1507" y="69"/>
                  </a:cubicBezTo>
                  <a:cubicBezTo>
                    <a:pt x="1507" y="548"/>
                    <a:pt x="1621" y="1028"/>
                    <a:pt x="1621" y="1416"/>
                  </a:cubicBezTo>
                  <a:cubicBezTo>
                    <a:pt x="1416" y="1324"/>
                    <a:pt x="1142" y="1119"/>
                    <a:pt x="937" y="1028"/>
                  </a:cubicBezTo>
                  <a:lnTo>
                    <a:pt x="937" y="639"/>
                  </a:lnTo>
                  <a:cubicBezTo>
                    <a:pt x="937" y="457"/>
                    <a:pt x="937" y="274"/>
                    <a:pt x="845" y="69"/>
                  </a:cubicBezTo>
                  <a:lnTo>
                    <a:pt x="754" y="69"/>
                  </a:lnTo>
                  <a:lnTo>
                    <a:pt x="754" y="639"/>
                  </a:lnTo>
                  <a:lnTo>
                    <a:pt x="754" y="845"/>
                  </a:lnTo>
                  <a:cubicBezTo>
                    <a:pt x="663" y="754"/>
                    <a:pt x="480" y="639"/>
                    <a:pt x="275" y="548"/>
                  </a:cubicBezTo>
                  <a:cubicBezTo>
                    <a:pt x="275" y="530"/>
                    <a:pt x="271" y="523"/>
                    <a:pt x="266" y="523"/>
                  </a:cubicBezTo>
                  <a:cubicBezTo>
                    <a:pt x="245" y="523"/>
                    <a:pt x="202" y="639"/>
                    <a:pt x="275" y="639"/>
                  </a:cubicBezTo>
                  <a:cubicBezTo>
                    <a:pt x="366" y="845"/>
                    <a:pt x="663" y="936"/>
                    <a:pt x="845" y="1119"/>
                  </a:cubicBezTo>
                  <a:lnTo>
                    <a:pt x="754" y="1119"/>
                  </a:lnTo>
                  <a:cubicBezTo>
                    <a:pt x="571" y="1210"/>
                    <a:pt x="275" y="1324"/>
                    <a:pt x="92" y="1416"/>
                  </a:cubicBezTo>
                  <a:cubicBezTo>
                    <a:pt x="1" y="1416"/>
                    <a:pt x="1" y="1507"/>
                    <a:pt x="92" y="1507"/>
                  </a:cubicBezTo>
                  <a:cubicBezTo>
                    <a:pt x="366" y="1416"/>
                    <a:pt x="571" y="1324"/>
                    <a:pt x="845" y="1324"/>
                  </a:cubicBezTo>
                  <a:lnTo>
                    <a:pt x="845" y="1210"/>
                  </a:lnTo>
                  <a:cubicBezTo>
                    <a:pt x="1142" y="1416"/>
                    <a:pt x="1325" y="1598"/>
                    <a:pt x="1621" y="1689"/>
                  </a:cubicBezTo>
                  <a:cubicBezTo>
                    <a:pt x="1142" y="1895"/>
                    <a:pt x="663" y="1986"/>
                    <a:pt x="183" y="2169"/>
                  </a:cubicBezTo>
                  <a:cubicBezTo>
                    <a:pt x="92" y="2260"/>
                    <a:pt x="183" y="2351"/>
                    <a:pt x="275" y="2351"/>
                  </a:cubicBezTo>
                  <a:cubicBezTo>
                    <a:pt x="754" y="2260"/>
                    <a:pt x="1233" y="2077"/>
                    <a:pt x="1713" y="1986"/>
                  </a:cubicBezTo>
                  <a:lnTo>
                    <a:pt x="1713" y="1986"/>
                  </a:lnTo>
                  <a:cubicBezTo>
                    <a:pt x="1621" y="2260"/>
                    <a:pt x="1416" y="2466"/>
                    <a:pt x="1233" y="2739"/>
                  </a:cubicBezTo>
                  <a:cubicBezTo>
                    <a:pt x="1051" y="2739"/>
                    <a:pt x="754" y="2831"/>
                    <a:pt x="480" y="2831"/>
                  </a:cubicBezTo>
                  <a:lnTo>
                    <a:pt x="480" y="2922"/>
                  </a:lnTo>
                  <a:lnTo>
                    <a:pt x="1142" y="2922"/>
                  </a:lnTo>
                  <a:cubicBezTo>
                    <a:pt x="1142" y="3036"/>
                    <a:pt x="1051" y="3127"/>
                    <a:pt x="1051" y="3127"/>
                  </a:cubicBezTo>
                  <a:cubicBezTo>
                    <a:pt x="1051" y="3192"/>
                    <a:pt x="1096" y="3257"/>
                    <a:pt x="1155" y="3257"/>
                  </a:cubicBezTo>
                  <a:cubicBezTo>
                    <a:pt x="1180" y="3257"/>
                    <a:pt x="1207" y="3245"/>
                    <a:pt x="1233" y="3219"/>
                  </a:cubicBezTo>
                  <a:cubicBezTo>
                    <a:pt x="1325" y="3401"/>
                    <a:pt x="1325" y="3607"/>
                    <a:pt x="1416" y="3789"/>
                  </a:cubicBezTo>
                  <a:cubicBezTo>
                    <a:pt x="1507" y="3789"/>
                    <a:pt x="1621" y="3789"/>
                    <a:pt x="1621" y="3698"/>
                  </a:cubicBezTo>
                  <a:cubicBezTo>
                    <a:pt x="1507" y="3493"/>
                    <a:pt x="1416" y="3219"/>
                    <a:pt x="1325" y="3036"/>
                  </a:cubicBezTo>
                  <a:cubicBezTo>
                    <a:pt x="1507" y="2739"/>
                    <a:pt x="1713" y="2557"/>
                    <a:pt x="1804" y="2260"/>
                  </a:cubicBezTo>
                  <a:cubicBezTo>
                    <a:pt x="1895" y="2648"/>
                    <a:pt x="1986" y="2922"/>
                    <a:pt x="2192" y="3310"/>
                  </a:cubicBezTo>
                  <a:cubicBezTo>
                    <a:pt x="2192" y="3337"/>
                    <a:pt x="2208" y="3348"/>
                    <a:pt x="2227" y="3348"/>
                  </a:cubicBezTo>
                  <a:cubicBezTo>
                    <a:pt x="2275" y="3348"/>
                    <a:pt x="2348" y="3283"/>
                    <a:pt x="2283" y="3219"/>
                  </a:cubicBezTo>
                  <a:cubicBezTo>
                    <a:pt x="2192" y="2831"/>
                    <a:pt x="2078" y="2466"/>
                    <a:pt x="1986" y="1986"/>
                  </a:cubicBezTo>
                  <a:lnTo>
                    <a:pt x="1986" y="1986"/>
                  </a:lnTo>
                  <a:cubicBezTo>
                    <a:pt x="2283" y="2260"/>
                    <a:pt x="2557" y="2351"/>
                    <a:pt x="2854" y="2557"/>
                  </a:cubicBezTo>
                  <a:cubicBezTo>
                    <a:pt x="2854" y="2557"/>
                    <a:pt x="2854" y="2648"/>
                    <a:pt x="2945" y="2648"/>
                  </a:cubicBezTo>
                  <a:lnTo>
                    <a:pt x="3036" y="2648"/>
                  </a:lnTo>
                  <a:cubicBezTo>
                    <a:pt x="3128" y="2648"/>
                    <a:pt x="3219" y="2739"/>
                    <a:pt x="3424" y="2831"/>
                  </a:cubicBezTo>
                  <a:cubicBezTo>
                    <a:pt x="3516" y="2831"/>
                    <a:pt x="3607" y="2648"/>
                    <a:pt x="3516" y="2557"/>
                  </a:cubicBezTo>
                  <a:cubicBezTo>
                    <a:pt x="3424" y="2557"/>
                    <a:pt x="3333" y="2557"/>
                    <a:pt x="3333" y="2466"/>
                  </a:cubicBezTo>
                  <a:cubicBezTo>
                    <a:pt x="3516" y="2351"/>
                    <a:pt x="3607" y="2351"/>
                    <a:pt x="3698" y="2260"/>
                  </a:cubicBezTo>
                  <a:cubicBezTo>
                    <a:pt x="3790" y="2169"/>
                    <a:pt x="3698" y="2169"/>
                    <a:pt x="3698" y="2169"/>
                  </a:cubicBezTo>
                  <a:cubicBezTo>
                    <a:pt x="3516" y="2169"/>
                    <a:pt x="3424" y="2260"/>
                    <a:pt x="3219" y="2351"/>
                  </a:cubicBezTo>
                  <a:lnTo>
                    <a:pt x="3128" y="2351"/>
                  </a:lnTo>
                  <a:cubicBezTo>
                    <a:pt x="2854" y="2169"/>
                    <a:pt x="2557" y="1986"/>
                    <a:pt x="2192" y="1781"/>
                  </a:cubicBezTo>
                  <a:cubicBezTo>
                    <a:pt x="2763" y="1598"/>
                    <a:pt x="3333" y="1416"/>
                    <a:pt x="3790" y="1210"/>
                  </a:cubicBezTo>
                  <a:cubicBezTo>
                    <a:pt x="3904" y="1210"/>
                    <a:pt x="3904" y="1119"/>
                    <a:pt x="3790" y="1119"/>
                  </a:cubicBezTo>
                  <a:cubicBezTo>
                    <a:pt x="3333" y="1324"/>
                    <a:pt x="2763" y="1416"/>
                    <a:pt x="2192" y="1598"/>
                  </a:cubicBezTo>
                  <a:cubicBezTo>
                    <a:pt x="2283" y="1416"/>
                    <a:pt x="2375" y="1210"/>
                    <a:pt x="2466" y="1028"/>
                  </a:cubicBezTo>
                  <a:cubicBezTo>
                    <a:pt x="2763" y="936"/>
                    <a:pt x="2945" y="845"/>
                    <a:pt x="3128" y="754"/>
                  </a:cubicBezTo>
                  <a:cubicBezTo>
                    <a:pt x="3202" y="754"/>
                    <a:pt x="3155" y="616"/>
                    <a:pt x="3085" y="616"/>
                  </a:cubicBezTo>
                  <a:cubicBezTo>
                    <a:pt x="3070" y="616"/>
                    <a:pt x="3053" y="623"/>
                    <a:pt x="3036" y="639"/>
                  </a:cubicBezTo>
                  <a:cubicBezTo>
                    <a:pt x="2945" y="639"/>
                    <a:pt x="2763" y="754"/>
                    <a:pt x="2648" y="845"/>
                  </a:cubicBezTo>
                  <a:cubicBezTo>
                    <a:pt x="2763" y="639"/>
                    <a:pt x="2854" y="457"/>
                    <a:pt x="2945" y="274"/>
                  </a:cubicBezTo>
                  <a:cubicBezTo>
                    <a:pt x="3009" y="210"/>
                    <a:pt x="2983" y="135"/>
                    <a:pt x="2931" y="135"/>
                  </a:cubicBezTo>
                  <a:cubicBezTo>
                    <a:pt x="2908" y="135"/>
                    <a:pt x="2881" y="149"/>
                    <a:pt x="2854" y="183"/>
                  </a:cubicBezTo>
                  <a:cubicBezTo>
                    <a:pt x="2763" y="457"/>
                    <a:pt x="2557" y="639"/>
                    <a:pt x="2375" y="936"/>
                  </a:cubicBezTo>
                  <a:lnTo>
                    <a:pt x="2283" y="936"/>
                  </a:lnTo>
                  <a:cubicBezTo>
                    <a:pt x="2192" y="1028"/>
                    <a:pt x="2192" y="1119"/>
                    <a:pt x="2283" y="1119"/>
                  </a:cubicBezTo>
                  <a:cubicBezTo>
                    <a:pt x="2192" y="1324"/>
                    <a:pt x="2078" y="1507"/>
                    <a:pt x="1895" y="1598"/>
                  </a:cubicBezTo>
                  <a:cubicBezTo>
                    <a:pt x="1713" y="1119"/>
                    <a:pt x="1713" y="548"/>
                    <a:pt x="1621" y="69"/>
                  </a:cubicBezTo>
                  <a:cubicBezTo>
                    <a:pt x="1621" y="23"/>
                    <a:pt x="1593" y="0"/>
                    <a:pt x="15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34"/>
            <p:cNvSpPr/>
            <p:nvPr/>
          </p:nvSpPr>
          <p:spPr>
            <a:xfrm>
              <a:off x="6340583" y="3950252"/>
              <a:ext cx="6692" cy="23362"/>
            </a:xfrm>
            <a:custGeom>
              <a:avLst/>
              <a:gdLst/>
              <a:ahLst/>
              <a:cxnLst/>
              <a:rect l="l" t="t" r="r" b="b"/>
              <a:pathLst>
                <a:path w="275" h="960" extrusionOk="0">
                  <a:moveTo>
                    <a:pt x="1" y="1"/>
                  </a:moveTo>
                  <a:lnTo>
                    <a:pt x="1" y="92"/>
                  </a:lnTo>
                  <a:cubicBezTo>
                    <a:pt x="92" y="389"/>
                    <a:pt x="92" y="571"/>
                    <a:pt x="92" y="959"/>
                  </a:cubicBezTo>
                  <a:lnTo>
                    <a:pt x="184" y="959"/>
                  </a:lnTo>
                  <a:cubicBezTo>
                    <a:pt x="275" y="662"/>
                    <a:pt x="184" y="297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34"/>
            <p:cNvSpPr/>
            <p:nvPr/>
          </p:nvSpPr>
          <p:spPr>
            <a:xfrm>
              <a:off x="804353" y="2647914"/>
              <a:ext cx="126761" cy="121310"/>
            </a:xfrm>
            <a:custGeom>
              <a:avLst/>
              <a:gdLst/>
              <a:ahLst/>
              <a:cxnLst/>
              <a:rect l="l" t="t" r="r" b="b"/>
              <a:pathLst>
                <a:path w="5209" h="4985" extrusionOk="0">
                  <a:moveTo>
                    <a:pt x="2100" y="0"/>
                  </a:moveTo>
                  <a:cubicBezTo>
                    <a:pt x="2054" y="0"/>
                    <a:pt x="2009" y="29"/>
                    <a:pt x="2009" y="86"/>
                  </a:cubicBezTo>
                  <a:cubicBezTo>
                    <a:pt x="2100" y="748"/>
                    <a:pt x="2100" y="1318"/>
                    <a:pt x="2191" y="1889"/>
                  </a:cubicBezTo>
                  <a:cubicBezTo>
                    <a:pt x="1917" y="1683"/>
                    <a:pt x="1621" y="1501"/>
                    <a:pt x="1347" y="1318"/>
                  </a:cubicBezTo>
                  <a:cubicBezTo>
                    <a:pt x="1347" y="1113"/>
                    <a:pt x="1233" y="930"/>
                    <a:pt x="1233" y="748"/>
                  </a:cubicBezTo>
                  <a:lnTo>
                    <a:pt x="1233" y="86"/>
                  </a:lnTo>
                  <a:cubicBezTo>
                    <a:pt x="1141" y="86"/>
                    <a:pt x="1050" y="86"/>
                    <a:pt x="1050" y="177"/>
                  </a:cubicBezTo>
                  <a:lnTo>
                    <a:pt x="1050" y="839"/>
                  </a:lnTo>
                  <a:lnTo>
                    <a:pt x="1050" y="1113"/>
                  </a:lnTo>
                  <a:cubicBezTo>
                    <a:pt x="867" y="1021"/>
                    <a:pt x="662" y="839"/>
                    <a:pt x="479" y="748"/>
                  </a:cubicBezTo>
                  <a:cubicBezTo>
                    <a:pt x="453" y="721"/>
                    <a:pt x="426" y="710"/>
                    <a:pt x="404" y="710"/>
                  </a:cubicBezTo>
                  <a:cubicBezTo>
                    <a:pt x="350" y="710"/>
                    <a:pt x="324" y="774"/>
                    <a:pt x="388" y="839"/>
                  </a:cubicBezTo>
                  <a:cubicBezTo>
                    <a:pt x="571" y="1021"/>
                    <a:pt x="867" y="1318"/>
                    <a:pt x="1141" y="1501"/>
                  </a:cubicBezTo>
                  <a:cubicBezTo>
                    <a:pt x="776" y="1592"/>
                    <a:pt x="479" y="1683"/>
                    <a:pt x="91" y="1798"/>
                  </a:cubicBezTo>
                  <a:cubicBezTo>
                    <a:pt x="0" y="1798"/>
                    <a:pt x="0" y="1980"/>
                    <a:pt x="91" y="1980"/>
                  </a:cubicBezTo>
                  <a:cubicBezTo>
                    <a:pt x="479" y="1889"/>
                    <a:pt x="776" y="1798"/>
                    <a:pt x="1141" y="1683"/>
                  </a:cubicBezTo>
                  <a:lnTo>
                    <a:pt x="1233" y="1592"/>
                  </a:lnTo>
                  <a:cubicBezTo>
                    <a:pt x="1529" y="1798"/>
                    <a:pt x="1803" y="2071"/>
                    <a:pt x="2100" y="2254"/>
                  </a:cubicBezTo>
                  <a:cubicBezTo>
                    <a:pt x="1529" y="2459"/>
                    <a:pt x="959" y="2642"/>
                    <a:pt x="297" y="2939"/>
                  </a:cubicBezTo>
                  <a:cubicBezTo>
                    <a:pt x="205" y="2939"/>
                    <a:pt x="297" y="3121"/>
                    <a:pt x="388" y="3121"/>
                  </a:cubicBezTo>
                  <a:cubicBezTo>
                    <a:pt x="1050" y="2939"/>
                    <a:pt x="1712" y="2733"/>
                    <a:pt x="2374" y="2551"/>
                  </a:cubicBezTo>
                  <a:lnTo>
                    <a:pt x="2374" y="2551"/>
                  </a:lnTo>
                  <a:cubicBezTo>
                    <a:pt x="2100" y="2939"/>
                    <a:pt x="1917" y="3304"/>
                    <a:pt x="1712" y="3692"/>
                  </a:cubicBezTo>
                  <a:lnTo>
                    <a:pt x="662" y="3692"/>
                  </a:lnTo>
                  <a:cubicBezTo>
                    <a:pt x="571" y="3692"/>
                    <a:pt x="571" y="3875"/>
                    <a:pt x="662" y="3875"/>
                  </a:cubicBezTo>
                  <a:lnTo>
                    <a:pt x="1529" y="3875"/>
                  </a:lnTo>
                  <a:cubicBezTo>
                    <a:pt x="1529" y="3966"/>
                    <a:pt x="1529" y="4080"/>
                    <a:pt x="1438" y="4171"/>
                  </a:cubicBezTo>
                  <a:cubicBezTo>
                    <a:pt x="1373" y="4236"/>
                    <a:pt x="1446" y="4300"/>
                    <a:pt x="1526" y="4300"/>
                  </a:cubicBezTo>
                  <a:cubicBezTo>
                    <a:pt x="1559" y="4300"/>
                    <a:pt x="1594" y="4289"/>
                    <a:pt x="1621" y="4263"/>
                  </a:cubicBezTo>
                  <a:lnTo>
                    <a:pt x="1712" y="4263"/>
                  </a:lnTo>
                  <a:cubicBezTo>
                    <a:pt x="1712" y="4445"/>
                    <a:pt x="1803" y="4742"/>
                    <a:pt x="1917" y="4925"/>
                  </a:cubicBezTo>
                  <a:cubicBezTo>
                    <a:pt x="1955" y="4962"/>
                    <a:pt x="2009" y="4985"/>
                    <a:pt x="2052" y="4985"/>
                  </a:cubicBezTo>
                  <a:cubicBezTo>
                    <a:pt x="2113" y="4985"/>
                    <a:pt x="2153" y="4940"/>
                    <a:pt x="2100" y="4833"/>
                  </a:cubicBezTo>
                  <a:cubicBezTo>
                    <a:pt x="2009" y="4537"/>
                    <a:pt x="1917" y="4263"/>
                    <a:pt x="1803" y="3966"/>
                  </a:cubicBezTo>
                  <a:cubicBezTo>
                    <a:pt x="2009" y="3692"/>
                    <a:pt x="2283" y="3304"/>
                    <a:pt x="2488" y="2939"/>
                  </a:cubicBezTo>
                  <a:cubicBezTo>
                    <a:pt x="2579" y="3395"/>
                    <a:pt x="2762" y="3875"/>
                    <a:pt x="2945" y="4354"/>
                  </a:cubicBezTo>
                  <a:cubicBezTo>
                    <a:pt x="2945" y="4381"/>
                    <a:pt x="2962" y="4392"/>
                    <a:pt x="2987" y="4392"/>
                  </a:cubicBezTo>
                  <a:cubicBezTo>
                    <a:pt x="3047" y="4392"/>
                    <a:pt x="3150" y="4327"/>
                    <a:pt x="3150" y="4263"/>
                  </a:cubicBezTo>
                  <a:cubicBezTo>
                    <a:pt x="2945" y="3783"/>
                    <a:pt x="2762" y="3213"/>
                    <a:pt x="2671" y="2642"/>
                  </a:cubicBezTo>
                  <a:lnTo>
                    <a:pt x="2671" y="2642"/>
                  </a:lnTo>
                  <a:cubicBezTo>
                    <a:pt x="3059" y="2939"/>
                    <a:pt x="3424" y="3121"/>
                    <a:pt x="3903" y="3395"/>
                  </a:cubicBezTo>
                  <a:lnTo>
                    <a:pt x="3903" y="3509"/>
                  </a:lnTo>
                  <a:cubicBezTo>
                    <a:pt x="3903" y="3692"/>
                    <a:pt x="3994" y="3875"/>
                    <a:pt x="3994" y="4080"/>
                  </a:cubicBezTo>
                  <a:cubicBezTo>
                    <a:pt x="3994" y="4263"/>
                    <a:pt x="3994" y="4445"/>
                    <a:pt x="4086" y="4651"/>
                  </a:cubicBezTo>
                  <a:cubicBezTo>
                    <a:pt x="4143" y="4696"/>
                    <a:pt x="4194" y="4719"/>
                    <a:pt x="4231" y="4719"/>
                  </a:cubicBezTo>
                  <a:cubicBezTo>
                    <a:pt x="4268" y="4719"/>
                    <a:pt x="4291" y="4696"/>
                    <a:pt x="4291" y="4651"/>
                  </a:cubicBezTo>
                  <a:cubicBezTo>
                    <a:pt x="4291" y="4445"/>
                    <a:pt x="4200" y="4263"/>
                    <a:pt x="4200" y="4080"/>
                  </a:cubicBezTo>
                  <a:cubicBezTo>
                    <a:pt x="4086" y="3875"/>
                    <a:pt x="4086" y="3692"/>
                    <a:pt x="3994" y="3509"/>
                  </a:cubicBezTo>
                  <a:cubicBezTo>
                    <a:pt x="4200" y="3509"/>
                    <a:pt x="4383" y="3601"/>
                    <a:pt x="4565" y="3692"/>
                  </a:cubicBezTo>
                  <a:cubicBezTo>
                    <a:pt x="4578" y="3705"/>
                    <a:pt x="4591" y="3710"/>
                    <a:pt x="4604" y="3710"/>
                  </a:cubicBezTo>
                  <a:cubicBezTo>
                    <a:pt x="4684" y="3710"/>
                    <a:pt x="4755" y="3494"/>
                    <a:pt x="4656" y="3395"/>
                  </a:cubicBezTo>
                  <a:cubicBezTo>
                    <a:pt x="4565" y="3395"/>
                    <a:pt x="4474" y="3304"/>
                    <a:pt x="4474" y="3304"/>
                  </a:cubicBezTo>
                  <a:lnTo>
                    <a:pt x="4474" y="3213"/>
                  </a:lnTo>
                  <a:cubicBezTo>
                    <a:pt x="4656" y="3121"/>
                    <a:pt x="4862" y="3121"/>
                    <a:pt x="5044" y="2939"/>
                  </a:cubicBezTo>
                  <a:cubicBezTo>
                    <a:pt x="5044" y="2939"/>
                    <a:pt x="5044" y="2825"/>
                    <a:pt x="4953" y="2825"/>
                  </a:cubicBezTo>
                  <a:cubicBezTo>
                    <a:pt x="4771" y="2939"/>
                    <a:pt x="4565" y="3030"/>
                    <a:pt x="4383" y="3121"/>
                  </a:cubicBezTo>
                  <a:lnTo>
                    <a:pt x="4200" y="3121"/>
                  </a:lnTo>
                  <a:cubicBezTo>
                    <a:pt x="3812" y="2825"/>
                    <a:pt x="3424" y="2642"/>
                    <a:pt x="2945" y="2368"/>
                  </a:cubicBezTo>
                  <a:cubicBezTo>
                    <a:pt x="3721" y="2071"/>
                    <a:pt x="4383" y="1889"/>
                    <a:pt x="5136" y="1592"/>
                  </a:cubicBezTo>
                  <a:cubicBezTo>
                    <a:pt x="5209" y="1592"/>
                    <a:pt x="5165" y="1475"/>
                    <a:pt x="5098" y="1475"/>
                  </a:cubicBezTo>
                  <a:cubicBezTo>
                    <a:pt x="5081" y="1475"/>
                    <a:pt x="5063" y="1483"/>
                    <a:pt x="5044" y="1501"/>
                  </a:cubicBezTo>
                  <a:cubicBezTo>
                    <a:pt x="4383" y="1683"/>
                    <a:pt x="3721" y="1889"/>
                    <a:pt x="2945" y="2071"/>
                  </a:cubicBezTo>
                  <a:cubicBezTo>
                    <a:pt x="3150" y="1798"/>
                    <a:pt x="3241" y="1592"/>
                    <a:pt x="3333" y="1318"/>
                  </a:cubicBezTo>
                  <a:cubicBezTo>
                    <a:pt x="3629" y="1227"/>
                    <a:pt x="3903" y="1113"/>
                    <a:pt x="4200" y="1021"/>
                  </a:cubicBezTo>
                  <a:cubicBezTo>
                    <a:pt x="4274" y="948"/>
                    <a:pt x="4288" y="814"/>
                    <a:pt x="4182" y="814"/>
                  </a:cubicBezTo>
                  <a:cubicBezTo>
                    <a:pt x="4157" y="814"/>
                    <a:pt x="4125" y="821"/>
                    <a:pt x="4086" y="839"/>
                  </a:cubicBezTo>
                  <a:cubicBezTo>
                    <a:pt x="3903" y="930"/>
                    <a:pt x="3721" y="930"/>
                    <a:pt x="3515" y="1021"/>
                  </a:cubicBezTo>
                  <a:cubicBezTo>
                    <a:pt x="3721" y="839"/>
                    <a:pt x="3812" y="542"/>
                    <a:pt x="3994" y="360"/>
                  </a:cubicBezTo>
                  <a:cubicBezTo>
                    <a:pt x="3994" y="253"/>
                    <a:pt x="3963" y="208"/>
                    <a:pt x="3919" y="208"/>
                  </a:cubicBezTo>
                  <a:cubicBezTo>
                    <a:pt x="3888" y="208"/>
                    <a:pt x="3850" y="230"/>
                    <a:pt x="3812" y="268"/>
                  </a:cubicBezTo>
                  <a:cubicBezTo>
                    <a:pt x="3629" y="542"/>
                    <a:pt x="3424" y="839"/>
                    <a:pt x="3241" y="1227"/>
                  </a:cubicBezTo>
                  <a:cubicBezTo>
                    <a:pt x="3150" y="1227"/>
                    <a:pt x="3059" y="1227"/>
                    <a:pt x="3059" y="1318"/>
                  </a:cubicBezTo>
                  <a:cubicBezTo>
                    <a:pt x="2945" y="1318"/>
                    <a:pt x="2945" y="1409"/>
                    <a:pt x="3059" y="1501"/>
                  </a:cubicBezTo>
                  <a:cubicBezTo>
                    <a:pt x="2945" y="1683"/>
                    <a:pt x="2762" y="1889"/>
                    <a:pt x="2579" y="2163"/>
                  </a:cubicBezTo>
                  <a:cubicBezTo>
                    <a:pt x="2579" y="2163"/>
                    <a:pt x="2579" y="2071"/>
                    <a:pt x="2488" y="2071"/>
                  </a:cubicBezTo>
                  <a:cubicBezTo>
                    <a:pt x="2374" y="1409"/>
                    <a:pt x="2283" y="748"/>
                    <a:pt x="2191" y="86"/>
                  </a:cubicBezTo>
                  <a:cubicBezTo>
                    <a:pt x="2191" y="29"/>
                    <a:pt x="2146" y="0"/>
                    <a:pt x="21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34"/>
            <p:cNvSpPr/>
            <p:nvPr/>
          </p:nvSpPr>
          <p:spPr>
            <a:xfrm>
              <a:off x="875993" y="2647208"/>
              <a:ext cx="7252" cy="30565"/>
            </a:xfrm>
            <a:custGeom>
              <a:avLst/>
              <a:gdLst/>
              <a:ahLst/>
              <a:cxnLst/>
              <a:rect l="l" t="t" r="r" b="b"/>
              <a:pathLst>
                <a:path w="298" h="1256" extrusionOk="0">
                  <a:moveTo>
                    <a:pt x="1" y="0"/>
                  </a:moveTo>
                  <a:lnTo>
                    <a:pt x="1" y="0"/>
                  </a:lnTo>
                  <a:cubicBezTo>
                    <a:pt x="115" y="389"/>
                    <a:pt x="115" y="777"/>
                    <a:pt x="115" y="1256"/>
                  </a:cubicBezTo>
                  <a:lnTo>
                    <a:pt x="206" y="1256"/>
                  </a:lnTo>
                  <a:cubicBezTo>
                    <a:pt x="297" y="868"/>
                    <a:pt x="206" y="389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34"/>
            <p:cNvSpPr/>
            <p:nvPr/>
          </p:nvSpPr>
          <p:spPr>
            <a:xfrm>
              <a:off x="5750164" y="3254296"/>
              <a:ext cx="127223" cy="121675"/>
            </a:xfrm>
            <a:custGeom>
              <a:avLst/>
              <a:gdLst/>
              <a:ahLst/>
              <a:cxnLst/>
              <a:rect l="l" t="t" r="r" b="b"/>
              <a:pathLst>
                <a:path w="5228" h="5000" extrusionOk="0">
                  <a:moveTo>
                    <a:pt x="2101" y="1"/>
                  </a:moveTo>
                  <a:cubicBezTo>
                    <a:pt x="2055" y="1"/>
                    <a:pt x="2009" y="23"/>
                    <a:pt x="2009" y="69"/>
                  </a:cubicBezTo>
                  <a:cubicBezTo>
                    <a:pt x="2009" y="731"/>
                    <a:pt x="2101" y="1302"/>
                    <a:pt x="2192" y="1872"/>
                  </a:cubicBezTo>
                  <a:cubicBezTo>
                    <a:pt x="1895" y="1690"/>
                    <a:pt x="1621" y="1507"/>
                    <a:pt x="1233" y="1302"/>
                  </a:cubicBezTo>
                  <a:lnTo>
                    <a:pt x="1233" y="845"/>
                  </a:lnTo>
                  <a:cubicBezTo>
                    <a:pt x="1233" y="548"/>
                    <a:pt x="1233" y="366"/>
                    <a:pt x="1142" y="69"/>
                  </a:cubicBezTo>
                  <a:cubicBezTo>
                    <a:pt x="1142" y="69"/>
                    <a:pt x="1051" y="69"/>
                    <a:pt x="1051" y="160"/>
                  </a:cubicBezTo>
                  <a:lnTo>
                    <a:pt x="1051" y="845"/>
                  </a:lnTo>
                  <a:lnTo>
                    <a:pt x="1051" y="1119"/>
                  </a:lnTo>
                  <a:cubicBezTo>
                    <a:pt x="868" y="1028"/>
                    <a:pt x="663" y="845"/>
                    <a:pt x="480" y="731"/>
                  </a:cubicBezTo>
                  <a:cubicBezTo>
                    <a:pt x="463" y="714"/>
                    <a:pt x="447" y="708"/>
                    <a:pt x="431" y="708"/>
                  </a:cubicBezTo>
                  <a:cubicBezTo>
                    <a:pt x="361" y="708"/>
                    <a:pt x="314" y="845"/>
                    <a:pt x="389" y="845"/>
                  </a:cubicBezTo>
                  <a:cubicBezTo>
                    <a:pt x="571" y="1028"/>
                    <a:pt x="868" y="1302"/>
                    <a:pt x="1142" y="1507"/>
                  </a:cubicBezTo>
                  <a:lnTo>
                    <a:pt x="1051" y="1507"/>
                  </a:lnTo>
                  <a:cubicBezTo>
                    <a:pt x="754" y="1598"/>
                    <a:pt x="389" y="1690"/>
                    <a:pt x="92" y="1781"/>
                  </a:cubicBezTo>
                  <a:cubicBezTo>
                    <a:pt x="1" y="1872"/>
                    <a:pt x="1" y="1986"/>
                    <a:pt x="92" y="1986"/>
                  </a:cubicBezTo>
                  <a:cubicBezTo>
                    <a:pt x="480" y="1872"/>
                    <a:pt x="754" y="1781"/>
                    <a:pt x="1142" y="1690"/>
                  </a:cubicBezTo>
                  <a:cubicBezTo>
                    <a:pt x="1142" y="1690"/>
                    <a:pt x="1187" y="1645"/>
                    <a:pt x="1182" y="1618"/>
                  </a:cubicBezTo>
                  <a:lnTo>
                    <a:pt x="1182" y="1618"/>
                  </a:lnTo>
                  <a:cubicBezTo>
                    <a:pt x="1549" y="1801"/>
                    <a:pt x="1814" y="2084"/>
                    <a:pt x="2101" y="2260"/>
                  </a:cubicBezTo>
                  <a:cubicBezTo>
                    <a:pt x="1530" y="2443"/>
                    <a:pt x="959" y="2648"/>
                    <a:pt x="297" y="2922"/>
                  </a:cubicBezTo>
                  <a:cubicBezTo>
                    <a:pt x="183" y="2922"/>
                    <a:pt x="183" y="3128"/>
                    <a:pt x="389" y="3128"/>
                  </a:cubicBezTo>
                  <a:cubicBezTo>
                    <a:pt x="1051" y="2922"/>
                    <a:pt x="1713" y="2740"/>
                    <a:pt x="2374" y="2557"/>
                  </a:cubicBezTo>
                  <a:lnTo>
                    <a:pt x="2374" y="2557"/>
                  </a:lnTo>
                  <a:cubicBezTo>
                    <a:pt x="2101" y="2922"/>
                    <a:pt x="1895" y="3310"/>
                    <a:pt x="1713" y="3698"/>
                  </a:cubicBezTo>
                  <a:cubicBezTo>
                    <a:pt x="1324" y="3698"/>
                    <a:pt x="1051" y="3698"/>
                    <a:pt x="663" y="3789"/>
                  </a:cubicBezTo>
                  <a:cubicBezTo>
                    <a:pt x="571" y="3789"/>
                    <a:pt x="571" y="3881"/>
                    <a:pt x="663" y="3881"/>
                  </a:cubicBezTo>
                  <a:lnTo>
                    <a:pt x="1530" y="3881"/>
                  </a:lnTo>
                  <a:lnTo>
                    <a:pt x="1530" y="3972"/>
                  </a:lnTo>
                  <a:cubicBezTo>
                    <a:pt x="1530" y="3972"/>
                    <a:pt x="1439" y="4063"/>
                    <a:pt x="1439" y="4155"/>
                  </a:cubicBezTo>
                  <a:cubicBezTo>
                    <a:pt x="1359" y="4234"/>
                    <a:pt x="1434" y="4346"/>
                    <a:pt x="1518" y="4346"/>
                  </a:cubicBezTo>
                  <a:cubicBezTo>
                    <a:pt x="1555" y="4346"/>
                    <a:pt x="1593" y="4325"/>
                    <a:pt x="1621" y="4269"/>
                  </a:cubicBezTo>
                  <a:cubicBezTo>
                    <a:pt x="1713" y="4451"/>
                    <a:pt x="1804" y="4725"/>
                    <a:pt x="1895" y="4931"/>
                  </a:cubicBezTo>
                  <a:cubicBezTo>
                    <a:pt x="1952" y="4976"/>
                    <a:pt x="2004" y="4999"/>
                    <a:pt x="2041" y="4999"/>
                  </a:cubicBezTo>
                  <a:cubicBezTo>
                    <a:pt x="2078" y="4999"/>
                    <a:pt x="2101" y="4976"/>
                    <a:pt x="2101" y="4931"/>
                  </a:cubicBezTo>
                  <a:cubicBezTo>
                    <a:pt x="2009" y="4543"/>
                    <a:pt x="1895" y="4269"/>
                    <a:pt x="1804" y="4063"/>
                  </a:cubicBezTo>
                  <a:cubicBezTo>
                    <a:pt x="2009" y="3698"/>
                    <a:pt x="2192" y="3310"/>
                    <a:pt x="2466" y="2922"/>
                  </a:cubicBezTo>
                  <a:cubicBezTo>
                    <a:pt x="2580" y="3493"/>
                    <a:pt x="2762" y="3881"/>
                    <a:pt x="2945" y="4360"/>
                  </a:cubicBezTo>
                  <a:cubicBezTo>
                    <a:pt x="2945" y="4387"/>
                    <a:pt x="2963" y="4398"/>
                    <a:pt x="2988" y="4398"/>
                  </a:cubicBezTo>
                  <a:cubicBezTo>
                    <a:pt x="3048" y="4398"/>
                    <a:pt x="3151" y="4333"/>
                    <a:pt x="3151" y="4269"/>
                  </a:cubicBezTo>
                  <a:cubicBezTo>
                    <a:pt x="2945" y="3789"/>
                    <a:pt x="2762" y="3219"/>
                    <a:pt x="2671" y="2648"/>
                  </a:cubicBezTo>
                  <a:lnTo>
                    <a:pt x="2671" y="2648"/>
                  </a:lnTo>
                  <a:cubicBezTo>
                    <a:pt x="3036" y="2922"/>
                    <a:pt x="3424" y="3219"/>
                    <a:pt x="3812" y="3401"/>
                  </a:cubicBezTo>
                  <a:lnTo>
                    <a:pt x="3904" y="3493"/>
                  </a:lnTo>
                  <a:cubicBezTo>
                    <a:pt x="3904" y="3698"/>
                    <a:pt x="3904" y="3881"/>
                    <a:pt x="3995" y="4063"/>
                  </a:cubicBezTo>
                  <a:cubicBezTo>
                    <a:pt x="3995" y="4269"/>
                    <a:pt x="3995" y="4451"/>
                    <a:pt x="4086" y="4634"/>
                  </a:cubicBezTo>
                  <a:cubicBezTo>
                    <a:pt x="4086" y="4680"/>
                    <a:pt x="4138" y="4703"/>
                    <a:pt x="4175" y="4703"/>
                  </a:cubicBezTo>
                  <a:cubicBezTo>
                    <a:pt x="4212" y="4703"/>
                    <a:pt x="4235" y="4680"/>
                    <a:pt x="4178" y="4634"/>
                  </a:cubicBezTo>
                  <a:cubicBezTo>
                    <a:pt x="4178" y="4451"/>
                    <a:pt x="4178" y="4269"/>
                    <a:pt x="4086" y="4063"/>
                  </a:cubicBezTo>
                  <a:cubicBezTo>
                    <a:pt x="4086" y="3881"/>
                    <a:pt x="3995" y="3698"/>
                    <a:pt x="3995" y="3493"/>
                  </a:cubicBezTo>
                  <a:lnTo>
                    <a:pt x="3995" y="3493"/>
                  </a:lnTo>
                  <a:cubicBezTo>
                    <a:pt x="4178" y="3584"/>
                    <a:pt x="4383" y="3584"/>
                    <a:pt x="4474" y="3698"/>
                  </a:cubicBezTo>
                  <a:cubicBezTo>
                    <a:pt x="4498" y="3710"/>
                    <a:pt x="4521" y="3715"/>
                    <a:pt x="4541" y="3715"/>
                  </a:cubicBezTo>
                  <a:cubicBezTo>
                    <a:pt x="4678" y="3715"/>
                    <a:pt x="4736" y="3481"/>
                    <a:pt x="4657" y="3401"/>
                  </a:cubicBezTo>
                  <a:cubicBezTo>
                    <a:pt x="4566" y="3401"/>
                    <a:pt x="4474" y="3310"/>
                    <a:pt x="4383" y="3310"/>
                  </a:cubicBezTo>
                  <a:cubicBezTo>
                    <a:pt x="4474" y="3310"/>
                    <a:pt x="4474" y="3219"/>
                    <a:pt x="4474" y="3219"/>
                  </a:cubicBezTo>
                  <a:cubicBezTo>
                    <a:pt x="4657" y="3128"/>
                    <a:pt x="4862" y="3128"/>
                    <a:pt x="4954" y="2922"/>
                  </a:cubicBezTo>
                  <a:cubicBezTo>
                    <a:pt x="5045" y="2922"/>
                    <a:pt x="4954" y="2831"/>
                    <a:pt x="4954" y="2831"/>
                  </a:cubicBezTo>
                  <a:cubicBezTo>
                    <a:pt x="4748" y="2922"/>
                    <a:pt x="4566" y="3013"/>
                    <a:pt x="4383" y="3128"/>
                  </a:cubicBezTo>
                  <a:lnTo>
                    <a:pt x="4178" y="3128"/>
                  </a:lnTo>
                  <a:cubicBezTo>
                    <a:pt x="3812" y="2922"/>
                    <a:pt x="3333" y="2648"/>
                    <a:pt x="2945" y="2352"/>
                  </a:cubicBezTo>
                  <a:cubicBezTo>
                    <a:pt x="3721" y="2169"/>
                    <a:pt x="4383" y="1872"/>
                    <a:pt x="5136" y="1690"/>
                  </a:cubicBezTo>
                  <a:cubicBezTo>
                    <a:pt x="5228" y="1598"/>
                    <a:pt x="5136" y="1507"/>
                    <a:pt x="5045" y="1507"/>
                  </a:cubicBezTo>
                  <a:cubicBezTo>
                    <a:pt x="4383" y="1690"/>
                    <a:pt x="3721" y="1872"/>
                    <a:pt x="2945" y="2078"/>
                  </a:cubicBezTo>
                  <a:cubicBezTo>
                    <a:pt x="3151" y="1781"/>
                    <a:pt x="3242" y="1598"/>
                    <a:pt x="3333" y="1416"/>
                  </a:cubicBezTo>
                  <a:cubicBezTo>
                    <a:pt x="3607" y="1302"/>
                    <a:pt x="3904" y="1119"/>
                    <a:pt x="4178" y="1028"/>
                  </a:cubicBezTo>
                  <a:cubicBezTo>
                    <a:pt x="4268" y="955"/>
                    <a:pt x="4287" y="811"/>
                    <a:pt x="4189" y="811"/>
                  </a:cubicBezTo>
                  <a:cubicBezTo>
                    <a:pt x="4163" y="811"/>
                    <a:pt x="4129" y="821"/>
                    <a:pt x="4086" y="845"/>
                  </a:cubicBezTo>
                  <a:cubicBezTo>
                    <a:pt x="3904" y="936"/>
                    <a:pt x="3721" y="936"/>
                    <a:pt x="3516" y="1028"/>
                  </a:cubicBezTo>
                  <a:cubicBezTo>
                    <a:pt x="3721" y="845"/>
                    <a:pt x="3812" y="548"/>
                    <a:pt x="3995" y="366"/>
                  </a:cubicBezTo>
                  <a:cubicBezTo>
                    <a:pt x="3995" y="302"/>
                    <a:pt x="3950" y="227"/>
                    <a:pt x="3892" y="227"/>
                  </a:cubicBezTo>
                  <a:cubicBezTo>
                    <a:pt x="3867" y="227"/>
                    <a:pt x="3840" y="240"/>
                    <a:pt x="3812" y="274"/>
                  </a:cubicBezTo>
                  <a:cubicBezTo>
                    <a:pt x="3607" y="548"/>
                    <a:pt x="3424" y="845"/>
                    <a:pt x="3242" y="1210"/>
                  </a:cubicBezTo>
                  <a:cubicBezTo>
                    <a:pt x="3151" y="1210"/>
                    <a:pt x="3036" y="1210"/>
                    <a:pt x="3036" y="1302"/>
                  </a:cubicBezTo>
                  <a:cubicBezTo>
                    <a:pt x="2945" y="1302"/>
                    <a:pt x="2945" y="1507"/>
                    <a:pt x="3036" y="1507"/>
                  </a:cubicBezTo>
                  <a:cubicBezTo>
                    <a:pt x="2854" y="1690"/>
                    <a:pt x="2762" y="1872"/>
                    <a:pt x="2580" y="2169"/>
                  </a:cubicBezTo>
                  <a:cubicBezTo>
                    <a:pt x="2580" y="2169"/>
                    <a:pt x="2580" y="2078"/>
                    <a:pt x="2466" y="2078"/>
                  </a:cubicBezTo>
                  <a:cubicBezTo>
                    <a:pt x="2374" y="1416"/>
                    <a:pt x="2192" y="731"/>
                    <a:pt x="2192" y="69"/>
                  </a:cubicBezTo>
                  <a:cubicBezTo>
                    <a:pt x="2192" y="23"/>
                    <a:pt x="2146" y="1"/>
                    <a:pt x="2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34"/>
            <p:cNvSpPr/>
            <p:nvPr/>
          </p:nvSpPr>
          <p:spPr>
            <a:xfrm>
              <a:off x="5821828" y="3253737"/>
              <a:ext cx="7227" cy="31003"/>
            </a:xfrm>
            <a:custGeom>
              <a:avLst/>
              <a:gdLst/>
              <a:ahLst/>
              <a:cxnLst/>
              <a:rect l="l" t="t" r="r" b="b"/>
              <a:pathLst>
                <a:path w="297" h="1274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754"/>
                    <a:pt x="91" y="1233"/>
                  </a:cubicBezTo>
                  <a:cubicBezTo>
                    <a:pt x="91" y="1233"/>
                    <a:pt x="142" y="1274"/>
                    <a:pt x="176" y="1274"/>
                  </a:cubicBezTo>
                  <a:cubicBezTo>
                    <a:pt x="193" y="1274"/>
                    <a:pt x="206" y="1264"/>
                    <a:pt x="206" y="1233"/>
                  </a:cubicBezTo>
                  <a:cubicBezTo>
                    <a:pt x="297" y="868"/>
                    <a:pt x="206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34"/>
            <p:cNvSpPr/>
            <p:nvPr/>
          </p:nvSpPr>
          <p:spPr>
            <a:xfrm>
              <a:off x="7034885" y="4244987"/>
              <a:ext cx="150001" cy="144428"/>
            </a:xfrm>
            <a:custGeom>
              <a:avLst/>
              <a:gdLst/>
              <a:ahLst/>
              <a:cxnLst/>
              <a:rect l="l" t="t" r="r" b="b"/>
              <a:pathLst>
                <a:path w="6164" h="5935" extrusionOk="0">
                  <a:moveTo>
                    <a:pt x="2486" y="1"/>
                  </a:moveTo>
                  <a:cubicBezTo>
                    <a:pt x="2434" y="1"/>
                    <a:pt x="2374" y="51"/>
                    <a:pt x="2374" y="169"/>
                  </a:cubicBezTo>
                  <a:cubicBezTo>
                    <a:pt x="2466" y="830"/>
                    <a:pt x="2466" y="1584"/>
                    <a:pt x="2648" y="2246"/>
                  </a:cubicBezTo>
                  <a:cubicBezTo>
                    <a:pt x="2283" y="2063"/>
                    <a:pt x="1895" y="1789"/>
                    <a:pt x="1507" y="1584"/>
                  </a:cubicBezTo>
                  <a:lnTo>
                    <a:pt x="1507" y="922"/>
                  </a:lnTo>
                  <a:cubicBezTo>
                    <a:pt x="1507" y="648"/>
                    <a:pt x="1507" y="442"/>
                    <a:pt x="1416" y="169"/>
                  </a:cubicBezTo>
                  <a:cubicBezTo>
                    <a:pt x="1416" y="123"/>
                    <a:pt x="1393" y="100"/>
                    <a:pt x="1359" y="100"/>
                  </a:cubicBezTo>
                  <a:cubicBezTo>
                    <a:pt x="1324" y="100"/>
                    <a:pt x="1279" y="123"/>
                    <a:pt x="1233" y="169"/>
                  </a:cubicBezTo>
                  <a:lnTo>
                    <a:pt x="1233" y="922"/>
                  </a:lnTo>
                  <a:lnTo>
                    <a:pt x="1233" y="1401"/>
                  </a:lnTo>
                  <a:cubicBezTo>
                    <a:pt x="1028" y="1219"/>
                    <a:pt x="754" y="1013"/>
                    <a:pt x="571" y="830"/>
                  </a:cubicBezTo>
                  <a:cubicBezTo>
                    <a:pt x="549" y="813"/>
                    <a:pt x="528" y="806"/>
                    <a:pt x="509" y="806"/>
                  </a:cubicBezTo>
                  <a:cubicBezTo>
                    <a:pt x="426" y="806"/>
                    <a:pt x="366" y="939"/>
                    <a:pt x="366" y="1013"/>
                  </a:cubicBezTo>
                  <a:cubicBezTo>
                    <a:pt x="754" y="1310"/>
                    <a:pt x="1028" y="1492"/>
                    <a:pt x="1324" y="1789"/>
                  </a:cubicBezTo>
                  <a:cubicBezTo>
                    <a:pt x="936" y="1880"/>
                    <a:pt x="457" y="1972"/>
                    <a:pt x="92" y="2154"/>
                  </a:cubicBezTo>
                  <a:cubicBezTo>
                    <a:pt x="1" y="2154"/>
                    <a:pt x="1" y="2360"/>
                    <a:pt x="183" y="2360"/>
                  </a:cubicBezTo>
                  <a:cubicBezTo>
                    <a:pt x="571" y="2246"/>
                    <a:pt x="936" y="2154"/>
                    <a:pt x="1324" y="1972"/>
                  </a:cubicBezTo>
                  <a:cubicBezTo>
                    <a:pt x="1416" y="1972"/>
                    <a:pt x="1416" y="1972"/>
                    <a:pt x="1416" y="1880"/>
                  </a:cubicBezTo>
                  <a:cubicBezTo>
                    <a:pt x="1804" y="2154"/>
                    <a:pt x="2169" y="2451"/>
                    <a:pt x="2557" y="2725"/>
                  </a:cubicBezTo>
                  <a:cubicBezTo>
                    <a:pt x="1804" y="2930"/>
                    <a:pt x="1142" y="3204"/>
                    <a:pt x="366" y="3387"/>
                  </a:cubicBezTo>
                  <a:cubicBezTo>
                    <a:pt x="274" y="3501"/>
                    <a:pt x="274" y="3684"/>
                    <a:pt x="457" y="3684"/>
                  </a:cubicBezTo>
                  <a:cubicBezTo>
                    <a:pt x="1233" y="3501"/>
                    <a:pt x="1986" y="3296"/>
                    <a:pt x="2740" y="3022"/>
                  </a:cubicBezTo>
                  <a:lnTo>
                    <a:pt x="2740" y="3022"/>
                  </a:lnTo>
                  <a:cubicBezTo>
                    <a:pt x="2557" y="3501"/>
                    <a:pt x="2283" y="3866"/>
                    <a:pt x="1986" y="4346"/>
                  </a:cubicBezTo>
                  <a:cubicBezTo>
                    <a:pt x="1598" y="4346"/>
                    <a:pt x="1233" y="4437"/>
                    <a:pt x="845" y="4437"/>
                  </a:cubicBezTo>
                  <a:cubicBezTo>
                    <a:pt x="754" y="4437"/>
                    <a:pt x="754" y="4642"/>
                    <a:pt x="845" y="4642"/>
                  </a:cubicBezTo>
                  <a:cubicBezTo>
                    <a:pt x="1142" y="4642"/>
                    <a:pt x="1507" y="4642"/>
                    <a:pt x="1895" y="4528"/>
                  </a:cubicBezTo>
                  <a:lnTo>
                    <a:pt x="1895" y="4528"/>
                  </a:lnTo>
                  <a:cubicBezTo>
                    <a:pt x="1895" y="4642"/>
                    <a:pt x="1804" y="4642"/>
                    <a:pt x="1895" y="4642"/>
                  </a:cubicBezTo>
                  <a:cubicBezTo>
                    <a:pt x="1804" y="4734"/>
                    <a:pt x="1804" y="4825"/>
                    <a:pt x="1712" y="4916"/>
                  </a:cubicBezTo>
                  <a:cubicBezTo>
                    <a:pt x="1630" y="5048"/>
                    <a:pt x="1715" y="5144"/>
                    <a:pt x="1802" y="5144"/>
                  </a:cubicBezTo>
                  <a:cubicBezTo>
                    <a:pt x="1836" y="5144"/>
                    <a:pt x="1870" y="5130"/>
                    <a:pt x="1895" y="5099"/>
                  </a:cubicBezTo>
                  <a:cubicBezTo>
                    <a:pt x="1986" y="5099"/>
                    <a:pt x="1986" y="5007"/>
                    <a:pt x="1986" y="5007"/>
                  </a:cubicBezTo>
                  <a:cubicBezTo>
                    <a:pt x="2078" y="5304"/>
                    <a:pt x="2169" y="5578"/>
                    <a:pt x="2283" y="5875"/>
                  </a:cubicBezTo>
                  <a:cubicBezTo>
                    <a:pt x="2321" y="5913"/>
                    <a:pt x="2374" y="5935"/>
                    <a:pt x="2418" y="5935"/>
                  </a:cubicBezTo>
                  <a:cubicBezTo>
                    <a:pt x="2479" y="5935"/>
                    <a:pt x="2519" y="5891"/>
                    <a:pt x="2466" y="5784"/>
                  </a:cubicBezTo>
                  <a:cubicBezTo>
                    <a:pt x="2374" y="5487"/>
                    <a:pt x="2283" y="5099"/>
                    <a:pt x="2078" y="4825"/>
                  </a:cubicBezTo>
                  <a:cubicBezTo>
                    <a:pt x="2374" y="4346"/>
                    <a:pt x="2648" y="3958"/>
                    <a:pt x="2945" y="3501"/>
                  </a:cubicBezTo>
                  <a:cubicBezTo>
                    <a:pt x="3036" y="4072"/>
                    <a:pt x="3219" y="4642"/>
                    <a:pt x="3516" y="5213"/>
                  </a:cubicBezTo>
                  <a:cubicBezTo>
                    <a:pt x="3516" y="5239"/>
                    <a:pt x="3531" y="5250"/>
                    <a:pt x="3552" y="5250"/>
                  </a:cubicBezTo>
                  <a:cubicBezTo>
                    <a:pt x="3605" y="5250"/>
                    <a:pt x="3698" y="5180"/>
                    <a:pt x="3698" y="5099"/>
                  </a:cubicBezTo>
                  <a:cubicBezTo>
                    <a:pt x="3516" y="4437"/>
                    <a:pt x="3310" y="3775"/>
                    <a:pt x="3128" y="3204"/>
                  </a:cubicBezTo>
                  <a:lnTo>
                    <a:pt x="3128" y="3204"/>
                  </a:lnTo>
                  <a:cubicBezTo>
                    <a:pt x="3607" y="3501"/>
                    <a:pt x="4086" y="3775"/>
                    <a:pt x="4566" y="4072"/>
                  </a:cubicBezTo>
                  <a:lnTo>
                    <a:pt x="4657" y="4163"/>
                  </a:lnTo>
                  <a:cubicBezTo>
                    <a:pt x="4657" y="4437"/>
                    <a:pt x="4657" y="4642"/>
                    <a:pt x="4748" y="4825"/>
                  </a:cubicBezTo>
                  <a:cubicBezTo>
                    <a:pt x="4748" y="5099"/>
                    <a:pt x="4748" y="5304"/>
                    <a:pt x="4840" y="5578"/>
                  </a:cubicBezTo>
                  <a:cubicBezTo>
                    <a:pt x="4931" y="5578"/>
                    <a:pt x="5022" y="5578"/>
                    <a:pt x="5022" y="5487"/>
                  </a:cubicBezTo>
                  <a:cubicBezTo>
                    <a:pt x="5022" y="5304"/>
                    <a:pt x="4931" y="5099"/>
                    <a:pt x="4931" y="4916"/>
                  </a:cubicBezTo>
                  <a:cubicBezTo>
                    <a:pt x="4840" y="4642"/>
                    <a:pt x="4840" y="4346"/>
                    <a:pt x="4748" y="4163"/>
                  </a:cubicBezTo>
                  <a:lnTo>
                    <a:pt x="4748" y="4163"/>
                  </a:lnTo>
                  <a:cubicBezTo>
                    <a:pt x="4931" y="4254"/>
                    <a:pt x="5136" y="4346"/>
                    <a:pt x="5319" y="4346"/>
                  </a:cubicBezTo>
                  <a:cubicBezTo>
                    <a:pt x="5344" y="4358"/>
                    <a:pt x="5368" y="4364"/>
                    <a:pt x="5390" y="4364"/>
                  </a:cubicBezTo>
                  <a:cubicBezTo>
                    <a:pt x="5523" y="4364"/>
                    <a:pt x="5580" y="4150"/>
                    <a:pt x="5501" y="4072"/>
                  </a:cubicBezTo>
                  <a:cubicBezTo>
                    <a:pt x="5410" y="3958"/>
                    <a:pt x="5319" y="3958"/>
                    <a:pt x="5228" y="3866"/>
                  </a:cubicBezTo>
                  <a:lnTo>
                    <a:pt x="5319" y="3866"/>
                  </a:lnTo>
                  <a:cubicBezTo>
                    <a:pt x="5501" y="3775"/>
                    <a:pt x="5798" y="3684"/>
                    <a:pt x="5889" y="3501"/>
                  </a:cubicBezTo>
                  <a:cubicBezTo>
                    <a:pt x="5981" y="3501"/>
                    <a:pt x="5889" y="3387"/>
                    <a:pt x="5889" y="3387"/>
                  </a:cubicBezTo>
                  <a:cubicBezTo>
                    <a:pt x="5593" y="3501"/>
                    <a:pt x="5410" y="3592"/>
                    <a:pt x="5228" y="3684"/>
                  </a:cubicBezTo>
                  <a:cubicBezTo>
                    <a:pt x="5136" y="3684"/>
                    <a:pt x="5022" y="3684"/>
                    <a:pt x="5022" y="3775"/>
                  </a:cubicBezTo>
                  <a:cubicBezTo>
                    <a:pt x="4566" y="3387"/>
                    <a:pt x="3995" y="3113"/>
                    <a:pt x="3516" y="2816"/>
                  </a:cubicBezTo>
                  <a:lnTo>
                    <a:pt x="6072" y="1972"/>
                  </a:lnTo>
                  <a:cubicBezTo>
                    <a:pt x="6163" y="1880"/>
                    <a:pt x="6163" y="1789"/>
                    <a:pt x="5981" y="1789"/>
                  </a:cubicBezTo>
                  <a:cubicBezTo>
                    <a:pt x="5228" y="1972"/>
                    <a:pt x="4360" y="2246"/>
                    <a:pt x="3516" y="2451"/>
                  </a:cubicBezTo>
                  <a:cubicBezTo>
                    <a:pt x="3698" y="2154"/>
                    <a:pt x="3881" y="1880"/>
                    <a:pt x="3995" y="1584"/>
                  </a:cubicBezTo>
                  <a:cubicBezTo>
                    <a:pt x="4269" y="1492"/>
                    <a:pt x="4657" y="1401"/>
                    <a:pt x="4931" y="1219"/>
                  </a:cubicBezTo>
                  <a:cubicBezTo>
                    <a:pt x="5010" y="1219"/>
                    <a:pt x="5020" y="996"/>
                    <a:pt x="4903" y="996"/>
                  </a:cubicBezTo>
                  <a:cubicBezTo>
                    <a:pt x="4885" y="996"/>
                    <a:pt x="4864" y="1001"/>
                    <a:pt x="4840" y="1013"/>
                  </a:cubicBezTo>
                  <a:cubicBezTo>
                    <a:pt x="4657" y="1104"/>
                    <a:pt x="4451" y="1104"/>
                    <a:pt x="4178" y="1219"/>
                  </a:cubicBezTo>
                  <a:cubicBezTo>
                    <a:pt x="4360" y="922"/>
                    <a:pt x="4566" y="648"/>
                    <a:pt x="4657" y="351"/>
                  </a:cubicBezTo>
                  <a:cubicBezTo>
                    <a:pt x="4721" y="287"/>
                    <a:pt x="4695" y="222"/>
                    <a:pt x="4641" y="222"/>
                  </a:cubicBezTo>
                  <a:cubicBezTo>
                    <a:pt x="4619" y="222"/>
                    <a:pt x="4592" y="233"/>
                    <a:pt x="4566" y="260"/>
                  </a:cubicBezTo>
                  <a:cubicBezTo>
                    <a:pt x="4269" y="648"/>
                    <a:pt x="4086" y="1013"/>
                    <a:pt x="3790" y="1401"/>
                  </a:cubicBezTo>
                  <a:cubicBezTo>
                    <a:pt x="3698" y="1492"/>
                    <a:pt x="3698" y="1492"/>
                    <a:pt x="3607" y="1492"/>
                  </a:cubicBezTo>
                  <a:cubicBezTo>
                    <a:pt x="3516" y="1584"/>
                    <a:pt x="3516" y="1789"/>
                    <a:pt x="3607" y="1789"/>
                  </a:cubicBezTo>
                  <a:cubicBezTo>
                    <a:pt x="3424" y="2063"/>
                    <a:pt x="3219" y="2246"/>
                    <a:pt x="3128" y="2542"/>
                  </a:cubicBezTo>
                  <a:cubicBezTo>
                    <a:pt x="3036" y="2542"/>
                    <a:pt x="3036" y="2542"/>
                    <a:pt x="2945" y="2451"/>
                  </a:cubicBezTo>
                  <a:cubicBezTo>
                    <a:pt x="2854" y="1675"/>
                    <a:pt x="2648" y="922"/>
                    <a:pt x="2557" y="77"/>
                  </a:cubicBezTo>
                  <a:cubicBezTo>
                    <a:pt x="2557" y="29"/>
                    <a:pt x="2524" y="1"/>
                    <a:pt x="24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34"/>
            <p:cNvSpPr/>
            <p:nvPr/>
          </p:nvSpPr>
          <p:spPr>
            <a:xfrm>
              <a:off x="7120420" y="4246861"/>
              <a:ext cx="8907" cy="33899"/>
            </a:xfrm>
            <a:custGeom>
              <a:avLst/>
              <a:gdLst/>
              <a:ahLst/>
              <a:cxnLst/>
              <a:rect l="l" t="t" r="r" b="b"/>
              <a:pathLst>
                <a:path w="366" h="1393" extrusionOk="0">
                  <a:moveTo>
                    <a:pt x="1" y="0"/>
                  </a:moveTo>
                  <a:cubicBezTo>
                    <a:pt x="92" y="457"/>
                    <a:pt x="92" y="845"/>
                    <a:pt x="92" y="1324"/>
                  </a:cubicBezTo>
                  <a:cubicBezTo>
                    <a:pt x="92" y="1370"/>
                    <a:pt x="115" y="1393"/>
                    <a:pt x="138" y="1393"/>
                  </a:cubicBezTo>
                  <a:cubicBezTo>
                    <a:pt x="160" y="1393"/>
                    <a:pt x="183" y="1370"/>
                    <a:pt x="183" y="1324"/>
                  </a:cubicBezTo>
                  <a:cubicBezTo>
                    <a:pt x="366" y="845"/>
                    <a:pt x="275" y="365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34"/>
            <p:cNvSpPr/>
            <p:nvPr/>
          </p:nvSpPr>
          <p:spPr>
            <a:xfrm>
              <a:off x="3426553" y="486582"/>
              <a:ext cx="152775" cy="143382"/>
            </a:xfrm>
            <a:custGeom>
              <a:avLst/>
              <a:gdLst/>
              <a:ahLst/>
              <a:cxnLst/>
              <a:rect l="l" t="t" r="r" b="b"/>
              <a:pathLst>
                <a:path w="6278" h="5892" extrusionOk="0">
                  <a:moveTo>
                    <a:pt x="2945" y="0"/>
                  </a:moveTo>
                  <a:cubicBezTo>
                    <a:pt x="2899" y="0"/>
                    <a:pt x="2853" y="23"/>
                    <a:pt x="2853" y="69"/>
                  </a:cubicBezTo>
                  <a:lnTo>
                    <a:pt x="2853" y="1027"/>
                  </a:lnTo>
                  <a:cubicBezTo>
                    <a:pt x="2671" y="822"/>
                    <a:pt x="2580" y="639"/>
                    <a:pt x="2374" y="457"/>
                  </a:cubicBezTo>
                  <a:cubicBezTo>
                    <a:pt x="2355" y="433"/>
                    <a:pt x="2336" y="423"/>
                    <a:pt x="2319" y="423"/>
                  </a:cubicBezTo>
                  <a:cubicBezTo>
                    <a:pt x="2253" y="423"/>
                    <a:pt x="2211" y="567"/>
                    <a:pt x="2283" y="639"/>
                  </a:cubicBezTo>
                  <a:cubicBezTo>
                    <a:pt x="2465" y="913"/>
                    <a:pt x="2671" y="1210"/>
                    <a:pt x="2853" y="1484"/>
                  </a:cubicBezTo>
                  <a:cubicBezTo>
                    <a:pt x="2853" y="1781"/>
                    <a:pt x="2853" y="2054"/>
                    <a:pt x="2762" y="2351"/>
                  </a:cubicBezTo>
                  <a:cubicBezTo>
                    <a:pt x="2192" y="1781"/>
                    <a:pt x="1621" y="1210"/>
                    <a:pt x="1050" y="548"/>
                  </a:cubicBezTo>
                  <a:cubicBezTo>
                    <a:pt x="1033" y="531"/>
                    <a:pt x="1015" y="523"/>
                    <a:pt x="999" y="523"/>
                  </a:cubicBezTo>
                  <a:cubicBezTo>
                    <a:pt x="931" y="523"/>
                    <a:pt x="885" y="657"/>
                    <a:pt x="959" y="731"/>
                  </a:cubicBezTo>
                  <a:lnTo>
                    <a:pt x="2671" y="2739"/>
                  </a:lnTo>
                  <a:lnTo>
                    <a:pt x="959" y="2739"/>
                  </a:lnTo>
                  <a:cubicBezTo>
                    <a:pt x="868" y="2739"/>
                    <a:pt x="868" y="2625"/>
                    <a:pt x="754" y="2625"/>
                  </a:cubicBezTo>
                  <a:cubicBezTo>
                    <a:pt x="662" y="2443"/>
                    <a:pt x="571" y="2169"/>
                    <a:pt x="388" y="2054"/>
                  </a:cubicBezTo>
                  <a:cubicBezTo>
                    <a:pt x="358" y="2024"/>
                    <a:pt x="338" y="2014"/>
                    <a:pt x="324" y="2014"/>
                  </a:cubicBezTo>
                  <a:cubicBezTo>
                    <a:pt x="297" y="2014"/>
                    <a:pt x="297" y="2054"/>
                    <a:pt x="297" y="2054"/>
                  </a:cubicBezTo>
                  <a:cubicBezTo>
                    <a:pt x="388" y="2351"/>
                    <a:pt x="480" y="2443"/>
                    <a:pt x="571" y="2625"/>
                  </a:cubicBezTo>
                  <a:cubicBezTo>
                    <a:pt x="571" y="2739"/>
                    <a:pt x="571" y="2739"/>
                    <a:pt x="662" y="2739"/>
                  </a:cubicBezTo>
                  <a:lnTo>
                    <a:pt x="388" y="2739"/>
                  </a:lnTo>
                  <a:cubicBezTo>
                    <a:pt x="183" y="2739"/>
                    <a:pt x="92" y="3104"/>
                    <a:pt x="297" y="3104"/>
                  </a:cubicBezTo>
                  <a:cubicBezTo>
                    <a:pt x="480" y="3104"/>
                    <a:pt x="662" y="3196"/>
                    <a:pt x="959" y="3196"/>
                  </a:cubicBezTo>
                  <a:cubicBezTo>
                    <a:pt x="754" y="3401"/>
                    <a:pt x="571" y="3584"/>
                    <a:pt x="388" y="3766"/>
                  </a:cubicBezTo>
                  <a:cubicBezTo>
                    <a:pt x="297" y="3881"/>
                    <a:pt x="92" y="4063"/>
                    <a:pt x="0" y="4246"/>
                  </a:cubicBezTo>
                  <a:lnTo>
                    <a:pt x="92" y="4337"/>
                  </a:lnTo>
                  <a:cubicBezTo>
                    <a:pt x="297" y="4154"/>
                    <a:pt x="480" y="3972"/>
                    <a:pt x="571" y="3881"/>
                  </a:cubicBezTo>
                  <a:cubicBezTo>
                    <a:pt x="754" y="3675"/>
                    <a:pt x="868" y="3492"/>
                    <a:pt x="1050" y="3310"/>
                  </a:cubicBezTo>
                  <a:lnTo>
                    <a:pt x="1142" y="3196"/>
                  </a:lnTo>
                  <a:lnTo>
                    <a:pt x="2762" y="3196"/>
                  </a:lnTo>
                  <a:cubicBezTo>
                    <a:pt x="2283" y="3675"/>
                    <a:pt x="1804" y="4063"/>
                    <a:pt x="1324" y="4542"/>
                  </a:cubicBezTo>
                  <a:cubicBezTo>
                    <a:pt x="1250" y="4616"/>
                    <a:pt x="1296" y="4750"/>
                    <a:pt x="1377" y="4750"/>
                  </a:cubicBezTo>
                  <a:cubicBezTo>
                    <a:pt x="1396" y="4750"/>
                    <a:pt x="1417" y="4742"/>
                    <a:pt x="1438" y="4725"/>
                  </a:cubicBezTo>
                  <a:cubicBezTo>
                    <a:pt x="1895" y="4451"/>
                    <a:pt x="2374" y="4063"/>
                    <a:pt x="2762" y="3584"/>
                  </a:cubicBezTo>
                  <a:cubicBezTo>
                    <a:pt x="2762" y="4154"/>
                    <a:pt x="2762" y="4634"/>
                    <a:pt x="2853" y="5113"/>
                  </a:cubicBezTo>
                  <a:cubicBezTo>
                    <a:pt x="2580" y="5296"/>
                    <a:pt x="2283" y="5478"/>
                    <a:pt x="2009" y="5775"/>
                  </a:cubicBezTo>
                  <a:cubicBezTo>
                    <a:pt x="1918" y="5775"/>
                    <a:pt x="1972" y="5892"/>
                    <a:pt x="2045" y="5892"/>
                  </a:cubicBezTo>
                  <a:cubicBezTo>
                    <a:pt x="2063" y="5892"/>
                    <a:pt x="2082" y="5885"/>
                    <a:pt x="2100" y="5866"/>
                  </a:cubicBezTo>
                  <a:cubicBezTo>
                    <a:pt x="2374" y="5775"/>
                    <a:pt x="2580" y="5592"/>
                    <a:pt x="2853" y="5296"/>
                  </a:cubicBezTo>
                  <a:lnTo>
                    <a:pt x="2853" y="5387"/>
                  </a:lnTo>
                  <a:cubicBezTo>
                    <a:pt x="2853" y="5490"/>
                    <a:pt x="2899" y="5541"/>
                    <a:pt x="2945" y="5541"/>
                  </a:cubicBezTo>
                  <a:cubicBezTo>
                    <a:pt x="2990" y="5541"/>
                    <a:pt x="3036" y="5490"/>
                    <a:pt x="3036" y="5387"/>
                  </a:cubicBezTo>
                  <a:cubicBezTo>
                    <a:pt x="3036" y="5296"/>
                    <a:pt x="3036" y="5204"/>
                    <a:pt x="3150" y="5113"/>
                  </a:cubicBezTo>
                  <a:lnTo>
                    <a:pt x="3150" y="5022"/>
                  </a:lnTo>
                  <a:lnTo>
                    <a:pt x="3995" y="5592"/>
                  </a:lnTo>
                  <a:cubicBezTo>
                    <a:pt x="4086" y="5592"/>
                    <a:pt x="4177" y="5478"/>
                    <a:pt x="4086" y="5387"/>
                  </a:cubicBezTo>
                  <a:cubicBezTo>
                    <a:pt x="3812" y="5204"/>
                    <a:pt x="3424" y="4908"/>
                    <a:pt x="3150" y="4725"/>
                  </a:cubicBezTo>
                  <a:lnTo>
                    <a:pt x="3150" y="3310"/>
                  </a:lnTo>
                  <a:cubicBezTo>
                    <a:pt x="3721" y="3881"/>
                    <a:pt x="4177" y="4451"/>
                    <a:pt x="4748" y="5022"/>
                  </a:cubicBezTo>
                  <a:cubicBezTo>
                    <a:pt x="4768" y="5038"/>
                    <a:pt x="4790" y="5045"/>
                    <a:pt x="4812" y="5045"/>
                  </a:cubicBezTo>
                  <a:cubicBezTo>
                    <a:pt x="4918" y="5045"/>
                    <a:pt x="5029" y="4892"/>
                    <a:pt x="4953" y="4816"/>
                  </a:cubicBezTo>
                  <a:cubicBezTo>
                    <a:pt x="4474" y="4246"/>
                    <a:pt x="3995" y="3675"/>
                    <a:pt x="3515" y="3104"/>
                  </a:cubicBezTo>
                  <a:cubicBezTo>
                    <a:pt x="3995" y="3104"/>
                    <a:pt x="4383" y="3013"/>
                    <a:pt x="4862" y="3013"/>
                  </a:cubicBezTo>
                  <a:lnTo>
                    <a:pt x="4862" y="3104"/>
                  </a:lnTo>
                  <a:cubicBezTo>
                    <a:pt x="5136" y="3401"/>
                    <a:pt x="5433" y="3766"/>
                    <a:pt x="5707" y="4063"/>
                  </a:cubicBezTo>
                  <a:cubicBezTo>
                    <a:pt x="5724" y="4081"/>
                    <a:pt x="5742" y="4088"/>
                    <a:pt x="5758" y="4088"/>
                  </a:cubicBezTo>
                  <a:cubicBezTo>
                    <a:pt x="5826" y="4088"/>
                    <a:pt x="5872" y="3954"/>
                    <a:pt x="5798" y="3881"/>
                  </a:cubicBezTo>
                  <a:cubicBezTo>
                    <a:pt x="5615" y="3584"/>
                    <a:pt x="5319" y="3310"/>
                    <a:pt x="5045" y="3013"/>
                  </a:cubicBezTo>
                  <a:lnTo>
                    <a:pt x="5045" y="2922"/>
                  </a:lnTo>
                  <a:cubicBezTo>
                    <a:pt x="5433" y="2922"/>
                    <a:pt x="5798" y="2831"/>
                    <a:pt x="6186" y="2739"/>
                  </a:cubicBezTo>
                  <a:cubicBezTo>
                    <a:pt x="6277" y="2739"/>
                    <a:pt x="6186" y="2534"/>
                    <a:pt x="6095" y="2534"/>
                  </a:cubicBezTo>
                  <a:cubicBezTo>
                    <a:pt x="5798" y="2625"/>
                    <a:pt x="5524" y="2625"/>
                    <a:pt x="5227" y="2625"/>
                  </a:cubicBezTo>
                  <a:cubicBezTo>
                    <a:pt x="5319" y="2534"/>
                    <a:pt x="5433" y="2443"/>
                    <a:pt x="5433" y="2260"/>
                  </a:cubicBezTo>
                  <a:cubicBezTo>
                    <a:pt x="5615" y="2054"/>
                    <a:pt x="5707" y="1872"/>
                    <a:pt x="5798" y="1598"/>
                  </a:cubicBezTo>
                  <a:cubicBezTo>
                    <a:pt x="5889" y="1598"/>
                    <a:pt x="5798" y="1484"/>
                    <a:pt x="5707" y="1484"/>
                  </a:cubicBezTo>
                  <a:cubicBezTo>
                    <a:pt x="5524" y="1689"/>
                    <a:pt x="5433" y="1963"/>
                    <a:pt x="5227" y="2169"/>
                  </a:cubicBezTo>
                  <a:cubicBezTo>
                    <a:pt x="5136" y="2351"/>
                    <a:pt x="5045" y="2443"/>
                    <a:pt x="4953" y="2625"/>
                  </a:cubicBezTo>
                  <a:cubicBezTo>
                    <a:pt x="4474" y="2625"/>
                    <a:pt x="4086" y="2739"/>
                    <a:pt x="3607" y="2739"/>
                  </a:cubicBezTo>
                  <a:cubicBezTo>
                    <a:pt x="4086" y="2169"/>
                    <a:pt x="4565" y="1598"/>
                    <a:pt x="4953" y="1027"/>
                  </a:cubicBezTo>
                  <a:cubicBezTo>
                    <a:pt x="5019" y="946"/>
                    <a:pt x="4944" y="876"/>
                    <a:pt x="4855" y="876"/>
                  </a:cubicBezTo>
                  <a:cubicBezTo>
                    <a:pt x="4819" y="876"/>
                    <a:pt x="4781" y="887"/>
                    <a:pt x="4748" y="913"/>
                  </a:cubicBezTo>
                  <a:cubicBezTo>
                    <a:pt x="4291" y="1598"/>
                    <a:pt x="3812" y="2169"/>
                    <a:pt x="3242" y="2739"/>
                  </a:cubicBezTo>
                  <a:lnTo>
                    <a:pt x="3150" y="2739"/>
                  </a:lnTo>
                  <a:cubicBezTo>
                    <a:pt x="3150" y="2443"/>
                    <a:pt x="3150" y="2054"/>
                    <a:pt x="3036" y="1781"/>
                  </a:cubicBezTo>
                  <a:cubicBezTo>
                    <a:pt x="3150" y="1781"/>
                    <a:pt x="3333" y="1689"/>
                    <a:pt x="3242" y="1598"/>
                  </a:cubicBezTo>
                  <a:lnTo>
                    <a:pt x="3036" y="1393"/>
                  </a:lnTo>
                  <a:lnTo>
                    <a:pt x="3036" y="69"/>
                  </a:lnTo>
                  <a:cubicBezTo>
                    <a:pt x="3036" y="23"/>
                    <a:pt x="2990" y="0"/>
                    <a:pt x="29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34"/>
            <p:cNvSpPr/>
            <p:nvPr/>
          </p:nvSpPr>
          <p:spPr>
            <a:xfrm>
              <a:off x="3503205" y="494904"/>
              <a:ext cx="22802" cy="29032"/>
            </a:xfrm>
            <a:custGeom>
              <a:avLst/>
              <a:gdLst/>
              <a:ahLst/>
              <a:cxnLst/>
              <a:rect l="l" t="t" r="r" b="b"/>
              <a:pathLst>
                <a:path w="937" h="1193" extrusionOk="0">
                  <a:moveTo>
                    <a:pt x="845" y="1"/>
                  </a:moveTo>
                  <a:cubicBezTo>
                    <a:pt x="457" y="206"/>
                    <a:pt x="92" y="685"/>
                    <a:pt x="0" y="1142"/>
                  </a:cubicBezTo>
                  <a:cubicBezTo>
                    <a:pt x="0" y="1142"/>
                    <a:pt x="41" y="1193"/>
                    <a:pt x="95" y="1193"/>
                  </a:cubicBezTo>
                  <a:cubicBezTo>
                    <a:pt x="122" y="1193"/>
                    <a:pt x="152" y="1180"/>
                    <a:pt x="183" y="1142"/>
                  </a:cubicBezTo>
                  <a:cubicBezTo>
                    <a:pt x="365" y="777"/>
                    <a:pt x="571" y="389"/>
                    <a:pt x="936" y="115"/>
                  </a:cubicBezTo>
                  <a:cubicBezTo>
                    <a:pt x="936" y="1"/>
                    <a:pt x="936" y="1"/>
                    <a:pt x="84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34"/>
            <p:cNvSpPr/>
            <p:nvPr/>
          </p:nvSpPr>
          <p:spPr>
            <a:xfrm>
              <a:off x="2558967" y="794846"/>
              <a:ext cx="187209" cy="177816"/>
            </a:xfrm>
            <a:custGeom>
              <a:avLst/>
              <a:gdLst/>
              <a:ahLst/>
              <a:cxnLst/>
              <a:rect l="l" t="t" r="r" b="b"/>
              <a:pathLst>
                <a:path w="7693" h="7307" extrusionOk="0">
                  <a:moveTo>
                    <a:pt x="3607" y="0"/>
                  </a:moveTo>
                  <a:cubicBezTo>
                    <a:pt x="3561" y="0"/>
                    <a:pt x="3515" y="46"/>
                    <a:pt x="3515" y="137"/>
                  </a:cubicBezTo>
                  <a:lnTo>
                    <a:pt x="3515" y="1278"/>
                  </a:lnTo>
                  <a:cubicBezTo>
                    <a:pt x="3310" y="1096"/>
                    <a:pt x="3127" y="913"/>
                    <a:pt x="2945" y="617"/>
                  </a:cubicBezTo>
                  <a:cubicBezTo>
                    <a:pt x="2927" y="599"/>
                    <a:pt x="2906" y="592"/>
                    <a:pt x="2883" y="592"/>
                  </a:cubicBezTo>
                  <a:cubicBezTo>
                    <a:pt x="2786" y="592"/>
                    <a:pt x="2665" y="725"/>
                    <a:pt x="2739" y="799"/>
                  </a:cubicBezTo>
                  <a:cubicBezTo>
                    <a:pt x="3036" y="1187"/>
                    <a:pt x="3219" y="1575"/>
                    <a:pt x="3515" y="1849"/>
                  </a:cubicBezTo>
                  <a:cubicBezTo>
                    <a:pt x="3515" y="2237"/>
                    <a:pt x="3424" y="2625"/>
                    <a:pt x="3424" y="2990"/>
                  </a:cubicBezTo>
                  <a:cubicBezTo>
                    <a:pt x="2739" y="2237"/>
                    <a:pt x="1986" y="1484"/>
                    <a:pt x="1324" y="708"/>
                  </a:cubicBezTo>
                  <a:cubicBezTo>
                    <a:pt x="1307" y="691"/>
                    <a:pt x="1285" y="683"/>
                    <a:pt x="1263" y="683"/>
                  </a:cubicBezTo>
                  <a:cubicBezTo>
                    <a:pt x="1167" y="683"/>
                    <a:pt x="1049" y="821"/>
                    <a:pt x="1141" y="913"/>
                  </a:cubicBezTo>
                  <a:cubicBezTo>
                    <a:pt x="1803" y="1758"/>
                    <a:pt x="2557" y="2511"/>
                    <a:pt x="3219" y="3378"/>
                  </a:cubicBezTo>
                  <a:lnTo>
                    <a:pt x="1141" y="3378"/>
                  </a:lnTo>
                  <a:cubicBezTo>
                    <a:pt x="1027" y="3378"/>
                    <a:pt x="1027" y="3287"/>
                    <a:pt x="936" y="3196"/>
                  </a:cubicBezTo>
                  <a:cubicBezTo>
                    <a:pt x="845" y="2990"/>
                    <a:pt x="662" y="2716"/>
                    <a:pt x="457" y="2511"/>
                  </a:cubicBezTo>
                  <a:cubicBezTo>
                    <a:pt x="365" y="2511"/>
                    <a:pt x="274" y="2511"/>
                    <a:pt x="274" y="2625"/>
                  </a:cubicBezTo>
                  <a:cubicBezTo>
                    <a:pt x="365" y="2899"/>
                    <a:pt x="571" y="3082"/>
                    <a:pt x="753" y="3378"/>
                  </a:cubicBezTo>
                  <a:cubicBezTo>
                    <a:pt x="662" y="3470"/>
                    <a:pt x="571" y="3470"/>
                    <a:pt x="365" y="3470"/>
                  </a:cubicBezTo>
                  <a:cubicBezTo>
                    <a:pt x="183" y="3470"/>
                    <a:pt x="92" y="3858"/>
                    <a:pt x="365" y="3858"/>
                  </a:cubicBezTo>
                  <a:cubicBezTo>
                    <a:pt x="571" y="3858"/>
                    <a:pt x="845" y="3949"/>
                    <a:pt x="1141" y="3949"/>
                  </a:cubicBezTo>
                  <a:cubicBezTo>
                    <a:pt x="936" y="4223"/>
                    <a:pt x="753" y="4428"/>
                    <a:pt x="457" y="4611"/>
                  </a:cubicBezTo>
                  <a:cubicBezTo>
                    <a:pt x="365" y="4794"/>
                    <a:pt x="183" y="4999"/>
                    <a:pt x="0" y="5182"/>
                  </a:cubicBezTo>
                  <a:cubicBezTo>
                    <a:pt x="0" y="5273"/>
                    <a:pt x="92" y="5364"/>
                    <a:pt x="183" y="5364"/>
                  </a:cubicBezTo>
                  <a:cubicBezTo>
                    <a:pt x="365" y="5182"/>
                    <a:pt x="571" y="4999"/>
                    <a:pt x="753" y="4702"/>
                  </a:cubicBezTo>
                  <a:cubicBezTo>
                    <a:pt x="936" y="4520"/>
                    <a:pt x="1027" y="4337"/>
                    <a:pt x="1233" y="4132"/>
                  </a:cubicBezTo>
                  <a:cubicBezTo>
                    <a:pt x="1324" y="4132"/>
                    <a:pt x="1324" y="4040"/>
                    <a:pt x="1324" y="4040"/>
                  </a:cubicBezTo>
                  <a:cubicBezTo>
                    <a:pt x="1324" y="4040"/>
                    <a:pt x="1415" y="4040"/>
                    <a:pt x="1415" y="3949"/>
                  </a:cubicBezTo>
                  <a:cubicBezTo>
                    <a:pt x="1746" y="3995"/>
                    <a:pt x="2077" y="4017"/>
                    <a:pt x="2411" y="4017"/>
                  </a:cubicBezTo>
                  <a:cubicBezTo>
                    <a:pt x="2745" y="4017"/>
                    <a:pt x="3082" y="3995"/>
                    <a:pt x="3424" y="3949"/>
                  </a:cubicBezTo>
                  <a:lnTo>
                    <a:pt x="3424" y="3949"/>
                  </a:lnTo>
                  <a:cubicBezTo>
                    <a:pt x="2853" y="4520"/>
                    <a:pt x="2283" y="5090"/>
                    <a:pt x="1598" y="5661"/>
                  </a:cubicBezTo>
                  <a:cubicBezTo>
                    <a:pt x="1524" y="5735"/>
                    <a:pt x="1644" y="5868"/>
                    <a:pt x="1741" y="5868"/>
                  </a:cubicBezTo>
                  <a:cubicBezTo>
                    <a:pt x="1764" y="5868"/>
                    <a:pt x="1786" y="5861"/>
                    <a:pt x="1803" y="5844"/>
                  </a:cubicBezTo>
                  <a:cubicBezTo>
                    <a:pt x="2374" y="5478"/>
                    <a:pt x="2945" y="4999"/>
                    <a:pt x="3424" y="4520"/>
                  </a:cubicBezTo>
                  <a:lnTo>
                    <a:pt x="3424" y="6232"/>
                  </a:lnTo>
                  <a:cubicBezTo>
                    <a:pt x="3127" y="6505"/>
                    <a:pt x="2739" y="6802"/>
                    <a:pt x="2465" y="7076"/>
                  </a:cubicBezTo>
                  <a:cubicBezTo>
                    <a:pt x="2391" y="7169"/>
                    <a:pt x="2437" y="7306"/>
                    <a:pt x="2506" y="7306"/>
                  </a:cubicBezTo>
                  <a:cubicBezTo>
                    <a:pt x="2522" y="7306"/>
                    <a:pt x="2539" y="7299"/>
                    <a:pt x="2557" y="7282"/>
                  </a:cubicBezTo>
                  <a:cubicBezTo>
                    <a:pt x="2945" y="7076"/>
                    <a:pt x="3219" y="6893"/>
                    <a:pt x="3515" y="6620"/>
                  </a:cubicBezTo>
                  <a:lnTo>
                    <a:pt x="3515" y="6711"/>
                  </a:lnTo>
                  <a:cubicBezTo>
                    <a:pt x="3515" y="6802"/>
                    <a:pt x="3584" y="6848"/>
                    <a:pt x="3652" y="6848"/>
                  </a:cubicBezTo>
                  <a:cubicBezTo>
                    <a:pt x="3721" y="6848"/>
                    <a:pt x="3789" y="6802"/>
                    <a:pt x="3789" y="6711"/>
                  </a:cubicBezTo>
                  <a:lnTo>
                    <a:pt x="3789" y="6323"/>
                  </a:lnTo>
                  <a:cubicBezTo>
                    <a:pt x="3881" y="6323"/>
                    <a:pt x="3881" y="6232"/>
                    <a:pt x="3881" y="6232"/>
                  </a:cubicBezTo>
                  <a:cubicBezTo>
                    <a:pt x="4177" y="6414"/>
                    <a:pt x="4565" y="6711"/>
                    <a:pt x="4930" y="6893"/>
                  </a:cubicBezTo>
                  <a:cubicBezTo>
                    <a:pt x="4948" y="6911"/>
                    <a:pt x="4966" y="6918"/>
                    <a:pt x="4984" y="6918"/>
                  </a:cubicBezTo>
                  <a:cubicBezTo>
                    <a:pt x="5057" y="6918"/>
                    <a:pt x="5114" y="6785"/>
                    <a:pt x="5022" y="6711"/>
                  </a:cubicBezTo>
                  <a:cubicBezTo>
                    <a:pt x="4657" y="6414"/>
                    <a:pt x="4269" y="6140"/>
                    <a:pt x="3789" y="5844"/>
                  </a:cubicBezTo>
                  <a:cubicBezTo>
                    <a:pt x="3789" y="5273"/>
                    <a:pt x="3881" y="4702"/>
                    <a:pt x="3789" y="4040"/>
                  </a:cubicBezTo>
                  <a:lnTo>
                    <a:pt x="3881" y="4040"/>
                  </a:lnTo>
                  <a:cubicBezTo>
                    <a:pt x="4565" y="4794"/>
                    <a:pt x="5227" y="5570"/>
                    <a:pt x="5889" y="6232"/>
                  </a:cubicBezTo>
                  <a:cubicBezTo>
                    <a:pt x="5906" y="6248"/>
                    <a:pt x="5925" y="6256"/>
                    <a:pt x="5946" y="6256"/>
                  </a:cubicBezTo>
                  <a:cubicBezTo>
                    <a:pt x="6038" y="6256"/>
                    <a:pt x="6146" y="6103"/>
                    <a:pt x="6072" y="5935"/>
                  </a:cubicBezTo>
                  <a:cubicBezTo>
                    <a:pt x="5501" y="5273"/>
                    <a:pt x="4930" y="4611"/>
                    <a:pt x="4360" y="3949"/>
                  </a:cubicBezTo>
                  <a:cubicBezTo>
                    <a:pt x="4839" y="3858"/>
                    <a:pt x="5410" y="3766"/>
                    <a:pt x="5980" y="3652"/>
                  </a:cubicBezTo>
                  <a:lnTo>
                    <a:pt x="5980" y="3858"/>
                  </a:lnTo>
                  <a:cubicBezTo>
                    <a:pt x="6368" y="4223"/>
                    <a:pt x="6642" y="4611"/>
                    <a:pt x="7030" y="4999"/>
                  </a:cubicBezTo>
                  <a:cubicBezTo>
                    <a:pt x="7048" y="5016"/>
                    <a:pt x="7068" y="5024"/>
                    <a:pt x="7089" y="5024"/>
                  </a:cubicBezTo>
                  <a:cubicBezTo>
                    <a:pt x="7178" y="5024"/>
                    <a:pt x="7270" y="4886"/>
                    <a:pt x="7122" y="4794"/>
                  </a:cubicBezTo>
                  <a:cubicBezTo>
                    <a:pt x="6848" y="4428"/>
                    <a:pt x="6460" y="4040"/>
                    <a:pt x="6163" y="3652"/>
                  </a:cubicBezTo>
                  <a:cubicBezTo>
                    <a:pt x="6642" y="3561"/>
                    <a:pt x="7122" y="3561"/>
                    <a:pt x="7601" y="3470"/>
                  </a:cubicBezTo>
                  <a:cubicBezTo>
                    <a:pt x="7692" y="3378"/>
                    <a:pt x="7692" y="3196"/>
                    <a:pt x="7510" y="3196"/>
                  </a:cubicBezTo>
                  <a:cubicBezTo>
                    <a:pt x="7213" y="3196"/>
                    <a:pt x="6848" y="3287"/>
                    <a:pt x="6460" y="3287"/>
                  </a:cubicBezTo>
                  <a:cubicBezTo>
                    <a:pt x="6551" y="3082"/>
                    <a:pt x="6642" y="2990"/>
                    <a:pt x="6734" y="2808"/>
                  </a:cubicBezTo>
                  <a:cubicBezTo>
                    <a:pt x="6939" y="2625"/>
                    <a:pt x="7030" y="2328"/>
                    <a:pt x="7213" y="2055"/>
                  </a:cubicBezTo>
                  <a:cubicBezTo>
                    <a:pt x="7213" y="1973"/>
                    <a:pt x="7166" y="1903"/>
                    <a:pt x="7107" y="1903"/>
                  </a:cubicBezTo>
                  <a:cubicBezTo>
                    <a:pt x="7083" y="1903"/>
                    <a:pt x="7056" y="1914"/>
                    <a:pt x="7030" y="1940"/>
                  </a:cubicBezTo>
                  <a:cubicBezTo>
                    <a:pt x="6848" y="2146"/>
                    <a:pt x="6642" y="2420"/>
                    <a:pt x="6460" y="2716"/>
                  </a:cubicBezTo>
                  <a:cubicBezTo>
                    <a:pt x="6368" y="2899"/>
                    <a:pt x="6163" y="3082"/>
                    <a:pt x="6072" y="3287"/>
                  </a:cubicBezTo>
                  <a:cubicBezTo>
                    <a:pt x="5501" y="3378"/>
                    <a:pt x="5022" y="3378"/>
                    <a:pt x="4451" y="3378"/>
                  </a:cubicBezTo>
                  <a:cubicBezTo>
                    <a:pt x="5022" y="2716"/>
                    <a:pt x="5592" y="2055"/>
                    <a:pt x="6072" y="1278"/>
                  </a:cubicBezTo>
                  <a:cubicBezTo>
                    <a:pt x="6146" y="1205"/>
                    <a:pt x="6040" y="1071"/>
                    <a:pt x="5949" y="1071"/>
                  </a:cubicBezTo>
                  <a:cubicBezTo>
                    <a:pt x="5927" y="1071"/>
                    <a:pt x="5907" y="1078"/>
                    <a:pt x="5889" y="1096"/>
                  </a:cubicBezTo>
                  <a:cubicBezTo>
                    <a:pt x="5318" y="1940"/>
                    <a:pt x="4657" y="2716"/>
                    <a:pt x="3995" y="3378"/>
                  </a:cubicBezTo>
                  <a:lnTo>
                    <a:pt x="3789" y="3378"/>
                  </a:lnTo>
                  <a:lnTo>
                    <a:pt x="3789" y="2237"/>
                  </a:lnTo>
                  <a:cubicBezTo>
                    <a:pt x="3881" y="2237"/>
                    <a:pt x="4086" y="2146"/>
                    <a:pt x="3995" y="2055"/>
                  </a:cubicBezTo>
                  <a:cubicBezTo>
                    <a:pt x="3881" y="1940"/>
                    <a:pt x="3881" y="1849"/>
                    <a:pt x="3789" y="1758"/>
                  </a:cubicBezTo>
                  <a:cubicBezTo>
                    <a:pt x="3789" y="1187"/>
                    <a:pt x="3789" y="708"/>
                    <a:pt x="3698" y="137"/>
                  </a:cubicBezTo>
                  <a:cubicBezTo>
                    <a:pt x="3698" y="46"/>
                    <a:pt x="3652" y="0"/>
                    <a:pt x="3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34"/>
            <p:cNvSpPr/>
            <p:nvPr/>
          </p:nvSpPr>
          <p:spPr>
            <a:xfrm>
              <a:off x="2653384" y="805383"/>
              <a:ext cx="27791" cy="36137"/>
            </a:xfrm>
            <a:custGeom>
              <a:avLst/>
              <a:gdLst/>
              <a:ahLst/>
              <a:cxnLst/>
              <a:rect l="l" t="t" r="r" b="b"/>
              <a:pathLst>
                <a:path w="1142" h="1485" extrusionOk="0">
                  <a:moveTo>
                    <a:pt x="1050" y="1"/>
                  </a:moveTo>
                  <a:cubicBezTo>
                    <a:pt x="571" y="275"/>
                    <a:pt x="115" y="754"/>
                    <a:pt x="1" y="1416"/>
                  </a:cubicBezTo>
                  <a:cubicBezTo>
                    <a:pt x="1" y="1462"/>
                    <a:pt x="29" y="1485"/>
                    <a:pt x="69" y="1485"/>
                  </a:cubicBezTo>
                  <a:cubicBezTo>
                    <a:pt x="109" y="1485"/>
                    <a:pt x="160" y="1462"/>
                    <a:pt x="206" y="1416"/>
                  </a:cubicBezTo>
                  <a:cubicBezTo>
                    <a:pt x="389" y="937"/>
                    <a:pt x="685" y="480"/>
                    <a:pt x="1050" y="92"/>
                  </a:cubicBezTo>
                  <a:cubicBezTo>
                    <a:pt x="1142" y="92"/>
                    <a:pt x="1142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34"/>
            <p:cNvSpPr/>
            <p:nvPr/>
          </p:nvSpPr>
          <p:spPr>
            <a:xfrm>
              <a:off x="5019637" y="556007"/>
              <a:ext cx="188767" cy="178327"/>
            </a:xfrm>
            <a:custGeom>
              <a:avLst/>
              <a:gdLst/>
              <a:ahLst/>
              <a:cxnLst/>
              <a:rect l="l" t="t" r="r" b="b"/>
              <a:pathLst>
                <a:path w="7757" h="7328" extrusionOk="0">
                  <a:moveTo>
                    <a:pt x="3671" y="0"/>
                  </a:moveTo>
                  <a:cubicBezTo>
                    <a:pt x="3626" y="0"/>
                    <a:pt x="3580" y="23"/>
                    <a:pt x="3580" y="69"/>
                  </a:cubicBezTo>
                  <a:cubicBezTo>
                    <a:pt x="3580" y="548"/>
                    <a:pt x="3489" y="913"/>
                    <a:pt x="3489" y="1301"/>
                  </a:cubicBezTo>
                  <a:cubicBezTo>
                    <a:pt x="3397" y="1028"/>
                    <a:pt x="3192" y="822"/>
                    <a:pt x="3009" y="639"/>
                  </a:cubicBezTo>
                  <a:cubicBezTo>
                    <a:pt x="2956" y="586"/>
                    <a:pt x="2910" y="564"/>
                    <a:pt x="2875" y="564"/>
                  </a:cubicBezTo>
                  <a:cubicBezTo>
                    <a:pt x="2789" y="564"/>
                    <a:pt x="2762" y="693"/>
                    <a:pt x="2827" y="822"/>
                  </a:cubicBezTo>
                  <a:cubicBezTo>
                    <a:pt x="3009" y="1119"/>
                    <a:pt x="3306" y="1484"/>
                    <a:pt x="3489" y="1781"/>
                  </a:cubicBezTo>
                  <a:lnTo>
                    <a:pt x="3489" y="2922"/>
                  </a:lnTo>
                  <a:cubicBezTo>
                    <a:pt x="2735" y="2169"/>
                    <a:pt x="2051" y="1484"/>
                    <a:pt x="1297" y="731"/>
                  </a:cubicBezTo>
                  <a:cubicBezTo>
                    <a:pt x="1273" y="706"/>
                    <a:pt x="1248" y="695"/>
                    <a:pt x="1227" y="695"/>
                  </a:cubicBezTo>
                  <a:cubicBezTo>
                    <a:pt x="1170" y="695"/>
                    <a:pt x="1139" y="780"/>
                    <a:pt x="1206" y="913"/>
                  </a:cubicBezTo>
                  <a:cubicBezTo>
                    <a:pt x="1868" y="1689"/>
                    <a:pt x="2530" y="2534"/>
                    <a:pt x="3306" y="3401"/>
                  </a:cubicBezTo>
                  <a:lnTo>
                    <a:pt x="1115" y="3401"/>
                  </a:lnTo>
                  <a:cubicBezTo>
                    <a:pt x="1115" y="3310"/>
                    <a:pt x="1023" y="3310"/>
                    <a:pt x="1023" y="3196"/>
                  </a:cubicBezTo>
                  <a:cubicBezTo>
                    <a:pt x="818" y="3013"/>
                    <a:pt x="727" y="2739"/>
                    <a:pt x="453" y="2534"/>
                  </a:cubicBezTo>
                  <a:cubicBezTo>
                    <a:pt x="453" y="2504"/>
                    <a:pt x="440" y="2493"/>
                    <a:pt x="423" y="2493"/>
                  </a:cubicBezTo>
                  <a:cubicBezTo>
                    <a:pt x="389" y="2493"/>
                    <a:pt x="339" y="2534"/>
                    <a:pt x="339" y="2534"/>
                  </a:cubicBezTo>
                  <a:cubicBezTo>
                    <a:pt x="453" y="2831"/>
                    <a:pt x="635" y="3105"/>
                    <a:pt x="727" y="3310"/>
                  </a:cubicBezTo>
                  <a:lnTo>
                    <a:pt x="818" y="3401"/>
                  </a:lnTo>
                  <a:lnTo>
                    <a:pt x="453" y="3401"/>
                  </a:lnTo>
                  <a:cubicBezTo>
                    <a:pt x="247" y="3401"/>
                    <a:pt x="156" y="3767"/>
                    <a:pt x="339" y="3881"/>
                  </a:cubicBezTo>
                  <a:cubicBezTo>
                    <a:pt x="635" y="3881"/>
                    <a:pt x="909" y="3881"/>
                    <a:pt x="1115" y="3972"/>
                  </a:cubicBezTo>
                  <a:lnTo>
                    <a:pt x="1206" y="3972"/>
                  </a:lnTo>
                  <a:lnTo>
                    <a:pt x="544" y="4634"/>
                  </a:lnTo>
                  <a:cubicBezTo>
                    <a:pt x="339" y="4817"/>
                    <a:pt x="156" y="4908"/>
                    <a:pt x="65" y="5205"/>
                  </a:cubicBezTo>
                  <a:cubicBezTo>
                    <a:pt x="0" y="5269"/>
                    <a:pt x="27" y="5334"/>
                    <a:pt x="80" y="5334"/>
                  </a:cubicBezTo>
                  <a:cubicBezTo>
                    <a:pt x="103" y="5334"/>
                    <a:pt x="129" y="5323"/>
                    <a:pt x="156" y="5296"/>
                  </a:cubicBezTo>
                  <a:cubicBezTo>
                    <a:pt x="453" y="5205"/>
                    <a:pt x="544" y="4908"/>
                    <a:pt x="727" y="4725"/>
                  </a:cubicBezTo>
                  <a:cubicBezTo>
                    <a:pt x="909" y="4543"/>
                    <a:pt x="1115" y="4246"/>
                    <a:pt x="1297" y="4063"/>
                  </a:cubicBezTo>
                  <a:cubicBezTo>
                    <a:pt x="1389" y="4063"/>
                    <a:pt x="1389" y="3972"/>
                    <a:pt x="1389" y="3972"/>
                  </a:cubicBezTo>
                  <a:lnTo>
                    <a:pt x="3397" y="3972"/>
                  </a:lnTo>
                  <a:cubicBezTo>
                    <a:pt x="2827" y="4543"/>
                    <a:pt x="2256" y="5022"/>
                    <a:pt x="1685" y="5593"/>
                  </a:cubicBezTo>
                  <a:cubicBezTo>
                    <a:pt x="1594" y="5684"/>
                    <a:pt x="1685" y="5866"/>
                    <a:pt x="1868" y="5866"/>
                  </a:cubicBezTo>
                  <a:cubicBezTo>
                    <a:pt x="2439" y="5387"/>
                    <a:pt x="2918" y="5022"/>
                    <a:pt x="3489" y="4451"/>
                  </a:cubicBezTo>
                  <a:lnTo>
                    <a:pt x="3489" y="6255"/>
                  </a:lnTo>
                  <a:cubicBezTo>
                    <a:pt x="3101" y="6528"/>
                    <a:pt x="2827" y="6734"/>
                    <a:pt x="2439" y="7099"/>
                  </a:cubicBezTo>
                  <a:cubicBezTo>
                    <a:pt x="2363" y="7174"/>
                    <a:pt x="2474" y="7327"/>
                    <a:pt x="2567" y="7327"/>
                  </a:cubicBezTo>
                  <a:cubicBezTo>
                    <a:pt x="2586" y="7327"/>
                    <a:pt x="2605" y="7320"/>
                    <a:pt x="2621" y="7304"/>
                  </a:cubicBezTo>
                  <a:cubicBezTo>
                    <a:pt x="2918" y="7099"/>
                    <a:pt x="3192" y="6825"/>
                    <a:pt x="3489" y="6620"/>
                  </a:cubicBezTo>
                  <a:lnTo>
                    <a:pt x="3489" y="6734"/>
                  </a:lnTo>
                  <a:cubicBezTo>
                    <a:pt x="3489" y="6825"/>
                    <a:pt x="3557" y="6871"/>
                    <a:pt x="3640" y="6871"/>
                  </a:cubicBezTo>
                  <a:cubicBezTo>
                    <a:pt x="3723" y="6871"/>
                    <a:pt x="3820" y="6825"/>
                    <a:pt x="3877" y="6734"/>
                  </a:cubicBezTo>
                  <a:lnTo>
                    <a:pt x="3877" y="6255"/>
                  </a:lnTo>
                  <a:lnTo>
                    <a:pt x="3877" y="6163"/>
                  </a:lnTo>
                  <a:cubicBezTo>
                    <a:pt x="4242" y="6437"/>
                    <a:pt x="4630" y="6620"/>
                    <a:pt x="5018" y="6825"/>
                  </a:cubicBezTo>
                  <a:cubicBezTo>
                    <a:pt x="5036" y="6843"/>
                    <a:pt x="5051" y="6851"/>
                    <a:pt x="5062" y="6851"/>
                  </a:cubicBezTo>
                  <a:cubicBezTo>
                    <a:pt x="5106" y="6851"/>
                    <a:pt x="5091" y="6734"/>
                    <a:pt x="5018" y="6734"/>
                  </a:cubicBezTo>
                  <a:cubicBezTo>
                    <a:pt x="4630" y="6437"/>
                    <a:pt x="4242" y="6049"/>
                    <a:pt x="3877" y="5866"/>
                  </a:cubicBezTo>
                  <a:lnTo>
                    <a:pt x="3877" y="4063"/>
                  </a:lnTo>
                  <a:cubicBezTo>
                    <a:pt x="4539" y="4725"/>
                    <a:pt x="5200" y="5478"/>
                    <a:pt x="5954" y="6163"/>
                  </a:cubicBezTo>
                  <a:cubicBezTo>
                    <a:pt x="5970" y="6179"/>
                    <a:pt x="5989" y="6186"/>
                    <a:pt x="6010" y="6186"/>
                  </a:cubicBezTo>
                  <a:cubicBezTo>
                    <a:pt x="6108" y="6186"/>
                    <a:pt x="6234" y="6033"/>
                    <a:pt x="6159" y="5958"/>
                  </a:cubicBezTo>
                  <a:cubicBezTo>
                    <a:pt x="5589" y="5205"/>
                    <a:pt x="5018" y="4543"/>
                    <a:pt x="4333" y="3881"/>
                  </a:cubicBezTo>
                  <a:cubicBezTo>
                    <a:pt x="4893" y="3881"/>
                    <a:pt x="5452" y="3771"/>
                    <a:pt x="6011" y="3681"/>
                  </a:cubicBezTo>
                  <a:lnTo>
                    <a:pt x="6011" y="3681"/>
                  </a:lnTo>
                  <a:cubicBezTo>
                    <a:pt x="5956" y="3702"/>
                    <a:pt x="5967" y="3783"/>
                    <a:pt x="6045" y="3881"/>
                  </a:cubicBezTo>
                  <a:cubicBezTo>
                    <a:pt x="6342" y="4246"/>
                    <a:pt x="6616" y="4634"/>
                    <a:pt x="7004" y="4908"/>
                  </a:cubicBezTo>
                  <a:cubicBezTo>
                    <a:pt x="7031" y="4969"/>
                    <a:pt x="7068" y="4993"/>
                    <a:pt x="7104" y="4993"/>
                  </a:cubicBezTo>
                  <a:cubicBezTo>
                    <a:pt x="7189" y="4993"/>
                    <a:pt x="7267" y="4854"/>
                    <a:pt x="7186" y="4725"/>
                  </a:cubicBezTo>
                  <a:cubicBezTo>
                    <a:pt x="6912" y="4337"/>
                    <a:pt x="6524" y="4063"/>
                    <a:pt x="6159" y="3675"/>
                  </a:cubicBezTo>
                  <a:lnTo>
                    <a:pt x="7574" y="3401"/>
                  </a:lnTo>
                  <a:cubicBezTo>
                    <a:pt x="7757" y="3401"/>
                    <a:pt x="7666" y="3105"/>
                    <a:pt x="7574" y="3105"/>
                  </a:cubicBezTo>
                  <a:cubicBezTo>
                    <a:pt x="7186" y="3196"/>
                    <a:pt x="6821" y="3196"/>
                    <a:pt x="6524" y="3196"/>
                  </a:cubicBezTo>
                  <a:cubicBezTo>
                    <a:pt x="6616" y="3105"/>
                    <a:pt x="6730" y="2922"/>
                    <a:pt x="6730" y="2831"/>
                  </a:cubicBezTo>
                  <a:cubicBezTo>
                    <a:pt x="6912" y="2534"/>
                    <a:pt x="7095" y="2351"/>
                    <a:pt x="7186" y="1963"/>
                  </a:cubicBezTo>
                  <a:cubicBezTo>
                    <a:pt x="7267" y="1899"/>
                    <a:pt x="7234" y="1834"/>
                    <a:pt x="7175" y="1834"/>
                  </a:cubicBezTo>
                  <a:cubicBezTo>
                    <a:pt x="7150" y="1834"/>
                    <a:pt x="7122" y="1845"/>
                    <a:pt x="7095" y="1872"/>
                  </a:cubicBezTo>
                  <a:cubicBezTo>
                    <a:pt x="6912" y="2169"/>
                    <a:pt x="6730" y="2443"/>
                    <a:pt x="6524" y="2625"/>
                  </a:cubicBezTo>
                  <a:cubicBezTo>
                    <a:pt x="6342" y="2831"/>
                    <a:pt x="6250" y="3013"/>
                    <a:pt x="6159" y="3310"/>
                  </a:cubicBezTo>
                  <a:lnTo>
                    <a:pt x="4539" y="3310"/>
                  </a:lnTo>
                  <a:cubicBezTo>
                    <a:pt x="5109" y="2625"/>
                    <a:pt x="5589" y="1963"/>
                    <a:pt x="6159" y="1301"/>
                  </a:cubicBezTo>
                  <a:cubicBezTo>
                    <a:pt x="6159" y="1168"/>
                    <a:pt x="6049" y="1083"/>
                    <a:pt x="5990" y="1083"/>
                  </a:cubicBezTo>
                  <a:cubicBezTo>
                    <a:pt x="5968" y="1083"/>
                    <a:pt x="5954" y="1094"/>
                    <a:pt x="5954" y="1119"/>
                  </a:cubicBezTo>
                  <a:cubicBezTo>
                    <a:pt x="5292" y="1872"/>
                    <a:pt x="4721" y="2625"/>
                    <a:pt x="4059" y="3310"/>
                  </a:cubicBezTo>
                  <a:lnTo>
                    <a:pt x="3877" y="3310"/>
                  </a:lnTo>
                  <a:lnTo>
                    <a:pt x="3877" y="2169"/>
                  </a:lnTo>
                  <a:cubicBezTo>
                    <a:pt x="3893" y="2185"/>
                    <a:pt x="3909" y="2192"/>
                    <a:pt x="3924" y="2192"/>
                  </a:cubicBezTo>
                  <a:cubicBezTo>
                    <a:pt x="3994" y="2192"/>
                    <a:pt x="4043" y="2039"/>
                    <a:pt x="3968" y="1963"/>
                  </a:cubicBezTo>
                  <a:cubicBezTo>
                    <a:pt x="3968" y="1872"/>
                    <a:pt x="3877" y="1781"/>
                    <a:pt x="3762" y="1689"/>
                  </a:cubicBezTo>
                  <a:lnTo>
                    <a:pt x="3762" y="69"/>
                  </a:lnTo>
                  <a:cubicBezTo>
                    <a:pt x="3762" y="23"/>
                    <a:pt x="3717" y="0"/>
                    <a:pt x="3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34"/>
            <p:cNvSpPr/>
            <p:nvPr/>
          </p:nvSpPr>
          <p:spPr>
            <a:xfrm>
              <a:off x="5113956" y="567103"/>
              <a:ext cx="27791" cy="35383"/>
            </a:xfrm>
            <a:custGeom>
              <a:avLst/>
              <a:gdLst/>
              <a:ahLst/>
              <a:cxnLst/>
              <a:rect l="l" t="t" r="r" b="b"/>
              <a:pathLst>
                <a:path w="1142" h="1454" extrusionOk="0">
                  <a:moveTo>
                    <a:pt x="1142" y="1"/>
                  </a:moveTo>
                  <a:cubicBezTo>
                    <a:pt x="663" y="275"/>
                    <a:pt x="183" y="754"/>
                    <a:pt x="1" y="1325"/>
                  </a:cubicBezTo>
                  <a:cubicBezTo>
                    <a:pt x="1" y="1389"/>
                    <a:pt x="92" y="1454"/>
                    <a:pt x="145" y="1454"/>
                  </a:cubicBezTo>
                  <a:cubicBezTo>
                    <a:pt x="168" y="1454"/>
                    <a:pt x="183" y="1443"/>
                    <a:pt x="183" y="1416"/>
                  </a:cubicBezTo>
                  <a:cubicBezTo>
                    <a:pt x="457" y="845"/>
                    <a:pt x="663" y="366"/>
                    <a:pt x="1142" y="92"/>
                  </a:cubicBezTo>
                  <a:lnTo>
                    <a:pt x="11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34"/>
            <p:cNvSpPr/>
            <p:nvPr/>
          </p:nvSpPr>
          <p:spPr>
            <a:xfrm>
              <a:off x="3931681" y="1786292"/>
              <a:ext cx="38668" cy="31465"/>
            </a:xfrm>
            <a:custGeom>
              <a:avLst/>
              <a:gdLst/>
              <a:ahLst/>
              <a:cxnLst/>
              <a:rect l="l" t="t" r="r" b="b"/>
              <a:pathLst>
                <a:path w="1589" h="1293" extrusionOk="0">
                  <a:moveTo>
                    <a:pt x="1497" y="0"/>
                  </a:moveTo>
                  <a:cubicBezTo>
                    <a:pt x="926" y="206"/>
                    <a:pt x="356" y="571"/>
                    <a:pt x="82" y="1142"/>
                  </a:cubicBezTo>
                  <a:cubicBezTo>
                    <a:pt x="0" y="1223"/>
                    <a:pt x="35" y="1293"/>
                    <a:pt x="95" y="1293"/>
                  </a:cubicBezTo>
                  <a:cubicBezTo>
                    <a:pt x="119" y="1293"/>
                    <a:pt x="147" y="1282"/>
                    <a:pt x="173" y="1256"/>
                  </a:cubicBezTo>
                  <a:cubicBezTo>
                    <a:pt x="652" y="776"/>
                    <a:pt x="1018" y="297"/>
                    <a:pt x="1588" y="114"/>
                  </a:cubicBezTo>
                  <a:cubicBezTo>
                    <a:pt x="1588" y="0"/>
                    <a:pt x="1588" y="0"/>
                    <a:pt x="14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4"/>
            <p:cNvSpPr/>
            <p:nvPr/>
          </p:nvSpPr>
          <p:spPr>
            <a:xfrm>
              <a:off x="5042292" y="3151898"/>
              <a:ext cx="215000" cy="190446"/>
            </a:xfrm>
            <a:custGeom>
              <a:avLst/>
              <a:gdLst/>
              <a:ahLst/>
              <a:cxnLst/>
              <a:rect l="l" t="t" r="r" b="b"/>
              <a:pathLst>
                <a:path w="8835" h="7826" extrusionOk="0">
                  <a:moveTo>
                    <a:pt x="5261" y="0"/>
                  </a:moveTo>
                  <a:cubicBezTo>
                    <a:pt x="5211" y="0"/>
                    <a:pt x="5158" y="30"/>
                    <a:pt x="5114" y="100"/>
                  </a:cubicBezTo>
                  <a:cubicBezTo>
                    <a:pt x="5023" y="579"/>
                    <a:pt x="4931" y="944"/>
                    <a:pt x="4840" y="1424"/>
                  </a:cubicBezTo>
                  <a:cubicBezTo>
                    <a:pt x="4749" y="1059"/>
                    <a:pt x="4543" y="762"/>
                    <a:pt x="4452" y="488"/>
                  </a:cubicBezTo>
                  <a:cubicBezTo>
                    <a:pt x="4425" y="427"/>
                    <a:pt x="4382" y="402"/>
                    <a:pt x="4337" y="402"/>
                  </a:cubicBezTo>
                  <a:cubicBezTo>
                    <a:pt x="4231" y="402"/>
                    <a:pt x="4114" y="542"/>
                    <a:pt x="4178" y="671"/>
                  </a:cubicBezTo>
                  <a:cubicBezTo>
                    <a:pt x="4361" y="1150"/>
                    <a:pt x="4452" y="1515"/>
                    <a:pt x="4658" y="1994"/>
                  </a:cubicBezTo>
                  <a:cubicBezTo>
                    <a:pt x="4543" y="2382"/>
                    <a:pt x="4452" y="2771"/>
                    <a:pt x="4361" y="3136"/>
                  </a:cubicBezTo>
                  <a:cubicBezTo>
                    <a:pt x="3790" y="2200"/>
                    <a:pt x="3220" y="1150"/>
                    <a:pt x="2649" y="191"/>
                  </a:cubicBezTo>
                  <a:cubicBezTo>
                    <a:pt x="2622" y="138"/>
                    <a:pt x="2588" y="116"/>
                    <a:pt x="2552" y="116"/>
                  </a:cubicBezTo>
                  <a:cubicBezTo>
                    <a:pt x="2466" y="116"/>
                    <a:pt x="2375" y="245"/>
                    <a:pt x="2375" y="374"/>
                  </a:cubicBezTo>
                  <a:cubicBezTo>
                    <a:pt x="2946" y="1424"/>
                    <a:pt x="3516" y="2474"/>
                    <a:pt x="4087" y="3524"/>
                  </a:cubicBezTo>
                  <a:cubicBezTo>
                    <a:pt x="3220" y="3341"/>
                    <a:pt x="2466" y="3136"/>
                    <a:pt x="1690" y="3044"/>
                  </a:cubicBezTo>
                  <a:cubicBezTo>
                    <a:pt x="1690" y="2953"/>
                    <a:pt x="1690" y="2862"/>
                    <a:pt x="1599" y="2771"/>
                  </a:cubicBezTo>
                  <a:cubicBezTo>
                    <a:pt x="1508" y="2474"/>
                    <a:pt x="1416" y="2200"/>
                    <a:pt x="1234" y="1903"/>
                  </a:cubicBezTo>
                  <a:cubicBezTo>
                    <a:pt x="1234" y="1857"/>
                    <a:pt x="1182" y="1835"/>
                    <a:pt x="1131" y="1835"/>
                  </a:cubicBezTo>
                  <a:cubicBezTo>
                    <a:pt x="1080" y="1835"/>
                    <a:pt x="1028" y="1857"/>
                    <a:pt x="1028" y="1903"/>
                  </a:cubicBezTo>
                  <a:cubicBezTo>
                    <a:pt x="1120" y="2291"/>
                    <a:pt x="1234" y="2565"/>
                    <a:pt x="1325" y="2862"/>
                  </a:cubicBezTo>
                  <a:lnTo>
                    <a:pt x="1325" y="2953"/>
                  </a:lnTo>
                  <a:cubicBezTo>
                    <a:pt x="1234" y="2953"/>
                    <a:pt x="1028" y="2862"/>
                    <a:pt x="937" y="2862"/>
                  </a:cubicBezTo>
                  <a:cubicBezTo>
                    <a:pt x="754" y="2862"/>
                    <a:pt x="549" y="3227"/>
                    <a:pt x="754" y="3341"/>
                  </a:cubicBezTo>
                  <a:cubicBezTo>
                    <a:pt x="1028" y="3432"/>
                    <a:pt x="1325" y="3524"/>
                    <a:pt x="1599" y="3615"/>
                  </a:cubicBezTo>
                  <a:cubicBezTo>
                    <a:pt x="1325" y="3798"/>
                    <a:pt x="1028" y="4003"/>
                    <a:pt x="754" y="4186"/>
                  </a:cubicBezTo>
                  <a:cubicBezTo>
                    <a:pt x="458" y="4368"/>
                    <a:pt x="275" y="4482"/>
                    <a:pt x="92" y="4665"/>
                  </a:cubicBezTo>
                  <a:cubicBezTo>
                    <a:pt x="0" y="4739"/>
                    <a:pt x="57" y="4872"/>
                    <a:pt x="131" y="4872"/>
                  </a:cubicBezTo>
                  <a:cubicBezTo>
                    <a:pt x="148" y="4872"/>
                    <a:pt x="166" y="4865"/>
                    <a:pt x="184" y="4848"/>
                  </a:cubicBezTo>
                  <a:cubicBezTo>
                    <a:pt x="458" y="4756"/>
                    <a:pt x="663" y="4574"/>
                    <a:pt x="937" y="4368"/>
                  </a:cubicBezTo>
                  <a:cubicBezTo>
                    <a:pt x="1234" y="4186"/>
                    <a:pt x="1416" y="4003"/>
                    <a:pt x="1690" y="3798"/>
                  </a:cubicBezTo>
                  <a:lnTo>
                    <a:pt x="1690" y="3706"/>
                  </a:lnTo>
                  <a:cubicBezTo>
                    <a:pt x="1728" y="3737"/>
                    <a:pt x="1764" y="3747"/>
                    <a:pt x="1794" y="3747"/>
                  </a:cubicBezTo>
                  <a:cubicBezTo>
                    <a:pt x="1855" y="3747"/>
                    <a:pt x="1896" y="3706"/>
                    <a:pt x="1896" y="3706"/>
                  </a:cubicBezTo>
                  <a:cubicBezTo>
                    <a:pt x="2558" y="3912"/>
                    <a:pt x="3311" y="4094"/>
                    <a:pt x="4087" y="4186"/>
                  </a:cubicBezTo>
                  <a:cubicBezTo>
                    <a:pt x="3311" y="4665"/>
                    <a:pt x="2466" y="5144"/>
                    <a:pt x="1690" y="5510"/>
                  </a:cubicBezTo>
                  <a:cubicBezTo>
                    <a:pt x="1612" y="5608"/>
                    <a:pt x="1668" y="5825"/>
                    <a:pt x="1759" y="5825"/>
                  </a:cubicBezTo>
                  <a:cubicBezTo>
                    <a:pt x="1773" y="5825"/>
                    <a:pt x="1789" y="5819"/>
                    <a:pt x="1804" y="5806"/>
                  </a:cubicBezTo>
                  <a:cubicBezTo>
                    <a:pt x="2558" y="5510"/>
                    <a:pt x="3220" y="5236"/>
                    <a:pt x="3881" y="4756"/>
                  </a:cubicBezTo>
                  <a:lnTo>
                    <a:pt x="3881" y="4756"/>
                  </a:lnTo>
                  <a:cubicBezTo>
                    <a:pt x="3790" y="5418"/>
                    <a:pt x="3608" y="6080"/>
                    <a:pt x="3516" y="6765"/>
                  </a:cubicBezTo>
                  <a:cubicBezTo>
                    <a:pt x="3037" y="6948"/>
                    <a:pt x="2649" y="7130"/>
                    <a:pt x="2170" y="7336"/>
                  </a:cubicBezTo>
                  <a:cubicBezTo>
                    <a:pt x="2091" y="7414"/>
                    <a:pt x="2148" y="7628"/>
                    <a:pt x="2223" y="7628"/>
                  </a:cubicBezTo>
                  <a:cubicBezTo>
                    <a:pt x="2235" y="7628"/>
                    <a:pt x="2248" y="7622"/>
                    <a:pt x="2261" y="7609"/>
                  </a:cubicBezTo>
                  <a:cubicBezTo>
                    <a:pt x="2649" y="7518"/>
                    <a:pt x="3037" y="7336"/>
                    <a:pt x="3402" y="7039"/>
                  </a:cubicBezTo>
                  <a:lnTo>
                    <a:pt x="3402" y="7221"/>
                  </a:lnTo>
                  <a:cubicBezTo>
                    <a:pt x="3402" y="7333"/>
                    <a:pt x="3490" y="7411"/>
                    <a:pt x="3585" y="7411"/>
                  </a:cubicBezTo>
                  <a:cubicBezTo>
                    <a:pt x="3664" y="7411"/>
                    <a:pt x="3749" y="7357"/>
                    <a:pt x="3790" y="7221"/>
                  </a:cubicBezTo>
                  <a:cubicBezTo>
                    <a:pt x="3790" y="7130"/>
                    <a:pt x="3790" y="7039"/>
                    <a:pt x="3881" y="6856"/>
                  </a:cubicBezTo>
                  <a:lnTo>
                    <a:pt x="3973" y="6765"/>
                  </a:lnTo>
                  <a:cubicBezTo>
                    <a:pt x="4269" y="7130"/>
                    <a:pt x="4658" y="7427"/>
                    <a:pt x="4931" y="7792"/>
                  </a:cubicBezTo>
                  <a:cubicBezTo>
                    <a:pt x="4950" y="7816"/>
                    <a:pt x="4969" y="7826"/>
                    <a:pt x="4987" y="7826"/>
                  </a:cubicBezTo>
                  <a:cubicBezTo>
                    <a:pt x="5053" y="7826"/>
                    <a:pt x="5095" y="7682"/>
                    <a:pt x="5023" y="7609"/>
                  </a:cubicBezTo>
                  <a:cubicBezTo>
                    <a:pt x="4749" y="7221"/>
                    <a:pt x="4361" y="6765"/>
                    <a:pt x="3973" y="6377"/>
                  </a:cubicBezTo>
                  <a:cubicBezTo>
                    <a:pt x="4178" y="5715"/>
                    <a:pt x="4361" y="5144"/>
                    <a:pt x="4452" y="4482"/>
                  </a:cubicBezTo>
                  <a:cubicBezTo>
                    <a:pt x="5023" y="5418"/>
                    <a:pt x="5593" y="6377"/>
                    <a:pt x="6164" y="7221"/>
                  </a:cubicBezTo>
                  <a:cubicBezTo>
                    <a:pt x="6191" y="7282"/>
                    <a:pt x="6236" y="7307"/>
                    <a:pt x="6284" y="7307"/>
                  </a:cubicBezTo>
                  <a:cubicBezTo>
                    <a:pt x="6397" y="7307"/>
                    <a:pt x="6525" y="7167"/>
                    <a:pt x="6461" y="7039"/>
                  </a:cubicBezTo>
                  <a:cubicBezTo>
                    <a:pt x="5981" y="6194"/>
                    <a:pt x="5502" y="5236"/>
                    <a:pt x="5023" y="4368"/>
                  </a:cubicBezTo>
                  <a:lnTo>
                    <a:pt x="5023" y="4368"/>
                  </a:lnTo>
                  <a:cubicBezTo>
                    <a:pt x="5685" y="4482"/>
                    <a:pt x="6255" y="4574"/>
                    <a:pt x="6940" y="4574"/>
                  </a:cubicBezTo>
                  <a:cubicBezTo>
                    <a:pt x="6826" y="4665"/>
                    <a:pt x="6826" y="4756"/>
                    <a:pt x="6826" y="4756"/>
                  </a:cubicBezTo>
                  <a:cubicBezTo>
                    <a:pt x="7123" y="5327"/>
                    <a:pt x="7305" y="5806"/>
                    <a:pt x="7693" y="6286"/>
                  </a:cubicBezTo>
                  <a:cubicBezTo>
                    <a:pt x="7717" y="6310"/>
                    <a:pt x="7748" y="6321"/>
                    <a:pt x="7778" y="6321"/>
                  </a:cubicBezTo>
                  <a:cubicBezTo>
                    <a:pt x="7862" y="6321"/>
                    <a:pt x="7943" y="6232"/>
                    <a:pt x="7876" y="6080"/>
                  </a:cubicBezTo>
                  <a:cubicBezTo>
                    <a:pt x="7693" y="5624"/>
                    <a:pt x="7397" y="5144"/>
                    <a:pt x="7123" y="4665"/>
                  </a:cubicBezTo>
                  <a:cubicBezTo>
                    <a:pt x="7602" y="4665"/>
                    <a:pt x="8173" y="4665"/>
                    <a:pt x="8652" y="4756"/>
                  </a:cubicBezTo>
                  <a:cubicBezTo>
                    <a:pt x="8835" y="4756"/>
                    <a:pt x="8835" y="4482"/>
                    <a:pt x="8743" y="4482"/>
                  </a:cubicBezTo>
                  <a:cubicBezTo>
                    <a:pt x="8264" y="4368"/>
                    <a:pt x="7876" y="4368"/>
                    <a:pt x="7511" y="4277"/>
                  </a:cubicBezTo>
                  <a:cubicBezTo>
                    <a:pt x="7693" y="4186"/>
                    <a:pt x="7785" y="4003"/>
                    <a:pt x="7876" y="3912"/>
                  </a:cubicBezTo>
                  <a:cubicBezTo>
                    <a:pt x="8173" y="3615"/>
                    <a:pt x="8447" y="3432"/>
                    <a:pt x="8652" y="3136"/>
                  </a:cubicBezTo>
                  <a:cubicBezTo>
                    <a:pt x="8726" y="3062"/>
                    <a:pt x="8680" y="2928"/>
                    <a:pt x="8600" y="2928"/>
                  </a:cubicBezTo>
                  <a:cubicBezTo>
                    <a:pt x="8581" y="2928"/>
                    <a:pt x="8560" y="2936"/>
                    <a:pt x="8538" y="2953"/>
                  </a:cubicBezTo>
                  <a:cubicBezTo>
                    <a:pt x="8264" y="3136"/>
                    <a:pt x="7967" y="3432"/>
                    <a:pt x="7693" y="3615"/>
                  </a:cubicBezTo>
                  <a:cubicBezTo>
                    <a:pt x="7511" y="3798"/>
                    <a:pt x="7305" y="4003"/>
                    <a:pt x="7123" y="4186"/>
                  </a:cubicBezTo>
                  <a:cubicBezTo>
                    <a:pt x="6552" y="4094"/>
                    <a:pt x="5981" y="4003"/>
                    <a:pt x="5411" y="3798"/>
                  </a:cubicBezTo>
                  <a:cubicBezTo>
                    <a:pt x="6164" y="3341"/>
                    <a:pt x="6940" y="2656"/>
                    <a:pt x="7602" y="1994"/>
                  </a:cubicBezTo>
                  <a:cubicBezTo>
                    <a:pt x="7750" y="1921"/>
                    <a:pt x="7658" y="1787"/>
                    <a:pt x="7570" y="1787"/>
                  </a:cubicBezTo>
                  <a:cubicBezTo>
                    <a:pt x="7549" y="1787"/>
                    <a:pt x="7528" y="1794"/>
                    <a:pt x="7511" y="1812"/>
                  </a:cubicBezTo>
                  <a:cubicBezTo>
                    <a:pt x="6643" y="2565"/>
                    <a:pt x="5799" y="3136"/>
                    <a:pt x="4840" y="3706"/>
                  </a:cubicBezTo>
                  <a:lnTo>
                    <a:pt x="4658" y="3706"/>
                  </a:lnTo>
                  <a:cubicBezTo>
                    <a:pt x="4749" y="3227"/>
                    <a:pt x="4840" y="2862"/>
                    <a:pt x="4931" y="2382"/>
                  </a:cubicBezTo>
                  <a:cubicBezTo>
                    <a:pt x="4958" y="2409"/>
                    <a:pt x="4995" y="2420"/>
                    <a:pt x="5030" y="2420"/>
                  </a:cubicBezTo>
                  <a:cubicBezTo>
                    <a:pt x="5116" y="2420"/>
                    <a:pt x="5195" y="2356"/>
                    <a:pt x="5114" y="2291"/>
                  </a:cubicBezTo>
                  <a:cubicBezTo>
                    <a:pt x="5114" y="2086"/>
                    <a:pt x="5114" y="1994"/>
                    <a:pt x="5023" y="1903"/>
                  </a:cubicBezTo>
                  <a:cubicBezTo>
                    <a:pt x="5114" y="1333"/>
                    <a:pt x="5319" y="762"/>
                    <a:pt x="5411" y="191"/>
                  </a:cubicBezTo>
                  <a:cubicBezTo>
                    <a:pt x="5411" y="78"/>
                    <a:pt x="5341" y="0"/>
                    <a:pt x="5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4"/>
            <p:cNvSpPr/>
            <p:nvPr/>
          </p:nvSpPr>
          <p:spPr>
            <a:xfrm>
              <a:off x="5165179" y="3172655"/>
              <a:ext cx="38790" cy="31173"/>
            </a:xfrm>
            <a:custGeom>
              <a:avLst/>
              <a:gdLst/>
              <a:ahLst/>
              <a:cxnLst/>
              <a:rect l="l" t="t" r="r" b="b"/>
              <a:pathLst>
                <a:path w="1594" h="1281" extrusionOk="0">
                  <a:moveTo>
                    <a:pt x="1593" y="0"/>
                  </a:moveTo>
                  <a:cubicBezTo>
                    <a:pt x="1023" y="206"/>
                    <a:pt x="361" y="571"/>
                    <a:pt x="64" y="1141"/>
                  </a:cubicBezTo>
                  <a:cubicBezTo>
                    <a:pt x="0" y="1205"/>
                    <a:pt x="82" y="1281"/>
                    <a:pt x="168" y="1281"/>
                  </a:cubicBezTo>
                  <a:cubicBezTo>
                    <a:pt x="205" y="1281"/>
                    <a:pt x="242" y="1267"/>
                    <a:pt x="269" y="1233"/>
                  </a:cubicBezTo>
                  <a:cubicBezTo>
                    <a:pt x="635" y="776"/>
                    <a:pt x="1023" y="388"/>
                    <a:pt x="1593" y="91"/>
                  </a:cubicBezTo>
                  <a:lnTo>
                    <a:pt x="15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4"/>
            <p:cNvSpPr/>
            <p:nvPr/>
          </p:nvSpPr>
          <p:spPr>
            <a:xfrm>
              <a:off x="3226112" y="3443689"/>
              <a:ext cx="31611" cy="26501"/>
            </a:xfrm>
            <a:custGeom>
              <a:avLst/>
              <a:gdLst/>
              <a:ahLst/>
              <a:cxnLst/>
              <a:rect l="l" t="t" r="r" b="b"/>
              <a:pathLst>
                <a:path w="1299" h="1089" extrusionOk="0">
                  <a:moveTo>
                    <a:pt x="1298" y="1"/>
                  </a:moveTo>
                  <a:cubicBezTo>
                    <a:pt x="819" y="184"/>
                    <a:pt x="248" y="480"/>
                    <a:pt x="66" y="937"/>
                  </a:cubicBezTo>
                  <a:cubicBezTo>
                    <a:pt x="1" y="1018"/>
                    <a:pt x="29" y="1088"/>
                    <a:pt x="83" y="1088"/>
                  </a:cubicBezTo>
                  <a:cubicBezTo>
                    <a:pt x="105" y="1088"/>
                    <a:pt x="131" y="1077"/>
                    <a:pt x="157" y="1051"/>
                  </a:cubicBezTo>
                  <a:cubicBezTo>
                    <a:pt x="545" y="663"/>
                    <a:pt x="819" y="275"/>
                    <a:pt x="1298" y="92"/>
                  </a:cubicBezTo>
                  <a:lnTo>
                    <a:pt x="12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34"/>
            <p:cNvSpPr/>
            <p:nvPr/>
          </p:nvSpPr>
          <p:spPr>
            <a:xfrm>
              <a:off x="4421893" y="3676956"/>
              <a:ext cx="173314" cy="153359"/>
            </a:xfrm>
            <a:custGeom>
              <a:avLst/>
              <a:gdLst/>
              <a:ahLst/>
              <a:cxnLst/>
              <a:rect l="l" t="t" r="r" b="b"/>
              <a:pathLst>
                <a:path w="7122" h="6302" extrusionOk="0">
                  <a:moveTo>
                    <a:pt x="4318" y="1"/>
                  </a:moveTo>
                  <a:cubicBezTo>
                    <a:pt x="4272" y="1"/>
                    <a:pt x="4215" y="31"/>
                    <a:pt x="4177" y="116"/>
                  </a:cubicBezTo>
                  <a:cubicBezTo>
                    <a:pt x="4086" y="390"/>
                    <a:pt x="3995" y="778"/>
                    <a:pt x="3903" y="1051"/>
                  </a:cubicBezTo>
                  <a:cubicBezTo>
                    <a:pt x="3789" y="869"/>
                    <a:pt x="3698" y="686"/>
                    <a:pt x="3607" y="390"/>
                  </a:cubicBezTo>
                  <a:cubicBezTo>
                    <a:pt x="3580" y="337"/>
                    <a:pt x="3546" y="314"/>
                    <a:pt x="3513" y="314"/>
                  </a:cubicBezTo>
                  <a:cubicBezTo>
                    <a:pt x="3433" y="314"/>
                    <a:pt x="3359" y="449"/>
                    <a:pt x="3424" y="595"/>
                  </a:cubicBezTo>
                  <a:cubicBezTo>
                    <a:pt x="3515" y="869"/>
                    <a:pt x="3607" y="1257"/>
                    <a:pt x="3789" y="1531"/>
                  </a:cubicBezTo>
                  <a:cubicBezTo>
                    <a:pt x="3698" y="1919"/>
                    <a:pt x="3607" y="2193"/>
                    <a:pt x="3515" y="2489"/>
                  </a:cubicBezTo>
                  <a:cubicBezTo>
                    <a:pt x="3036" y="1736"/>
                    <a:pt x="2557" y="960"/>
                    <a:pt x="2192" y="116"/>
                  </a:cubicBezTo>
                  <a:cubicBezTo>
                    <a:pt x="2161" y="91"/>
                    <a:pt x="2125" y="80"/>
                    <a:pt x="2092" y="80"/>
                  </a:cubicBezTo>
                  <a:cubicBezTo>
                    <a:pt x="1999" y="80"/>
                    <a:pt x="1919" y="165"/>
                    <a:pt x="1986" y="298"/>
                  </a:cubicBezTo>
                  <a:cubicBezTo>
                    <a:pt x="2374" y="1166"/>
                    <a:pt x="2853" y="2010"/>
                    <a:pt x="3333" y="2878"/>
                  </a:cubicBezTo>
                  <a:cubicBezTo>
                    <a:pt x="2648" y="2672"/>
                    <a:pt x="2077" y="2581"/>
                    <a:pt x="1415" y="2398"/>
                  </a:cubicBezTo>
                  <a:cubicBezTo>
                    <a:pt x="1415" y="2398"/>
                    <a:pt x="1324" y="2307"/>
                    <a:pt x="1324" y="2193"/>
                  </a:cubicBezTo>
                  <a:cubicBezTo>
                    <a:pt x="1233" y="2010"/>
                    <a:pt x="1142" y="1736"/>
                    <a:pt x="1050" y="1531"/>
                  </a:cubicBezTo>
                  <a:cubicBezTo>
                    <a:pt x="993" y="1485"/>
                    <a:pt x="942" y="1462"/>
                    <a:pt x="905" y="1462"/>
                  </a:cubicBezTo>
                  <a:cubicBezTo>
                    <a:pt x="868" y="1462"/>
                    <a:pt x="845" y="1485"/>
                    <a:pt x="845" y="1531"/>
                  </a:cubicBezTo>
                  <a:cubicBezTo>
                    <a:pt x="936" y="1828"/>
                    <a:pt x="1050" y="2010"/>
                    <a:pt x="1050" y="2307"/>
                  </a:cubicBezTo>
                  <a:cubicBezTo>
                    <a:pt x="1142" y="2307"/>
                    <a:pt x="1142" y="2307"/>
                    <a:pt x="1142" y="2398"/>
                  </a:cubicBezTo>
                  <a:cubicBezTo>
                    <a:pt x="1050" y="2307"/>
                    <a:pt x="936" y="2307"/>
                    <a:pt x="754" y="2307"/>
                  </a:cubicBezTo>
                  <a:cubicBezTo>
                    <a:pt x="571" y="2307"/>
                    <a:pt x="480" y="2581"/>
                    <a:pt x="662" y="2672"/>
                  </a:cubicBezTo>
                  <a:cubicBezTo>
                    <a:pt x="845" y="2763"/>
                    <a:pt x="1050" y="2763"/>
                    <a:pt x="1324" y="2878"/>
                  </a:cubicBezTo>
                  <a:lnTo>
                    <a:pt x="1324" y="2969"/>
                  </a:lnTo>
                  <a:cubicBezTo>
                    <a:pt x="1142" y="3060"/>
                    <a:pt x="845" y="3243"/>
                    <a:pt x="662" y="3334"/>
                  </a:cubicBezTo>
                  <a:cubicBezTo>
                    <a:pt x="480" y="3539"/>
                    <a:pt x="274" y="3631"/>
                    <a:pt x="92" y="3722"/>
                  </a:cubicBezTo>
                  <a:cubicBezTo>
                    <a:pt x="0" y="3813"/>
                    <a:pt x="92" y="3905"/>
                    <a:pt x="183" y="3905"/>
                  </a:cubicBezTo>
                  <a:cubicBezTo>
                    <a:pt x="365" y="3813"/>
                    <a:pt x="571" y="3631"/>
                    <a:pt x="754" y="3539"/>
                  </a:cubicBezTo>
                  <a:cubicBezTo>
                    <a:pt x="1050" y="3334"/>
                    <a:pt x="1233" y="3243"/>
                    <a:pt x="1415" y="3060"/>
                  </a:cubicBezTo>
                  <a:cubicBezTo>
                    <a:pt x="1507" y="3060"/>
                    <a:pt x="1507" y="2969"/>
                    <a:pt x="1507" y="2969"/>
                  </a:cubicBezTo>
                  <a:cubicBezTo>
                    <a:pt x="2077" y="3151"/>
                    <a:pt x="2648" y="3243"/>
                    <a:pt x="3333" y="3448"/>
                  </a:cubicBezTo>
                  <a:cubicBezTo>
                    <a:pt x="2648" y="3813"/>
                    <a:pt x="2077" y="4110"/>
                    <a:pt x="1415" y="4475"/>
                  </a:cubicBezTo>
                  <a:cubicBezTo>
                    <a:pt x="1341" y="4568"/>
                    <a:pt x="1387" y="4705"/>
                    <a:pt x="1456" y="4705"/>
                  </a:cubicBezTo>
                  <a:cubicBezTo>
                    <a:pt x="1472" y="4705"/>
                    <a:pt x="1489" y="4698"/>
                    <a:pt x="1507" y="4681"/>
                  </a:cubicBezTo>
                  <a:cubicBezTo>
                    <a:pt x="2077" y="4475"/>
                    <a:pt x="2648" y="4201"/>
                    <a:pt x="3219" y="3813"/>
                  </a:cubicBezTo>
                  <a:lnTo>
                    <a:pt x="3219" y="3813"/>
                  </a:lnTo>
                  <a:cubicBezTo>
                    <a:pt x="3036" y="4384"/>
                    <a:pt x="2945" y="4863"/>
                    <a:pt x="2853" y="5434"/>
                  </a:cubicBezTo>
                  <a:cubicBezTo>
                    <a:pt x="2465" y="5525"/>
                    <a:pt x="2077" y="5731"/>
                    <a:pt x="1803" y="5913"/>
                  </a:cubicBezTo>
                  <a:cubicBezTo>
                    <a:pt x="1730" y="5987"/>
                    <a:pt x="1775" y="6121"/>
                    <a:pt x="1844" y="6121"/>
                  </a:cubicBezTo>
                  <a:cubicBezTo>
                    <a:pt x="1860" y="6121"/>
                    <a:pt x="1877" y="6113"/>
                    <a:pt x="1895" y="6096"/>
                  </a:cubicBezTo>
                  <a:cubicBezTo>
                    <a:pt x="2192" y="6005"/>
                    <a:pt x="2465" y="5913"/>
                    <a:pt x="2762" y="5731"/>
                  </a:cubicBezTo>
                  <a:lnTo>
                    <a:pt x="2762" y="5822"/>
                  </a:lnTo>
                  <a:cubicBezTo>
                    <a:pt x="2762" y="5913"/>
                    <a:pt x="2831" y="5959"/>
                    <a:pt x="2899" y="5959"/>
                  </a:cubicBezTo>
                  <a:cubicBezTo>
                    <a:pt x="2968" y="5959"/>
                    <a:pt x="3036" y="5913"/>
                    <a:pt x="3036" y="5822"/>
                  </a:cubicBezTo>
                  <a:cubicBezTo>
                    <a:pt x="3036" y="5731"/>
                    <a:pt x="3127" y="5617"/>
                    <a:pt x="3127" y="5525"/>
                  </a:cubicBezTo>
                  <a:cubicBezTo>
                    <a:pt x="3219" y="5525"/>
                    <a:pt x="3219" y="5434"/>
                    <a:pt x="3219" y="5434"/>
                  </a:cubicBezTo>
                  <a:cubicBezTo>
                    <a:pt x="3424" y="5731"/>
                    <a:pt x="3698" y="6005"/>
                    <a:pt x="3995" y="6301"/>
                  </a:cubicBezTo>
                  <a:cubicBezTo>
                    <a:pt x="4086" y="6301"/>
                    <a:pt x="4177" y="6187"/>
                    <a:pt x="4086" y="6096"/>
                  </a:cubicBezTo>
                  <a:cubicBezTo>
                    <a:pt x="3789" y="5822"/>
                    <a:pt x="3607" y="5434"/>
                    <a:pt x="3219" y="5160"/>
                  </a:cubicBezTo>
                  <a:cubicBezTo>
                    <a:pt x="3424" y="4681"/>
                    <a:pt x="3515" y="4110"/>
                    <a:pt x="3607" y="3631"/>
                  </a:cubicBezTo>
                  <a:cubicBezTo>
                    <a:pt x="3607" y="3539"/>
                    <a:pt x="3698" y="3539"/>
                    <a:pt x="3698" y="3539"/>
                  </a:cubicBezTo>
                  <a:cubicBezTo>
                    <a:pt x="4086" y="4384"/>
                    <a:pt x="4565" y="5160"/>
                    <a:pt x="4931" y="5822"/>
                  </a:cubicBezTo>
                  <a:cubicBezTo>
                    <a:pt x="4966" y="5879"/>
                    <a:pt x="5017" y="5900"/>
                    <a:pt x="5067" y="5900"/>
                  </a:cubicBezTo>
                  <a:cubicBezTo>
                    <a:pt x="5179" y="5900"/>
                    <a:pt x="5290" y="5794"/>
                    <a:pt x="5227" y="5731"/>
                  </a:cubicBezTo>
                  <a:cubicBezTo>
                    <a:pt x="4839" y="4955"/>
                    <a:pt x="4474" y="4201"/>
                    <a:pt x="4086" y="3539"/>
                  </a:cubicBezTo>
                  <a:lnTo>
                    <a:pt x="4086" y="3539"/>
                  </a:lnTo>
                  <a:cubicBezTo>
                    <a:pt x="4565" y="3631"/>
                    <a:pt x="5136" y="3631"/>
                    <a:pt x="5615" y="3722"/>
                  </a:cubicBezTo>
                  <a:cubicBezTo>
                    <a:pt x="5501" y="3722"/>
                    <a:pt x="5501" y="3813"/>
                    <a:pt x="5615" y="3813"/>
                  </a:cubicBezTo>
                  <a:cubicBezTo>
                    <a:pt x="5798" y="4293"/>
                    <a:pt x="5981" y="4681"/>
                    <a:pt x="6186" y="5046"/>
                  </a:cubicBezTo>
                  <a:cubicBezTo>
                    <a:pt x="6211" y="5077"/>
                    <a:pt x="6243" y="5092"/>
                    <a:pt x="6275" y="5092"/>
                  </a:cubicBezTo>
                  <a:cubicBezTo>
                    <a:pt x="6357" y="5092"/>
                    <a:pt x="6435" y="4995"/>
                    <a:pt x="6369" y="4863"/>
                  </a:cubicBezTo>
                  <a:cubicBezTo>
                    <a:pt x="6186" y="4476"/>
                    <a:pt x="5981" y="4111"/>
                    <a:pt x="5798" y="3723"/>
                  </a:cubicBezTo>
                  <a:lnTo>
                    <a:pt x="5798" y="3723"/>
                  </a:lnTo>
                  <a:cubicBezTo>
                    <a:pt x="6234" y="3733"/>
                    <a:pt x="6582" y="3813"/>
                    <a:pt x="7030" y="3813"/>
                  </a:cubicBezTo>
                  <a:cubicBezTo>
                    <a:pt x="7122" y="3813"/>
                    <a:pt x="7122" y="3631"/>
                    <a:pt x="7030" y="3539"/>
                  </a:cubicBezTo>
                  <a:cubicBezTo>
                    <a:pt x="6757" y="3539"/>
                    <a:pt x="6460" y="3539"/>
                    <a:pt x="6072" y="3448"/>
                  </a:cubicBezTo>
                  <a:cubicBezTo>
                    <a:pt x="6186" y="3334"/>
                    <a:pt x="6277" y="3243"/>
                    <a:pt x="6460" y="3151"/>
                  </a:cubicBezTo>
                  <a:cubicBezTo>
                    <a:pt x="6642" y="2969"/>
                    <a:pt x="6848" y="2763"/>
                    <a:pt x="7030" y="2489"/>
                  </a:cubicBezTo>
                  <a:cubicBezTo>
                    <a:pt x="7030" y="2425"/>
                    <a:pt x="6985" y="2360"/>
                    <a:pt x="6958" y="2360"/>
                  </a:cubicBezTo>
                  <a:cubicBezTo>
                    <a:pt x="6947" y="2360"/>
                    <a:pt x="6939" y="2371"/>
                    <a:pt x="6939" y="2398"/>
                  </a:cubicBezTo>
                  <a:cubicBezTo>
                    <a:pt x="6642" y="2581"/>
                    <a:pt x="6460" y="2763"/>
                    <a:pt x="6277" y="2969"/>
                  </a:cubicBezTo>
                  <a:cubicBezTo>
                    <a:pt x="6072" y="3060"/>
                    <a:pt x="5889" y="3243"/>
                    <a:pt x="5798" y="3334"/>
                  </a:cubicBezTo>
                  <a:cubicBezTo>
                    <a:pt x="5319" y="3243"/>
                    <a:pt x="4839" y="3151"/>
                    <a:pt x="4360" y="3060"/>
                  </a:cubicBezTo>
                  <a:cubicBezTo>
                    <a:pt x="5045" y="2672"/>
                    <a:pt x="5615" y="2101"/>
                    <a:pt x="6186" y="1622"/>
                  </a:cubicBezTo>
                  <a:cubicBezTo>
                    <a:pt x="6260" y="1548"/>
                    <a:pt x="6214" y="1415"/>
                    <a:pt x="6134" y="1415"/>
                  </a:cubicBezTo>
                  <a:cubicBezTo>
                    <a:pt x="6115" y="1415"/>
                    <a:pt x="6094" y="1422"/>
                    <a:pt x="6072" y="1440"/>
                  </a:cubicBezTo>
                  <a:cubicBezTo>
                    <a:pt x="5319" y="2010"/>
                    <a:pt x="4657" y="2489"/>
                    <a:pt x="3903" y="2969"/>
                  </a:cubicBezTo>
                  <a:lnTo>
                    <a:pt x="3789" y="2969"/>
                  </a:lnTo>
                  <a:cubicBezTo>
                    <a:pt x="3903" y="2581"/>
                    <a:pt x="3903" y="2307"/>
                    <a:pt x="3995" y="1919"/>
                  </a:cubicBezTo>
                  <a:cubicBezTo>
                    <a:pt x="4021" y="1946"/>
                    <a:pt x="4056" y="1957"/>
                    <a:pt x="4089" y="1957"/>
                  </a:cubicBezTo>
                  <a:cubicBezTo>
                    <a:pt x="4169" y="1957"/>
                    <a:pt x="4242" y="1892"/>
                    <a:pt x="4177" y="1828"/>
                  </a:cubicBezTo>
                  <a:cubicBezTo>
                    <a:pt x="4177" y="1736"/>
                    <a:pt x="4086" y="1622"/>
                    <a:pt x="4086" y="1531"/>
                  </a:cubicBezTo>
                  <a:cubicBezTo>
                    <a:pt x="4177" y="1051"/>
                    <a:pt x="4269" y="595"/>
                    <a:pt x="4360" y="116"/>
                  </a:cubicBezTo>
                  <a:cubicBezTo>
                    <a:pt x="4427" y="62"/>
                    <a:pt x="4384" y="1"/>
                    <a:pt x="43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4"/>
            <p:cNvSpPr/>
            <p:nvPr/>
          </p:nvSpPr>
          <p:spPr>
            <a:xfrm>
              <a:off x="4521955" y="3693649"/>
              <a:ext cx="31587" cy="26476"/>
            </a:xfrm>
            <a:custGeom>
              <a:avLst/>
              <a:gdLst/>
              <a:ahLst/>
              <a:cxnLst/>
              <a:rect l="l" t="t" r="r" b="b"/>
              <a:pathLst>
                <a:path w="1298" h="1088" extrusionOk="0">
                  <a:moveTo>
                    <a:pt x="1298" y="0"/>
                  </a:moveTo>
                  <a:cubicBezTo>
                    <a:pt x="819" y="92"/>
                    <a:pt x="248" y="480"/>
                    <a:pt x="65" y="936"/>
                  </a:cubicBezTo>
                  <a:cubicBezTo>
                    <a:pt x="0" y="1018"/>
                    <a:pt x="28" y="1088"/>
                    <a:pt x="83" y="1088"/>
                  </a:cubicBezTo>
                  <a:cubicBezTo>
                    <a:pt x="104" y="1088"/>
                    <a:pt x="131" y="1076"/>
                    <a:pt x="157" y="1050"/>
                  </a:cubicBezTo>
                  <a:cubicBezTo>
                    <a:pt x="545" y="662"/>
                    <a:pt x="819" y="274"/>
                    <a:pt x="1298" y="92"/>
                  </a:cubicBezTo>
                  <a:lnTo>
                    <a:pt x="12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4"/>
            <p:cNvSpPr/>
            <p:nvPr/>
          </p:nvSpPr>
          <p:spPr>
            <a:xfrm>
              <a:off x="1329776" y="504905"/>
              <a:ext cx="168885" cy="162582"/>
            </a:xfrm>
            <a:custGeom>
              <a:avLst/>
              <a:gdLst/>
              <a:ahLst/>
              <a:cxnLst/>
              <a:rect l="l" t="t" r="r" b="b"/>
              <a:pathLst>
                <a:path w="6940" h="6681" extrusionOk="0">
                  <a:moveTo>
                    <a:pt x="4178" y="0"/>
                  </a:moveTo>
                  <a:cubicBezTo>
                    <a:pt x="4115" y="0"/>
                    <a:pt x="4041" y="23"/>
                    <a:pt x="3995" y="69"/>
                  </a:cubicBezTo>
                  <a:cubicBezTo>
                    <a:pt x="3995" y="1028"/>
                    <a:pt x="3813" y="1872"/>
                    <a:pt x="3607" y="2739"/>
                  </a:cubicBezTo>
                  <a:cubicBezTo>
                    <a:pt x="3516" y="2831"/>
                    <a:pt x="3516" y="2831"/>
                    <a:pt x="3425" y="2831"/>
                  </a:cubicBezTo>
                  <a:cubicBezTo>
                    <a:pt x="3242" y="2557"/>
                    <a:pt x="3037" y="2260"/>
                    <a:pt x="2854" y="1986"/>
                  </a:cubicBezTo>
                  <a:cubicBezTo>
                    <a:pt x="2945" y="1986"/>
                    <a:pt x="3037" y="1781"/>
                    <a:pt x="2945" y="1690"/>
                  </a:cubicBezTo>
                  <a:cubicBezTo>
                    <a:pt x="2854" y="1690"/>
                    <a:pt x="2763" y="1598"/>
                    <a:pt x="2671" y="1598"/>
                  </a:cubicBezTo>
                  <a:cubicBezTo>
                    <a:pt x="2375" y="1119"/>
                    <a:pt x="2101" y="731"/>
                    <a:pt x="1804" y="274"/>
                  </a:cubicBezTo>
                  <a:cubicBezTo>
                    <a:pt x="1779" y="243"/>
                    <a:pt x="1753" y="229"/>
                    <a:pt x="1730" y="229"/>
                  </a:cubicBezTo>
                  <a:cubicBezTo>
                    <a:pt x="1669" y="229"/>
                    <a:pt x="1621" y="325"/>
                    <a:pt x="1621" y="457"/>
                  </a:cubicBezTo>
                  <a:cubicBezTo>
                    <a:pt x="1804" y="731"/>
                    <a:pt x="2009" y="1028"/>
                    <a:pt x="2192" y="1416"/>
                  </a:cubicBezTo>
                  <a:cubicBezTo>
                    <a:pt x="1895" y="1301"/>
                    <a:pt x="1713" y="1210"/>
                    <a:pt x="1439" y="1119"/>
                  </a:cubicBezTo>
                  <a:cubicBezTo>
                    <a:pt x="1409" y="1106"/>
                    <a:pt x="1384" y="1100"/>
                    <a:pt x="1363" y="1100"/>
                  </a:cubicBezTo>
                  <a:cubicBezTo>
                    <a:pt x="1235" y="1100"/>
                    <a:pt x="1246" y="1301"/>
                    <a:pt x="1325" y="1301"/>
                  </a:cubicBezTo>
                  <a:cubicBezTo>
                    <a:pt x="1713" y="1507"/>
                    <a:pt x="2101" y="1690"/>
                    <a:pt x="2466" y="1781"/>
                  </a:cubicBezTo>
                  <a:cubicBezTo>
                    <a:pt x="2580" y="2078"/>
                    <a:pt x="2763" y="2443"/>
                    <a:pt x="2945" y="2739"/>
                  </a:cubicBezTo>
                  <a:cubicBezTo>
                    <a:pt x="2009" y="2443"/>
                    <a:pt x="1051" y="2260"/>
                    <a:pt x="183" y="1986"/>
                  </a:cubicBezTo>
                  <a:cubicBezTo>
                    <a:pt x="1" y="1986"/>
                    <a:pt x="1" y="2169"/>
                    <a:pt x="92" y="2169"/>
                  </a:cubicBezTo>
                  <a:cubicBezTo>
                    <a:pt x="1051" y="2557"/>
                    <a:pt x="2009" y="2831"/>
                    <a:pt x="3037" y="3128"/>
                  </a:cubicBezTo>
                  <a:cubicBezTo>
                    <a:pt x="2466" y="3493"/>
                    <a:pt x="1804" y="3881"/>
                    <a:pt x="1325" y="4269"/>
                  </a:cubicBezTo>
                  <a:cubicBezTo>
                    <a:pt x="1233" y="4155"/>
                    <a:pt x="1142" y="4155"/>
                    <a:pt x="1142" y="4155"/>
                  </a:cubicBezTo>
                  <a:cubicBezTo>
                    <a:pt x="868" y="4063"/>
                    <a:pt x="571" y="3881"/>
                    <a:pt x="298" y="3789"/>
                  </a:cubicBezTo>
                  <a:cubicBezTo>
                    <a:pt x="298" y="3789"/>
                    <a:pt x="183" y="3881"/>
                    <a:pt x="298" y="3972"/>
                  </a:cubicBezTo>
                  <a:cubicBezTo>
                    <a:pt x="480" y="4063"/>
                    <a:pt x="663" y="4269"/>
                    <a:pt x="959" y="4360"/>
                  </a:cubicBezTo>
                  <a:lnTo>
                    <a:pt x="1051" y="4360"/>
                  </a:lnTo>
                  <a:cubicBezTo>
                    <a:pt x="959" y="4451"/>
                    <a:pt x="868" y="4543"/>
                    <a:pt x="754" y="4543"/>
                  </a:cubicBezTo>
                  <a:cubicBezTo>
                    <a:pt x="590" y="4624"/>
                    <a:pt x="647" y="4945"/>
                    <a:pt x="808" y="4945"/>
                  </a:cubicBezTo>
                  <a:cubicBezTo>
                    <a:pt x="827" y="4945"/>
                    <a:pt x="847" y="4940"/>
                    <a:pt x="868" y="4931"/>
                  </a:cubicBezTo>
                  <a:cubicBezTo>
                    <a:pt x="1142" y="4839"/>
                    <a:pt x="1325" y="4725"/>
                    <a:pt x="1530" y="4634"/>
                  </a:cubicBezTo>
                  <a:lnTo>
                    <a:pt x="1621" y="4634"/>
                  </a:lnTo>
                  <a:cubicBezTo>
                    <a:pt x="1530" y="4931"/>
                    <a:pt x="1439" y="5205"/>
                    <a:pt x="1439" y="5501"/>
                  </a:cubicBezTo>
                  <a:cubicBezTo>
                    <a:pt x="1325" y="5684"/>
                    <a:pt x="1233" y="5981"/>
                    <a:pt x="1233" y="6163"/>
                  </a:cubicBezTo>
                  <a:cubicBezTo>
                    <a:pt x="1233" y="6228"/>
                    <a:pt x="1336" y="6292"/>
                    <a:pt x="1396" y="6292"/>
                  </a:cubicBezTo>
                  <a:cubicBezTo>
                    <a:pt x="1421" y="6292"/>
                    <a:pt x="1439" y="6281"/>
                    <a:pt x="1439" y="6255"/>
                  </a:cubicBezTo>
                  <a:cubicBezTo>
                    <a:pt x="1530" y="5981"/>
                    <a:pt x="1621" y="5775"/>
                    <a:pt x="1621" y="5501"/>
                  </a:cubicBezTo>
                  <a:cubicBezTo>
                    <a:pt x="1621" y="5205"/>
                    <a:pt x="1713" y="4931"/>
                    <a:pt x="1713" y="4725"/>
                  </a:cubicBezTo>
                  <a:lnTo>
                    <a:pt x="1713" y="4634"/>
                  </a:lnTo>
                  <a:cubicBezTo>
                    <a:pt x="1804" y="4634"/>
                    <a:pt x="1804" y="4543"/>
                    <a:pt x="1804" y="4543"/>
                  </a:cubicBezTo>
                  <a:cubicBezTo>
                    <a:pt x="2375" y="4269"/>
                    <a:pt x="2854" y="3881"/>
                    <a:pt x="3425" y="3584"/>
                  </a:cubicBezTo>
                  <a:lnTo>
                    <a:pt x="3425" y="3584"/>
                  </a:lnTo>
                  <a:cubicBezTo>
                    <a:pt x="3242" y="4269"/>
                    <a:pt x="3037" y="5022"/>
                    <a:pt x="2763" y="5775"/>
                  </a:cubicBezTo>
                  <a:cubicBezTo>
                    <a:pt x="2763" y="5839"/>
                    <a:pt x="2852" y="5914"/>
                    <a:pt x="2937" y="5914"/>
                  </a:cubicBezTo>
                  <a:cubicBezTo>
                    <a:pt x="2974" y="5914"/>
                    <a:pt x="3009" y="5901"/>
                    <a:pt x="3037" y="5867"/>
                  </a:cubicBezTo>
                  <a:cubicBezTo>
                    <a:pt x="3333" y="5205"/>
                    <a:pt x="3516" y="4634"/>
                    <a:pt x="3721" y="3972"/>
                  </a:cubicBezTo>
                  <a:lnTo>
                    <a:pt x="4566" y="5410"/>
                  </a:lnTo>
                  <a:cubicBezTo>
                    <a:pt x="4383" y="5775"/>
                    <a:pt x="4292" y="6163"/>
                    <a:pt x="4087" y="6551"/>
                  </a:cubicBezTo>
                  <a:cubicBezTo>
                    <a:pt x="4087" y="6616"/>
                    <a:pt x="4189" y="6680"/>
                    <a:pt x="4282" y="6680"/>
                  </a:cubicBezTo>
                  <a:cubicBezTo>
                    <a:pt x="4320" y="6680"/>
                    <a:pt x="4357" y="6669"/>
                    <a:pt x="4383" y="6643"/>
                  </a:cubicBezTo>
                  <a:cubicBezTo>
                    <a:pt x="4475" y="6346"/>
                    <a:pt x="4657" y="5981"/>
                    <a:pt x="4748" y="5684"/>
                  </a:cubicBezTo>
                  <a:cubicBezTo>
                    <a:pt x="4827" y="5754"/>
                    <a:pt x="4902" y="5783"/>
                    <a:pt x="4960" y="5783"/>
                  </a:cubicBezTo>
                  <a:cubicBezTo>
                    <a:pt x="5053" y="5783"/>
                    <a:pt x="5102" y="5706"/>
                    <a:pt x="5045" y="5593"/>
                  </a:cubicBezTo>
                  <a:cubicBezTo>
                    <a:pt x="4954" y="5501"/>
                    <a:pt x="4954" y="5410"/>
                    <a:pt x="4863" y="5205"/>
                  </a:cubicBezTo>
                  <a:lnTo>
                    <a:pt x="4863" y="5113"/>
                  </a:lnTo>
                  <a:cubicBezTo>
                    <a:pt x="5228" y="5205"/>
                    <a:pt x="5616" y="5205"/>
                    <a:pt x="6095" y="5205"/>
                  </a:cubicBezTo>
                  <a:cubicBezTo>
                    <a:pt x="6186" y="5205"/>
                    <a:pt x="6186" y="5022"/>
                    <a:pt x="6095" y="5022"/>
                  </a:cubicBezTo>
                  <a:cubicBezTo>
                    <a:pt x="5616" y="4931"/>
                    <a:pt x="5136" y="4931"/>
                    <a:pt x="4657" y="4931"/>
                  </a:cubicBezTo>
                  <a:cubicBezTo>
                    <a:pt x="4383" y="4451"/>
                    <a:pt x="4087" y="3881"/>
                    <a:pt x="3813" y="3401"/>
                  </a:cubicBezTo>
                  <a:lnTo>
                    <a:pt x="3813" y="3401"/>
                  </a:lnTo>
                  <a:cubicBezTo>
                    <a:pt x="4657" y="3698"/>
                    <a:pt x="5616" y="3972"/>
                    <a:pt x="6460" y="4155"/>
                  </a:cubicBezTo>
                  <a:cubicBezTo>
                    <a:pt x="6666" y="4155"/>
                    <a:pt x="6757" y="3972"/>
                    <a:pt x="6574" y="3881"/>
                  </a:cubicBezTo>
                  <a:cubicBezTo>
                    <a:pt x="5707" y="3584"/>
                    <a:pt x="4954" y="3310"/>
                    <a:pt x="4087" y="3013"/>
                  </a:cubicBezTo>
                  <a:cubicBezTo>
                    <a:pt x="4566" y="2739"/>
                    <a:pt x="4954" y="2443"/>
                    <a:pt x="5319" y="2078"/>
                  </a:cubicBezTo>
                  <a:cubicBezTo>
                    <a:pt x="5319" y="2169"/>
                    <a:pt x="5433" y="2169"/>
                    <a:pt x="5433" y="2260"/>
                  </a:cubicBezTo>
                  <a:cubicBezTo>
                    <a:pt x="5890" y="2351"/>
                    <a:pt x="6369" y="2557"/>
                    <a:pt x="6757" y="2648"/>
                  </a:cubicBezTo>
                  <a:cubicBezTo>
                    <a:pt x="6940" y="2648"/>
                    <a:pt x="6940" y="2443"/>
                    <a:pt x="6848" y="2351"/>
                  </a:cubicBezTo>
                  <a:cubicBezTo>
                    <a:pt x="6369" y="2260"/>
                    <a:pt x="6004" y="2169"/>
                    <a:pt x="5525" y="1986"/>
                  </a:cubicBezTo>
                  <a:cubicBezTo>
                    <a:pt x="5798" y="1690"/>
                    <a:pt x="6186" y="1416"/>
                    <a:pt x="6460" y="1119"/>
                  </a:cubicBezTo>
                  <a:cubicBezTo>
                    <a:pt x="6553" y="1045"/>
                    <a:pt x="6496" y="911"/>
                    <a:pt x="6422" y="911"/>
                  </a:cubicBezTo>
                  <a:cubicBezTo>
                    <a:pt x="6405" y="911"/>
                    <a:pt x="6386" y="919"/>
                    <a:pt x="6369" y="936"/>
                  </a:cubicBezTo>
                  <a:lnTo>
                    <a:pt x="5525" y="1507"/>
                  </a:lnTo>
                  <a:lnTo>
                    <a:pt x="5525" y="1028"/>
                  </a:lnTo>
                  <a:cubicBezTo>
                    <a:pt x="5525" y="731"/>
                    <a:pt x="5616" y="457"/>
                    <a:pt x="5525" y="160"/>
                  </a:cubicBezTo>
                  <a:cubicBezTo>
                    <a:pt x="5525" y="115"/>
                    <a:pt x="5502" y="92"/>
                    <a:pt x="5465" y="92"/>
                  </a:cubicBezTo>
                  <a:cubicBezTo>
                    <a:pt x="5428" y="92"/>
                    <a:pt x="5376" y="115"/>
                    <a:pt x="5319" y="160"/>
                  </a:cubicBezTo>
                  <a:lnTo>
                    <a:pt x="5319" y="1028"/>
                  </a:lnTo>
                  <a:cubicBezTo>
                    <a:pt x="5228" y="1301"/>
                    <a:pt x="5228" y="1507"/>
                    <a:pt x="5228" y="1690"/>
                  </a:cubicBezTo>
                  <a:cubicBezTo>
                    <a:pt x="4863" y="1986"/>
                    <a:pt x="4383" y="2260"/>
                    <a:pt x="3995" y="2557"/>
                  </a:cubicBezTo>
                  <a:cubicBezTo>
                    <a:pt x="4087" y="1690"/>
                    <a:pt x="4178" y="936"/>
                    <a:pt x="4292" y="69"/>
                  </a:cubicBezTo>
                  <a:cubicBezTo>
                    <a:pt x="4292" y="23"/>
                    <a:pt x="4241" y="0"/>
                    <a:pt x="4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4"/>
            <p:cNvSpPr/>
            <p:nvPr/>
          </p:nvSpPr>
          <p:spPr>
            <a:xfrm>
              <a:off x="1392558" y="504346"/>
              <a:ext cx="11121" cy="41126"/>
            </a:xfrm>
            <a:custGeom>
              <a:avLst/>
              <a:gdLst/>
              <a:ahLst/>
              <a:cxnLst/>
              <a:rect l="l" t="t" r="r" b="b"/>
              <a:pathLst>
                <a:path w="457" h="1690" extrusionOk="0">
                  <a:moveTo>
                    <a:pt x="365" y="1"/>
                  </a:moveTo>
                  <a:cubicBezTo>
                    <a:pt x="183" y="480"/>
                    <a:pt x="0" y="1051"/>
                    <a:pt x="183" y="1621"/>
                  </a:cubicBezTo>
                  <a:cubicBezTo>
                    <a:pt x="183" y="1667"/>
                    <a:pt x="228" y="1690"/>
                    <a:pt x="274" y="1690"/>
                  </a:cubicBezTo>
                  <a:cubicBezTo>
                    <a:pt x="320" y="1690"/>
                    <a:pt x="365" y="1667"/>
                    <a:pt x="365" y="1621"/>
                  </a:cubicBezTo>
                  <a:cubicBezTo>
                    <a:pt x="274" y="1051"/>
                    <a:pt x="274" y="57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34"/>
            <p:cNvSpPr/>
            <p:nvPr/>
          </p:nvSpPr>
          <p:spPr>
            <a:xfrm>
              <a:off x="1936329" y="1682969"/>
              <a:ext cx="108875" cy="107025"/>
            </a:xfrm>
            <a:custGeom>
              <a:avLst/>
              <a:gdLst/>
              <a:ahLst/>
              <a:cxnLst/>
              <a:rect l="l" t="t" r="r" b="b"/>
              <a:pathLst>
                <a:path w="4474" h="4398" extrusionOk="0">
                  <a:moveTo>
                    <a:pt x="2659" y="1"/>
                  </a:moveTo>
                  <a:cubicBezTo>
                    <a:pt x="2608" y="1"/>
                    <a:pt x="2556" y="24"/>
                    <a:pt x="2556" y="69"/>
                  </a:cubicBezTo>
                  <a:cubicBezTo>
                    <a:pt x="2556" y="640"/>
                    <a:pt x="2465" y="1302"/>
                    <a:pt x="2283" y="1873"/>
                  </a:cubicBezTo>
                  <a:lnTo>
                    <a:pt x="2191" y="1873"/>
                  </a:lnTo>
                  <a:cubicBezTo>
                    <a:pt x="2077" y="1690"/>
                    <a:pt x="1986" y="1507"/>
                    <a:pt x="1803" y="1302"/>
                  </a:cubicBezTo>
                  <a:cubicBezTo>
                    <a:pt x="1895" y="1302"/>
                    <a:pt x="1895" y="1211"/>
                    <a:pt x="1895" y="1119"/>
                  </a:cubicBezTo>
                  <a:cubicBezTo>
                    <a:pt x="1803" y="1119"/>
                    <a:pt x="1712" y="1119"/>
                    <a:pt x="1712" y="1028"/>
                  </a:cubicBezTo>
                  <a:cubicBezTo>
                    <a:pt x="1507" y="731"/>
                    <a:pt x="1324" y="549"/>
                    <a:pt x="1141" y="252"/>
                  </a:cubicBezTo>
                  <a:cubicBezTo>
                    <a:pt x="1141" y="221"/>
                    <a:pt x="1131" y="211"/>
                    <a:pt x="1118" y="211"/>
                  </a:cubicBezTo>
                  <a:cubicBezTo>
                    <a:pt x="1091" y="211"/>
                    <a:pt x="1050" y="252"/>
                    <a:pt x="1050" y="252"/>
                  </a:cubicBezTo>
                  <a:cubicBezTo>
                    <a:pt x="1141" y="549"/>
                    <a:pt x="1324" y="731"/>
                    <a:pt x="1415" y="937"/>
                  </a:cubicBezTo>
                  <a:cubicBezTo>
                    <a:pt x="1233" y="823"/>
                    <a:pt x="1050" y="823"/>
                    <a:pt x="936" y="731"/>
                  </a:cubicBezTo>
                  <a:cubicBezTo>
                    <a:pt x="753" y="731"/>
                    <a:pt x="753" y="823"/>
                    <a:pt x="845" y="937"/>
                  </a:cubicBezTo>
                  <a:cubicBezTo>
                    <a:pt x="1141" y="1028"/>
                    <a:pt x="1324" y="1119"/>
                    <a:pt x="1507" y="1211"/>
                  </a:cubicBezTo>
                  <a:cubicBezTo>
                    <a:pt x="1712" y="1393"/>
                    <a:pt x="1803" y="1599"/>
                    <a:pt x="1895" y="1781"/>
                  </a:cubicBezTo>
                  <a:cubicBezTo>
                    <a:pt x="1324" y="1599"/>
                    <a:pt x="662" y="1507"/>
                    <a:pt x="91" y="1302"/>
                  </a:cubicBezTo>
                  <a:cubicBezTo>
                    <a:pt x="0" y="1302"/>
                    <a:pt x="0" y="1393"/>
                    <a:pt x="91" y="1507"/>
                  </a:cubicBezTo>
                  <a:cubicBezTo>
                    <a:pt x="662" y="1690"/>
                    <a:pt x="1324" y="1873"/>
                    <a:pt x="1895" y="2078"/>
                  </a:cubicBezTo>
                  <a:cubicBezTo>
                    <a:pt x="1507" y="2261"/>
                    <a:pt x="1141" y="2534"/>
                    <a:pt x="845" y="2740"/>
                  </a:cubicBezTo>
                  <a:lnTo>
                    <a:pt x="662" y="2740"/>
                  </a:lnTo>
                  <a:cubicBezTo>
                    <a:pt x="571" y="2649"/>
                    <a:pt x="365" y="2534"/>
                    <a:pt x="183" y="2534"/>
                  </a:cubicBezTo>
                  <a:cubicBezTo>
                    <a:pt x="274" y="2740"/>
                    <a:pt x="479" y="2740"/>
                    <a:pt x="571" y="2831"/>
                  </a:cubicBezTo>
                  <a:lnTo>
                    <a:pt x="662" y="2831"/>
                  </a:lnTo>
                  <a:cubicBezTo>
                    <a:pt x="571" y="2922"/>
                    <a:pt x="479" y="2922"/>
                    <a:pt x="479" y="3014"/>
                  </a:cubicBezTo>
                  <a:cubicBezTo>
                    <a:pt x="380" y="3014"/>
                    <a:pt x="453" y="3237"/>
                    <a:pt x="534" y="3237"/>
                  </a:cubicBezTo>
                  <a:cubicBezTo>
                    <a:pt x="546" y="3237"/>
                    <a:pt x="558" y="3231"/>
                    <a:pt x="571" y="3219"/>
                  </a:cubicBezTo>
                  <a:cubicBezTo>
                    <a:pt x="662" y="3219"/>
                    <a:pt x="845" y="3105"/>
                    <a:pt x="936" y="3014"/>
                  </a:cubicBezTo>
                  <a:lnTo>
                    <a:pt x="1050" y="3014"/>
                  </a:lnTo>
                  <a:cubicBezTo>
                    <a:pt x="936" y="3219"/>
                    <a:pt x="936" y="3402"/>
                    <a:pt x="845" y="3584"/>
                  </a:cubicBezTo>
                  <a:cubicBezTo>
                    <a:pt x="845" y="3790"/>
                    <a:pt x="753" y="3881"/>
                    <a:pt x="753" y="4064"/>
                  </a:cubicBezTo>
                  <a:cubicBezTo>
                    <a:pt x="753" y="4064"/>
                    <a:pt x="794" y="4104"/>
                    <a:pt x="848" y="4104"/>
                  </a:cubicBezTo>
                  <a:cubicBezTo>
                    <a:pt x="875" y="4104"/>
                    <a:pt x="905" y="4094"/>
                    <a:pt x="936" y="4064"/>
                  </a:cubicBezTo>
                  <a:cubicBezTo>
                    <a:pt x="936" y="3881"/>
                    <a:pt x="1050" y="3790"/>
                    <a:pt x="1050" y="3584"/>
                  </a:cubicBezTo>
                  <a:cubicBezTo>
                    <a:pt x="1050" y="3402"/>
                    <a:pt x="1050" y="3219"/>
                    <a:pt x="1141" y="3105"/>
                  </a:cubicBezTo>
                  <a:lnTo>
                    <a:pt x="1141" y="3014"/>
                  </a:lnTo>
                  <a:lnTo>
                    <a:pt x="1141" y="2922"/>
                  </a:lnTo>
                  <a:cubicBezTo>
                    <a:pt x="1507" y="2740"/>
                    <a:pt x="1803" y="2534"/>
                    <a:pt x="2191" y="2352"/>
                  </a:cubicBezTo>
                  <a:lnTo>
                    <a:pt x="2191" y="2352"/>
                  </a:lnTo>
                  <a:cubicBezTo>
                    <a:pt x="2077" y="2831"/>
                    <a:pt x="1895" y="3310"/>
                    <a:pt x="1803" y="3790"/>
                  </a:cubicBezTo>
                  <a:cubicBezTo>
                    <a:pt x="1803" y="3835"/>
                    <a:pt x="1826" y="3858"/>
                    <a:pt x="1849" y="3858"/>
                  </a:cubicBezTo>
                  <a:cubicBezTo>
                    <a:pt x="1872" y="3858"/>
                    <a:pt x="1895" y="3835"/>
                    <a:pt x="1895" y="3790"/>
                  </a:cubicBezTo>
                  <a:cubicBezTo>
                    <a:pt x="2077" y="3402"/>
                    <a:pt x="2283" y="3014"/>
                    <a:pt x="2374" y="2649"/>
                  </a:cubicBezTo>
                  <a:cubicBezTo>
                    <a:pt x="2556" y="2922"/>
                    <a:pt x="2762" y="3219"/>
                    <a:pt x="2944" y="3493"/>
                  </a:cubicBezTo>
                  <a:cubicBezTo>
                    <a:pt x="2853" y="3790"/>
                    <a:pt x="2762" y="3972"/>
                    <a:pt x="2648" y="4246"/>
                  </a:cubicBezTo>
                  <a:cubicBezTo>
                    <a:pt x="2648" y="4328"/>
                    <a:pt x="2706" y="4398"/>
                    <a:pt x="2739" y="4398"/>
                  </a:cubicBezTo>
                  <a:cubicBezTo>
                    <a:pt x="2753" y="4398"/>
                    <a:pt x="2762" y="4387"/>
                    <a:pt x="2762" y="4360"/>
                  </a:cubicBezTo>
                  <a:cubicBezTo>
                    <a:pt x="2944" y="4155"/>
                    <a:pt x="2944" y="3881"/>
                    <a:pt x="3036" y="3676"/>
                  </a:cubicBezTo>
                  <a:lnTo>
                    <a:pt x="3036" y="3790"/>
                  </a:lnTo>
                  <a:cubicBezTo>
                    <a:pt x="3062" y="3816"/>
                    <a:pt x="3097" y="3827"/>
                    <a:pt x="3132" y="3827"/>
                  </a:cubicBezTo>
                  <a:cubicBezTo>
                    <a:pt x="3218" y="3827"/>
                    <a:pt x="3300" y="3757"/>
                    <a:pt x="3218" y="3676"/>
                  </a:cubicBezTo>
                  <a:cubicBezTo>
                    <a:pt x="3218" y="3584"/>
                    <a:pt x="3127" y="3493"/>
                    <a:pt x="3127" y="3402"/>
                  </a:cubicBezTo>
                  <a:lnTo>
                    <a:pt x="3903" y="3402"/>
                  </a:lnTo>
                  <a:cubicBezTo>
                    <a:pt x="3994" y="3402"/>
                    <a:pt x="3994" y="3310"/>
                    <a:pt x="3903" y="3310"/>
                  </a:cubicBezTo>
                  <a:cubicBezTo>
                    <a:pt x="3606" y="3219"/>
                    <a:pt x="3333" y="3219"/>
                    <a:pt x="3036" y="3219"/>
                  </a:cubicBezTo>
                  <a:cubicBezTo>
                    <a:pt x="2853" y="2922"/>
                    <a:pt x="2648" y="2534"/>
                    <a:pt x="2465" y="2261"/>
                  </a:cubicBezTo>
                  <a:lnTo>
                    <a:pt x="2465" y="2261"/>
                  </a:lnTo>
                  <a:cubicBezTo>
                    <a:pt x="3036" y="2443"/>
                    <a:pt x="3606" y="2534"/>
                    <a:pt x="4177" y="2740"/>
                  </a:cubicBezTo>
                  <a:cubicBezTo>
                    <a:pt x="4268" y="2740"/>
                    <a:pt x="4268" y="2534"/>
                    <a:pt x="4177" y="2534"/>
                  </a:cubicBezTo>
                  <a:cubicBezTo>
                    <a:pt x="3698" y="2352"/>
                    <a:pt x="3127" y="2169"/>
                    <a:pt x="2648" y="1964"/>
                  </a:cubicBezTo>
                  <a:cubicBezTo>
                    <a:pt x="2944" y="1781"/>
                    <a:pt x="3218" y="1599"/>
                    <a:pt x="3424" y="1393"/>
                  </a:cubicBezTo>
                  <a:cubicBezTo>
                    <a:pt x="3424" y="1393"/>
                    <a:pt x="3424" y="1507"/>
                    <a:pt x="3515" y="1507"/>
                  </a:cubicBezTo>
                  <a:cubicBezTo>
                    <a:pt x="3789" y="1599"/>
                    <a:pt x="4086" y="1690"/>
                    <a:pt x="4360" y="1781"/>
                  </a:cubicBezTo>
                  <a:cubicBezTo>
                    <a:pt x="4474" y="1781"/>
                    <a:pt x="4474" y="1599"/>
                    <a:pt x="4360" y="1599"/>
                  </a:cubicBezTo>
                  <a:cubicBezTo>
                    <a:pt x="4086" y="1507"/>
                    <a:pt x="3789" y="1393"/>
                    <a:pt x="3515" y="1302"/>
                  </a:cubicBezTo>
                  <a:cubicBezTo>
                    <a:pt x="3698" y="1119"/>
                    <a:pt x="3994" y="937"/>
                    <a:pt x="4177" y="731"/>
                  </a:cubicBezTo>
                  <a:cubicBezTo>
                    <a:pt x="4250" y="731"/>
                    <a:pt x="4206" y="614"/>
                    <a:pt x="4139" y="614"/>
                  </a:cubicBezTo>
                  <a:cubicBezTo>
                    <a:pt x="4122" y="614"/>
                    <a:pt x="4104" y="622"/>
                    <a:pt x="4086" y="640"/>
                  </a:cubicBezTo>
                  <a:cubicBezTo>
                    <a:pt x="3903" y="731"/>
                    <a:pt x="3698" y="937"/>
                    <a:pt x="3606" y="1028"/>
                  </a:cubicBezTo>
                  <a:lnTo>
                    <a:pt x="3606" y="731"/>
                  </a:lnTo>
                  <a:cubicBezTo>
                    <a:pt x="3606" y="549"/>
                    <a:pt x="3606" y="366"/>
                    <a:pt x="3515" y="161"/>
                  </a:cubicBezTo>
                  <a:cubicBezTo>
                    <a:pt x="3515" y="115"/>
                    <a:pt x="3492" y="92"/>
                    <a:pt x="3469" y="92"/>
                  </a:cubicBezTo>
                  <a:cubicBezTo>
                    <a:pt x="3447" y="92"/>
                    <a:pt x="3424" y="115"/>
                    <a:pt x="3424" y="161"/>
                  </a:cubicBezTo>
                  <a:lnTo>
                    <a:pt x="3424" y="731"/>
                  </a:lnTo>
                  <a:cubicBezTo>
                    <a:pt x="3424" y="823"/>
                    <a:pt x="3333" y="1028"/>
                    <a:pt x="3424" y="1119"/>
                  </a:cubicBezTo>
                  <a:cubicBezTo>
                    <a:pt x="3127" y="1302"/>
                    <a:pt x="2853" y="1507"/>
                    <a:pt x="2556" y="1690"/>
                  </a:cubicBezTo>
                  <a:cubicBezTo>
                    <a:pt x="2648" y="1119"/>
                    <a:pt x="2762" y="640"/>
                    <a:pt x="2762" y="69"/>
                  </a:cubicBezTo>
                  <a:cubicBezTo>
                    <a:pt x="2762" y="24"/>
                    <a:pt x="2711" y="1"/>
                    <a:pt x="26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34"/>
            <p:cNvSpPr/>
            <p:nvPr/>
          </p:nvSpPr>
          <p:spPr>
            <a:xfrm>
              <a:off x="1975751" y="1684648"/>
              <a:ext cx="6692" cy="25016"/>
            </a:xfrm>
            <a:custGeom>
              <a:avLst/>
              <a:gdLst/>
              <a:ahLst/>
              <a:cxnLst/>
              <a:rect l="l" t="t" r="r" b="b"/>
              <a:pathLst>
                <a:path w="275" h="1028" extrusionOk="0">
                  <a:moveTo>
                    <a:pt x="275" y="0"/>
                  </a:moveTo>
                  <a:cubicBezTo>
                    <a:pt x="92" y="297"/>
                    <a:pt x="1" y="662"/>
                    <a:pt x="183" y="959"/>
                  </a:cubicBezTo>
                  <a:cubicBezTo>
                    <a:pt x="183" y="1005"/>
                    <a:pt x="206" y="1027"/>
                    <a:pt x="229" y="1027"/>
                  </a:cubicBezTo>
                  <a:cubicBezTo>
                    <a:pt x="252" y="1027"/>
                    <a:pt x="275" y="1005"/>
                    <a:pt x="275" y="959"/>
                  </a:cubicBezTo>
                  <a:cubicBezTo>
                    <a:pt x="183" y="662"/>
                    <a:pt x="183" y="297"/>
                    <a:pt x="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34"/>
            <p:cNvSpPr/>
            <p:nvPr/>
          </p:nvSpPr>
          <p:spPr>
            <a:xfrm>
              <a:off x="3306975" y="2597421"/>
              <a:ext cx="156815" cy="150707"/>
            </a:xfrm>
            <a:custGeom>
              <a:avLst/>
              <a:gdLst/>
              <a:ahLst/>
              <a:cxnLst/>
              <a:rect l="l" t="t" r="r" b="b"/>
              <a:pathLst>
                <a:path w="6444" h="6193" extrusionOk="0">
                  <a:moveTo>
                    <a:pt x="3841" y="1"/>
                  </a:moveTo>
                  <a:cubicBezTo>
                    <a:pt x="3804" y="1"/>
                    <a:pt x="3773" y="23"/>
                    <a:pt x="3773" y="61"/>
                  </a:cubicBezTo>
                  <a:cubicBezTo>
                    <a:pt x="3682" y="905"/>
                    <a:pt x="3499" y="1773"/>
                    <a:pt x="3385" y="2617"/>
                  </a:cubicBezTo>
                  <a:lnTo>
                    <a:pt x="3202" y="2617"/>
                  </a:lnTo>
                  <a:cubicBezTo>
                    <a:pt x="3020" y="2343"/>
                    <a:pt x="2814" y="2046"/>
                    <a:pt x="2632" y="1773"/>
                  </a:cubicBezTo>
                  <a:cubicBezTo>
                    <a:pt x="2814" y="1773"/>
                    <a:pt x="2814" y="1681"/>
                    <a:pt x="2723" y="1590"/>
                  </a:cubicBezTo>
                  <a:cubicBezTo>
                    <a:pt x="2632" y="1590"/>
                    <a:pt x="2540" y="1476"/>
                    <a:pt x="2449" y="1476"/>
                  </a:cubicBezTo>
                  <a:cubicBezTo>
                    <a:pt x="2244" y="1111"/>
                    <a:pt x="1970" y="723"/>
                    <a:pt x="1673" y="335"/>
                  </a:cubicBezTo>
                  <a:cubicBezTo>
                    <a:pt x="1673" y="266"/>
                    <a:pt x="1648" y="236"/>
                    <a:pt x="1620" y="236"/>
                  </a:cubicBezTo>
                  <a:cubicBezTo>
                    <a:pt x="1575" y="236"/>
                    <a:pt x="1525" y="320"/>
                    <a:pt x="1582" y="449"/>
                  </a:cubicBezTo>
                  <a:cubicBezTo>
                    <a:pt x="1673" y="723"/>
                    <a:pt x="1879" y="1019"/>
                    <a:pt x="2061" y="1293"/>
                  </a:cubicBezTo>
                  <a:cubicBezTo>
                    <a:pt x="1787" y="1202"/>
                    <a:pt x="1582" y="1111"/>
                    <a:pt x="1399" y="1019"/>
                  </a:cubicBezTo>
                  <a:cubicBezTo>
                    <a:pt x="1217" y="1019"/>
                    <a:pt x="1103" y="1202"/>
                    <a:pt x="1308" y="1293"/>
                  </a:cubicBezTo>
                  <a:cubicBezTo>
                    <a:pt x="1582" y="1385"/>
                    <a:pt x="1970" y="1590"/>
                    <a:pt x="2244" y="1681"/>
                  </a:cubicBezTo>
                  <a:cubicBezTo>
                    <a:pt x="2449" y="1955"/>
                    <a:pt x="2632" y="2252"/>
                    <a:pt x="2723" y="2526"/>
                  </a:cubicBezTo>
                  <a:cubicBezTo>
                    <a:pt x="1879" y="2343"/>
                    <a:pt x="1011" y="2046"/>
                    <a:pt x="167" y="1864"/>
                  </a:cubicBezTo>
                  <a:cubicBezTo>
                    <a:pt x="149" y="1846"/>
                    <a:pt x="131" y="1839"/>
                    <a:pt x="114" y="1839"/>
                  </a:cubicBezTo>
                  <a:cubicBezTo>
                    <a:pt x="43" y="1839"/>
                    <a:pt x="0" y="1973"/>
                    <a:pt x="167" y="2046"/>
                  </a:cubicBezTo>
                  <a:cubicBezTo>
                    <a:pt x="1011" y="2343"/>
                    <a:pt x="1879" y="2617"/>
                    <a:pt x="2814" y="2914"/>
                  </a:cubicBezTo>
                  <a:cubicBezTo>
                    <a:pt x="2244" y="3302"/>
                    <a:pt x="1787" y="3576"/>
                    <a:pt x="1217" y="3873"/>
                  </a:cubicBezTo>
                  <a:lnTo>
                    <a:pt x="1011" y="3873"/>
                  </a:lnTo>
                  <a:cubicBezTo>
                    <a:pt x="829" y="3758"/>
                    <a:pt x="532" y="3576"/>
                    <a:pt x="349" y="3576"/>
                  </a:cubicBezTo>
                  <a:cubicBezTo>
                    <a:pt x="258" y="3576"/>
                    <a:pt x="258" y="3576"/>
                    <a:pt x="258" y="3667"/>
                  </a:cubicBezTo>
                  <a:cubicBezTo>
                    <a:pt x="441" y="3758"/>
                    <a:pt x="737" y="3873"/>
                    <a:pt x="920" y="4055"/>
                  </a:cubicBezTo>
                  <a:lnTo>
                    <a:pt x="1011" y="4055"/>
                  </a:lnTo>
                  <a:cubicBezTo>
                    <a:pt x="920" y="4146"/>
                    <a:pt x="829" y="4146"/>
                    <a:pt x="737" y="4238"/>
                  </a:cubicBezTo>
                  <a:cubicBezTo>
                    <a:pt x="559" y="4317"/>
                    <a:pt x="622" y="4552"/>
                    <a:pt x="761" y="4552"/>
                  </a:cubicBezTo>
                  <a:cubicBezTo>
                    <a:pt x="782" y="4552"/>
                    <a:pt x="805" y="4546"/>
                    <a:pt x="829" y="4534"/>
                  </a:cubicBezTo>
                  <a:cubicBezTo>
                    <a:pt x="1011" y="4534"/>
                    <a:pt x="1308" y="4443"/>
                    <a:pt x="1491" y="4329"/>
                  </a:cubicBezTo>
                  <a:lnTo>
                    <a:pt x="1491" y="4329"/>
                  </a:lnTo>
                  <a:cubicBezTo>
                    <a:pt x="1491" y="4534"/>
                    <a:pt x="1399" y="4808"/>
                    <a:pt x="1308" y="5105"/>
                  </a:cubicBezTo>
                  <a:cubicBezTo>
                    <a:pt x="1308" y="5288"/>
                    <a:pt x="1217" y="5470"/>
                    <a:pt x="1217" y="5767"/>
                  </a:cubicBezTo>
                  <a:cubicBezTo>
                    <a:pt x="1217" y="5813"/>
                    <a:pt x="1239" y="5835"/>
                    <a:pt x="1274" y="5835"/>
                  </a:cubicBezTo>
                  <a:cubicBezTo>
                    <a:pt x="1308" y="5835"/>
                    <a:pt x="1354" y="5813"/>
                    <a:pt x="1399" y="5767"/>
                  </a:cubicBezTo>
                  <a:cubicBezTo>
                    <a:pt x="1491" y="5584"/>
                    <a:pt x="1491" y="5288"/>
                    <a:pt x="1491" y="5105"/>
                  </a:cubicBezTo>
                  <a:cubicBezTo>
                    <a:pt x="1582" y="4808"/>
                    <a:pt x="1582" y="4626"/>
                    <a:pt x="1673" y="4329"/>
                  </a:cubicBezTo>
                  <a:lnTo>
                    <a:pt x="1582" y="4329"/>
                  </a:lnTo>
                  <a:cubicBezTo>
                    <a:pt x="1673" y="4238"/>
                    <a:pt x="1673" y="4238"/>
                    <a:pt x="1673" y="4146"/>
                  </a:cubicBezTo>
                  <a:cubicBezTo>
                    <a:pt x="2152" y="3964"/>
                    <a:pt x="2723" y="3667"/>
                    <a:pt x="3202" y="3302"/>
                  </a:cubicBezTo>
                  <a:lnTo>
                    <a:pt x="3202" y="3302"/>
                  </a:lnTo>
                  <a:cubicBezTo>
                    <a:pt x="3020" y="3964"/>
                    <a:pt x="2814" y="4626"/>
                    <a:pt x="2632" y="5288"/>
                  </a:cubicBezTo>
                  <a:cubicBezTo>
                    <a:pt x="2578" y="5395"/>
                    <a:pt x="2619" y="5439"/>
                    <a:pt x="2680" y="5439"/>
                  </a:cubicBezTo>
                  <a:cubicBezTo>
                    <a:pt x="2723" y="5439"/>
                    <a:pt x="2777" y="5417"/>
                    <a:pt x="2814" y="5379"/>
                  </a:cubicBezTo>
                  <a:cubicBezTo>
                    <a:pt x="3111" y="4808"/>
                    <a:pt x="3294" y="4238"/>
                    <a:pt x="3385" y="3667"/>
                  </a:cubicBezTo>
                  <a:cubicBezTo>
                    <a:pt x="3682" y="4146"/>
                    <a:pt x="3956" y="4534"/>
                    <a:pt x="4252" y="5014"/>
                  </a:cubicBezTo>
                  <a:cubicBezTo>
                    <a:pt x="4070" y="5288"/>
                    <a:pt x="3956" y="5676"/>
                    <a:pt x="3864" y="6041"/>
                  </a:cubicBezTo>
                  <a:cubicBezTo>
                    <a:pt x="3799" y="6122"/>
                    <a:pt x="3874" y="6192"/>
                    <a:pt x="3963" y="6192"/>
                  </a:cubicBezTo>
                  <a:cubicBezTo>
                    <a:pt x="3999" y="6192"/>
                    <a:pt x="4037" y="6181"/>
                    <a:pt x="4070" y="6155"/>
                  </a:cubicBezTo>
                  <a:cubicBezTo>
                    <a:pt x="4161" y="5858"/>
                    <a:pt x="4252" y="5584"/>
                    <a:pt x="4435" y="5196"/>
                  </a:cubicBezTo>
                  <a:lnTo>
                    <a:pt x="4435" y="5288"/>
                  </a:lnTo>
                  <a:cubicBezTo>
                    <a:pt x="4463" y="5344"/>
                    <a:pt x="4503" y="5366"/>
                    <a:pt x="4541" y="5366"/>
                  </a:cubicBezTo>
                  <a:cubicBezTo>
                    <a:pt x="4625" y="5366"/>
                    <a:pt x="4703" y="5259"/>
                    <a:pt x="4640" y="5196"/>
                  </a:cubicBezTo>
                  <a:cubicBezTo>
                    <a:pt x="4640" y="5105"/>
                    <a:pt x="4526" y="5014"/>
                    <a:pt x="4526" y="4808"/>
                  </a:cubicBezTo>
                  <a:lnTo>
                    <a:pt x="4526" y="4717"/>
                  </a:lnTo>
                  <a:cubicBezTo>
                    <a:pt x="4823" y="4808"/>
                    <a:pt x="5211" y="4808"/>
                    <a:pt x="5576" y="4808"/>
                  </a:cubicBezTo>
                  <a:cubicBezTo>
                    <a:pt x="5668" y="4808"/>
                    <a:pt x="5668" y="4626"/>
                    <a:pt x="5576" y="4626"/>
                  </a:cubicBezTo>
                  <a:cubicBezTo>
                    <a:pt x="5211" y="4626"/>
                    <a:pt x="4732" y="4534"/>
                    <a:pt x="4344" y="4534"/>
                  </a:cubicBezTo>
                  <a:cubicBezTo>
                    <a:pt x="4070" y="4055"/>
                    <a:pt x="3773" y="3667"/>
                    <a:pt x="3590" y="3188"/>
                  </a:cubicBezTo>
                  <a:lnTo>
                    <a:pt x="3590" y="3188"/>
                  </a:lnTo>
                  <a:cubicBezTo>
                    <a:pt x="4344" y="3393"/>
                    <a:pt x="5211" y="3667"/>
                    <a:pt x="5964" y="3873"/>
                  </a:cubicBezTo>
                  <a:cubicBezTo>
                    <a:pt x="6147" y="3873"/>
                    <a:pt x="6238" y="3667"/>
                    <a:pt x="6056" y="3576"/>
                  </a:cubicBezTo>
                  <a:cubicBezTo>
                    <a:pt x="5302" y="3302"/>
                    <a:pt x="4526" y="3096"/>
                    <a:pt x="3864" y="2823"/>
                  </a:cubicBezTo>
                  <a:cubicBezTo>
                    <a:pt x="4238" y="2536"/>
                    <a:pt x="4613" y="2272"/>
                    <a:pt x="4966" y="1987"/>
                  </a:cubicBezTo>
                  <a:lnTo>
                    <a:pt x="4966" y="1987"/>
                  </a:lnTo>
                  <a:cubicBezTo>
                    <a:pt x="4973" y="2013"/>
                    <a:pt x="5006" y="2046"/>
                    <a:pt x="5006" y="2046"/>
                  </a:cubicBezTo>
                  <a:cubicBezTo>
                    <a:pt x="5485" y="2252"/>
                    <a:pt x="5873" y="2343"/>
                    <a:pt x="6238" y="2435"/>
                  </a:cubicBezTo>
                  <a:cubicBezTo>
                    <a:pt x="6444" y="2435"/>
                    <a:pt x="6444" y="2252"/>
                    <a:pt x="6352" y="2252"/>
                  </a:cubicBezTo>
                  <a:cubicBezTo>
                    <a:pt x="5964" y="2046"/>
                    <a:pt x="5485" y="1955"/>
                    <a:pt x="5097" y="1864"/>
                  </a:cubicBezTo>
                  <a:cubicBezTo>
                    <a:pt x="5394" y="1590"/>
                    <a:pt x="5668" y="1293"/>
                    <a:pt x="6056" y="1111"/>
                  </a:cubicBezTo>
                  <a:cubicBezTo>
                    <a:pt x="6056" y="1035"/>
                    <a:pt x="5993" y="882"/>
                    <a:pt x="5920" y="882"/>
                  </a:cubicBezTo>
                  <a:cubicBezTo>
                    <a:pt x="5905" y="882"/>
                    <a:pt x="5889" y="889"/>
                    <a:pt x="5873" y="905"/>
                  </a:cubicBezTo>
                  <a:cubicBezTo>
                    <a:pt x="5668" y="1111"/>
                    <a:pt x="5394" y="1202"/>
                    <a:pt x="5097" y="1385"/>
                  </a:cubicBezTo>
                  <a:lnTo>
                    <a:pt x="5097" y="1019"/>
                  </a:lnTo>
                  <a:cubicBezTo>
                    <a:pt x="5097" y="723"/>
                    <a:pt x="5211" y="449"/>
                    <a:pt x="5097" y="152"/>
                  </a:cubicBezTo>
                  <a:cubicBezTo>
                    <a:pt x="5097" y="106"/>
                    <a:pt x="5074" y="84"/>
                    <a:pt x="5051" y="84"/>
                  </a:cubicBezTo>
                  <a:cubicBezTo>
                    <a:pt x="5028" y="84"/>
                    <a:pt x="5006" y="106"/>
                    <a:pt x="5006" y="152"/>
                  </a:cubicBezTo>
                  <a:cubicBezTo>
                    <a:pt x="4914" y="449"/>
                    <a:pt x="4914" y="723"/>
                    <a:pt x="4914" y="1019"/>
                  </a:cubicBezTo>
                  <a:cubicBezTo>
                    <a:pt x="4914" y="1202"/>
                    <a:pt x="4823" y="1385"/>
                    <a:pt x="4823" y="1590"/>
                  </a:cubicBezTo>
                  <a:cubicBezTo>
                    <a:pt x="4435" y="1864"/>
                    <a:pt x="4070" y="2161"/>
                    <a:pt x="3682" y="2343"/>
                  </a:cubicBezTo>
                  <a:cubicBezTo>
                    <a:pt x="3864" y="1590"/>
                    <a:pt x="3864" y="905"/>
                    <a:pt x="3956" y="152"/>
                  </a:cubicBezTo>
                  <a:cubicBezTo>
                    <a:pt x="3956" y="45"/>
                    <a:pt x="3893" y="1"/>
                    <a:pt x="38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34"/>
            <p:cNvSpPr/>
            <p:nvPr/>
          </p:nvSpPr>
          <p:spPr>
            <a:xfrm>
              <a:off x="3366569" y="2597908"/>
              <a:ext cx="8907" cy="37525"/>
            </a:xfrm>
            <a:custGeom>
              <a:avLst/>
              <a:gdLst/>
              <a:ahLst/>
              <a:cxnLst/>
              <a:rect l="l" t="t" r="r" b="b"/>
              <a:pathLst>
                <a:path w="366" h="1542" extrusionOk="0">
                  <a:moveTo>
                    <a:pt x="338" y="0"/>
                  </a:moveTo>
                  <a:cubicBezTo>
                    <a:pt x="325" y="0"/>
                    <a:pt x="305" y="10"/>
                    <a:pt x="274" y="41"/>
                  </a:cubicBezTo>
                  <a:cubicBezTo>
                    <a:pt x="91" y="429"/>
                    <a:pt x="0" y="999"/>
                    <a:pt x="91" y="1456"/>
                  </a:cubicBezTo>
                  <a:cubicBezTo>
                    <a:pt x="137" y="1513"/>
                    <a:pt x="183" y="1541"/>
                    <a:pt x="217" y="1541"/>
                  </a:cubicBezTo>
                  <a:cubicBezTo>
                    <a:pt x="251" y="1541"/>
                    <a:pt x="274" y="1513"/>
                    <a:pt x="274" y="1456"/>
                  </a:cubicBezTo>
                  <a:cubicBezTo>
                    <a:pt x="183" y="999"/>
                    <a:pt x="183" y="520"/>
                    <a:pt x="365" y="41"/>
                  </a:cubicBezTo>
                  <a:cubicBezTo>
                    <a:pt x="365" y="41"/>
                    <a:pt x="365" y="0"/>
                    <a:pt x="3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34"/>
            <p:cNvSpPr/>
            <p:nvPr/>
          </p:nvSpPr>
          <p:spPr>
            <a:xfrm>
              <a:off x="4416977" y="935571"/>
              <a:ext cx="155452" cy="150707"/>
            </a:xfrm>
            <a:custGeom>
              <a:avLst/>
              <a:gdLst/>
              <a:ahLst/>
              <a:cxnLst/>
              <a:rect l="l" t="t" r="r" b="b"/>
              <a:pathLst>
                <a:path w="6388" h="6193" extrusionOk="0">
                  <a:moveTo>
                    <a:pt x="3785" y="1"/>
                  </a:moveTo>
                  <a:cubicBezTo>
                    <a:pt x="3749" y="1"/>
                    <a:pt x="3717" y="23"/>
                    <a:pt x="3717" y="61"/>
                  </a:cubicBezTo>
                  <a:cubicBezTo>
                    <a:pt x="3626" y="928"/>
                    <a:pt x="3535" y="1772"/>
                    <a:pt x="3329" y="2548"/>
                  </a:cubicBezTo>
                  <a:cubicBezTo>
                    <a:pt x="3238" y="2640"/>
                    <a:pt x="3238" y="2640"/>
                    <a:pt x="3147" y="2640"/>
                  </a:cubicBezTo>
                  <a:cubicBezTo>
                    <a:pt x="2964" y="2343"/>
                    <a:pt x="2850" y="2069"/>
                    <a:pt x="2667" y="1772"/>
                  </a:cubicBezTo>
                  <a:cubicBezTo>
                    <a:pt x="2759" y="1772"/>
                    <a:pt x="2759" y="1681"/>
                    <a:pt x="2667" y="1590"/>
                  </a:cubicBezTo>
                  <a:cubicBezTo>
                    <a:pt x="2576" y="1590"/>
                    <a:pt x="2485" y="1499"/>
                    <a:pt x="2394" y="1499"/>
                  </a:cubicBezTo>
                  <a:cubicBezTo>
                    <a:pt x="2188" y="1110"/>
                    <a:pt x="1914" y="722"/>
                    <a:pt x="1709" y="357"/>
                  </a:cubicBezTo>
                  <a:cubicBezTo>
                    <a:pt x="1674" y="280"/>
                    <a:pt x="1627" y="248"/>
                    <a:pt x="1586" y="248"/>
                  </a:cubicBezTo>
                  <a:cubicBezTo>
                    <a:pt x="1519" y="248"/>
                    <a:pt x="1469" y="335"/>
                    <a:pt x="1526" y="449"/>
                  </a:cubicBezTo>
                  <a:cubicBezTo>
                    <a:pt x="1709" y="722"/>
                    <a:pt x="1823" y="1019"/>
                    <a:pt x="2005" y="1293"/>
                  </a:cubicBezTo>
                  <a:cubicBezTo>
                    <a:pt x="1823" y="1202"/>
                    <a:pt x="1526" y="1110"/>
                    <a:pt x="1344" y="1019"/>
                  </a:cubicBezTo>
                  <a:cubicBezTo>
                    <a:pt x="1315" y="1006"/>
                    <a:pt x="1290" y="1001"/>
                    <a:pt x="1269" y="1001"/>
                  </a:cubicBezTo>
                  <a:cubicBezTo>
                    <a:pt x="1140" y="1001"/>
                    <a:pt x="1154" y="1215"/>
                    <a:pt x="1252" y="1293"/>
                  </a:cubicBezTo>
                  <a:cubicBezTo>
                    <a:pt x="1617" y="1407"/>
                    <a:pt x="1914" y="1590"/>
                    <a:pt x="2188" y="1681"/>
                  </a:cubicBezTo>
                  <a:cubicBezTo>
                    <a:pt x="2394" y="1978"/>
                    <a:pt x="2576" y="2252"/>
                    <a:pt x="2667" y="2548"/>
                  </a:cubicBezTo>
                  <a:cubicBezTo>
                    <a:pt x="1823" y="2252"/>
                    <a:pt x="956" y="2069"/>
                    <a:pt x="111" y="1864"/>
                  </a:cubicBezTo>
                  <a:cubicBezTo>
                    <a:pt x="91" y="1848"/>
                    <a:pt x="75" y="1841"/>
                    <a:pt x="62" y="1841"/>
                  </a:cubicBezTo>
                  <a:cubicBezTo>
                    <a:pt x="0" y="1841"/>
                    <a:pt x="17" y="1994"/>
                    <a:pt x="111" y="2069"/>
                  </a:cubicBezTo>
                  <a:cubicBezTo>
                    <a:pt x="956" y="2343"/>
                    <a:pt x="1823" y="2640"/>
                    <a:pt x="2759" y="2914"/>
                  </a:cubicBezTo>
                  <a:cubicBezTo>
                    <a:pt x="2188" y="3210"/>
                    <a:pt x="1709" y="3576"/>
                    <a:pt x="1138" y="3872"/>
                  </a:cubicBezTo>
                  <a:lnTo>
                    <a:pt x="956" y="3872"/>
                  </a:lnTo>
                  <a:cubicBezTo>
                    <a:pt x="773" y="3781"/>
                    <a:pt x="476" y="3576"/>
                    <a:pt x="294" y="3576"/>
                  </a:cubicBezTo>
                  <a:cubicBezTo>
                    <a:pt x="202" y="3576"/>
                    <a:pt x="202" y="3576"/>
                    <a:pt x="202" y="3690"/>
                  </a:cubicBezTo>
                  <a:cubicBezTo>
                    <a:pt x="385" y="3781"/>
                    <a:pt x="682" y="3872"/>
                    <a:pt x="864" y="4055"/>
                  </a:cubicBezTo>
                  <a:lnTo>
                    <a:pt x="956" y="4055"/>
                  </a:lnTo>
                  <a:cubicBezTo>
                    <a:pt x="864" y="4146"/>
                    <a:pt x="773" y="4146"/>
                    <a:pt x="682" y="4260"/>
                  </a:cubicBezTo>
                  <a:cubicBezTo>
                    <a:pt x="505" y="4339"/>
                    <a:pt x="632" y="4553"/>
                    <a:pt x="729" y="4553"/>
                  </a:cubicBezTo>
                  <a:cubicBezTo>
                    <a:pt x="745" y="4553"/>
                    <a:pt x="760" y="4547"/>
                    <a:pt x="773" y="4534"/>
                  </a:cubicBezTo>
                  <a:cubicBezTo>
                    <a:pt x="1047" y="4443"/>
                    <a:pt x="1252" y="4443"/>
                    <a:pt x="1435" y="4352"/>
                  </a:cubicBezTo>
                  <a:lnTo>
                    <a:pt x="1435" y="4352"/>
                  </a:lnTo>
                  <a:cubicBezTo>
                    <a:pt x="1435" y="4534"/>
                    <a:pt x="1344" y="4831"/>
                    <a:pt x="1252" y="5105"/>
                  </a:cubicBezTo>
                  <a:cubicBezTo>
                    <a:pt x="1252" y="5287"/>
                    <a:pt x="1138" y="5493"/>
                    <a:pt x="1138" y="5767"/>
                  </a:cubicBezTo>
                  <a:cubicBezTo>
                    <a:pt x="1138" y="5767"/>
                    <a:pt x="1189" y="5807"/>
                    <a:pt x="1250" y="5807"/>
                  </a:cubicBezTo>
                  <a:cubicBezTo>
                    <a:pt x="1280" y="5807"/>
                    <a:pt x="1313" y="5797"/>
                    <a:pt x="1344" y="5767"/>
                  </a:cubicBezTo>
                  <a:cubicBezTo>
                    <a:pt x="1435" y="5584"/>
                    <a:pt x="1435" y="5287"/>
                    <a:pt x="1435" y="5105"/>
                  </a:cubicBezTo>
                  <a:cubicBezTo>
                    <a:pt x="1526" y="4831"/>
                    <a:pt x="1526" y="4626"/>
                    <a:pt x="1617" y="4352"/>
                  </a:cubicBezTo>
                  <a:lnTo>
                    <a:pt x="1617" y="4146"/>
                  </a:lnTo>
                  <a:cubicBezTo>
                    <a:pt x="2097" y="3964"/>
                    <a:pt x="2667" y="3576"/>
                    <a:pt x="3147" y="3302"/>
                  </a:cubicBezTo>
                  <a:lnTo>
                    <a:pt x="3147" y="3302"/>
                  </a:lnTo>
                  <a:cubicBezTo>
                    <a:pt x="2964" y="3964"/>
                    <a:pt x="2759" y="4626"/>
                    <a:pt x="2576" y="5287"/>
                  </a:cubicBezTo>
                  <a:cubicBezTo>
                    <a:pt x="2511" y="5369"/>
                    <a:pt x="2632" y="5439"/>
                    <a:pt x="2707" y="5439"/>
                  </a:cubicBezTo>
                  <a:cubicBezTo>
                    <a:pt x="2736" y="5439"/>
                    <a:pt x="2759" y="5428"/>
                    <a:pt x="2759" y="5402"/>
                  </a:cubicBezTo>
                  <a:cubicBezTo>
                    <a:pt x="3055" y="4831"/>
                    <a:pt x="3238" y="4260"/>
                    <a:pt x="3329" y="3690"/>
                  </a:cubicBezTo>
                  <a:cubicBezTo>
                    <a:pt x="3626" y="4146"/>
                    <a:pt x="3900" y="4534"/>
                    <a:pt x="4197" y="5014"/>
                  </a:cubicBezTo>
                  <a:cubicBezTo>
                    <a:pt x="3991" y="5287"/>
                    <a:pt x="3900" y="5676"/>
                    <a:pt x="3809" y="6064"/>
                  </a:cubicBezTo>
                  <a:cubicBezTo>
                    <a:pt x="3744" y="6128"/>
                    <a:pt x="3817" y="6193"/>
                    <a:pt x="3897" y="6193"/>
                  </a:cubicBezTo>
                  <a:cubicBezTo>
                    <a:pt x="3930" y="6193"/>
                    <a:pt x="3965" y="6182"/>
                    <a:pt x="3991" y="6155"/>
                  </a:cubicBezTo>
                  <a:cubicBezTo>
                    <a:pt x="4105" y="5858"/>
                    <a:pt x="4288" y="5584"/>
                    <a:pt x="4379" y="5196"/>
                  </a:cubicBezTo>
                  <a:lnTo>
                    <a:pt x="4379" y="5287"/>
                  </a:lnTo>
                  <a:cubicBezTo>
                    <a:pt x="4408" y="5352"/>
                    <a:pt x="4447" y="5376"/>
                    <a:pt x="4489" y="5376"/>
                  </a:cubicBezTo>
                  <a:cubicBezTo>
                    <a:pt x="4579" y="5376"/>
                    <a:pt x="4676" y="5259"/>
                    <a:pt x="4676" y="5196"/>
                  </a:cubicBezTo>
                  <a:cubicBezTo>
                    <a:pt x="4562" y="5014"/>
                    <a:pt x="4471" y="4922"/>
                    <a:pt x="4471" y="4831"/>
                  </a:cubicBezTo>
                  <a:lnTo>
                    <a:pt x="4471" y="4717"/>
                  </a:lnTo>
                  <a:cubicBezTo>
                    <a:pt x="4859" y="4831"/>
                    <a:pt x="5247" y="4831"/>
                    <a:pt x="5521" y="4831"/>
                  </a:cubicBezTo>
                  <a:cubicBezTo>
                    <a:pt x="5612" y="4831"/>
                    <a:pt x="5612" y="4626"/>
                    <a:pt x="5521" y="4626"/>
                  </a:cubicBezTo>
                  <a:cubicBezTo>
                    <a:pt x="5133" y="4626"/>
                    <a:pt x="4676" y="4534"/>
                    <a:pt x="4288" y="4534"/>
                  </a:cubicBezTo>
                  <a:cubicBezTo>
                    <a:pt x="3991" y="4055"/>
                    <a:pt x="3809" y="3576"/>
                    <a:pt x="3535" y="3210"/>
                  </a:cubicBezTo>
                  <a:lnTo>
                    <a:pt x="3535" y="3210"/>
                  </a:lnTo>
                  <a:cubicBezTo>
                    <a:pt x="4288" y="3393"/>
                    <a:pt x="5133" y="3690"/>
                    <a:pt x="5909" y="3872"/>
                  </a:cubicBezTo>
                  <a:cubicBezTo>
                    <a:pt x="6091" y="3872"/>
                    <a:pt x="6183" y="3690"/>
                    <a:pt x="6000" y="3576"/>
                  </a:cubicBezTo>
                  <a:cubicBezTo>
                    <a:pt x="5247" y="3302"/>
                    <a:pt x="4562" y="3119"/>
                    <a:pt x="3809" y="2822"/>
                  </a:cubicBezTo>
                  <a:cubicBezTo>
                    <a:pt x="4197" y="2548"/>
                    <a:pt x="4562" y="2252"/>
                    <a:pt x="4950" y="1978"/>
                  </a:cubicBezTo>
                  <a:cubicBezTo>
                    <a:pt x="4950" y="1978"/>
                    <a:pt x="4950" y="2069"/>
                    <a:pt x="5041" y="2069"/>
                  </a:cubicBezTo>
                  <a:cubicBezTo>
                    <a:pt x="5429" y="2252"/>
                    <a:pt x="5817" y="2343"/>
                    <a:pt x="6183" y="2434"/>
                  </a:cubicBezTo>
                  <a:cubicBezTo>
                    <a:pt x="6388" y="2434"/>
                    <a:pt x="6388" y="2252"/>
                    <a:pt x="6274" y="2252"/>
                  </a:cubicBezTo>
                  <a:cubicBezTo>
                    <a:pt x="5909" y="2069"/>
                    <a:pt x="5429" y="1978"/>
                    <a:pt x="5041" y="1864"/>
                  </a:cubicBezTo>
                  <a:cubicBezTo>
                    <a:pt x="5338" y="1590"/>
                    <a:pt x="5612" y="1293"/>
                    <a:pt x="6000" y="1019"/>
                  </a:cubicBezTo>
                  <a:cubicBezTo>
                    <a:pt x="6073" y="1019"/>
                    <a:pt x="5971" y="902"/>
                    <a:pt x="5880" y="902"/>
                  </a:cubicBezTo>
                  <a:cubicBezTo>
                    <a:pt x="5857" y="902"/>
                    <a:pt x="5836" y="910"/>
                    <a:pt x="5817" y="928"/>
                  </a:cubicBezTo>
                  <a:cubicBezTo>
                    <a:pt x="5612" y="1110"/>
                    <a:pt x="5338" y="1202"/>
                    <a:pt x="5041" y="1407"/>
                  </a:cubicBezTo>
                  <a:lnTo>
                    <a:pt x="5041" y="1019"/>
                  </a:lnTo>
                  <a:cubicBezTo>
                    <a:pt x="5041" y="722"/>
                    <a:pt x="5133" y="449"/>
                    <a:pt x="5041" y="152"/>
                  </a:cubicBezTo>
                  <a:cubicBezTo>
                    <a:pt x="5041" y="106"/>
                    <a:pt x="5018" y="83"/>
                    <a:pt x="4996" y="83"/>
                  </a:cubicBezTo>
                  <a:cubicBezTo>
                    <a:pt x="4973" y="83"/>
                    <a:pt x="4950" y="106"/>
                    <a:pt x="4950" y="152"/>
                  </a:cubicBezTo>
                  <a:cubicBezTo>
                    <a:pt x="4859" y="449"/>
                    <a:pt x="4859" y="722"/>
                    <a:pt x="4859" y="1019"/>
                  </a:cubicBezTo>
                  <a:cubicBezTo>
                    <a:pt x="4859" y="1202"/>
                    <a:pt x="4767" y="1407"/>
                    <a:pt x="4859" y="1590"/>
                  </a:cubicBezTo>
                  <a:cubicBezTo>
                    <a:pt x="4471" y="1864"/>
                    <a:pt x="3991" y="2160"/>
                    <a:pt x="3626" y="2343"/>
                  </a:cubicBezTo>
                  <a:cubicBezTo>
                    <a:pt x="3809" y="1590"/>
                    <a:pt x="3900" y="928"/>
                    <a:pt x="3900" y="152"/>
                  </a:cubicBezTo>
                  <a:cubicBezTo>
                    <a:pt x="3900" y="45"/>
                    <a:pt x="3837" y="1"/>
                    <a:pt x="37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34"/>
            <p:cNvSpPr/>
            <p:nvPr/>
          </p:nvSpPr>
          <p:spPr>
            <a:xfrm>
              <a:off x="4475209" y="934816"/>
              <a:ext cx="8907" cy="38887"/>
            </a:xfrm>
            <a:custGeom>
              <a:avLst/>
              <a:gdLst/>
              <a:ahLst/>
              <a:cxnLst/>
              <a:rect l="l" t="t" r="r" b="b"/>
              <a:pathLst>
                <a:path w="366" h="1598" extrusionOk="0">
                  <a:moveTo>
                    <a:pt x="274" y="0"/>
                  </a:moveTo>
                  <a:cubicBezTo>
                    <a:pt x="92" y="480"/>
                    <a:pt x="1" y="1050"/>
                    <a:pt x="92" y="1530"/>
                  </a:cubicBezTo>
                  <a:cubicBezTo>
                    <a:pt x="137" y="1575"/>
                    <a:pt x="183" y="1598"/>
                    <a:pt x="217" y="1598"/>
                  </a:cubicBezTo>
                  <a:cubicBezTo>
                    <a:pt x="252" y="1598"/>
                    <a:pt x="274" y="1575"/>
                    <a:pt x="274" y="1530"/>
                  </a:cubicBezTo>
                  <a:cubicBezTo>
                    <a:pt x="274" y="959"/>
                    <a:pt x="183" y="571"/>
                    <a:pt x="366" y="92"/>
                  </a:cubicBezTo>
                  <a:cubicBezTo>
                    <a:pt x="366" y="0"/>
                    <a:pt x="366" y="0"/>
                    <a:pt x="2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34"/>
            <p:cNvSpPr/>
            <p:nvPr/>
          </p:nvSpPr>
          <p:spPr>
            <a:xfrm>
              <a:off x="3745914" y="3000126"/>
              <a:ext cx="127223" cy="120385"/>
            </a:xfrm>
            <a:custGeom>
              <a:avLst/>
              <a:gdLst/>
              <a:ahLst/>
              <a:cxnLst/>
              <a:rect l="l" t="t" r="r" b="b"/>
              <a:pathLst>
                <a:path w="5228" h="4947" extrusionOk="0">
                  <a:moveTo>
                    <a:pt x="3113" y="0"/>
                  </a:moveTo>
                  <a:cubicBezTo>
                    <a:pt x="3072" y="0"/>
                    <a:pt x="3037" y="22"/>
                    <a:pt x="3037" y="60"/>
                  </a:cubicBezTo>
                  <a:cubicBezTo>
                    <a:pt x="2945" y="722"/>
                    <a:pt x="2854" y="1384"/>
                    <a:pt x="2763" y="2046"/>
                  </a:cubicBezTo>
                  <a:cubicBezTo>
                    <a:pt x="2671" y="2046"/>
                    <a:pt x="2671" y="2160"/>
                    <a:pt x="2580" y="2160"/>
                  </a:cubicBezTo>
                  <a:cubicBezTo>
                    <a:pt x="2466" y="1955"/>
                    <a:pt x="2283" y="1681"/>
                    <a:pt x="2192" y="1475"/>
                  </a:cubicBezTo>
                  <a:cubicBezTo>
                    <a:pt x="2283" y="1475"/>
                    <a:pt x="2283" y="1293"/>
                    <a:pt x="2192" y="1293"/>
                  </a:cubicBezTo>
                  <a:cubicBezTo>
                    <a:pt x="2101" y="1201"/>
                    <a:pt x="2101" y="1201"/>
                    <a:pt x="2010" y="1201"/>
                  </a:cubicBezTo>
                  <a:cubicBezTo>
                    <a:pt x="1804" y="905"/>
                    <a:pt x="1621" y="539"/>
                    <a:pt x="1439" y="243"/>
                  </a:cubicBezTo>
                  <a:cubicBezTo>
                    <a:pt x="1405" y="216"/>
                    <a:pt x="1374" y="205"/>
                    <a:pt x="1346" y="205"/>
                  </a:cubicBezTo>
                  <a:cubicBezTo>
                    <a:pt x="1279" y="205"/>
                    <a:pt x="1233" y="269"/>
                    <a:pt x="1233" y="334"/>
                  </a:cubicBezTo>
                  <a:cubicBezTo>
                    <a:pt x="1439" y="539"/>
                    <a:pt x="1530" y="813"/>
                    <a:pt x="1713" y="1019"/>
                  </a:cubicBezTo>
                  <a:cubicBezTo>
                    <a:pt x="1530" y="1019"/>
                    <a:pt x="1325" y="905"/>
                    <a:pt x="1142" y="813"/>
                  </a:cubicBezTo>
                  <a:cubicBezTo>
                    <a:pt x="960" y="813"/>
                    <a:pt x="960" y="1019"/>
                    <a:pt x="1051" y="1019"/>
                  </a:cubicBezTo>
                  <a:cubicBezTo>
                    <a:pt x="1325" y="1110"/>
                    <a:pt x="1621" y="1293"/>
                    <a:pt x="1895" y="1384"/>
                  </a:cubicBezTo>
                  <a:cubicBezTo>
                    <a:pt x="2010" y="1589"/>
                    <a:pt x="2101" y="1772"/>
                    <a:pt x="2283" y="2046"/>
                  </a:cubicBezTo>
                  <a:cubicBezTo>
                    <a:pt x="1530" y="1863"/>
                    <a:pt x="868" y="1681"/>
                    <a:pt x="183" y="1475"/>
                  </a:cubicBezTo>
                  <a:cubicBezTo>
                    <a:pt x="92" y="1475"/>
                    <a:pt x="1" y="1589"/>
                    <a:pt x="92" y="1681"/>
                  </a:cubicBezTo>
                  <a:cubicBezTo>
                    <a:pt x="868" y="1863"/>
                    <a:pt x="1530" y="2160"/>
                    <a:pt x="2283" y="2343"/>
                  </a:cubicBezTo>
                  <a:cubicBezTo>
                    <a:pt x="1804" y="2616"/>
                    <a:pt x="1439" y="2913"/>
                    <a:pt x="1051" y="3096"/>
                  </a:cubicBezTo>
                  <a:lnTo>
                    <a:pt x="868" y="3096"/>
                  </a:lnTo>
                  <a:cubicBezTo>
                    <a:pt x="663" y="3004"/>
                    <a:pt x="480" y="2913"/>
                    <a:pt x="298" y="2822"/>
                  </a:cubicBezTo>
                  <a:cubicBezTo>
                    <a:pt x="298" y="2822"/>
                    <a:pt x="183" y="2913"/>
                    <a:pt x="298" y="2913"/>
                  </a:cubicBezTo>
                  <a:cubicBezTo>
                    <a:pt x="389" y="3096"/>
                    <a:pt x="572" y="3096"/>
                    <a:pt x="754" y="3187"/>
                  </a:cubicBezTo>
                  <a:lnTo>
                    <a:pt x="754" y="3301"/>
                  </a:lnTo>
                  <a:cubicBezTo>
                    <a:pt x="754" y="3301"/>
                    <a:pt x="663" y="3392"/>
                    <a:pt x="572" y="3392"/>
                  </a:cubicBezTo>
                  <a:cubicBezTo>
                    <a:pt x="493" y="3471"/>
                    <a:pt x="550" y="3685"/>
                    <a:pt x="683" y="3685"/>
                  </a:cubicBezTo>
                  <a:cubicBezTo>
                    <a:pt x="705" y="3685"/>
                    <a:pt x="729" y="3679"/>
                    <a:pt x="754" y="3666"/>
                  </a:cubicBezTo>
                  <a:cubicBezTo>
                    <a:pt x="868" y="3575"/>
                    <a:pt x="1051" y="3575"/>
                    <a:pt x="1233" y="3484"/>
                  </a:cubicBezTo>
                  <a:lnTo>
                    <a:pt x="1233" y="3484"/>
                  </a:lnTo>
                  <a:cubicBezTo>
                    <a:pt x="1142" y="3666"/>
                    <a:pt x="1142" y="3872"/>
                    <a:pt x="1051" y="4054"/>
                  </a:cubicBezTo>
                  <a:cubicBezTo>
                    <a:pt x="1051" y="4237"/>
                    <a:pt x="960" y="4442"/>
                    <a:pt x="960" y="4625"/>
                  </a:cubicBezTo>
                  <a:cubicBezTo>
                    <a:pt x="960" y="4625"/>
                    <a:pt x="1041" y="4666"/>
                    <a:pt x="1095" y="4666"/>
                  </a:cubicBezTo>
                  <a:cubicBezTo>
                    <a:pt x="1122" y="4666"/>
                    <a:pt x="1142" y="4655"/>
                    <a:pt x="1142" y="4625"/>
                  </a:cubicBezTo>
                  <a:cubicBezTo>
                    <a:pt x="1233" y="4442"/>
                    <a:pt x="1233" y="4237"/>
                    <a:pt x="1233" y="4054"/>
                  </a:cubicBezTo>
                  <a:cubicBezTo>
                    <a:pt x="1233" y="3872"/>
                    <a:pt x="1325" y="3666"/>
                    <a:pt x="1325" y="3484"/>
                  </a:cubicBezTo>
                  <a:cubicBezTo>
                    <a:pt x="1325" y="3392"/>
                    <a:pt x="1439" y="3392"/>
                    <a:pt x="1325" y="3392"/>
                  </a:cubicBezTo>
                  <a:cubicBezTo>
                    <a:pt x="1804" y="3187"/>
                    <a:pt x="2192" y="2913"/>
                    <a:pt x="2580" y="2616"/>
                  </a:cubicBezTo>
                  <a:lnTo>
                    <a:pt x="2580" y="2616"/>
                  </a:lnTo>
                  <a:cubicBezTo>
                    <a:pt x="2466" y="3187"/>
                    <a:pt x="2283" y="3758"/>
                    <a:pt x="2101" y="4237"/>
                  </a:cubicBezTo>
                  <a:cubicBezTo>
                    <a:pt x="2101" y="4301"/>
                    <a:pt x="2190" y="4376"/>
                    <a:pt x="2244" y="4376"/>
                  </a:cubicBezTo>
                  <a:cubicBezTo>
                    <a:pt x="2267" y="4376"/>
                    <a:pt x="2283" y="4362"/>
                    <a:pt x="2283" y="4328"/>
                  </a:cubicBezTo>
                  <a:cubicBezTo>
                    <a:pt x="2466" y="3872"/>
                    <a:pt x="2671" y="3392"/>
                    <a:pt x="2763" y="2913"/>
                  </a:cubicBezTo>
                  <a:cubicBezTo>
                    <a:pt x="2945" y="3301"/>
                    <a:pt x="3242" y="3666"/>
                    <a:pt x="3425" y="3963"/>
                  </a:cubicBezTo>
                  <a:cubicBezTo>
                    <a:pt x="3333" y="4237"/>
                    <a:pt x="3242" y="4534"/>
                    <a:pt x="3151" y="4808"/>
                  </a:cubicBezTo>
                  <a:cubicBezTo>
                    <a:pt x="3071" y="4872"/>
                    <a:pt x="3148" y="4947"/>
                    <a:pt x="3201" y="4947"/>
                  </a:cubicBezTo>
                  <a:cubicBezTo>
                    <a:pt x="3224" y="4947"/>
                    <a:pt x="3242" y="4933"/>
                    <a:pt x="3242" y="4899"/>
                  </a:cubicBezTo>
                  <a:cubicBezTo>
                    <a:pt x="3425" y="4716"/>
                    <a:pt x="3425" y="4442"/>
                    <a:pt x="3516" y="4146"/>
                  </a:cubicBezTo>
                  <a:cubicBezTo>
                    <a:pt x="3516" y="4237"/>
                    <a:pt x="3607" y="4237"/>
                    <a:pt x="3607" y="4237"/>
                  </a:cubicBezTo>
                  <a:cubicBezTo>
                    <a:pt x="3641" y="4264"/>
                    <a:pt x="3672" y="4275"/>
                    <a:pt x="3700" y="4275"/>
                  </a:cubicBezTo>
                  <a:cubicBezTo>
                    <a:pt x="3767" y="4275"/>
                    <a:pt x="3813" y="4210"/>
                    <a:pt x="3813" y="4146"/>
                  </a:cubicBezTo>
                  <a:cubicBezTo>
                    <a:pt x="3721" y="4054"/>
                    <a:pt x="3721" y="3963"/>
                    <a:pt x="3607" y="3872"/>
                  </a:cubicBezTo>
                  <a:lnTo>
                    <a:pt x="4566" y="3872"/>
                  </a:lnTo>
                  <a:cubicBezTo>
                    <a:pt x="4566" y="3872"/>
                    <a:pt x="4566" y="3758"/>
                    <a:pt x="4475" y="3666"/>
                  </a:cubicBezTo>
                  <a:lnTo>
                    <a:pt x="3516" y="3666"/>
                  </a:lnTo>
                  <a:cubicBezTo>
                    <a:pt x="3333" y="3301"/>
                    <a:pt x="3037" y="2913"/>
                    <a:pt x="2854" y="2525"/>
                  </a:cubicBezTo>
                  <a:lnTo>
                    <a:pt x="2854" y="2525"/>
                  </a:lnTo>
                  <a:cubicBezTo>
                    <a:pt x="3516" y="2731"/>
                    <a:pt x="4178" y="2913"/>
                    <a:pt x="4863" y="3096"/>
                  </a:cubicBezTo>
                  <a:cubicBezTo>
                    <a:pt x="4954" y="3096"/>
                    <a:pt x="5045" y="2913"/>
                    <a:pt x="4863" y="2913"/>
                  </a:cubicBezTo>
                  <a:cubicBezTo>
                    <a:pt x="4292" y="2616"/>
                    <a:pt x="3721" y="2434"/>
                    <a:pt x="3151" y="2251"/>
                  </a:cubicBezTo>
                  <a:cubicBezTo>
                    <a:pt x="3425" y="2046"/>
                    <a:pt x="3721" y="1772"/>
                    <a:pt x="3995" y="1589"/>
                  </a:cubicBezTo>
                  <a:cubicBezTo>
                    <a:pt x="3995" y="1589"/>
                    <a:pt x="3995" y="1681"/>
                    <a:pt x="4087" y="1681"/>
                  </a:cubicBezTo>
                  <a:cubicBezTo>
                    <a:pt x="4383" y="1772"/>
                    <a:pt x="4749" y="1863"/>
                    <a:pt x="5045" y="1955"/>
                  </a:cubicBezTo>
                  <a:cubicBezTo>
                    <a:pt x="5137" y="1955"/>
                    <a:pt x="5228" y="1863"/>
                    <a:pt x="5137" y="1772"/>
                  </a:cubicBezTo>
                  <a:cubicBezTo>
                    <a:pt x="4749" y="1681"/>
                    <a:pt x="4475" y="1589"/>
                    <a:pt x="4087" y="1475"/>
                  </a:cubicBezTo>
                  <a:cubicBezTo>
                    <a:pt x="4383" y="1293"/>
                    <a:pt x="4566" y="1110"/>
                    <a:pt x="4863" y="813"/>
                  </a:cubicBezTo>
                  <a:cubicBezTo>
                    <a:pt x="4936" y="813"/>
                    <a:pt x="4892" y="696"/>
                    <a:pt x="4813" y="696"/>
                  </a:cubicBezTo>
                  <a:cubicBezTo>
                    <a:pt x="4793" y="696"/>
                    <a:pt x="4771" y="704"/>
                    <a:pt x="4749" y="722"/>
                  </a:cubicBezTo>
                  <a:cubicBezTo>
                    <a:pt x="4566" y="813"/>
                    <a:pt x="4383" y="1019"/>
                    <a:pt x="4178" y="1110"/>
                  </a:cubicBezTo>
                  <a:lnTo>
                    <a:pt x="4178" y="813"/>
                  </a:lnTo>
                  <a:lnTo>
                    <a:pt x="4178" y="151"/>
                  </a:lnTo>
                  <a:cubicBezTo>
                    <a:pt x="4132" y="106"/>
                    <a:pt x="4087" y="83"/>
                    <a:pt x="4052" y="83"/>
                  </a:cubicBezTo>
                  <a:cubicBezTo>
                    <a:pt x="4018" y="83"/>
                    <a:pt x="3995" y="106"/>
                    <a:pt x="3995" y="151"/>
                  </a:cubicBezTo>
                  <a:lnTo>
                    <a:pt x="3995" y="813"/>
                  </a:lnTo>
                  <a:cubicBezTo>
                    <a:pt x="3904" y="905"/>
                    <a:pt x="3904" y="1110"/>
                    <a:pt x="3904" y="1293"/>
                  </a:cubicBezTo>
                  <a:cubicBezTo>
                    <a:pt x="3607" y="1475"/>
                    <a:pt x="3333" y="1681"/>
                    <a:pt x="3037" y="1863"/>
                  </a:cubicBezTo>
                  <a:cubicBezTo>
                    <a:pt x="3151" y="1293"/>
                    <a:pt x="3151" y="722"/>
                    <a:pt x="3242" y="151"/>
                  </a:cubicBezTo>
                  <a:cubicBezTo>
                    <a:pt x="3242" y="44"/>
                    <a:pt x="3172" y="0"/>
                    <a:pt x="31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34"/>
            <p:cNvSpPr/>
            <p:nvPr/>
          </p:nvSpPr>
          <p:spPr>
            <a:xfrm>
              <a:off x="3794801" y="3001586"/>
              <a:ext cx="6692" cy="29445"/>
            </a:xfrm>
            <a:custGeom>
              <a:avLst/>
              <a:gdLst/>
              <a:ahLst/>
              <a:cxnLst/>
              <a:rect l="l" t="t" r="r" b="b"/>
              <a:pathLst>
                <a:path w="275" h="1210" extrusionOk="0">
                  <a:moveTo>
                    <a:pt x="274" y="0"/>
                  </a:moveTo>
                  <a:lnTo>
                    <a:pt x="274" y="0"/>
                  </a:lnTo>
                  <a:cubicBezTo>
                    <a:pt x="92" y="274"/>
                    <a:pt x="1" y="753"/>
                    <a:pt x="92" y="1141"/>
                  </a:cubicBezTo>
                  <a:cubicBezTo>
                    <a:pt x="92" y="1187"/>
                    <a:pt x="115" y="1210"/>
                    <a:pt x="137" y="1210"/>
                  </a:cubicBezTo>
                  <a:cubicBezTo>
                    <a:pt x="160" y="1210"/>
                    <a:pt x="183" y="1187"/>
                    <a:pt x="183" y="1141"/>
                  </a:cubicBezTo>
                  <a:cubicBezTo>
                    <a:pt x="183" y="753"/>
                    <a:pt x="183" y="388"/>
                    <a:pt x="2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5007397" y="4291295"/>
              <a:ext cx="124912" cy="120604"/>
            </a:xfrm>
            <a:custGeom>
              <a:avLst/>
              <a:gdLst/>
              <a:ahLst/>
              <a:cxnLst/>
              <a:rect l="l" t="t" r="r" b="b"/>
              <a:pathLst>
                <a:path w="5133" h="4956" extrusionOk="0">
                  <a:moveTo>
                    <a:pt x="3033" y="0"/>
                  </a:moveTo>
                  <a:cubicBezTo>
                    <a:pt x="2987" y="0"/>
                    <a:pt x="2942" y="23"/>
                    <a:pt x="2942" y="69"/>
                  </a:cubicBezTo>
                  <a:cubicBezTo>
                    <a:pt x="2942" y="731"/>
                    <a:pt x="2850" y="1393"/>
                    <a:pt x="2668" y="2055"/>
                  </a:cubicBezTo>
                  <a:cubicBezTo>
                    <a:pt x="2668" y="2055"/>
                    <a:pt x="2554" y="2055"/>
                    <a:pt x="2554" y="2169"/>
                  </a:cubicBezTo>
                  <a:cubicBezTo>
                    <a:pt x="2371" y="1872"/>
                    <a:pt x="2280" y="1689"/>
                    <a:pt x="2097" y="1393"/>
                  </a:cubicBezTo>
                  <a:cubicBezTo>
                    <a:pt x="2188" y="1393"/>
                    <a:pt x="2280" y="1301"/>
                    <a:pt x="2188" y="1210"/>
                  </a:cubicBezTo>
                  <a:cubicBezTo>
                    <a:pt x="2097" y="1210"/>
                    <a:pt x="1983" y="1210"/>
                    <a:pt x="1892" y="1119"/>
                  </a:cubicBezTo>
                  <a:cubicBezTo>
                    <a:pt x="1709" y="822"/>
                    <a:pt x="1526" y="548"/>
                    <a:pt x="1321" y="251"/>
                  </a:cubicBezTo>
                  <a:cubicBezTo>
                    <a:pt x="1321" y="206"/>
                    <a:pt x="1275" y="183"/>
                    <a:pt x="1241" y="183"/>
                  </a:cubicBezTo>
                  <a:cubicBezTo>
                    <a:pt x="1207" y="183"/>
                    <a:pt x="1184" y="206"/>
                    <a:pt x="1230" y="251"/>
                  </a:cubicBezTo>
                  <a:cubicBezTo>
                    <a:pt x="1321" y="548"/>
                    <a:pt x="1526" y="731"/>
                    <a:pt x="1618" y="1027"/>
                  </a:cubicBezTo>
                  <a:cubicBezTo>
                    <a:pt x="1412" y="913"/>
                    <a:pt x="1230" y="822"/>
                    <a:pt x="1047" y="822"/>
                  </a:cubicBezTo>
                  <a:cubicBezTo>
                    <a:pt x="1030" y="805"/>
                    <a:pt x="1012" y="797"/>
                    <a:pt x="995" y="797"/>
                  </a:cubicBezTo>
                  <a:cubicBezTo>
                    <a:pt x="924" y="797"/>
                    <a:pt x="881" y="935"/>
                    <a:pt x="1047" y="1027"/>
                  </a:cubicBezTo>
                  <a:cubicBezTo>
                    <a:pt x="1230" y="1119"/>
                    <a:pt x="1526" y="1210"/>
                    <a:pt x="1800" y="1301"/>
                  </a:cubicBezTo>
                  <a:cubicBezTo>
                    <a:pt x="1892" y="1598"/>
                    <a:pt x="2097" y="1781"/>
                    <a:pt x="2188" y="1963"/>
                  </a:cubicBezTo>
                  <a:cubicBezTo>
                    <a:pt x="1526" y="1781"/>
                    <a:pt x="750" y="1689"/>
                    <a:pt x="88" y="1484"/>
                  </a:cubicBezTo>
                  <a:cubicBezTo>
                    <a:pt x="72" y="1467"/>
                    <a:pt x="58" y="1461"/>
                    <a:pt x="48" y="1461"/>
                  </a:cubicBezTo>
                  <a:cubicBezTo>
                    <a:pt x="0" y="1461"/>
                    <a:pt x="14" y="1598"/>
                    <a:pt x="88" y="1598"/>
                  </a:cubicBezTo>
                  <a:cubicBezTo>
                    <a:pt x="750" y="1872"/>
                    <a:pt x="1526" y="2055"/>
                    <a:pt x="2188" y="2351"/>
                  </a:cubicBezTo>
                  <a:cubicBezTo>
                    <a:pt x="1800" y="2534"/>
                    <a:pt x="1321" y="2831"/>
                    <a:pt x="956" y="3104"/>
                  </a:cubicBezTo>
                  <a:cubicBezTo>
                    <a:pt x="956" y="3104"/>
                    <a:pt x="842" y="3104"/>
                    <a:pt x="842" y="3013"/>
                  </a:cubicBezTo>
                  <a:cubicBezTo>
                    <a:pt x="659" y="2922"/>
                    <a:pt x="476" y="2831"/>
                    <a:pt x="271" y="2831"/>
                  </a:cubicBezTo>
                  <a:cubicBezTo>
                    <a:pt x="180" y="2831"/>
                    <a:pt x="180" y="2831"/>
                    <a:pt x="180" y="2922"/>
                  </a:cubicBezTo>
                  <a:cubicBezTo>
                    <a:pt x="385" y="3013"/>
                    <a:pt x="568" y="3104"/>
                    <a:pt x="659" y="3196"/>
                  </a:cubicBezTo>
                  <a:lnTo>
                    <a:pt x="750" y="3196"/>
                  </a:lnTo>
                  <a:cubicBezTo>
                    <a:pt x="659" y="3310"/>
                    <a:pt x="568" y="3310"/>
                    <a:pt x="568" y="3401"/>
                  </a:cubicBezTo>
                  <a:cubicBezTo>
                    <a:pt x="385" y="3493"/>
                    <a:pt x="476" y="3675"/>
                    <a:pt x="659" y="3675"/>
                  </a:cubicBezTo>
                  <a:cubicBezTo>
                    <a:pt x="842" y="3584"/>
                    <a:pt x="956" y="3493"/>
                    <a:pt x="1138" y="3401"/>
                  </a:cubicBezTo>
                  <a:lnTo>
                    <a:pt x="1138" y="3401"/>
                  </a:lnTo>
                  <a:cubicBezTo>
                    <a:pt x="1138" y="3675"/>
                    <a:pt x="1047" y="3881"/>
                    <a:pt x="1047" y="4063"/>
                  </a:cubicBezTo>
                  <a:cubicBezTo>
                    <a:pt x="956" y="4246"/>
                    <a:pt x="956" y="4337"/>
                    <a:pt x="956" y="4542"/>
                  </a:cubicBezTo>
                  <a:cubicBezTo>
                    <a:pt x="956" y="4634"/>
                    <a:pt x="1047" y="4634"/>
                    <a:pt x="1047" y="4634"/>
                  </a:cubicBezTo>
                  <a:cubicBezTo>
                    <a:pt x="1138" y="4451"/>
                    <a:pt x="1138" y="4246"/>
                    <a:pt x="1230" y="4063"/>
                  </a:cubicBezTo>
                  <a:cubicBezTo>
                    <a:pt x="1230" y="3881"/>
                    <a:pt x="1230" y="3675"/>
                    <a:pt x="1321" y="3493"/>
                  </a:cubicBezTo>
                  <a:lnTo>
                    <a:pt x="1321" y="3401"/>
                  </a:lnTo>
                  <a:lnTo>
                    <a:pt x="1321" y="3310"/>
                  </a:lnTo>
                  <a:cubicBezTo>
                    <a:pt x="1709" y="3104"/>
                    <a:pt x="2097" y="2922"/>
                    <a:pt x="2554" y="2625"/>
                  </a:cubicBezTo>
                  <a:lnTo>
                    <a:pt x="2554" y="2625"/>
                  </a:lnTo>
                  <a:cubicBezTo>
                    <a:pt x="2371" y="3196"/>
                    <a:pt x="2188" y="3675"/>
                    <a:pt x="2097" y="4246"/>
                  </a:cubicBezTo>
                  <a:cubicBezTo>
                    <a:pt x="2017" y="4310"/>
                    <a:pt x="2094" y="4385"/>
                    <a:pt x="2179" y="4385"/>
                  </a:cubicBezTo>
                  <a:cubicBezTo>
                    <a:pt x="2215" y="4385"/>
                    <a:pt x="2252" y="4371"/>
                    <a:pt x="2280" y="4337"/>
                  </a:cubicBezTo>
                  <a:cubicBezTo>
                    <a:pt x="2462" y="3881"/>
                    <a:pt x="2554" y="3401"/>
                    <a:pt x="2759" y="2922"/>
                  </a:cubicBezTo>
                  <a:cubicBezTo>
                    <a:pt x="2942" y="3310"/>
                    <a:pt x="3124" y="3584"/>
                    <a:pt x="3330" y="3972"/>
                  </a:cubicBezTo>
                  <a:cubicBezTo>
                    <a:pt x="3238" y="4246"/>
                    <a:pt x="3124" y="4542"/>
                    <a:pt x="3033" y="4816"/>
                  </a:cubicBezTo>
                  <a:cubicBezTo>
                    <a:pt x="3033" y="4880"/>
                    <a:pt x="3078" y="4956"/>
                    <a:pt x="3144" y="4956"/>
                  </a:cubicBezTo>
                  <a:cubicBezTo>
                    <a:pt x="3172" y="4956"/>
                    <a:pt x="3204" y="4942"/>
                    <a:pt x="3238" y="4908"/>
                  </a:cubicBezTo>
                  <a:cubicBezTo>
                    <a:pt x="3330" y="4634"/>
                    <a:pt x="3421" y="4451"/>
                    <a:pt x="3512" y="4154"/>
                  </a:cubicBezTo>
                  <a:lnTo>
                    <a:pt x="3512" y="4246"/>
                  </a:lnTo>
                  <a:cubicBezTo>
                    <a:pt x="3539" y="4273"/>
                    <a:pt x="3576" y="4284"/>
                    <a:pt x="3611" y="4284"/>
                  </a:cubicBezTo>
                  <a:cubicBezTo>
                    <a:pt x="3696" y="4284"/>
                    <a:pt x="3776" y="4219"/>
                    <a:pt x="3695" y="4154"/>
                  </a:cubicBezTo>
                  <a:cubicBezTo>
                    <a:pt x="3695" y="4063"/>
                    <a:pt x="3604" y="3972"/>
                    <a:pt x="3604" y="3881"/>
                  </a:cubicBezTo>
                  <a:lnTo>
                    <a:pt x="3604" y="3766"/>
                  </a:lnTo>
                  <a:lnTo>
                    <a:pt x="4471" y="3766"/>
                  </a:lnTo>
                  <a:cubicBezTo>
                    <a:pt x="4562" y="3766"/>
                    <a:pt x="4562" y="3675"/>
                    <a:pt x="4471" y="3675"/>
                  </a:cubicBezTo>
                  <a:cubicBezTo>
                    <a:pt x="4083" y="3675"/>
                    <a:pt x="3809" y="3584"/>
                    <a:pt x="3421" y="3584"/>
                  </a:cubicBezTo>
                  <a:cubicBezTo>
                    <a:pt x="3238" y="3196"/>
                    <a:pt x="3033" y="2922"/>
                    <a:pt x="2850" y="2534"/>
                  </a:cubicBezTo>
                  <a:lnTo>
                    <a:pt x="2850" y="2534"/>
                  </a:lnTo>
                  <a:cubicBezTo>
                    <a:pt x="3512" y="2739"/>
                    <a:pt x="4083" y="2922"/>
                    <a:pt x="4745" y="3013"/>
                  </a:cubicBezTo>
                  <a:cubicBezTo>
                    <a:pt x="4784" y="3031"/>
                    <a:pt x="4816" y="3038"/>
                    <a:pt x="4841" y="3038"/>
                  </a:cubicBezTo>
                  <a:cubicBezTo>
                    <a:pt x="4946" y="3038"/>
                    <a:pt x="4928" y="2904"/>
                    <a:pt x="4836" y="2831"/>
                  </a:cubicBezTo>
                  <a:cubicBezTo>
                    <a:pt x="4265" y="2625"/>
                    <a:pt x="3604" y="2443"/>
                    <a:pt x="3033" y="2260"/>
                  </a:cubicBezTo>
                  <a:cubicBezTo>
                    <a:pt x="3330" y="2055"/>
                    <a:pt x="3695" y="1781"/>
                    <a:pt x="3992" y="1484"/>
                  </a:cubicBezTo>
                  <a:lnTo>
                    <a:pt x="3992" y="1689"/>
                  </a:lnTo>
                  <a:cubicBezTo>
                    <a:pt x="4380" y="1781"/>
                    <a:pt x="4654" y="1872"/>
                    <a:pt x="5042" y="1963"/>
                  </a:cubicBezTo>
                  <a:cubicBezTo>
                    <a:pt x="5133" y="1963"/>
                    <a:pt x="5133" y="1781"/>
                    <a:pt x="5042" y="1781"/>
                  </a:cubicBezTo>
                  <a:cubicBezTo>
                    <a:pt x="4745" y="1689"/>
                    <a:pt x="4380" y="1598"/>
                    <a:pt x="4083" y="1484"/>
                  </a:cubicBezTo>
                  <a:cubicBezTo>
                    <a:pt x="4265" y="1301"/>
                    <a:pt x="4562" y="1027"/>
                    <a:pt x="4745" y="822"/>
                  </a:cubicBezTo>
                  <a:cubicBezTo>
                    <a:pt x="4836" y="731"/>
                    <a:pt x="4745" y="639"/>
                    <a:pt x="4654" y="639"/>
                  </a:cubicBezTo>
                  <a:cubicBezTo>
                    <a:pt x="4471" y="822"/>
                    <a:pt x="4265" y="1027"/>
                    <a:pt x="4083" y="1119"/>
                  </a:cubicBezTo>
                  <a:lnTo>
                    <a:pt x="4083" y="731"/>
                  </a:lnTo>
                  <a:lnTo>
                    <a:pt x="4083" y="160"/>
                  </a:lnTo>
                  <a:cubicBezTo>
                    <a:pt x="4083" y="69"/>
                    <a:pt x="3992" y="69"/>
                    <a:pt x="3992" y="69"/>
                  </a:cubicBezTo>
                  <a:cubicBezTo>
                    <a:pt x="3900" y="343"/>
                    <a:pt x="3900" y="548"/>
                    <a:pt x="3900" y="731"/>
                  </a:cubicBezTo>
                  <a:lnTo>
                    <a:pt x="3900" y="1301"/>
                  </a:lnTo>
                  <a:cubicBezTo>
                    <a:pt x="3604" y="1484"/>
                    <a:pt x="3238" y="1689"/>
                    <a:pt x="2942" y="1872"/>
                  </a:cubicBezTo>
                  <a:cubicBezTo>
                    <a:pt x="3033" y="1301"/>
                    <a:pt x="3124" y="639"/>
                    <a:pt x="3124" y="69"/>
                  </a:cubicBezTo>
                  <a:cubicBezTo>
                    <a:pt x="3124" y="23"/>
                    <a:pt x="3079" y="0"/>
                    <a:pt x="30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5053412" y="4290735"/>
              <a:ext cx="7252" cy="30005"/>
            </a:xfrm>
            <a:custGeom>
              <a:avLst/>
              <a:gdLst/>
              <a:ahLst/>
              <a:cxnLst/>
              <a:rect l="l" t="t" r="r" b="b"/>
              <a:pathLst>
                <a:path w="298" h="1233" extrusionOk="0">
                  <a:moveTo>
                    <a:pt x="297" y="0"/>
                  </a:moveTo>
                  <a:lnTo>
                    <a:pt x="297" y="0"/>
                  </a:lnTo>
                  <a:cubicBezTo>
                    <a:pt x="92" y="366"/>
                    <a:pt x="1" y="754"/>
                    <a:pt x="92" y="1233"/>
                  </a:cubicBezTo>
                  <a:cubicBezTo>
                    <a:pt x="206" y="1233"/>
                    <a:pt x="297" y="1233"/>
                    <a:pt x="297" y="1142"/>
                  </a:cubicBezTo>
                  <a:cubicBezTo>
                    <a:pt x="206" y="754"/>
                    <a:pt x="206" y="366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4761816" y="2354688"/>
              <a:ext cx="124912" cy="120921"/>
            </a:xfrm>
            <a:custGeom>
              <a:avLst/>
              <a:gdLst/>
              <a:ahLst/>
              <a:cxnLst/>
              <a:rect l="l" t="t" r="r" b="b"/>
              <a:pathLst>
                <a:path w="5133" h="4969" extrusionOk="0">
                  <a:moveTo>
                    <a:pt x="180" y="2851"/>
                  </a:moveTo>
                  <a:cubicBezTo>
                    <a:pt x="155" y="2851"/>
                    <a:pt x="130" y="2891"/>
                    <a:pt x="206" y="2891"/>
                  </a:cubicBezTo>
                  <a:cubicBezTo>
                    <a:pt x="206" y="2861"/>
                    <a:pt x="193" y="2851"/>
                    <a:pt x="180" y="2851"/>
                  </a:cubicBezTo>
                  <a:close/>
                  <a:moveTo>
                    <a:pt x="2986" y="1"/>
                  </a:moveTo>
                  <a:cubicBezTo>
                    <a:pt x="2962" y="1"/>
                    <a:pt x="2945" y="12"/>
                    <a:pt x="2945" y="38"/>
                  </a:cubicBezTo>
                  <a:cubicBezTo>
                    <a:pt x="2854" y="814"/>
                    <a:pt x="2762" y="1476"/>
                    <a:pt x="2671" y="2047"/>
                  </a:cubicBezTo>
                  <a:lnTo>
                    <a:pt x="2580" y="2138"/>
                  </a:lnTo>
                  <a:cubicBezTo>
                    <a:pt x="2374" y="1956"/>
                    <a:pt x="2283" y="1659"/>
                    <a:pt x="2100" y="1476"/>
                  </a:cubicBezTo>
                  <a:cubicBezTo>
                    <a:pt x="2192" y="1476"/>
                    <a:pt x="2192" y="1385"/>
                    <a:pt x="2100" y="1294"/>
                  </a:cubicBezTo>
                  <a:cubicBezTo>
                    <a:pt x="2100" y="1294"/>
                    <a:pt x="2009" y="1179"/>
                    <a:pt x="1918" y="1179"/>
                  </a:cubicBezTo>
                  <a:cubicBezTo>
                    <a:pt x="1712" y="906"/>
                    <a:pt x="1530" y="518"/>
                    <a:pt x="1347" y="244"/>
                  </a:cubicBezTo>
                  <a:cubicBezTo>
                    <a:pt x="1314" y="217"/>
                    <a:pt x="1282" y="206"/>
                    <a:pt x="1257" y="206"/>
                  </a:cubicBezTo>
                  <a:cubicBezTo>
                    <a:pt x="1195" y="206"/>
                    <a:pt x="1168" y="270"/>
                    <a:pt x="1233" y="335"/>
                  </a:cubicBezTo>
                  <a:cubicBezTo>
                    <a:pt x="1347" y="609"/>
                    <a:pt x="1438" y="814"/>
                    <a:pt x="1621" y="1088"/>
                  </a:cubicBezTo>
                  <a:cubicBezTo>
                    <a:pt x="1438" y="997"/>
                    <a:pt x="1233" y="906"/>
                    <a:pt x="1050" y="814"/>
                  </a:cubicBezTo>
                  <a:cubicBezTo>
                    <a:pt x="959" y="814"/>
                    <a:pt x="868" y="997"/>
                    <a:pt x="959" y="997"/>
                  </a:cubicBezTo>
                  <a:cubicBezTo>
                    <a:pt x="1233" y="1179"/>
                    <a:pt x="1530" y="1294"/>
                    <a:pt x="1804" y="1385"/>
                  </a:cubicBezTo>
                  <a:cubicBezTo>
                    <a:pt x="1918" y="1568"/>
                    <a:pt x="2009" y="1864"/>
                    <a:pt x="2192" y="2047"/>
                  </a:cubicBezTo>
                  <a:cubicBezTo>
                    <a:pt x="1438" y="1864"/>
                    <a:pt x="776" y="1659"/>
                    <a:pt x="92" y="1476"/>
                  </a:cubicBezTo>
                  <a:cubicBezTo>
                    <a:pt x="0" y="1476"/>
                    <a:pt x="0" y="1568"/>
                    <a:pt x="92" y="1659"/>
                  </a:cubicBezTo>
                  <a:cubicBezTo>
                    <a:pt x="776" y="1864"/>
                    <a:pt x="1438" y="2138"/>
                    <a:pt x="2192" y="2321"/>
                  </a:cubicBezTo>
                  <a:cubicBezTo>
                    <a:pt x="1804" y="2617"/>
                    <a:pt x="1347" y="2891"/>
                    <a:pt x="959" y="3188"/>
                  </a:cubicBezTo>
                  <a:cubicBezTo>
                    <a:pt x="868" y="3097"/>
                    <a:pt x="868" y="3097"/>
                    <a:pt x="776" y="3097"/>
                  </a:cubicBezTo>
                  <a:cubicBezTo>
                    <a:pt x="571" y="3006"/>
                    <a:pt x="388" y="2891"/>
                    <a:pt x="206" y="2891"/>
                  </a:cubicBezTo>
                  <a:cubicBezTo>
                    <a:pt x="297" y="3097"/>
                    <a:pt x="480" y="3188"/>
                    <a:pt x="662" y="3279"/>
                  </a:cubicBezTo>
                  <a:lnTo>
                    <a:pt x="776" y="3279"/>
                  </a:lnTo>
                  <a:cubicBezTo>
                    <a:pt x="662" y="3279"/>
                    <a:pt x="571" y="3371"/>
                    <a:pt x="480" y="3371"/>
                  </a:cubicBezTo>
                  <a:cubicBezTo>
                    <a:pt x="400" y="3450"/>
                    <a:pt x="459" y="3685"/>
                    <a:pt x="596" y="3685"/>
                  </a:cubicBezTo>
                  <a:cubicBezTo>
                    <a:pt x="616" y="3685"/>
                    <a:pt x="638" y="3679"/>
                    <a:pt x="662" y="3667"/>
                  </a:cubicBezTo>
                  <a:cubicBezTo>
                    <a:pt x="776" y="3576"/>
                    <a:pt x="959" y="3576"/>
                    <a:pt x="1142" y="3462"/>
                  </a:cubicBezTo>
                  <a:lnTo>
                    <a:pt x="1142" y="3462"/>
                  </a:lnTo>
                  <a:cubicBezTo>
                    <a:pt x="1142" y="3667"/>
                    <a:pt x="1050" y="3850"/>
                    <a:pt x="1050" y="4033"/>
                  </a:cubicBezTo>
                  <a:cubicBezTo>
                    <a:pt x="959" y="4238"/>
                    <a:pt x="959" y="4421"/>
                    <a:pt x="959" y="4603"/>
                  </a:cubicBezTo>
                  <a:cubicBezTo>
                    <a:pt x="959" y="4660"/>
                    <a:pt x="982" y="4689"/>
                    <a:pt x="1005" y="4689"/>
                  </a:cubicBezTo>
                  <a:cubicBezTo>
                    <a:pt x="1028" y="4689"/>
                    <a:pt x="1050" y="4660"/>
                    <a:pt x="1050" y="4603"/>
                  </a:cubicBezTo>
                  <a:cubicBezTo>
                    <a:pt x="1142" y="4421"/>
                    <a:pt x="1142" y="4238"/>
                    <a:pt x="1142" y="4033"/>
                  </a:cubicBezTo>
                  <a:cubicBezTo>
                    <a:pt x="1233" y="3850"/>
                    <a:pt x="1233" y="3667"/>
                    <a:pt x="1233" y="3462"/>
                  </a:cubicBezTo>
                  <a:lnTo>
                    <a:pt x="1347" y="3371"/>
                  </a:lnTo>
                  <a:cubicBezTo>
                    <a:pt x="1712" y="3188"/>
                    <a:pt x="2100" y="2891"/>
                    <a:pt x="2488" y="2617"/>
                  </a:cubicBezTo>
                  <a:lnTo>
                    <a:pt x="2488" y="2617"/>
                  </a:lnTo>
                  <a:cubicBezTo>
                    <a:pt x="2374" y="3188"/>
                    <a:pt x="2192" y="3759"/>
                    <a:pt x="2009" y="4238"/>
                  </a:cubicBezTo>
                  <a:cubicBezTo>
                    <a:pt x="2009" y="4303"/>
                    <a:pt x="2100" y="4367"/>
                    <a:pt x="2154" y="4367"/>
                  </a:cubicBezTo>
                  <a:cubicBezTo>
                    <a:pt x="2176" y="4367"/>
                    <a:pt x="2192" y="4356"/>
                    <a:pt x="2192" y="4329"/>
                  </a:cubicBezTo>
                  <a:cubicBezTo>
                    <a:pt x="2374" y="3941"/>
                    <a:pt x="2580" y="3462"/>
                    <a:pt x="2671" y="3006"/>
                  </a:cubicBezTo>
                  <a:cubicBezTo>
                    <a:pt x="2854" y="3279"/>
                    <a:pt x="3150" y="3667"/>
                    <a:pt x="3333" y="4033"/>
                  </a:cubicBezTo>
                  <a:cubicBezTo>
                    <a:pt x="3242" y="4329"/>
                    <a:pt x="3150" y="4603"/>
                    <a:pt x="3059" y="4900"/>
                  </a:cubicBezTo>
                  <a:cubicBezTo>
                    <a:pt x="3059" y="4946"/>
                    <a:pt x="3082" y="4968"/>
                    <a:pt x="3116" y="4968"/>
                  </a:cubicBezTo>
                  <a:cubicBezTo>
                    <a:pt x="3150" y="4968"/>
                    <a:pt x="3196" y="4946"/>
                    <a:pt x="3242" y="4900"/>
                  </a:cubicBezTo>
                  <a:cubicBezTo>
                    <a:pt x="3333" y="4717"/>
                    <a:pt x="3424" y="4421"/>
                    <a:pt x="3515" y="4238"/>
                  </a:cubicBezTo>
                  <a:cubicBezTo>
                    <a:pt x="3559" y="4308"/>
                    <a:pt x="3613" y="4338"/>
                    <a:pt x="3657" y="4338"/>
                  </a:cubicBezTo>
                  <a:cubicBezTo>
                    <a:pt x="3729" y="4338"/>
                    <a:pt x="3777" y="4260"/>
                    <a:pt x="3721" y="4147"/>
                  </a:cubicBezTo>
                  <a:cubicBezTo>
                    <a:pt x="3630" y="4033"/>
                    <a:pt x="3630" y="3941"/>
                    <a:pt x="3630" y="3941"/>
                  </a:cubicBezTo>
                  <a:lnTo>
                    <a:pt x="3630" y="3850"/>
                  </a:lnTo>
                  <a:lnTo>
                    <a:pt x="4474" y="3850"/>
                  </a:lnTo>
                  <a:cubicBezTo>
                    <a:pt x="4565" y="3850"/>
                    <a:pt x="4474" y="3759"/>
                    <a:pt x="4474" y="3759"/>
                  </a:cubicBezTo>
                  <a:cubicBezTo>
                    <a:pt x="4086" y="3667"/>
                    <a:pt x="3721" y="3667"/>
                    <a:pt x="3424" y="3667"/>
                  </a:cubicBezTo>
                  <a:cubicBezTo>
                    <a:pt x="3242" y="3279"/>
                    <a:pt x="3059" y="2891"/>
                    <a:pt x="2762" y="2526"/>
                  </a:cubicBezTo>
                  <a:lnTo>
                    <a:pt x="2762" y="2526"/>
                  </a:lnTo>
                  <a:cubicBezTo>
                    <a:pt x="3424" y="2709"/>
                    <a:pt x="4086" y="2891"/>
                    <a:pt x="4771" y="3097"/>
                  </a:cubicBezTo>
                  <a:cubicBezTo>
                    <a:pt x="4862" y="3097"/>
                    <a:pt x="4953" y="2891"/>
                    <a:pt x="4771" y="2891"/>
                  </a:cubicBezTo>
                  <a:cubicBezTo>
                    <a:pt x="4200" y="2617"/>
                    <a:pt x="3630" y="2435"/>
                    <a:pt x="3059" y="2321"/>
                  </a:cubicBezTo>
                  <a:cubicBezTo>
                    <a:pt x="3333" y="2047"/>
                    <a:pt x="3630" y="1864"/>
                    <a:pt x="3903" y="1568"/>
                  </a:cubicBezTo>
                  <a:cubicBezTo>
                    <a:pt x="3903" y="1659"/>
                    <a:pt x="3903" y="1659"/>
                    <a:pt x="3995" y="1659"/>
                  </a:cubicBezTo>
                  <a:cubicBezTo>
                    <a:pt x="4292" y="1750"/>
                    <a:pt x="4657" y="1956"/>
                    <a:pt x="4953" y="1956"/>
                  </a:cubicBezTo>
                  <a:cubicBezTo>
                    <a:pt x="4988" y="1973"/>
                    <a:pt x="5016" y="1980"/>
                    <a:pt x="5038" y="1980"/>
                  </a:cubicBezTo>
                  <a:cubicBezTo>
                    <a:pt x="5133" y="1980"/>
                    <a:pt x="5119" y="1843"/>
                    <a:pt x="5045" y="1750"/>
                  </a:cubicBezTo>
                  <a:cubicBezTo>
                    <a:pt x="4657" y="1659"/>
                    <a:pt x="4383" y="1568"/>
                    <a:pt x="3995" y="1476"/>
                  </a:cubicBezTo>
                  <a:cubicBezTo>
                    <a:pt x="4292" y="1294"/>
                    <a:pt x="4565" y="1088"/>
                    <a:pt x="4771" y="906"/>
                  </a:cubicBezTo>
                  <a:cubicBezTo>
                    <a:pt x="4843" y="833"/>
                    <a:pt x="4801" y="689"/>
                    <a:pt x="4724" y="689"/>
                  </a:cubicBezTo>
                  <a:cubicBezTo>
                    <a:pt x="4703" y="689"/>
                    <a:pt x="4680" y="699"/>
                    <a:pt x="4657" y="723"/>
                  </a:cubicBezTo>
                  <a:cubicBezTo>
                    <a:pt x="4474" y="906"/>
                    <a:pt x="4292" y="997"/>
                    <a:pt x="4086" y="1179"/>
                  </a:cubicBezTo>
                  <a:lnTo>
                    <a:pt x="4086" y="814"/>
                  </a:lnTo>
                  <a:lnTo>
                    <a:pt x="4086" y="152"/>
                  </a:lnTo>
                  <a:cubicBezTo>
                    <a:pt x="4086" y="95"/>
                    <a:pt x="4063" y="67"/>
                    <a:pt x="4029" y="67"/>
                  </a:cubicBezTo>
                  <a:cubicBezTo>
                    <a:pt x="3995" y="67"/>
                    <a:pt x="3949" y="95"/>
                    <a:pt x="3903" y="152"/>
                  </a:cubicBezTo>
                  <a:lnTo>
                    <a:pt x="3903" y="814"/>
                  </a:lnTo>
                  <a:cubicBezTo>
                    <a:pt x="3903" y="997"/>
                    <a:pt x="3812" y="1088"/>
                    <a:pt x="3812" y="1294"/>
                  </a:cubicBezTo>
                  <a:cubicBezTo>
                    <a:pt x="3515" y="1476"/>
                    <a:pt x="3242" y="1659"/>
                    <a:pt x="2945" y="1956"/>
                  </a:cubicBezTo>
                  <a:cubicBezTo>
                    <a:pt x="3059" y="1294"/>
                    <a:pt x="3059" y="723"/>
                    <a:pt x="3150" y="152"/>
                  </a:cubicBezTo>
                  <a:cubicBezTo>
                    <a:pt x="3150" y="71"/>
                    <a:pt x="3045" y="1"/>
                    <a:pt x="29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4808465" y="2355613"/>
              <a:ext cx="6692" cy="29883"/>
            </a:xfrm>
            <a:custGeom>
              <a:avLst/>
              <a:gdLst/>
              <a:ahLst/>
              <a:cxnLst/>
              <a:rect l="l" t="t" r="r" b="b"/>
              <a:pathLst>
                <a:path w="275" h="1228" extrusionOk="0">
                  <a:moveTo>
                    <a:pt x="275" y="0"/>
                  </a:moveTo>
                  <a:lnTo>
                    <a:pt x="275" y="0"/>
                  </a:lnTo>
                  <a:cubicBezTo>
                    <a:pt x="92" y="297"/>
                    <a:pt x="1" y="776"/>
                    <a:pt x="92" y="1141"/>
                  </a:cubicBezTo>
                  <a:cubicBezTo>
                    <a:pt x="92" y="1199"/>
                    <a:pt x="115" y="1227"/>
                    <a:pt x="138" y="1227"/>
                  </a:cubicBezTo>
                  <a:cubicBezTo>
                    <a:pt x="160" y="1227"/>
                    <a:pt x="183" y="1199"/>
                    <a:pt x="183" y="1141"/>
                  </a:cubicBezTo>
                  <a:cubicBezTo>
                    <a:pt x="183" y="776"/>
                    <a:pt x="183" y="388"/>
                    <a:pt x="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34"/>
            <p:cNvSpPr/>
            <p:nvPr/>
          </p:nvSpPr>
          <p:spPr>
            <a:xfrm>
              <a:off x="3813125" y="4295188"/>
              <a:ext cx="95004" cy="89869"/>
            </a:xfrm>
            <a:custGeom>
              <a:avLst/>
              <a:gdLst/>
              <a:ahLst/>
              <a:cxnLst/>
              <a:rect l="l" t="t" r="r" b="b"/>
              <a:pathLst>
                <a:path w="3904" h="3693" extrusionOk="0">
                  <a:moveTo>
                    <a:pt x="2192" y="0"/>
                  </a:moveTo>
                  <a:cubicBezTo>
                    <a:pt x="2192" y="571"/>
                    <a:pt x="2101" y="1050"/>
                    <a:pt x="1987" y="1529"/>
                  </a:cubicBezTo>
                  <a:cubicBezTo>
                    <a:pt x="1987" y="1529"/>
                    <a:pt x="1895" y="1529"/>
                    <a:pt x="1895" y="1621"/>
                  </a:cubicBezTo>
                  <a:cubicBezTo>
                    <a:pt x="1804" y="1438"/>
                    <a:pt x="1713" y="1233"/>
                    <a:pt x="1621" y="1050"/>
                  </a:cubicBezTo>
                  <a:cubicBezTo>
                    <a:pt x="1621" y="1050"/>
                    <a:pt x="1713" y="959"/>
                    <a:pt x="1621" y="959"/>
                  </a:cubicBezTo>
                  <a:cubicBezTo>
                    <a:pt x="1530" y="959"/>
                    <a:pt x="1530" y="867"/>
                    <a:pt x="1416" y="867"/>
                  </a:cubicBezTo>
                  <a:cubicBezTo>
                    <a:pt x="1325" y="662"/>
                    <a:pt x="1142" y="388"/>
                    <a:pt x="1051" y="183"/>
                  </a:cubicBezTo>
                  <a:cubicBezTo>
                    <a:pt x="1020" y="152"/>
                    <a:pt x="987" y="142"/>
                    <a:pt x="961" y="142"/>
                  </a:cubicBezTo>
                  <a:cubicBezTo>
                    <a:pt x="909" y="142"/>
                    <a:pt x="883" y="183"/>
                    <a:pt x="959" y="183"/>
                  </a:cubicBezTo>
                  <a:cubicBezTo>
                    <a:pt x="1051" y="388"/>
                    <a:pt x="1142" y="571"/>
                    <a:pt x="1233" y="753"/>
                  </a:cubicBezTo>
                  <a:cubicBezTo>
                    <a:pt x="1051" y="662"/>
                    <a:pt x="959" y="662"/>
                    <a:pt x="754" y="571"/>
                  </a:cubicBezTo>
                  <a:cubicBezTo>
                    <a:pt x="663" y="571"/>
                    <a:pt x="663" y="662"/>
                    <a:pt x="754" y="753"/>
                  </a:cubicBezTo>
                  <a:cubicBezTo>
                    <a:pt x="959" y="867"/>
                    <a:pt x="1142" y="959"/>
                    <a:pt x="1325" y="959"/>
                  </a:cubicBezTo>
                  <a:cubicBezTo>
                    <a:pt x="1416" y="1141"/>
                    <a:pt x="1530" y="1324"/>
                    <a:pt x="1621" y="1529"/>
                  </a:cubicBezTo>
                  <a:cubicBezTo>
                    <a:pt x="1142" y="1324"/>
                    <a:pt x="571" y="1233"/>
                    <a:pt x="92" y="1050"/>
                  </a:cubicBezTo>
                  <a:cubicBezTo>
                    <a:pt x="1" y="1050"/>
                    <a:pt x="1" y="1141"/>
                    <a:pt x="92" y="1233"/>
                  </a:cubicBezTo>
                  <a:cubicBezTo>
                    <a:pt x="571" y="1324"/>
                    <a:pt x="1142" y="1529"/>
                    <a:pt x="1621" y="1712"/>
                  </a:cubicBezTo>
                  <a:cubicBezTo>
                    <a:pt x="1325" y="1895"/>
                    <a:pt x="1051" y="2100"/>
                    <a:pt x="754" y="2283"/>
                  </a:cubicBezTo>
                  <a:lnTo>
                    <a:pt x="571" y="2283"/>
                  </a:lnTo>
                  <a:cubicBezTo>
                    <a:pt x="480" y="2191"/>
                    <a:pt x="275" y="2100"/>
                    <a:pt x="183" y="2100"/>
                  </a:cubicBezTo>
                  <a:cubicBezTo>
                    <a:pt x="183" y="2100"/>
                    <a:pt x="92" y="2100"/>
                    <a:pt x="183" y="2191"/>
                  </a:cubicBezTo>
                  <a:cubicBezTo>
                    <a:pt x="275" y="2283"/>
                    <a:pt x="389" y="2283"/>
                    <a:pt x="480" y="2374"/>
                  </a:cubicBezTo>
                  <a:lnTo>
                    <a:pt x="571" y="2374"/>
                  </a:lnTo>
                  <a:cubicBezTo>
                    <a:pt x="480" y="2465"/>
                    <a:pt x="480" y="2465"/>
                    <a:pt x="389" y="2465"/>
                  </a:cubicBezTo>
                  <a:cubicBezTo>
                    <a:pt x="275" y="2579"/>
                    <a:pt x="389" y="2762"/>
                    <a:pt x="480" y="2762"/>
                  </a:cubicBezTo>
                  <a:cubicBezTo>
                    <a:pt x="663" y="2671"/>
                    <a:pt x="754" y="2579"/>
                    <a:pt x="845" y="2579"/>
                  </a:cubicBezTo>
                  <a:cubicBezTo>
                    <a:pt x="845" y="2762"/>
                    <a:pt x="845" y="2853"/>
                    <a:pt x="754" y="3036"/>
                  </a:cubicBezTo>
                  <a:cubicBezTo>
                    <a:pt x="754" y="3150"/>
                    <a:pt x="663" y="3241"/>
                    <a:pt x="663" y="3424"/>
                  </a:cubicBezTo>
                  <a:cubicBezTo>
                    <a:pt x="663" y="3424"/>
                    <a:pt x="703" y="3464"/>
                    <a:pt x="757" y="3464"/>
                  </a:cubicBezTo>
                  <a:cubicBezTo>
                    <a:pt x="784" y="3464"/>
                    <a:pt x="815" y="3454"/>
                    <a:pt x="845" y="3424"/>
                  </a:cubicBezTo>
                  <a:lnTo>
                    <a:pt x="845" y="3036"/>
                  </a:lnTo>
                  <a:cubicBezTo>
                    <a:pt x="959" y="2853"/>
                    <a:pt x="959" y="2762"/>
                    <a:pt x="959" y="2579"/>
                  </a:cubicBezTo>
                  <a:lnTo>
                    <a:pt x="959" y="2465"/>
                  </a:lnTo>
                  <a:cubicBezTo>
                    <a:pt x="1325" y="2283"/>
                    <a:pt x="1621" y="2191"/>
                    <a:pt x="1895" y="2009"/>
                  </a:cubicBezTo>
                  <a:lnTo>
                    <a:pt x="1895" y="2009"/>
                  </a:lnTo>
                  <a:cubicBezTo>
                    <a:pt x="1804" y="2374"/>
                    <a:pt x="1713" y="2762"/>
                    <a:pt x="1530" y="3150"/>
                  </a:cubicBezTo>
                  <a:cubicBezTo>
                    <a:pt x="1530" y="3214"/>
                    <a:pt x="1576" y="3279"/>
                    <a:pt x="1635" y="3279"/>
                  </a:cubicBezTo>
                  <a:cubicBezTo>
                    <a:pt x="1659" y="3279"/>
                    <a:pt x="1686" y="3268"/>
                    <a:pt x="1713" y="3241"/>
                  </a:cubicBezTo>
                  <a:cubicBezTo>
                    <a:pt x="1804" y="2853"/>
                    <a:pt x="1895" y="2579"/>
                    <a:pt x="1987" y="2191"/>
                  </a:cubicBezTo>
                  <a:cubicBezTo>
                    <a:pt x="2192" y="2465"/>
                    <a:pt x="2375" y="2671"/>
                    <a:pt x="2557" y="2944"/>
                  </a:cubicBezTo>
                  <a:cubicBezTo>
                    <a:pt x="2466" y="3150"/>
                    <a:pt x="2375" y="3333"/>
                    <a:pt x="2283" y="3606"/>
                  </a:cubicBezTo>
                  <a:cubicBezTo>
                    <a:pt x="2283" y="3663"/>
                    <a:pt x="2306" y="3692"/>
                    <a:pt x="2329" y="3692"/>
                  </a:cubicBezTo>
                  <a:cubicBezTo>
                    <a:pt x="2352" y="3692"/>
                    <a:pt x="2375" y="3663"/>
                    <a:pt x="2375" y="3606"/>
                  </a:cubicBezTo>
                  <a:cubicBezTo>
                    <a:pt x="2466" y="3515"/>
                    <a:pt x="2557" y="3333"/>
                    <a:pt x="2671" y="3150"/>
                  </a:cubicBezTo>
                  <a:cubicBezTo>
                    <a:pt x="2671" y="3176"/>
                    <a:pt x="2686" y="3187"/>
                    <a:pt x="2705" y="3187"/>
                  </a:cubicBezTo>
                  <a:cubicBezTo>
                    <a:pt x="2753" y="3187"/>
                    <a:pt x="2828" y="3117"/>
                    <a:pt x="2763" y="3036"/>
                  </a:cubicBezTo>
                  <a:cubicBezTo>
                    <a:pt x="2763" y="3036"/>
                    <a:pt x="2763" y="2944"/>
                    <a:pt x="2671" y="2853"/>
                  </a:cubicBezTo>
                  <a:lnTo>
                    <a:pt x="3333" y="2853"/>
                  </a:lnTo>
                  <a:cubicBezTo>
                    <a:pt x="3425" y="2853"/>
                    <a:pt x="3425" y="2762"/>
                    <a:pt x="3333" y="2762"/>
                  </a:cubicBezTo>
                  <a:cubicBezTo>
                    <a:pt x="3037" y="2762"/>
                    <a:pt x="2854" y="2671"/>
                    <a:pt x="2557" y="2671"/>
                  </a:cubicBezTo>
                  <a:cubicBezTo>
                    <a:pt x="2466" y="2374"/>
                    <a:pt x="2283" y="2191"/>
                    <a:pt x="2101" y="1895"/>
                  </a:cubicBezTo>
                  <a:lnTo>
                    <a:pt x="2101" y="1895"/>
                  </a:lnTo>
                  <a:cubicBezTo>
                    <a:pt x="2557" y="2009"/>
                    <a:pt x="3037" y="2191"/>
                    <a:pt x="3607" y="2283"/>
                  </a:cubicBezTo>
                  <a:cubicBezTo>
                    <a:pt x="3698" y="2283"/>
                    <a:pt x="3698" y="2191"/>
                    <a:pt x="3607" y="2100"/>
                  </a:cubicBezTo>
                  <a:cubicBezTo>
                    <a:pt x="3128" y="2009"/>
                    <a:pt x="2763" y="1803"/>
                    <a:pt x="2283" y="1712"/>
                  </a:cubicBezTo>
                  <a:cubicBezTo>
                    <a:pt x="2466" y="1529"/>
                    <a:pt x="2763" y="1324"/>
                    <a:pt x="2945" y="1141"/>
                  </a:cubicBezTo>
                  <a:cubicBezTo>
                    <a:pt x="2945" y="1141"/>
                    <a:pt x="2945" y="1233"/>
                    <a:pt x="3037" y="1233"/>
                  </a:cubicBezTo>
                  <a:cubicBezTo>
                    <a:pt x="3242" y="1324"/>
                    <a:pt x="3516" y="1438"/>
                    <a:pt x="3698" y="1438"/>
                  </a:cubicBezTo>
                  <a:cubicBezTo>
                    <a:pt x="3813" y="1438"/>
                    <a:pt x="3904" y="1324"/>
                    <a:pt x="3813" y="1324"/>
                  </a:cubicBezTo>
                  <a:cubicBezTo>
                    <a:pt x="3516" y="1233"/>
                    <a:pt x="3242" y="1141"/>
                    <a:pt x="3037" y="1141"/>
                  </a:cubicBezTo>
                  <a:cubicBezTo>
                    <a:pt x="3242" y="959"/>
                    <a:pt x="3425" y="753"/>
                    <a:pt x="3607" y="571"/>
                  </a:cubicBezTo>
                  <a:lnTo>
                    <a:pt x="3516" y="479"/>
                  </a:lnTo>
                  <a:cubicBezTo>
                    <a:pt x="3333" y="662"/>
                    <a:pt x="3242" y="753"/>
                    <a:pt x="3037" y="867"/>
                  </a:cubicBezTo>
                  <a:lnTo>
                    <a:pt x="3037" y="571"/>
                  </a:lnTo>
                  <a:lnTo>
                    <a:pt x="3037" y="91"/>
                  </a:lnTo>
                  <a:cubicBezTo>
                    <a:pt x="3037" y="46"/>
                    <a:pt x="3014" y="23"/>
                    <a:pt x="2991" y="23"/>
                  </a:cubicBezTo>
                  <a:cubicBezTo>
                    <a:pt x="2968" y="23"/>
                    <a:pt x="2945" y="46"/>
                    <a:pt x="2945" y="91"/>
                  </a:cubicBezTo>
                  <a:lnTo>
                    <a:pt x="2945" y="571"/>
                  </a:lnTo>
                  <a:cubicBezTo>
                    <a:pt x="2945" y="662"/>
                    <a:pt x="2854" y="867"/>
                    <a:pt x="2854" y="959"/>
                  </a:cubicBezTo>
                  <a:cubicBezTo>
                    <a:pt x="2671" y="1141"/>
                    <a:pt x="2466" y="1233"/>
                    <a:pt x="2192" y="1438"/>
                  </a:cubicBezTo>
                  <a:cubicBezTo>
                    <a:pt x="2283" y="959"/>
                    <a:pt x="2283" y="479"/>
                    <a:pt x="2375" y="91"/>
                  </a:cubicBezTo>
                  <a:cubicBezTo>
                    <a:pt x="2375" y="0"/>
                    <a:pt x="2283" y="0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34"/>
            <p:cNvSpPr/>
            <p:nvPr/>
          </p:nvSpPr>
          <p:spPr>
            <a:xfrm>
              <a:off x="3847558" y="4295188"/>
              <a:ext cx="7252" cy="22778"/>
            </a:xfrm>
            <a:custGeom>
              <a:avLst/>
              <a:gdLst/>
              <a:ahLst/>
              <a:cxnLst/>
              <a:rect l="l" t="t" r="r" b="b"/>
              <a:pathLst>
                <a:path w="298" h="936" extrusionOk="0">
                  <a:moveTo>
                    <a:pt x="206" y="0"/>
                  </a:moveTo>
                  <a:cubicBezTo>
                    <a:pt x="115" y="297"/>
                    <a:pt x="1" y="571"/>
                    <a:pt x="115" y="867"/>
                  </a:cubicBezTo>
                  <a:cubicBezTo>
                    <a:pt x="115" y="913"/>
                    <a:pt x="138" y="936"/>
                    <a:pt x="161" y="936"/>
                  </a:cubicBezTo>
                  <a:cubicBezTo>
                    <a:pt x="184" y="936"/>
                    <a:pt x="206" y="913"/>
                    <a:pt x="206" y="867"/>
                  </a:cubicBezTo>
                  <a:cubicBezTo>
                    <a:pt x="206" y="571"/>
                    <a:pt x="206" y="297"/>
                    <a:pt x="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1723041" y="710407"/>
              <a:ext cx="16669" cy="13920"/>
            </a:xfrm>
            <a:custGeom>
              <a:avLst/>
              <a:gdLst/>
              <a:ahLst/>
              <a:cxnLst/>
              <a:rect l="l" t="t" r="r" b="b"/>
              <a:pathLst>
                <a:path w="685" h="572" extrusionOk="0">
                  <a:moveTo>
                    <a:pt x="297" y="1"/>
                  </a:moveTo>
                  <a:cubicBezTo>
                    <a:pt x="0" y="1"/>
                    <a:pt x="0" y="571"/>
                    <a:pt x="297" y="571"/>
                  </a:cubicBezTo>
                  <a:cubicBezTo>
                    <a:pt x="685" y="571"/>
                    <a:pt x="685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2526189" y="543791"/>
              <a:ext cx="18908" cy="13895"/>
            </a:xfrm>
            <a:custGeom>
              <a:avLst/>
              <a:gdLst/>
              <a:ahLst/>
              <a:cxnLst/>
              <a:rect l="l" t="t" r="r" b="b"/>
              <a:pathLst>
                <a:path w="777" h="571" extrusionOk="0">
                  <a:moveTo>
                    <a:pt x="389" y="0"/>
                  </a:moveTo>
                  <a:cubicBezTo>
                    <a:pt x="1" y="0"/>
                    <a:pt x="1" y="571"/>
                    <a:pt x="389" y="571"/>
                  </a:cubicBezTo>
                  <a:cubicBezTo>
                    <a:pt x="777" y="571"/>
                    <a:pt x="777" y="0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2822798" y="1133650"/>
              <a:ext cx="20563" cy="18908"/>
            </a:xfrm>
            <a:custGeom>
              <a:avLst/>
              <a:gdLst/>
              <a:ahLst/>
              <a:cxnLst/>
              <a:rect l="l" t="t" r="r" b="b"/>
              <a:pathLst>
                <a:path w="845" h="777" extrusionOk="0">
                  <a:moveTo>
                    <a:pt x="365" y="1"/>
                  </a:moveTo>
                  <a:cubicBezTo>
                    <a:pt x="0" y="1"/>
                    <a:pt x="0" y="777"/>
                    <a:pt x="365" y="777"/>
                  </a:cubicBezTo>
                  <a:cubicBezTo>
                    <a:pt x="845" y="777"/>
                    <a:pt x="845" y="1"/>
                    <a:pt x="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3739247" y="865391"/>
              <a:ext cx="32025" cy="30346"/>
            </a:xfrm>
            <a:custGeom>
              <a:avLst/>
              <a:gdLst/>
              <a:ahLst/>
              <a:cxnLst/>
              <a:rect l="l" t="t" r="r" b="b"/>
              <a:pathLst>
                <a:path w="1316" h="1247" extrusionOk="0">
                  <a:moveTo>
                    <a:pt x="366" y="0"/>
                  </a:moveTo>
                  <a:cubicBezTo>
                    <a:pt x="184" y="0"/>
                    <a:pt x="1" y="183"/>
                    <a:pt x="1" y="388"/>
                  </a:cubicBezTo>
                  <a:cubicBezTo>
                    <a:pt x="1" y="571"/>
                    <a:pt x="1" y="662"/>
                    <a:pt x="92" y="867"/>
                  </a:cubicBezTo>
                  <a:cubicBezTo>
                    <a:pt x="184" y="1050"/>
                    <a:pt x="457" y="1141"/>
                    <a:pt x="663" y="1233"/>
                  </a:cubicBezTo>
                  <a:cubicBezTo>
                    <a:pt x="692" y="1242"/>
                    <a:pt x="723" y="1247"/>
                    <a:pt x="754" y="1247"/>
                  </a:cubicBezTo>
                  <a:cubicBezTo>
                    <a:pt x="1014" y="1247"/>
                    <a:pt x="1315" y="927"/>
                    <a:pt x="1234" y="662"/>
                  </a:cubicBezTo>
                  <a:cubicBezTo>
                    <a:pt x="1142" y="479"/>
                    <a:pt x="1142" y="297"/>
                    <a:pt x="937" y="183"/>
                  </a:cubicBezTo>
                  <a:cubicBezTo>
                    <a:pt x="846" y="0"/>
                    <a:pt x="663" y="0"/>
                    <a:pt x="3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3489311" y="1969576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34"/>
            <p:cNvSpPr/>
            <p:nvPr/>
          </p:nvSpPr>
          <p:spPr>
            <a:xfrm>
              <a:off x="3919782" y="2394474"/>
              <a:ext cx="38887" cy="33363"/>
            </a:xfrm>
            <a:custGeom>
              <a:avLst/>
              <a:gdLst/>
              <a:ahLst/>
              <a:cxnLst/>
              <a:rect l="l" t="t" r="r" b="b"/>
              <a:pathLst>
                <a:path w="1598" h="1371" extrusionOk="0">
                  <a:moveTo>
                    <a:pt x="849" y="1"/>
                  </a:moveTo>
                  <a:cubicBezTo>
                    <a:pt x="787" y="1"/>
                    <a:pt x="724" y="8"/>
                    <a:pt x="662" y="24"/>
                  </a:cubicBezTo>
                  <a:cubicBezTo>
                    <a:pt x="365" y="115"/>
                    <a:pt x="0" y="503"/>
                    <a:pt x="183" y="800"/>
                  </a:cubicBezTo>
                  <a:cubicBezTo>
                    <a:pt x="274" y="1074"/>
                    <a:pt x="457" y="1371"/>
                    <a:pt x="845" y="1371"/>
                  </a:cubicBezTo>
                  <a:cubicBezTo>
                    <a:pt x="1233" y="1371"/>
                    <a:pt x="1598" y="982"/>
                    <a:pt x="1507" y="503"/>
                  </a:cubicBezTo>
                  <a:cubicBezTo>
                    <a:pt x="1431" y="181"/>
                    <a:pt x="1151" y="1"/>
                    <a:pt x="8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34"/>
            <p:cNvSpPr/>
            <p:nvPr/>
          </p:nvSpPr>
          <p:spPr>
            <a:xfrm>
              <a:off x="2986640" y="3049890"/>
              <a:ext cx="25576" cy="18908"/>
            </a:xfrm>
            <a:custGeom>
              <a:avLst/>
              <a:gdLst/>
              <a:ahLst/>
              <a:cxnLst/>
              <a:rect l="l" t="t" r="r" b="b"/>
              <a:pathLst>
                <a:path w="1051" h="777" extrusionOk="0">
                  <a:moveTo>
                    <a:pt x="480" y="1"/>
                  </a:moveTo>
                  <a:cubicBezTo>
                    <a:pt x="1" y="1"/>
                    <a:pt x="1" y="777"/>
                    <a:pt x="480" y="777"/>
                  </a:cubicBezTo>
                  <a:cubicBezTo>
                    <a:pt x="1051" y="777"/>
                    <a:pt x="1051" y="1"/>
                    <a:pt x="4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34"/>
            <p:cNvSpPr/>
            <p:nvPr/>
          </p:nvSpPr>
          <p:spPr>
            <a:xfrm>
              <a:off x="3452542" y="3217892"/>
              <a:ext cx="28715" cy="25600"/>
            </a:xfrm>
            <a:custGeom>
              <a:avLst/>
              <a:gdLst/>
              <a:ahLst/>
              <a:cxnLst/>
              <a:rect l="l" t="t" r="r" b="b"/>
              <a:pathLst>
                <a:path w="1180" h="1052" extrusionOk="0">
                  <a:moveTo>
                    <a:pt x="765" y="1"/>
                  </a:moveTo>
                  <a:cubicBezTo>
                    <a:pt x="701" y="1"/>
                    <a:pt x="629" y="18"/>
                    <a:pt x="553" y="59"/>
                  </a:cubicBezTo>
                  <a:cubicBezTo>
                    <a:pt x="462" y="150"/>
                    <a:pt x="370" y="150"/>
                    <a:pt x="256" y="241"/>
                  </a:cubicBezTo>
                  <a:cubicBezTo>
                    <a:pt x="165" y="332"/>
                    <a:pt x="165" y="424"/>
                    <a:pt x="74" y="515"/>
                  </a:cubicBezTo>
                  <a:cubicBezTo>
                    <a:pt x="0" y="754"/>
                    <a:pt x="163" y="1052"/>
                    <a:pt x="384" y="1052"/>
                  </a:cubicBezTo>
                  <a:cubicBezTo>
                    <a:pt x="438" y="1052"/>
                    <a:pt x="495" y="1034"/>
                    <a:pt x="553" y="994"/>
                  </a:cubicBezTo>
                  <a:cubicBezTo>
                    <a:pt x="644" y="903"/>
                    <a:pt x="736" y="903"/>
                    <a:pt x="827" y="812"/>
                  </a:cubicBezTo>
                  <a:cubicBezTo>
                    <a:pt x="941" y="720"/>
                    <a:pt x="1032" y="629"/>
                    <a:pt x="1032" y="515"/>
                  </a:cubicBezTo>
                  <a:cubicBezTo>
                    <a:pt x="1179" y="295"/>
                    <a:pt x="1031" y="1"/>
                    <a:pt x="7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34"/>
            <p:cNvSpPr/>
            <p:nvPr/>
          </p:nvSpPr>
          <p:spPr>
            <a:xfrm>
              <a:off x="3873109" y="3513138"/>
              <a:ext cx="46699" cy="36673"/>
            </a:xfrm>
            <a:custGeom>
              <a:avLst/>
              <a:gdLst/>
              <a:ahLst/>
              <a:cxnLst/>
              <a:rect l="l" t="t" r="r" b="b"/>
              <a:pathLst>
                <a:path w="1919" h="1507" extrusionOk="0">
                  <a:moveTo>
                    <a:pt x="960" y="0"/>
                  </a:moveTo>
                  <a:cubicBezTo>
                    <a:pt x="1" y="0"/>
                    <a:pt x="1" y="1507"/>
                    <a:pt x="960" y="1507"/>
                  </a:cubicBezTo>
                  <a:cubicBezTo>
                    <a:pt x="1918" y="1507"/>
                    <a:pt x="1918" y="0"/>
                    <a:pt x="9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34"/>
            <p:cNvSpPr/>
            <p:nvPr/>
          </p:nvSpPr>
          <p:spPr>
            <a:xfrm>
              <a:off x="3799255" y="3733070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7"/>
                    <a:pt x="571" y="937"/>
                  </a:cubicBezTo>
                  <a:cubicBezTo>
                    <a:pt x="1141" y="937"/>
                    <a:pt x="1141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34"/>
            <p:cNvSpPr/>
            <p:nvPr/>
          </p:nvSpPr>
          <p:spPr>
            <a:xfrm>
              <a:off x="3345447" y="4188532"/>
              <a:ext cx="46699" cy="37233"/>
            </a:xfrm>
            <a:custGeom>
              <a:avLst/>
              <a:gdLst/>
              <a:ahLst/>
              <a:cxnLst/>
              <a:rect l="l" t="t" r="r" b="b"/>
              <a:pathLst>
                <a:path w="1919" h="1530" extrusionOk="0">
                  <a:moveTo>
                    <a:pt x="959" y="1"/>
                  </a:moveTo>
                  <a:cubicBezTo>
                    <a:pt x="1" y="1"/>
                    <a:pt x="1" y="1530"/>
                    <a:pt x="959" y="1530"/>
                  </a:cubicBezTo>
                  <a:cubicBezTo>
                    <a:pt x="1918" y="1530"/>
                    <a:pt x="1918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34"/>
            <p:cNvSpPr/>
            <p:nvPr/>
          </p:nvSpPr>
          <p:spPr>
            <a:xfrm>
              <a:off x="3647337" y="4486163"/>
              <a:ext cx="29178" cy="26939"/>
            </a:xfrm>
            <a:custGeom>
              <a:avLst/>
              <a:gdLst/>
              <a:ahLst/>
              <a:cxnLst/>
              <a:rect l="l" t="t" r="r" b="b"/>
              <a:pathLst>
                <a:path w="1199" h="1107" extrusionOk="0">
                  <a:moveTo>
                    <a:pt x="376" y="1"/>
                  </a:moveTo>
                  <a:cubicBezTo>
                    <a:pt x="154" y="1"/>
                    <a:pt x="0" y="287"/>
                    <a:pt x="149" y="529"/>
                  </a:cubicBezTo>
                  <a:cubicBezTo>
                    <a:pt x="240" y="620"/>
                    <a:pt x="354" y="803"/>
                    <a:pt x="445" y="894"/>
                  </a:cubicBezTo>
                  <a:cubicBezTo>
                    <a:pt x="503" y="1023"/>
                    <a:pt x="631" y="1107"/>
                    <a:pt x="770" y="1107"/>
                  </a:cubicBezTo>
                  <a:cubicBezTo>
                    <a:pt x="853" y="1107"/>
                    <a:pt x="939" y="1077"/>
                    <a:pt x="1016" y="1008"/>
                  </a:cubicBezTo>
                  <a:cubicBezTo>
                    <a:pt x="1199" y="803"/>
                    <a:pt x="1199" y="529"/>
                    <a:pt x="925" y="323"/>
                  </a:cubicBezTo>
                  <a:cubicBezTo>
                    <a:pt x="811" y="232"/>
                    <a:pt x="628" y="141"/>
                    <a:pt x="537" y="50"/>
                  </a:cubicBezTo>
                  <a:cubicBezTo>
                    <a:pt x="482" y="16"/>
                    <a:pt x="427" y="1"/>
                    <a:pt x="3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34"/>
            <p:cNvSpPr/>
            <p:nvPr/>
          </p:nvSpPr>
          <p:spPr>
            <a:xfrm>
              <a:off x="778803" y="4330181"/>
              <a:ext cx="35018" cy="37792"/>
            </a:xfrm>
            <a:custGeom>
              <a:avLst/>
              <a:gdLst/>
              <a:ahLst/>
              <a:cxnLst/>
              <a:rect l="l" t="t" r="r" b="b"/>
              <a:pathLst>
                <a:path w="1439" h="1553" extrusionOk="0">
                  <a:moveTo>
                    <a:pt x="685" y="0"/>
                  </a:moveTo>
                  <a:cubicBezTo>
                    <a:pt x="297" y="0"/>
                    <a:pt x="0" y="274"/>
                    <a:pt x="0" y="662"/>
                  </a:cubicBezTo>
                  <a:cubicBezTo>
                    <a:pt x="0" y="936"/>
                    <a:pt x="0" y="1233"/>
                    <a:pt x="297" y="1415"/>
                  </a:cubicBezTo>
                  <a:cubicBezTo>
                    <a:pt x="434" y="1506"/>
                    <a:pt x="576" y="1552"/>
                    <a:pt x="719" y="1552"/>
                  </a:cubicBezTo>
                  <a:cubicBezTo>
                    <a:pt x="862" y="1552"/>
                    <a:pt x="1004" y="1506"/>
                    <a:pt x="1141" y="1415"/>
                  </a:cubicBezTo>
                  <a:cubicBezTo>
                    <a:pt x="1347" y="1233"/>
                    <a:pt x="1347" y="936"/>
                    <a:pt x="1438" y="662"/>
                  </a:cubicBezTo>
                  <a:cubicBezTo>
                    <a:pt x="1438" y="274"/>
                    <a:pt x="1050" y="0"/>
                    <a:pt x="6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34"/>
            <p:cNvSpPr/>
            <p:nvPr/>
          </p:nvSpPr>
          <p:spPr>
            <a:xfrm>
              <a:off x="619390" y="4061337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88" y="1"/>
                  </a:moveTo>
                  <a:cubicBezTo>
                    <a:pt x="0" y="1"/>
                    <a:pt x="0" y="571"/>
                    <a:pt x="388" y="571"/>
                  </a:cubicBezTo>
                  <a:cubicBezTo>
                    <a:pt x="753" y="571"/>
                    <a:pt x="753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34"/>
            <p:cNvSpPr/>
            <p:nvPr/>
          </p:nvSpPr>
          <p:spPr>
            <a:xfrm>
              <a:off x="7083213" y="3451622"/>
              <a:ext cx="16134" cy="22096"/>
            </a:xfrm>
            <a:custGeom>
              <a:avLst/>
              <a:gdLst/>
              <a:ahLst/>
              <a:cxnLst/>
              <a:rect l="l" t="t" r="r" b="b"/>
              <a:pathLst>
                <a:path w="663" h="908" extrusionOk="0">
                  <a:moveTo>
                    <a:pt x="320" y="0"/>
                  </a:moveTo>
                  <a:cubicBezTo>
                    <a:pt x="234" y="0"/>
                    <a:pt x="137" y="52"/>
                    <a:pt x="92" y="154"/>
                  </a:cubicBezTo>
                  <a:lnTo>
                    <a:pt x="92" y="428"/>
                  </a:lnTo>
                  <a:cubicBezTo>
                    <a:pt x="0" y="725"/>
                    <a:pt x="92" y="907"/>
                    <a:pt x="297" y="907"/>
                  </a:cubicBezTo>
                  <a:cubicBezTo>
                    <a:pt x="571" y="907"/>
                    <a:pt x="662" y="725"/>
                    <a:pt x="571" y="428"/>
                  </a:cubicBezTo>
                  <a:cubicBezTo>
                    <a:pt x="571" y="428"/>
                    <a:pt x="571" y="246"/>
                    <a:pt x="480" y="154"/>
                  </a:cubicBezTo>
                  <a:cubicBezTo>
                    <a:pt x="480" y="52"/>
                    <a:pt x="405" y="0"/>
                    <a:pt x="3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34"/>
            <p:cNvSpPr/>
            <p:nvPr/>
          </p:nvSpPr>
          <p:spPr>
            <a:xfrm>
              <a:off x="399433" y="2723861"/>
              <a:ext cx="32244" cy="23362"/>
            </a:xfrm>
            <a:custGeom>
              <a:avLst/>
              <a:gdLst/>
              <a:ahLst/>
              <a:cxnLst/>
              <a:rect l="l" t="t" r="r" b="b"/>
              <a:pathLst>
                <a:path w="1325" h="960" extrusionOk="0">
                  <a:moveTo>
                    <a:pt x="662" y="0"/>
                  </a:moveTo>
                  <a:cubicBezTo>
                    <a:pt x="0" y="0"/>
                    <a:pt x="0" y="959"/>
                    <a:pt x="662" y="959"/>
                  </a:cubicBezTo>
                  <a:cubicBezTo>
                    <a:pt x="1324" y="959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34"/>
            <p:cNvSpPr/>
            <p:nvPr/>
          </p:nvSpPr>
          <p:spPr>
            <a:xfrm>
              <a:off x="776564" y="3022124"/>
              <a:ext cx="27815" cy="18908"/>
            </a:xfrm>
            <a:custGeom>
              <a:avLst/>
              <a:gdLst/>
              <a:ahLst/>
              <a:cxnLst/>
              <a:rect l="l" t="t" r="r" b="b"/>
              <a:pathLst>
                <a:path w="1143" h="777" extrusionOk="0">
                  <a:moveTo>
                    <a:pt x="663" y="1"/>
                  </a:moveTo>
                  <a:cubicBezTo>
                    <a:pt x="571" y="115"/>
                    <a:pt x="480" y="115"/>
                    <a:pt x="298" y="115"/>
                  </a:cubicBezTo>
                  <a:cubicBezTo>
                    <a:pt x="1" y="115"/>
                    <a:pt x="1" y="685"/>
                    <a:pt x="298" y="685"/>
                  </a:cubicBezTo>
                  <a:cubicBezTo>
                    <a:pt x="480" y="685"/>
                    <a:pt x="571" y="685"/>
                    <a:pt x="663" y="777"/>
                  </a:cubicBezTo>
                  <a:cubicBezTo>
                    <a:pt x="959" y="777"/>
                    <a:pt x="1142" y="685"/>
                    <a:pt x="1142" y="389"/>
                  </a:cubicBezTo>
                  <a:cubicBezTo>
                    <a:pt x="1142" y="115"/>
                    <a:pt x="959" y="1"/>
                    <a:pt x="6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34"/>
            <p:cNvSpPr/>
            <p:nvPr/>
          </p:nvSpPr>
          <p:spPr>
            <a:xfrm>
              <a:off x="410238" y="1729374"/>
              <a:ext cx="44752" cy="36113"/>
            </a:xfrm>
            <a:custGeom>
              <a:avLst/>
              <a:gdLst/>
              <a:ahLst/>
              <a:cxnLst/>
              <a:rect l="l" t="t" r="r" b="b"/>
              <a:pathLst>
                <a:path w="1839" h="1484" extrusionOk="0">
                  <a:moveTo>
                    <a:pt x="980" y="1"/>
                  </a:moveTo>
                  <a:cubicBezTo>
                    <a:pt x="719" y="1"/>
                    <a:pt x="480" y="149"/>
                    <a:pt x="424" y="445"/>
                  </a:cubicBezTo>
                  <a:lnTo>
                    <a:pt x="424" y="536"/>
                  </a:lnTo>
                  <a:lnTo>
                    <a:pt x="310" y="536"/>
                  </a:lnTo>
                  <a:cubicBezTo>
                    <a:pt x="310" y="627"/>
                    <a:pt x="218" y="742"/>
                    <a:pt x="218" y="742"/>
                  </a:cubicBezTo>
                  <a:cubicBezTo>
                    <a:pt x="0" y="1105"/>
                    <a:pt x="318" y="1484"/>
                    <a:pt x="641" y="1484"/>
                  </a:cubicBezTo>
                  <a:cubicBezTo>
                    <a:pt x="723" y="1484"/>
                    <a:pt x="806" y="1459"/>
                    <a:pt x="880" y="1403"/>
                  </a:cubicBezTo>
                  <a:cubicBezTo>
                    <a:pt x="880" y="1403"/>
                    <a:pt x="994" y="1403"/>
                    <a:pt x="1086" y="1312"/>
                  </a:cubicBezTo>
                  <a:lnTo>
                    <a:pt x="1177" y="1312"/>
                  </a:lnTo>
                  <a:cubicBezTo>
                    <a:pt x="1656" y="1107"/>
                    <a:pt x="1839" y="536"/>
                    <a:pt x="1451" y="171"/>
                  </a:cubicBezTo>
                  <a:cubicBezTo>
                    <a:pt x="1311" y="57"/>
                    <a:pt x="1142" y="1"/>
                    <a:pt x="9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34"/>
            <p:cNvSpPr/>
            <p:nvPr/>
          </p:nvSpPr>
          <p:spPr>
            <a:xfrm>
              <a:off x="6923800" y="1551784"/>
              <a:ext cx="27791" cy="16110"/>
            </a:xfrm>
            <a:custGeom>
              <a:avLst/>
              <a:gdLst/>
              <a:ahLst/>
              <a:cxnLst/>
              <a:rect l="l" t="t" r="r" b="b"/>
              <a:pathLst>
                <a:path w="1142" h="662" extrusionOk="0">
                  <a:moveTo>
                    <a:pt x="541" y="0"/>
                  </a:moveTo>
                  <a:cubicBezTo>
                    <a:pt x="490" y="0"/>
                    <a:pt x="434" y="13"/>
                    <a:pt x="366" y="51"/>
                  </a:cubicBezTo>
                  <a:cubicBezTo>
                    <a:pt x="0" y="51"/>
                    <a:pt x="0" y="621"/>
                    <a:pt x="366" y="621"/>
                  </a:cubicBezTo>
                  <a:cubicBezTo>
                    <a:pt x="434" y="652"/>
                    <a:pt x="490" y="662"/>
                    <a:pt x="541" y="662"/>
                  </a:cubicBezTo>
                  <a:cubicBezTo>
                    <a:pt x="642" y="662"/>
                    <a:pt x="723" y="621"/>
                    <a:pt x="845" y="621"/>
                  </a:cubicBezTo>
                  <a:cubicBezTo>
                    <a:pt x="1142" y="507"/>
                    <a:pt x="1142" y="142"/>
                    <a:pt x="845" y="51"/>
                  </a:cubicBezTo>
                  <a:cubicBezTo>
                    <a:pt x="723" y="51"/>
                    <a:pt x="642" y="0"/>
                    <a:pt x="5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34"/>
            <p:cNvSpPr/>
            <p:nvPr/>
          </p:nvSpPr>
          <p:spPr>
            <a:xfrm>
              <a:off x="549964" y="803169"/>
              <a:ext cx="39447" cy="32244"/>
            </a:xfrm>
            <a:custGeom>
              <a:avLst/>
              <a:gdLst/>
              <a:ahLst/>
              <a:cxnLst/>
              <a:rect l="l" t="t" r="r" b="b"/>
              <a:pathLst>
                <a:path w="1621" h="1325" extrusionOk="0">
                  <a:moveTo>
                    <a:pt x="959" y="1"/>
                  </a:moveTo>
                  <a:cubicBezTo>
                    <a:pt x="753" y="1"/>
                    <a:pt x="571" y="92"/>
                    <a:pt x="388" y="183"/>
                  </a:cubicBezTo>
                  <a:cubicBezTo>
                    <a:pt x="0" y="457"/>
                    <a:pt x="0" y="845"/>
                    <a:pt x="388" y="1142"/>
                  </a:cubicBezTo>
                  <a:cubicBezTo>
                    <a:pt x="571" y="1233"/>
                    <a:pt x="753" y="1324"/>
                    <a:pt x="959" y="1324"/>
                  </a:cubicBezTo>
                  <a:cubicBezTo>
                    <a:pt x="1324" y="1324"/>
                    <a:pt x="1621" y="1028"/>
                    <a:pt x="1621" y="663"/>
                  </a:cubicBezTo>
                  <a:cubicBezTo>
                    <a:pt x="1621" y="275"/>
                    <a:pt x="1324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34"/>
            <p:cNvSpPr/>
            <p:nvPr/>
          </p:nvSpPr>
          <p:spPr>
            <a:xfrm>
              <a:off x="7136529" y="599322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89" y="1"/>
                  </a:moveTo>
                  <a:cubicBezTo>
                    <a:pt x="1" y="1"/>
                    <a:pt x="1" y="571"/>
                    <a:pt x="389" y="571"/>
                  </a:cubicBezTo>
                  <a:cubicBezTo>
                    <a:pt x="754" y="571"/>
                    <a:pt x="754" y="1"/>
                    <a:pt x="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34"/>
            <p:cNvSpPr/>
            <p:nvPr/>
          </p:nvSpPr>
          <p:spPr>
            <a:xfrm>
              <a:off x="6803273" y="1006456"/>
              <a:ext cx="27791" cy="13920"/>
            </a:xfrm>
            <a:custGeom>
              <a:avLst/>
              <a:gdLst/>
              <a:ahLst/>
              <a:cxnLst/>
              <a:rect l="l" t="t" r="r" b="b"/>
              <a:pathLst>
                <a:path w="1142" h="572" extrusionOk="0">
                  <a:moveTo>
                    <a:pt x="388" y="1"/>
                  </a:moveTo>
                  <a:cubicBezTo>
                    <a:pt x="0" y="1"/>
                    <a:pt x="0" y="571"/>
                    <a:pt x="388" y="571"/>
                  </a:cubicBezTo>
                  <a:lnTo>
                    <a:pt x="754" y="571"/>
                  </a:lnTo>
                  <a:cubicBezTo>
                    <a:pt x="1142" y="480"/>
                    <a:pt x="1142" y="92"/>
                    <a:pt x="754" y="92"/>
                  </a:cubicBezTo>
                  <a:cubicBezTo>
                    <a:pt x="662" y="1"/>
                    <a:pt x="571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34"/>
            <p:cNvSpPr/>
            <p:nvPr/>
          </p:nvSpPr>
          <p:spPr>
            <a:xfrm>
              <a:off x="3954214" y="1256538"/>
              <a:ext cx="16134" cy="23775"/>
            </a:xfrm>
            <a:custGeom>
              <a:avLst/>
              <a:gdLst/>
              <a:ahLst/>
              <a:cxnLst/>
              <a:rect l="l" t="t" r="r" b="b"/>
              <a:pathLst>
                <a:path w="663" h="977" extrusionOk="0">
                  <a:moveTo>
                    <a:pt x="297" y="1"/>
                  </a:moveTo>
                  <a:cubicBezTo>
                    <a:pt x="143" y="1"/>
                    <a:pt x="0" y="98"/>
                    <a:pt x="0" y="292"/>
                  </a:cubicBezTo>
                  <a:lnTo>
                    <a:pt x="0" y="771"/>
                  </a:lnTo>
                  <a:cubicBezTo>
                    <a:pt x="92" y="908"/>
                    <a:pt x="212" y="977"/>
                    <a:pt x="320" y="977"/>
                  </a:cubicBezTo>
                  <a:cubicBezTo>
                    <a:pt x="428" y="977"/>
                    <a:pt x="525" y="908"/>
                    <a:pt x="571" y="771"/>
                  </a:cubicBezTo>
                  <a:cubicBezTo>
                    <a:pt x="662" y="566"/>
                    <a:pt x="662" y="474"/>
                    <a:pt x="662" y="292"/>
                  </a:cubicBezTo>
                  <a:cubicBezTo>
                    <a:pt x="617" y="98"/>
                    <a:pt x="451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34"/>
            <p:cNvSpPr/>
            <p:nvPr/>
          </p:nvSpPr>
          <p:spPr>
            <a:xfrm>
              <a:off x="1260351" y="1071452"/>
              <a:ext cx="16134" cy="13895"/>
            </a:xfrm>
            <a:custGeom>
              <a:avLst/>
              <a:gdLst/>
              <a:ahLst/>
              <a:cxnLst/>
              <a:rect l="l" t="t" r="r" b="b"/>
              <a:pathLst>
                <a:path w="663" h="571" extrusionOk="0">
                  <a:moveTo>
                    <a:pt x="297" y="0"/>
                  </a:moveTo>
                  <a:cubicBezTo>
                    <a:pt x="1" y="0"/>
                    <a:pt x="1" y="571"/>
                    <a:pt x="297" y="571"/>
                  </a:cubicBezTo>
                  <a:cubicBezTo>
                    <a:pt x="663" y="571"/>
                    <a:pt x="663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34"/>
            <p:cNvSpPr/>
            <p:nvPr/>
          </p:nvSpPr>
          <p:spPr>
            <a:xfrm>
              <a:off x="1327562" y="1553000"/>
              <a:ext cx="23362" cy="13920"/>
            </a:xfrm>
            <a:custGeom>
              <a:avLst/>
              <a:gdLst/>
              <a:ahLst/>
              <a:cxnLst/>
              <a:rect l="l" t="t" r="r" b="b"/>
              <a:pathLst>
                <a:path w="960" h="572" extrusionOk="0">
                  <a:moveTo>
                    <a:pt x="571" y="1"/>
                  </a:moveTo>
                  <a:cubicBezTo>
                    <a:pt x="480" y="1"/>
                    <a:pt x="274" y="92"/>
                    <a:pt x="183" y="92"/>
                  </a:cubicBezTo>
                  <a:cubicBezTo>
                    <a:pt x="0" y="183"/>
                    <a:pt x="0" y="366"/>
                    <a:pt x="183" y="457"/>
                  </a:cubicBezTo>
                  <a:cubicBezTo>
                    <a:pt x="274" y="457"/>
                    <a:pt x="480" y="571"/>
                    <a:pt x="571" y="571"/>
                  </a:cubicBezTo>
                  <a:cubicBezTo>
                    <a:pt x="959" y="571"/>
                    <a:pt x="959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34"/>
            <p:cNvSpPr/>
            <p:nvPr/>
          </p:nvSpPr>
          <p:spPr>
            <a:xfrm>
              <a:off x="2656158" y="1543559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34"/>
            <p:cNvSpPr/>
            <p:nvPr/>
          </p:nvSpPr>
          <p:spPr>
            <a:xfrm>
              <a:off x="1966309" y="1573563"/>
              <a:ext cx="11681" cy="9466"/>
            </a:xfrm>
            <a:custGeom>
              <a:avLst/>
              <a:gdLst/>
              <a:ahLst/>
              <a:cxnLst/>
              <a:rect l="l" t="t" r="r" b="b"/>
              <a:pathLst>
                <a:path w="480" h="389" extrusionOk="0">
                  <a:moveTo>
                    <a:pt x="183" y="0"/>
                  </a:moveTo>
                  <a:cubicBezTo>
                    <a:pt x="1" y="0"/>
                    <a:pt x="1" y="388"/>
                    <a:pt x="183" y="388"/>
                  </a:cubicBezTo>
                  <a:cubicBezTo>
                    <a:pt x="480" y="388"/>
                    <a:pt x="480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34"/>
            <p:cNvSpPr/>
            <p:nvPr/>
          </p:nvSpPr>
          <p:spPr>
            <a:xfrm>
              <a:off x="26050" y="4449734"/>
              <a:ext cx="30151" cy="25795"/>
            </a:xfrm>
            <a:custGeom>
              <a:avLst/>
              <a:gdLst/>
              <a:ahLst/>
              <a:cxnLst/>
              <a:rect l="l" t="t" r="r" b="b"/>
              <a:pathLst>
                <a:path w="1239" h="1060" extrusionOk="0">
                  <a:moveTo>
                    <a:pt x="774" y="0"/>
                  </a:moveTo>
                  <a:cubicBezTo>
                    <a:pt x="745" y="0"/>
                    <a:pt x="716" y="6"/>
                    <a:pt x="691" y="17"/>
                  </a:cubicBezTo>
                  <a:cubicBezTo>
                    <a:pt x="508" y="223"/>
                    <a:pt x="325" y="314"/>
                    <a:pt x="234" y="405"/>
                  </a:cubicBezTo>
                  <a:cubicBezTo>
                    <a:pt x="0" y="711"/>
                    <a:pt x="192" y="1059"/>
                    <a:pt x="462" y="1059"/>
                  </a:cubicBezTo>
                  <a:cubicBezTo>
                    <a:pt x="535" y="1059"/>
                    <a:pt x="613" y="1034"/>
                    <a:pt x="691" y="976"/>
                  </a:cubicBezTo>
                  <a:cubicBezTo>
                    <a:pt x="896" y="793"/>
                    <a:pt x="987" y="588"/>
                    <a:pt x="1079" y="497"/>
                  </a:cubicBezTo>
                  <a:cubicBezTo>
                    <a:pt x="1238" y="257"/>
                    <a:pt x="979" y="0"/>
                    <a:pt x="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34"/>
            <p:cNvSpPr/>
            <p:nvPr/>
          </p:nvSpPr>
          <p:spPr>
            <a:xfrm>
              <a:off x="2081848" y="516002"/>
              <a:ext cx="18908" cy="13920"/>
            </a:xfrm>
            <a:custGeom>
              <a:avLst/>
              <a:gdLst/>
              <a:ahLst/>
              <a:cxnLst/>
              <a:rect l="l" t="t" r="r" b="b"/>
              <a:pathLst>
                <a:path w="777" h="572" extrusionOk="0">
                  <a:moveTo>
                    <a:pt x="388" y="1"/>
                  </a:moveTo>
                  <a:cubicBezTo>
                    <a:pt x="0" y="1"/>
                    <a:pt x="0" y="572"/>
                    <a:pt x="388" y="572"/>
                  </a:cubicBezTo>
                  <a:cubicBezTo>
                    <a:pt x="776" y="572"/>
                    <a:pt x="776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34"/>
            <p:cNvSpPr/>
            <p:nvPr/>
          </p:nvSpPr>
          <p:spPr>
            <a:xfrm>
              <a:off x="6162287" y="652102"/>
              <a:ext cx="30029" cy="19468"/>
            </a:xfrm>
            <a:custGeom>
              <a:avLst/>
              <a:gdLst/>
              <a:ahLst/>
              <a:cxnLst/>
              <a:rect l="l" t="t" r="r" b="b"/>
              <a:pathLst>
                <a:path w="1234" h="800" extrusionOk="0">
                  <a:moveTo>
                    <a:pt x="743" y="0"/>
                  </a:moveTo>
                  <a:cubicBezTo>
                    <a:pt x="634" y="0"/>
                    <a:pt x="515" y="23"/>
                    <a:pt x="366" y="23"/>
                  </a:cubicBezTo>
                  <a:cubicBezTo>
                    <a:pt x="1" y="114"/>
                    <a:pt x="1" y="685"/>
                    <a:pt x="366" y="776"/>
                  </a:cubicBezTo>
                  <a:cubicBezTo>
                    <a:pt x="515" y="776"/>
                    <a:pt x="634" y="799"/>
                    <a:pt x="743" y="799"/>
                  </a:cubicBezTo>
                  <a:cubicBezTo>
                    <a:pt x="851" y="799"/>
                    <a:pt x="948" y="776"/>
                    <a:pt x="1051" y="685"/>
                  </a:cubicBezTo>
                  <a:cubicBezTo>
                    <a:pt x="1234" y="502"/>
                    <a:pt x="1234" y="297"/>
                    <a:pt x="1051" y="114"/>
                  </a:cubicBezTo>
                  <a:cubicBezTo>
                    <a:pt x="948" y="23"/>
                    <a:pt x="851" y="0"/>
                    <a:pt x="7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34"/>
            <p:cNvSpPr/>
            <p:nvPr/>
          </p:nvSpPr>
          <p:spPr>
            <a:xfrm>
              <a:off x="5845140" y="1205850"/>
              <a:ext cx="27815" cy="22802"/>
            </a:xfrm>
            <a:custGeom>
              <a:avLst/>
              <a:gdLst/>
              <a:ahLst/>
              <a:cxnLst/>
              <a:rect l="l" t="t" r="r" b="b"/>
              <a:pathLst>
                <a:path w="1143" h="937" extrusionOk="0">
                  <a:moveTo>
                    <a:pt x="571" y="1"/>
                  </a:moveTo>
                  <a:cubicBezTo>
                    <a:pt x="1" y="1"/>
                    <a:pt x="1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34"/>
            <p:cNvSpPr/>
            <p:nvPr/>
          </p:nvSpPr>
          <p:spPr>
            <a:xfrm>
              <a:off x="6011780" y="1511340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34"/>
            <p:cNvSpPr/>
            <p:nvPr/>
          </p:nvSpPr>
          <p:spPr>
            <a:xfrm>
              <a:off x="5815160" y="2202454"/>
              <a:ext cx="39179" cy="35748"/>
            </a:xfrm>
            <a:custGeom>
              <a:avLst/>
              <a:gdLst/>
              <a:ahLst/>
              <a:cxnLst/>
              <a:rect l="l" t="t" r="r" b="b"/>
              <a:pathLst>
                <a:path w="1610" h="1469" extrusionOk="0">
                  <a:moveTo>
                    <a:pt x="662" y="0"/>
                  </a:moveTo>
                  <a:cubicBezTo>
                    <a:pt x="519" y="0"/>
                    <a:pt x="377" y="74"/>
                    <a:pt x="274" y="223"/>
                  </a:cubicBezTo>
                  <a:cubicBezTo>
                    <a:pt x="0" y="405"/>
                    <a:pt x="0" y="793"/>
                    <a:pt x="274" y="976"/>
                  </a:cubicBezTo>
                  <a:cubicBezTo>
                    <a:pt x="274" y="1067"/>
                    <a:pt x="365" y="1159"/>
                    <a:pt x="480" y="1273"/>
                  </a:cubicBezTo>
                  <a:cubicBezTo>
                    <a:pt x="662" y="1364"/>
                    <a:pt x="753" y="1364"/>
                    <a:pt x="936" y="1455"/>
                  </a:cubicBezTo>
                  <a:cubicBezTo>
                    <a:pt x="966" y="1465"/>
                    <a:pt x="997" y="1469"/>
                    <a:pt x="1029" y="1469"/>
                  </a:cubicBezTo>
                  <a:cubicBezTo>
                    <a:pt x="1306" y="1469"/>
                    <a:pt x="1609" y="1131"/>
                    <a:pt x="1507" y="885"/>
                  </a:cubicBezTo>
                  <a:cubicBezTo>
                    <a:pt x="1415" y="702"/>
                    <a:pt x="1415" y="588"/>
                    <a:pt x="1324" y="405"/>
                  </a:cubicBezTo>
                  <a:lnTo>
                    <a:pt x="1050" y="223"/>
                  </a:lnTo>
                  <a:cubicBezTo>
                    <a:pt x="947" y="74"/>
                    <a:pt x="805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34"/>
            <p:cNvSpPr/>
            <p:nvPr/>
          </p:nvSpPr>
          <p:spPr>
            <a:xfrm>
              <a:off x="6437798" y="1994567"/>
              <a:ext cx="27791" cy="18908"/>
            </a:xfrm>
            <a:custGeom>
              <a:avLst/>
              <a:gdLst/>
              <a:ahLst/>
              <a:cxnLst/>
              <a:rect l="l" t="t" r="r" b="b"/>
              <a:pathLst>
                <a:path w="1142" h="777" extrusionOk="0">
                  <a:moveTo>
                    <a:pt x="571" y="1"/>
                  </a:moveTo>
                  <a:cubicBezTo>
                    <a:pt x="0" y="1"/>
                    <a:pt x="0" y="777"/>
                    <a:pt x="571" y="777"/>
                  </a:cubicBezTo>
                  <a:cubicBezTo>
                    <a:pt x="1142" y="77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34"/>
            <p:cNvSpPr/>
            <p:nvPr/>
          </p:nvSpPr>
          <p:spPr>
            <a:xfrm>
              <a:off x="6465563" y="2989492"/>
              <a:ext cx="36697" cy="28642"/>
            </a:xfrm>
            <a:custGeom>
              <a:avLst/>
              <a:gdLst/>
              <a:ahLst/>
              <a:cxnLst/>
              <a:rect l="l" t="t" r="r" b="b"/>
              <a:pathLst>
                <a:path w="1508" h="1177" extrusionOk="0">
                  <a:moveTo>
                    <a:pt x="904" y="0"/>
                  </a:moveTo>
                  <a:cubicBezTo>
                    <a:pt x="855" y="0"/>
                    <a:pt x="805" y="6"/>
                    <a:pt x="754" y="18"/>
                  </a:cubicBezTo>
                  <a:cubicBezTo>
                    <a:pt x="663" y="18"/>
                    <a:pt x="571" y="109"/>
                    <a:pt x="457" y="109"/>
                  </a:cubicBezTo>
                  <a:cubicBezTo>
                    <a:pt x="1" y="314"/>
                    <a:pt x="1" y="885"/>
                    <a:pt x="457" y="1068"/>
                  </a:cubicBezTo>
                  <a:cubicBezTo>
                    <a:pt x="571" y="1068"/>
                    <a:pt x="663" y="1159"/>
                    <a:pt x="754" y="1159"/>
                  </a:cubicBezTo>
                  <a:cubicBezTo>
                    <a:pt x="805" y="1171"/>
                    <a:pt x="855" y="1177"/>
                    <a:pt x="904" y="1177"/>
                  </a:cubicBezTo>
                  <a:cubicBezTo>
                    <a:pt x="1231" y="1177"/>
                    <a:pt x="1507" y="926"/>
                    <a:pt x="1507" y="588"/>
                  </a:cubicBezTo>
                  <a:cubicBezTo>
                    <a:pt x="1507" y="251"/>
                    <a:pt x="1231" y="0"/>
                    <a:pt x="9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34"/>
            <p:cNvSpPr/>
            <p:nvPr/>
          </p:nvSpPr>
          <p:spPr>
            <a:xfrm>
              <a:off x="5807933" y="3057117"/>
              <a:ext cx="27791" cy="23362"/>
            </a:xfrm>
            <a:custGeom>
              <a:avLst/>
              <a:gdLst/>
              <a:ahLst/>
              <a:cxnLst/>
              <a:rect l="l" t="t" r="r" b="b"/>
              <a:pathLst>
                <a:path w="1142" h="960" extrusionOk="0">
                  <a:moveTo>
                    <a:pt x="571" y="1"/>
                  </a:moveTo>
                  <a:cubicBezTo>
                    <a:pt x="0" y="1"/>
                    <a:pt x="0" y="959"/>
                    <a:pt x="571" y="959"/>
                  </a:cubicBezTo>
                  <a:cubicBezTo>
                    <a:pt x="1142" y="959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34"/>
            <p:cNvSpPr/>
            <p:nvPr/>
          </p:nvSpPr>
          <p:spPr>
            <a:xfrm>
              <a:off x="5935128" y="4001354"/>
              <a:ext cx="32804" cy="23362"/>
            </a:xfrm>
            <a:custGeom>
              <a:avLst/>
              <a:gdLst/>
              <a:ahLst/>
              <a:cxnLst/>
              <a:rect l="l" t="t" r="r" b="b"/>
              <a:pathLst>
                <a:path w="1348" h="960" extrusionOk="0">
                  <a:moveTo>
                    <a:pt x="685" y="0"/>
                  </a:moveTo>
                  <a:cubicBezTo>
                    <a:pt x="0" y="0"/>
                    <a:pt x="0" y="959"/>
                    <a:pt x="685" y="959"/>
                  </a:cubicBezTo>
                  <a:cubicBezTo>
                    <a:pt x="1347" y="959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34"/>
            <p:cNvSpPr/>
            <p:nvPr/>
          </p:nvSpPr>
          <p:spPr>
            <a:xfrm>
              <a:off x="6361146" y="4332395"/>
              <a:ext cx="32244" cy="27791"/>
            </a:xfrm>
            <a:custGeom>
              <a:avLst/>
              <a:gdLst/>
              <a:ahLst/>
              <a:cxnLst/>
              <a:rect l="l" t="t" r="r" b="b"/>
              <a:pathLst>
                <a:path w="1325" h="1142" extrusionOk="0">
                  <a:moveTo>
                    <a:pt x="662" y="0"/>
                  </a:moveTo>
                  <a:cubicBezTo>
                    <a:pt x="0" y="0"/>
                    <a:pt x="0" y="1142"/>
                    <a:pt x="662" y="1142"/>
                  </a:cubicBezTo>
                  <a:cubicBezTo>
                    <a:pt x="1324" y="1142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34"/>
            <p:cNvSpPr/>
            <p:nvPr/>
          </p:nvSpPr>
          <p:spPr>
            <a:xfrm>
              <a:off x="4336358" y="1411376"/>
              <a:ext cx="27791" cy="18908"/>
            </a:xfrm>
            <a:custGeom>
              <a:avLst/>
              <a:gdLst/>
              <a:ahLst/>
              <a:cxnLst/>
              <a:rect l="l" t="t" r="r" b="b"/>
              <a:pathLst>
                <a:path w="1142" h="777" extrusionOk="0">
                  <a:moveTo>
                    <a:pt x="571" y="0"/>
                  </a:moveTo>
                  <a:cubicBezTo>
                    <a:pt x="0" y="0"/>
                    <a:pt x="0" y="776"/>
                    <a:pt x="571" y="776"/>
                  </a:cubicBezTo>
                  <a:cubicBezTo>
                    <a:pt x="1141" y="776"/>
                    <a:pt x="1141" y="0"/>
                    <a:pt x="5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34"/>
            <p:cNvSpPr/>
            <p:nvPr/>
          </p:nvSpPr>
          <p:spPr>
            <a:xfrm>
              <a:off x="4854578" y="881476"/>
              <a:ext cx="27791" cy="23362"/>
            </a:xfrm>
            <a:custGeom>
              <a:avLst/>
              <a:gdLst/>
              <a:ahLst/>
              <a:cxnLst/>
              <a:rect l="l" t="t" r="r" b="b"/>
              <a:pathLst>
                <a:path w="1142" h="960" extrusionOk="0">
                  <a:moveTo>
                    <a:pt x="571" y="1"/>
                  </a:moveTo>
                  <a:cubicBezTo>
                    <a:pt x="0" y="1"/>
                    <a:pt x="0" y="960"/>
                    <a:pt x="571" y="960"/>
                  </a:cubicBezTo>
                  <a:cubicBezTo>
                    <a:pt x="1141" y="960"/>
                    <a:pt x="1141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34"/>
            <p:cNvSpPr/>
            <p:nvPr/>
          </p:nvSpPr>
          <p:spPr>
            <a:xfrm>
              <a:off x="4319689" y="633024"/>
              <a:ext cx="31830" cy="27718"/>
            </a:xfrm>
            <a:custGeom>
              <a:avLst/>
              <a:gdLst/>
              <a:ahLst/>
              <a:cxnLst/>
              <a:rect l="l" t="t" r="r" b="b"/>
              <a:pathLst>
                <a:path w="1308" h="1139" extrusionOk="0">
                  <a:moveTo>
                    <a:pt x="504" y="1"/>
                  </a:moveTo>
                  <a:cubicBezTo>
                    <a:pt x="395" y="1"/>
                    <a:pt x="289" y="52"/>
                    <a:pt x="206" y="145"/>
                  </a:cubicBezTo>
                  <a:cubicBezTo>
                    <a:pt x="0" y="328"/>
                    <a:pt x="0" y="602"/>
                    <a:pt x="297" y="807"/>
                  </a:cubicBezTo>
                  <a:lnTo>
                    <a:pt x="685" y="1081"/>
                  </a:lnTo>
                  <a:cubicBezTo>
                    <a:pt x="739" y="1121"/>
                    <a:pt x="796" y="1138"/>
                    <a:pt x="853" y="1138"/>
                  </a:cubicBezTo>
                  <a:cubicBezTo>
                    <a:pt x="1088" y="1138"/>
                    <a:pt x="1307" y="840"/>
                    <a:pt x="1142" y="602"/>
                  </a:cubicBezTo>
                  <a:cubicBezTo>
                    <a:pt x="1050" y="510"/>
                    <a:pt x="959" y="328"/>
                    <a:pt x="868" y="236"/>
                  </a:cubicBezTo>
                  <a:cubicBezTo>
                    <a:pt x="768" y="74"/>
                    <a:pt x="634" y="1"/>
                    <a:pt x="5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34"/>
            <p:cNvSpPr/>
            <p:nvPr/>
          </p:nvSpPr>
          <p:spPr>
            <a:xfrm>
              <a:off x="5054726" y="1590377"/>
              <a:ext cx="45360" cy="38255"/>
            </a:xfrm>
            <a:custGeom>
              <a:avLst/>
              <a:gdLst/>
              <a:ahLst/>
              <a:cxnLst/>
              <a:rect l="l" t="t" r="r" b="b"/>
              <a:pathLst>
                <a:path w="1864" h="1572" extrusionOk="0">
                  <a:moveTo>
                    <a:pt x="1163" y="1"/>
                  </a:moveTo>
                  <a:cubicBezTo>
                    <a:pt x="938" y="1"/>
                    <a:pt x="695" y="127"/>
                    <a:pt x="517" y="359"/>
                  </a:cubicBezTo>
                  <a:lnTo>
                    <a:pt x="243" y="747"/>
                  </a:lnTo>
                  <a:cubicBezTo>
                    <a:pt x="0" y="1121"/>
                    <a:pt x="339" y="1572"/>
                    <a:pt x="733" y="1572"/>
                  </a:cubicBezTo>
                  <a:cubicBezTo>
                    <a:pt x="820" y="1572"/>
                    <a:pt x="910" y="1550"/>
                    <a:pt x="997" y="1500"/>
                  </a:cubicBezTo>
                  <a:cubicBezTo>
                    <a:pt x="1088" y="1409"/>
                    <a:pt x="1293" y="1318"/>
                    <a:pt x="1385" y="1204"/>
                  </a:cubicBezTo>
                  <a:cubicBezTo>
                    <a:pt x="1750" y="930"/>
                    <a:pt x="1864" y="451"/>
                    <a:pt x="1567" y="177"/>
                  </a:cubicBezTo>
                  <a:cubicBezTo>
                    <a:pt x="1457" y="58"/>
                    <a:pt x="1314" y="1"/>
                    <a:pt x="11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4"/>
            <p:cNvSpPr/>
            <p:nvPr/>
          </p:nvSpPr>
          <p:spPr>
            <a:xfrm>
              <a:off x="4472435" y="2212309"/>
              <a:ext cx="13895" cy="9466"/>
            </a:xfrm>
            <a:custGeom>
              <a:avLst/>
              <a:gdLst/>
              <a:ahLst/>
              <a:cxnLst/>
              <a:rect l="l" t="t" r="r" b="b"/>
              <a:pathLst>
                <a:path w="571" h="389" extrusionOk="0">
                  <a:moveTo>
                    <a:pt x="297" y="0"/>
                  </a:moveTo>
                  <a:cubicBezTo>
                    <a:pt x="0" y="0"/>
                    <a:pt x="0" y="388"/>
                    <a:pt x="297" y="388"/>
                  </a:cubicBezTo>
                  <a:cubicBezTo>
                    <a:pt x="571" y="388"/>
                    <a:pt x="571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34"/>
            <p:cNvSpPr/>
            <p:nvPr/>
          </p:nvSpPr>
          <p:spPr>
            <a:xfrm>
              <a:off x="5058425" y="2538897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6"/>
                    <a:pt x="571" y="936"/>
                  </a:cubicBezTo>
                  <a:cubicBezTo>
                    <a:pt x="1141" y="936"/>
                    <a:pt x="1141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34"/>
            <p:cNvSpPr/>
            <p:nvPr/>
          </p:nvSpPr>
          <p:spPr>
            <a:xfrm>
              <a:off x="4486329" y="3080453"/>
              <a:ext cx="41662" cy="32244"/>
            </a:xfrm>
            <a:custGeom>
              <a:avLst/>
              <a:gdLst/>
              <a:ahLst/>
              <a:cxnLst/>
              <a:rect l="l" t="t" r="r" b="b"/>
              <a:pathLst>
                <a:path w="1712" h="1325" extrusionOk="0">
                  <a:moveTo>
                    <a:pt x="867" y="0"/>
                  </a:moveTo>
                  <a:cubicBezTo>
                    <a:pt x="0" y="0"/>
                    <a:pt x="0" y="1324"/>
                    <a:pt x="867" y="1324"/>
                  </a:cubicBezTo>
                  <a:cubicBezTo>
                    <a:pt x="1712" y="1324"/>
                    <a:pt x="1712" y="0"/>
                    <a:pt x="8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4"/>
            <p:cNvSpPr/>
            <p:nvPr/>
          </p:nvSpPr>
          <p:spPr>
            <a:xfrm>
              <a:off x="4495771" y="4404035"/>
              <a:ext cx="41662" cy="32244"/>
            </a:xfrm>
            <a:custGeom>
              <a:avLst/>
              <a:gdLst/>
              <a:ahLst/>
              <a:cxnLst/>
              <a:rect l="l" t="t" r="r" b="b"/>
              <a:pathLst>
                <a:path w="1712" h="1325" extrusionOk="0">
                  <a:moveTo>
                    <a:pt x="867" y="1"/>
                  </a:moveTo>
                  <a:cubicBezTo>
                    <a:pt x="0" y="1"/>
                    <a:pt x="0" y="1325"/>
                    <a:pt x="867" y="1325"/>
                  </a:cubicBezTo>
                  <a:cubicBezTo>
                    <a:pt x="1712" y="1325"/>
                    <a:pt x="1712" y="1"/>
                    <a:pt x="8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4"/>
            <p:cNvSpPr/>
            <p:nvPr/>
          </p:nvSpPr>
          <p:spPr>
            <a:xfrm>
              <a:off x="8665090" y="3517567"/>
              <a:ext cx="296619" cy="296084"/>
            </a:xfrm>
            <a:custGeom>
              <a:avLst/>
              <a:gdLst/>
              <a:ahLst/>
              <a:cxnLst/>
              <a:rect l="l" t="t" r="r" b="b"/>
              <a:pathLst>
                <a:path w="12189" h="12167" extrusionOk="0">
                  <a:moveTo>
                    <a:pt x="6094" y="1"/>
                  </a:moveTo>
                  <a:cubicBezTo>
                    <a:pt x="2762" y="1"/>
                    <a:pt x="0" y="2763"/>
                    <a:pt x="0" y="6095"/>
                  </a:cubicBezTo>
                  <a:cubicBezTo>
                    <a:pt x="0" y="9428"/>
                    <a:pt x="2762" y="12167"/>
                    <a:pt x="6094" y="12167"/>
                  </a:cubicBezTo>
                  <a:cubicBezTo>
                    <a:pt x="9518" y="12167"/>
                    <a:pt x="12189" y="9428"/>
                    <a:pt x="12189" y="6095"/>
                  </a:cubicBezTo>
                  <a:cubicBezTo>
                    <a:pt x="12189" y="2763"/>
                    <a:pt x="9518" y="1"/>
                    <a:pt x="6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4"/>
            <p:cNvSpPr/>
            <p:nvPr/>
          </p:nvSpPr>
          <p:spPr>
            <a:xfrm>
              <a:off x="7896909" y="814289"/>
              <a:ext cx="296084" cy="296619"/>
            </a:xfrm>
            <a:custGeom>
              <a:avLst/>
              <a:gdLst/>
              <a:ahLst/>
              <a:cxnLst/>
              <a:rect l="l" t="t" r="r" b="b"/>
              <a:pathLst>
                <a:path w="12167" h="12189" extrusionOk="0">
                  <a:moveTo>
                    <a:pt x="6095" y="0"/>
                  </a:moveTo>
                  <a:cubicBezTo>
                    <a:pt x="2762" y="0"/>
                    <a:pt x="1" y="2762"/>
                    <a:pt x="1" y="6094"/>
                  </a:cubicBezTo>
                  <a:cubicBezTo>
                    <a:pt x="1" y="9427"/>
                    <a:pt x="2762" y="12189"/>
                    <a:pt x="6095" y="12189"/>
                  </a:cubicBezTo>
                  <a:cubicBezTo>
                    <a:pt x="9519" y="12189"/>
                    <a:pt x="12167" y="9427"/>
                    <a:pt x="12167" y="6094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34"/>
            <p:cNvSpPr/>
            <p:nvPr/>
          </p:nvSpPr>
          <p:spPr>
            <a:xfrm>
              <a:off x="8630632" y="2161207"/>
              <a:ext cx="296084" cy="296644"/>
            </a:xfrm>
            <a:custGeom>
              <a:avLst/>
              <a:gdLst/>
              <a:ahLst/>
              <a:cxnLst/>
              <a:rect l="l" t="t" r="r" b="b"/>
              <a:pathLst>
                <a:path w="12167" h="12190" extrusionOk="0">
                  <a:moveTo>
                    <a:pt x="6095" y="0"/>
                  </a:moveTo>
                  <a:cubicBezTo>
                    <a:pt x="2763" y="0"/>
                    <a:pt x="1" y="2762"/>
                    <a:pt x="1" y="6095"/>
                  </a:cubicBezTo>
                  <a:cubicBezTo>
                    <a:pt x="1" y="9427"/>
                    <a:pt x="2763" y="12189"/>
                    <a:pt x="6095" y="12189"/>
                  </a:cubicBezTo>
                  <a:cubicBezTo>
                    <a:pt x="9519" y="12189"/>
                    <a:pt x="12167" y="9427"/>
                    <a:pt x="12167" y="6095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34"/>
            <p:cNvSpPr/>
            <p:nvPr/>
          </p:nvSpPr>
          <p:spPr>
            <a:xfrm>
              <a:off x="7741949" y="4314162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95" y="0"/>
                  </a:moveTo>
                  <a:cubicBezTo>
                    <a:pt x="2762" y="0"/>
                    <a:pt x="0" y="2762"/>
                    <a:pt x="0" y="6072"/>
                  </a:cubicBezTo>
                  <a:cubicBezTo>
                    <a:pt x="0" y="9404"/>
                    <a:pt x="2762" y="12166"/>
                    <a:pt x="6095" y="12166"/>
                  </a:cubicBezTo>
                  <a:cubicBezTo>
                    <a:pt x="9519" y="12166"/>
                    <a:pt x="12166" y="9404"/>
                    <a:pt x="12166" y="6072"/>
                  </a:cubicBezTo>
                  <a:cubicBezTo>
                    <a:pt x="12166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4"/>
            <p:cNvSpPr/>
            <p:nvPr/>
          </p:nvSpPr>
          <p:spPr>
            <a:xfrm>
              <a:off x="8704511" y="688336"/>
              <a:ext cx="160003" cy="151534"/>
            </a:xfrm>
            <a:custGeom>
              <a:avLst/>
              <a:gdLst/>
              <a:ahLst/>
              <a:cxnLst/>
              <a:rect l="l" t="t" r="r" b="b"/>
              <a:pathLst>
                <a:path w="6575" h="6227" extrusionOk="0">
                  <a:moveTo>
                    <a:pt x="3459" y="0"/>
                  </a:moveTo>
                  <a:cubicBezTo>
                    <a:pt x="3424" y="0"/>
                    <a:pt x="3379" y="52"/>
                    <a:pt x="3333" y="155"/>
                  </a:cubicBezTo>
                  <a:lnTo>
                    <a:pt x="3333" y="1478"/>
                  </a:lnTo>
                  <a:cubicBezTo>
                    <a:pt x="3333" y="1570"/>
                    <a:pt x="3242" y="1570"/>
                    <a:pt x="3151" y="1661"/>
                  </a:cubicBezTo>
                  <a:cubicBezTo>
                    <a:pt x="3151" y="1736"/>
                    <a:pt x="3213" y="1889"/>
                    <a:pt x="3286" y="1889"/>
                  </a:cubicBezTo>
                  <a:cubicBezTo>
                    <a:pt x="3301" y="1889"/>
                    <a:pt x="3317" y="1882"/>
                    <a:pt x="3333" y="1866"/>
                  </a:cubicBezTo>
                  <a:lnTo>
                    <a:pt x="3333" y="2802"/>
                  </a:lnTo>
                  <a:lnTo>
                    <a:pt x="3151" y="2802"/>
                  </a:lnTo>
                  <a:cubicBezTo>
                    <a:pt x="2580" y="2232"/>
                    <a:pt x="2101" y="1661"/>
                    <a:pt x="1530" y="908"/>
                  </a:cubicBezTo>
                  <a:cubicBezTo>
                    <a:pt x="1530" y="890"/>
                    <a:pt x="1523" y="883"/>
                    <a:pt x="1513" y="883"/>
                  </a:cubicBezTo>
                  <a:cubicBezTo>
                    <a:pt x="1470" y="883"/>
                    <a:pt x="1365" y="1017"/>
                    <a:pt x="1439" y="1090"/>
                  </a:cubicBezTo>
                  <a:cubicBezTo>
                    <a:pt x="1804" y="1661"/>
                    <a:pt x="2283" y="2232"/>
                    <a:pt x="2762" y="2802"/>
                  </a:cubicBezTo>
                  <a:lnTo>
                    <a:pt x="1439" y="2802"/>
                  </a:lnTo>
                  <a:cubicBezTo>
                    <a:pt x="1347" y="2620"/>
                    <a:pt x="1142" y="2437"/>
                    <a:pt x="1051" y="2232"/>
                  </a:cubicBezTo>
                  <a:cubicBezTo>
                    <a:pt x="868" y="2049"/>
                    <a:pt x="777" y="1866"/>
                    <a:pt x="571" y="1570"/>
                  </a:cubicBezTo>
                  <a:cubicBezTo>
                    <a:pt x="480" y="1570"/>
                    <a:pt x="389" y="1661"/>
                    <a:pt x="480" y="1752"/>
                  </a:cubicBezTo>
                  <a:cubicBezTo>
                    <a:pt x="571" y="1958"/>
                    <a:pt x="663" y="2140"/>
                    <a:pt x="868" y="2437"/>
                  </a:cubicBezTo>
                  <a:cubicBezTo>
                    <a:pt x="959" y="2528"/>
                    <a:pt x="959" y="2620"/>
                    <a:pt x="1051" y="2802"/>
                  </a:cubicBezTo>
                  <a:cubicBezTo>
                    <a:pt x="777" y="2711"/>
                    <a:pt x="480" y="2711"/>
                    <a:pt x="206" y="2711"/>
                  </a:cubicBezTo>
                  <a:cubicBezTo>
                    <a:pt x="1" y="2711"/>
                    <a:pt x="1" y="2894"/>
                    <a:pt x="92" y="2894"/>
                  </a:cubicBezTo>
                  <a:cubicBezTo>
                    <a:pt x="571" y="3008"/>
                    <a:pt x="959" y="3099"/>
                    <a:pt x="1347" y="3099"/>
                  </a:cubicBezTo>
                  <a:cubicBezTo>
                    <a:pt x="1051" y="3373"/>
                    <a:pt x="777" y="3761"/>
                    <a:pt x="480" y="4035"/>
                  </a:cubicBezTo>
                  <a:cubicBezTo>
                    <a:pt x="406" y="4127"/>
                    <a:pt x="452" y="4265"/>
                    <a:pt x="521" y="4265"/>
                  </a:cubicBezTo>
                  <a:cubicBezTo>
                    <a:pt x="537" y="4265"/>
                    <a:pt x="554" y="4258"/>
                    <a:pt x="571" y="4240"/>
                  </a:cubicBezTo>
                  <a:cubicBezTo>
                    <a:pt x="959" y="3944"/>
                    <a:pt x="1142" y="3578"/>
                    <a:pt x="1439" y="3282"/>
                  </a:cubicBezTo>
                  <a:cubicBezTo>
                    <a:pt x="1530" y="3190"/>
                    <a:pt x="1530" y="3190"/>
                    <a:pt x="1439" y="3099"/>
                  </a:cubicBezTo>
                  <a:lnTo>
                    <a:pt x="1439" y="3099"/>
                  </a:lnTo>
                  <a:cubicBezTo>
                    <a:pt x="1918" y="3190"/>
                    <a:pt x="2374" y="3282"/>
                    <a:pt x="2854" y="3282"/>
                  </a:cubicBezTo>
                  <a:cubicBezTo>
                    <a:pt x="2374" y="3852"/>
                    <a:pt x="1918" y="4423"/>
                    <a:pt x="1439" y="5085"/>
                  </a:cubicBezTo>
                  <a:cubicBezTo>
                    <a:pt x="1269" y="5160"/>
                    <a:pt x="1379" y="5313"/>
                    <a:pt x="1474" y="5313"/>
                  </a:cubicBezTo>
                  <a:cubicBezTo>
                    <a:pt x="1494" y="5313"/>
                    <a:pt x="1514" y="5306"/>
                    <a:pt x="1530" y="5290"/>
                  </a:cubicBezTo>
                  <a:cubicBezTo>
                    <a:pt x="2192" y="4720"/>
                    <a:pt x="2762" y="4035"/>
                    <a:pt x="3333" y="3464"/>
                  </a:cubicBezTo>
                  <a:lnTo>
                    <a:pt x="3333" y="4994"/>
                  </a:lnTo>
                  <a:cubicBezTo>
                    <a:pt x="2945" y="5176"/>
                    <a:pt x="2671" y="5473"/>
                    <a:pt x="2283" y="5655"/>
                  </a:cubicBezTo>
                  <a:cubicBezTo>
                    <a:pt x="2192" y="5747"/>
                    <a:pt x="2283" y="5861"/>
                    <a:pt x="2374" y="5861"/>
                  </a:cubicBezTo>
                  <a:lnTo>
                    <a:pt x="3242" y="5290"/>
                  </a:lnTo>
                  <a:lnTo>
                    <a:pt x="3333" y="5382"/>
                  </a:lnTo>
                  <a:lnTo>
                    <a:pt x="3333" y="5655"/>
                  </a:lnTo>
                  <a:cubicBezTo>
                    <a:pt x="3333" y="5758"/>
                    <a:pt x="3407" y="5810"/>
                    <a:pt x="3481" y="5810"/>
                  </a:cubicBezTo>
                  <a:cubicBezTo>
                    <a:pt x="3556" y="5810"/>
                    <a:pt x="3630" y="5758"/>
                    <a:pt x="3630" y="5655"/>
                  </a:cubicBezTo>
                  <a:lnTo>
                    <a:pt x="3630" y="5564"/>
                  </a:lnTo>
                  <a:cubicBezTo>
                    <a:pt x="3812" y="5861"/>
                    <a:pt x="4086" y="6043"/>
                    <a:pt x="4383" y="6226"/>
                  </a:cubicBezTo>
                  <a:cubicBezTo>
                    <a:pt x="4474" y="6226"/>
                    <a:pt x="4566" y="6135"/>
                    <a:pt x="4474" y="6043"/>
                  </a:cubicBezTo>
                  <a:cubicBezTo>
                    <a:pt x="4200" y="5747"/>
                    <a:pt x="3904" y="5564"/>
                    <a:pt x="3630" y="5290"/>
                  </a:cubicBezTo>
                  <a:lnTo>
                    <a:pt x="3630" y="3852"/>
                  </a:lnTo>
                  <a:cubicBezTo>
                    <a:pt x="4086" y="4240"/>
                    <a:pt x="4566" y="4605"/>
                    <a:pt x="5045" y="4994"/>
                  </a:cubicBezTo>
                  <a:cubicBezTo>
                    <a:pt x="5136" y="4994"/>
                    <a:pt x="5228" y="4902"/>
                    <a:pt x="5136" y="4811"/>
                  </a:cubicBezTo>
                  <a:cubicBezTo>
                    <a:pt x="4657" y="4332"/>
                    <a:pt x="4200" y="3852"/>
                    <a:pt x="3721" y="3373"/>
                  </a:cubicBezTo>
                  <a:lnTo>
                    <a:pt x="5433" y="3373"/>
                  </a:lnTo>
                  <a:lnTo>
                    <a:pt x="5433" y="3464"/>
                  </a:lnTo>
                  <a:lnTo>
                    <a:pt x="5524" y="3464"/>
                  </a:lnTo>
                  <a:cubicBezTo>
                    <a:pt x="5616" y="3670"/>
                    <a:pt x="5798" y="3852"/>
                    <a:pt x="5912" y="4035"/>
                  </a:cubicBezTo>
                  <a:cubicBezTo>
                    <a:pt x="6095" y="4240"/>
                    <a:pt x="6278" y="4423"/>
                    <a:pt x="6483" y="4514"/>
                  </a:cubicBezTo>
                  <a:cubicBezTo>
                    <a:pt x="6483" y="4541"/>
                    <a:pt x="6491" y="4552"/>
                    <a:pt x="6502" y="4552"/>
                  </a:cubicBezTo>
                  <a:cubicBezTo>
                    <a:pt x="6529" y="4552"/>
                    <a:pt x="6574" y="4487"/>
                    <a:pt x="6574" y="4423"/>
                  </a:cubicBezTo>
                  <a:cubicBezTo>
                    <a:pt x="6483" y="4240"/>
                    <a:pt x="6278" y="4035"/>
                    <a:pt x="6095" y="3944"/>
                  </a:cubicBezTo>
                  <a:cubicBezTo>
                    <a:pt x="5912" y="3761"/>
                    <a:pt x="5798" y="3578"/>
                    <a:pt x="5616" y="3373"/>
                  </a:cubicBezTo>
                  <a:cubicBezTo>
                    <a:pt x="5798" y="3282"/>
                    <a:pt x="6095" y="3282"/>
                    <a:pt x="6278" y="3282"/>
                  </a:cubicBezTo>
                  <a:cubicBezTo>
                    <a:pt x="6483" y="3190"/>
                    <a:pt x="6369" y="2894"/>
                    <a:pt x="6186" y="2894"/>
                  </a:cubicBezTo>
                  <a:lnTo>
                    <a:pt x="5912" y="2894"/>
                  </a:lnTo>
                  <a:cubicBezTo>
                    <a:pt x="5912" y="2894"/>
                    <a:pt x="5912" y="2802"/>
                    <a:pt x="6004" y="2802"/>
                  </a:cubicBezTo>
                  <a:cubicBezTo>
                    <a:pt x="6095" y="2620"/>
                    <a:pt x="6186" y="2437"/>
                    <a:pt x="6278" y="2232"/>
                  </a:cubicBezTo>
                  <a:cubicBezTo>
                    <a:pt x="6278" y="2140"/>
                    <a:pt x="6186" y="2140"/>
                    <a:pt x="6186" y="2140"/>
                  </a:cubicBezTo>
                  <a:cubicBezTo>
                    <a:pt x="6004" y="2323"/>
                    <a:pt x="5912" y="2528"/>
                    <a:pt x="5707" y="2711"/>
                  </a:cubicBezTo>
                  <a:cubicBezTo>
                    <a:pt x="5707" y="2802"/>
                    <a:pt x="5616" y="2802"/>
                    <a:pt x="5616" y="2894"/>
                  </a:cubicBezTo>
                  <a:cubicBezTo>
                    <a:pt x="5045" y="2894"/>
                    <a:pt x="4383" y="2894"/>
                    <a:pt x="3812" y="2802"/>
                  </a:cubicBezTo>
                  <a:cubicBezTo>
                    <a:pt x="4383" y="2140"/>
                    <a:pt x="4954" y="1478"/>
                    <a:pt x="5616" y="817"/>
                  </a:cubicBezTo>
                  <a:cubicBezTo>
                    <a:pt x="5683" y="665"/>
                    <a:pt x="5601" y="576"/>
                    <a:pt x="5517" y="576"/>
                  </a:cubicBezTo>
                  <a:cubicBezTo>
                    <a:pt x="5487" y="576"/>
                    <a:pt x="5457" y="587"/>
                    <a:pt x="5433" y="611"/>
                  </a:cubicBezTo>
                  <a:cubicBezTo>
                    <a:pt x="4862" y="1296"/>
                    <a:pt x="4292" y="1866"/>
                    <a:pt x="3630" y="2528"/>
                  </a:cubicBezTo>
                  <a:lnTo>
                    <a:pt x="3630" y="1570"/>
                  </a:lnTo>
                  <a:cubicBezTo>
                    <a:pt x="3812" y="1296"/>
                    <a:pt x="3995" y="999"/>
                    <a:pt x="4200" y="725"/>
                  </a:cubicBezTo>
                  <a:cubicBezTo>
                    <a:pt x="4275" y="633"/>
                    <a:pt x="4228" y="495"/>
                    <a:pt x="4148" y="495"/>
                  </a:cubicBezTo>
                  <a:cubicBezTo>
                    <a:pt x="4129" y="495"/>
                    <a:pt x="4108" y="503"/>
                    <a:pt x="4086" y="520"/>
                  </a:cubicBezTo>
                  <a:cubicBezTo>
                    <a:pt x="3904" y="725"/>
                    <a:pt x="3721" y="908"/>
                    <a:pt x="3630" y="1090"/>
                  </a:cubicBezTo>
                  <a:cubicBezTo>
                    <a:pt x="3630" y="817"/>
                    <a:pt x="3630" y="428"/>
                    <a:pt x="3516" y="155"/>
                  </a:cubicBezTo>
                  <a:cubicBezTo>
                    <a:pt x="3516" y="52"/>
                    <a:pt x="3493" y="0"/>
                    <a:pt x="3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4"/>
            <p:cNvSpPr/>
            <p:nvPr/>
          </p:nvSpPr>
          <p:spPr>
            <a:xfrm>
              <a:off x="8760066" y="697753"/>
              <a:ext cx="23337" cy="29786"/>
            </a:xfrm>
            <a:custGeom>
              <a:avLst/>
              <a:gdLst/>
              <a:ahLst/>
              <a:cxnLst/>
              <a:rect l="l" t="t" r="r" b="b"/>
              <a:pathLst>
                <a:path w="959" h="1224" extrusionOk="0">
                  <a:moveTo>
                    <a:pt x="27" y="1"/>
                  </a:moveTo>
                  <a:cubicBezTo>
                    <a:pt x="0" y="1"/>
                    <a:pt x="0" y="41"/>
                    <a:pt x="0" y="41"/>
                  </a:cubicBezTo>
                  <a:cubicBezTo>
                    <a:pt x="388" y="338"/>
                    <a:pt x="662" y="795"/>
                    <a:pt x="868" y="1183"/>
                  </a:cubicBezTo>
                  <a:cubicBezTo>
                    <a:pt x="868" y="1213"/>
                    <a:pt x="878" y="1223"/>
                    <a:pt x="891" y="1223"/>
                  </a:cubicBezTo>
                  <a:cubicBezTo>
                    <a:pt x="918" y="1223"/>
                    <a:pt x="959" y="1183"/>
                    <a:pt x="959" y="1183"/>
                  </a:cubicBezTo>
                  <a:cubicBezTo>
                    <a:pt x="868" y="612"/>
                    <a:pt x="479" y="224"/>
                    <a:pt x="91" y="41"/>
                  </a:cubicBezTo>
                  <a:cubicBezTo>
                    <a:pt x="61" y="11"/>
                    <a:pt x="41" y="1"/>
                    <a:pt x="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34"/>
            <p:cNvSpPr/>
            <p:nvPr/>
          </p:nvSpPr>
          <p:spPr>
            <a:xfrm>
              <a:off x="8042987" y="2522934"/>
              <a:ext cx="159443" cy="150463"/>
            </a:xfrm>
            <a:custGeom>
              <a:avLst/>
              <a:gdLst/>
              <a:ahLst/>
              <a:cxnLst/>
              <a:rect l="l" t="t" r="r" b="b"/>
              <a:pathLst>
                <a:path w="6552" h="6183" extrusionOk="0">
                  <a:moveTo>
                    <a:pt x="3413" y="0"/>
                  </a:moveTo>
                  <a:cubicBezTo>
                    <a:pt x="3362" y="0"/>
                    <a:pt x="3310" y="29"/>
                    <a:pt x="3310" y="86"/>
                  </a:cubicBezTo>
                  <a:lnTo>
                    <a:pt x="3310" y="1410"/>
                  </a:lnTo>
                  <a:cubicBezTo>
                    <a:pt x="3219" y="1501"/>
                    <a:pt x="3219" y="1592"/>
                    <a:pt x="3128" y="1684"/>
                  </a:cubicBezTo>
                  <a:cubicBezTo>
                    <a:pt x="3036" y="1798"/>
                    <a:pt x="3219" y="1889"/>
                    <a:pt x="3310" y="1889"/>
                  </a:cubicBezTo>
                  <a:cubicBezTo>
                    <a:pt x="3310" y="2163"/>
                    <a:pt x="3219" y="2460"/>
                    <a:pt x="3219" y="2825"/>
                  </a:cubicBezTo>
                  <a:lnTo>
                    <a:pt x="3128" y="2825"/>
                  </a:lnTo>
                  <a:cubicBezTo>
                    <a:pt x="2557" y="2254"/>
                    <a:pt x="1986" y="1592"/>
                    <a:pt x="1507" y="930"/>
                  </a:cubicBezTo>
                  <a:cubicBezTo>
                    <a:pt x="1480" y="904"/>
                    <a:pt x="1454" y="893"/>
                    <a:pt x="1429" y="893"/>
                  </a:cubicBezTo>
                  <a:cubicBezTo>
                    <a:pt x="1370" y="893"/>
                    <a:pt x="1325" y="957"/>
                    <a:pt x="1325" y="1022"/>
                  </a:cubicBezTo>
                  <a:cubicBezTo>
                    <a:pt x="1804" y="1684"/>
                    <a:pt x="2169" y="2254"/>
                    <a:pt x="2648" y="2825"/>
                  </a:cubicBezTo>
                  <a:cubicBezTo>
                    <a:pt x="2283" y="2825"/>
                    <a:pt x="1804" y="2825"/>
                    <a:pt x="1325" y="2734"/>
                  </a:cubicBezTo>
                  <a:cubicBezTo>
                    <a:pt x="1233" y="2551"/>
                    <a:pt x="1142" y="2460"/>
                    <a:pt x="1028" y="2254"/>
                  </a:cubicBezTo>
                  <a:cubicBezTo>
                    <a:pt x="845" y="2072"/>
                    <a:pt x="663" y="1798"/>
                    <a:pt x="571" y="1592"/>
                  </a:cubicBezTo>
                  <a:cubicBezTo>
                    <a:pt x="538" y="1566"/>
                    <a:pt x="506" y="1555"/>
                    <a:pt x="479" y="1555"/>
                  </a:cubicBezTo>
                  <a:cubicBezTo>
                    <a:pt x="412" y="1555"/>
                    <a:pt x="366" y="1619"/>
                    <a:pt x="366" y="1684"/>
                  </a:cubicBezTo>
                  <a:cubicBezTo>
                    <a:pt x="457" y="1980"/>
                    <a:pt x="663" y="2163"/>
                    <a:pt x="754" y="2368"/>
                  </a:cubicBezTo>
                  <a:cubicBezTo>
                    <a:pt x="845" y="2460"/>
                    <a:pt x="937" y="2642"/>
                    <a:pt x="1028" y="2734"/>
                  </a:cubicBezTo>
                  <a:cubicBezTo>
                    <a:pt x="754" y="2734"/>
                    <a:pt x="366" y="2734"/>
                    <a:pt x="92" y="2642"/>
                  </a:cubicBezTo>
                  <a:cubicBezTo>
                    <a:pt x="1" y="2642"/>
                    <a:pt x="1" y="2825"/>
                    <a:pt x="92" y="2939"/>
                  </a:cubicBezTo>
                  <a:cubicBezTo>
                    <a:pt x="457" y="2939"/>
                    <a:pt x="845" y="3030"/>
                    <a:pt x="1325" y="3122"/>
                  </a:cubicBezTo>
                  <a:cubicBezTo>
                    <a:pt x="937" y="3396"/>
                    <a:pt x="663" y="3692"/>
                    <a:pt x="457" y="4080"/>
                  </a:cubicBezTo>
                  <a:cubicBezTo>
                    <a:pt x="393" y="4145"/>
                    <a:pt x="419" y="4209"/>
                    <a:pt x="481" y="4209"/>
                  </a:cubicBezTo>
                  <a:cubicBezTo>
                    <a:pt x="506" y="4209"/>
                    <a:pt x="538" y="4198"/>
                    <a:pt x="571" y="4172"/>
                  </a:cubicBezTo>
                  <a:cubicBezTo>
                    <a:pt x="845" y="3875"/>
                    <a:pt x="1142" y="3601"/>
                    <a:pt x="1416" y="3213"/>
                  </a:cubicBezTo>
                  <a:cubicBezTo>
                    <a:pt x="1507" y="3213"/>
                    <a:pt x="1416" y="3122"/>
                    <a:pt x="1416" y="3122"/>
                  </a:cubicBezTo>
                  <a:lnTo>
                    <a:pt x="1416" y="3122"/>
                  </a:lnTo>
                  <a:cubicBezTo>
                    <a:pt x="1895" y="3213"/>
                    <a:pt x="2375" y="3213"/>
                    <a:pt x="2854" y="3304"/>
                  </a:cubicBezTo>
                  <a:cubicBezTo>
                    <a:pt x="2283" y="3875"/>
                    <a:pt x="1804" y="4446"/>
                    <a:pt x="1325" y="5016"/>
                  </a:cubicBezTo>
                  <a:cubicBezTo>
                    <a:pt x="1249" y="5092"/>
                    <a:pt x="1360" y="5244"/>
                    <a:pt x="1453" y="5244"/>
                  </a:cubicBezTo>
                  <a:cubicBezTo>
                    <a:pt x="1472" y="5244"/>
                    <a:pt x="1491" y="5238"/>
                    <a:pt x="1507" y="5222"/>
                  </a:cubicBezTo>
                  <a:cubicBezTo>
                    <a:pt x="2078" y="4651"/>
                    <a:pt x="2648" y="4080"/>
                    <a:pt x="3219" y="3396"/>
                  </a:cubicBezTo>
                  <a:lnTo>
                    <a:pt x="3219" y="4925"/>
                  </a:lnTo>
                  <a:cubicBezTo>
                    <a:pt x="2945" y="5222"/>
                    <a:pt x="2557" y="5404"/>
                    <a:pt x="2283" y="5678"/>
                  </a:cubicBezTo>
                  <a:cubicBezTo>
                    <a:pt x="2202" y="5760"/>
                    <a:pt x="2237" y="5830"/>
                    <a:pt x="2297" y="5830"/>
                  </a:cubicBezTo>
                  <a:cubicBezTo>
                    <a:pt x="2320" y="5830"/>
                    <a:pt x="2348" y="5818"/>
                    <a:pt x="2375" y="5792"/>
                  </a:cubicBezTo>
                  <a:cubicBezTo>
                    <a:pt x="2648" y="5587"/>
                    <a:pt x="2945" y="5404"/>
                    <a:pt x="3219" y="5222"/>
                  </a:cubicBezTo>
                  <a:lnTo>
                    <a:pt x="3219" y="5313"/>
                  </a:lnTo>
                  <a:lnTo>
                    <a:pt x="3310" y="5313"/>
                  </a:lnTo>
                  <a:lnTo>
                    <a:pt x="3310" y="5678"/>
                  </a:lnTo>
                  <a:cubicBezTo>
                    <a:pt x="3310" y="5781"/>
                    <a:pt x="3362" y="5832"/>
                    <a:pt x="3424" y="5832"/>
                  </a:cubicBezTo>
                  <a:cubicBezTo>
                    <a:pt x="3487" y="5832"/>
                    <a:pt x="3561" y="5781"/>
                    <a:pt x="3607" y="5678"/>
                  </a:cubicBezTo>
                  <a:lnTo>
                    <a:pt x="3607" y="5587"/>
                  </a:lnTo>
                  <a:cubicBezTo>
                    <a:pt x="3790" y="5792"/>
                    <a:pt x="4086" y="5975"/>
                    <a:pt x="4360" y="6157"/>
                  </a:cubicBezTo>
                  <a:cubicBezTo>
                    <a:pt x="4378" y="6175"/>
                    <a:pt x="4396" y="6182"/>
                    <a:pt x="4413" y="6182"/>
                  </a:cubicBezTo>
                  <a:cubicBezTo>
                    <a:pt x="4487" y="6182"/>
                    <a:pt x="4544" y="6049"/>
                    <a:pt x="4452" y="5975"/>
                  </a:cubicBezTo>
                  <a:cubicBezTo>
                    <a:pt x="4178" y="5678"/>
                    <a:pt x="3881" y="5496"/>
                    <a:pt x="3607" y="5313"/>
                  </a:cubicBezTo>
                  <a:lnTo>
                    <a:pt x="3607" y="3784"/>
                  </a:lnTo>
                  <a:cubicBezTo>
                    <a:pt x="4086" y="4172"/>
                    <a:pt x="4452" y="4651"/>
                    <a:pt x="4931" y="4925"/>
                  </a:cubicBezTo>
                  <a:cubicBezTo>
                    <a:pt x="4970" y="4942"/>
                    <a:pt x="5005" y="4950"/>
                    <a:pt x="5036" y="4950"/>
                  </a:cubicBezTo>
                  <a:cubicBezTo>
                    <a:pt x="5165" y="4950"/>
                    <a:pt x="5210" y="4816"/>
                    <a:pt x="5136" y="4742"/>
                  </a:cubicBezTo>
                  <a:cubicBezTo>
                    <a:pt x="4566" y="4263"/>
                    <a:pt x="4086" y="3784"/>
                    <a:pt x="3607" y="3304"/>
                  </a:cubicBezTo>
                  <a:lnTo>
                    <a:pt x="3607" y="3304"/>
                  </a:lnTo>
                  <a:cubicBezTo>
                    <a:pt x="3892" y="3350"/>
                    <a:pt x="4178" y="3373"/>
                    <a:pt x="4463" y="3373"/>
                  </a:cubicBezTo>
                  <a:cubicBezTo>
                    <a:pt x="4748" y="3373"/>
                    <a:pt x="5034" y="3350"/>
                    <a:pt x="5319" y="3304"/>
                  </a:cubicBezTo>
                  <a:cubicBezTo>
                    <a:pt x="5319" y="3396"/>
                    <a:pt x="5410" y="3396"/>
                    <a:pt x="5410" y="3396"/>
                  </a:cubicBezTo>
                  <a:lnTo>
                    <a:pt x="5410" y="3510"/>
                  </a:lnTo>
                  <a:cubicBezTo>
                    <a:pt x="5593" y="3601"/>
                    <a:pt x="5798" y="3784"/>
                    <a:pt x="5890" y="3966"/>
                  </a:cubicBezTo>
                  <a:cubicBezTo>
                    <a:pt x="6072" y="4172"/>
                    <a:pt x="6164" y="4354"/>
                    <a:pt x="6369" y="4537"/>
                  </a:cubicBezTo>
                  <a:cubicBezTo>
                    <a:pt x="6460" y="4537"/>
                    <a:pt x="6552" y="4446"/>
                    <a:pt x="6552" y="4354"/>
                  </a:cubicBezTo>
                  <a:lnTo>
                    <a:pt x="6072" y="3875"/>
                  </a:lnTo>
                  <a:lnTo>
                    <a:pt x="5502" y="3304"/>
                  </a:lnTo>
                  <a:lnTo>
                    <a:pt x="5593" y="3304"/>
                  </a:lnTo>
                  <a:cubicBezTo>
                    <a:pt x="5798" y="3304"/>
                    <a:pt x="5981" y="3304"/>
                    <a:pt x="6164" y="3213"/>
                  </a:cubicBezTo>
                  <a:cubicBezTo>
                    <a:pt x="6369" y="3213"/>
                    <a:pt x="6369" y="2939"/>
                    <a:pt x="6164" y="2825"/>
                  </a:cubicBezTo>
                  <a:lnTo>
                    <a:pt x="5890" y="2825"/>
                  </a:lnTo>
                  <a:cubicBezTo>
                    <a:pt x="5981" y="2551"/>
                    <a:pt x="6164" y="2368"/>
                    <a:pt x="6278" y="2163"/>
                  </a:cubicBezTo>
                  <a:cubicBezTo>
                    <a:pt x="6278" y="2072"/>
                    <a:pt x="6164" y="2072"/>
                    <a:pt x="6164" y="2072"/>
                  </a:cubicBezTo>
                  <a:cubicBezTo>
                    <a:pt x="5981" y="2254"/>
                    <a:pt x="5798" y="2551"/>
                    <a:pt x="5707" y="2734"/>
                  </a:cubicBezTo>
                  <a:cubicBezTo>
                    <a:pt x="5593" y="2734"/>
                    <a:pt x="5593" y="2825"/>
                    <a:pt x="5593" y="2825"/>
                  </a:cubicBezTo>
                  <a:lnTo>
                    <a:pt x="3790" y="2825"/>
                  </a:lnTo>
                  <a:cubicBezTo>
                    <a:pt x="4360" y="2163"/>
                    <a:pt x="4931" y="1410"/>
                    <a:pt x="5502" y="748"/>
                  </a:cubicBezTo>
                  <a:cubicBezTo>
                    <a:pt x="5577" y="673"/>
                    <a:pt x="5528" y="520"/>
                    <a:pt x="5457" y="520"/>
                  </a:cubicBezTo>
                  <a:cubicBezTo>
                    <a:pt x="5442" y="520"/>
                    <a:pt x="5426" y="526"/>
                    <a:pt x="5410" y="542"/>
                  </a:cubicBezTo>
                  <a:cubicBezTo>
                    <a:pt x="4840" y="1227"/>
                    <a:pt x="4178" y="1889"/>
                    <a:pt x="3607" y="2460"/>
                  </a:cubicBezTo>
                  <a:lnTo>
                    <a:pt x="3607" y="1501"/>
                  </a:lnTo>
                  <a:cubicBezTo>
                    <a:pt x="3790" y="1227"/>
                    <a:pt x="3995" y="930"/>
                    <a:pt x="4178" y="657"/>
                  </a:cubicBezTo>
                  <a:cubicBezTo>
                    <a:pt x="4252" y="564"/>
                    <a:pt x="4146" y="426"/>
                    <a:pt x="4054" y="426"/>
                  </a:cubicBezTo>
                  <a:cubicBezTo>
                    <a:pt x="4033" y="426"/>
                    <a:pt x="4012" y="434"/>
                    <a:pt x="3995" y="451"/>
                  </a:cubicBezTo>
                  <a:cubicBezTo>
                    <a:pt x="3881" y="748"/>
                    <a:pt x="3698" y="930"/>
                    <a:pt x="3516" y="1113"/>
                  </a:cubicBezTo>
                  <a:lnTo>
                    <a:pt x="3516" y="86"/>
                  </a:lnTo>
                  <a:cubicBezTo>
                    <a:pt x="3516" y="29"/>
                    <a:pt x="3464" y="0"/>
                    <a:pt x="34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34"/>
            <p:cNvSpPr/>
            <p:nvPr/>
          </p:nvSpPr>
          <p:spPr>
            <a:xfrm>
              <a:off x="8098542" y="2531670"/>
              <a:ext cx="22802" cy="30954"/>
            </a:xfrm>
            <a:custGeom>
              <a:avLst/>
              <a:gdLst/>
              <a:ahLst/>
              <a:cxnLst/>
              <a:rect l="l" t="t" r="r" b="b"/>
              <a:pathLst>
                <a:path w="937" h="1272" extrusionOk="0">
                  <a:moveTo>
                    <a:pt x="0" y="1"/>
                  </a:moveTo>
                  <a:lnTo>
                    <a:pt x="0" y="92"/>
                  </a:lnTo>
                  <a:cubicBezTo>
                    <a:pt x="365" y="389"/>
                    <a:pt x="571" y="754"/>
                    <a:pt x="753" y="1233"/>
                  </a:cubicBezTo>
                  <a:cubicBezTo>
                    <a:pt x="780" y="1260"/>
                    <a:pt x="807" y="1271"/>
                    <a:pt x="831" y="1271"/>
                  </a:cubicBezTo>
                  <a:cubicBezTo>
                    <a:pt x="890" y="1271"/>
                    <a:pt x="936" y="1207"/>
                    <a:pt x="936" y="1142"/>
                  </a:cubicBezTo>
                  <a:cubicBezTo>
                    <a:pt x="845" y="663"/>
                    <a:pt x="457" y="29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4"/>
            <p:cNvSpPr/>
            <p:nvPr/>
          </p:nvSpPr>
          <p:spPr>
            <a:xfrm>
              <a:off x="8795058" y="2113999"/>
              <a:ext cx="222203" cy="193926"/>
            </a:xfrm>
            <a:custGeom>
              <a:avLst/>
              <a:gdLst/>
              <a:ahLst/>
              <a:cxnLst/>
              <a:rect l="l" t="t" r="r" b="b"/>
              <a:pathLst>
                <a:path w="9131" h="7969" extrusionOk="0">
                  <a:moveTo>
                    <a:pt x="3652" y="0"/>
                  </a:moveTo>
                  <a:cubicBezTo>
                    <a:pt x="3584" y="0"/>
                    <a:pt x="3515" y="46"/>
                    <a:pt x="3515" y="137"/>
                  </a:cubicBezTo>
                  <a:cubicBezTo>
                    <a:pt x="3698" y="708"/>
                    <a:pt x="3789" y="1370"/>
                    <a:pt x="3903" y="1940"/>
                  </a:cubicBezTo>
                  <a:cubicBezTo>
                    <a:pt x="3903" y="2055"/>
                    <a:pt x="3789" y="2146"/>
                    <a:pt x="3789" y="2328"/>
                  </a:cubicBezTo>
                  <a:cubicBezTo>
                    <a:pt x="3789" y="2420"/>
                    <a:pt x="3995" y="2511"/>
                    <a:pt x="4086" y="2511"/>
                  </a:cubicBezTo>
                  <a:cubicBezTo>
                    <a:pt x="4177" y="2899"/>
                    <a:pt x="4177" y="3378"/>
                    <a:pt x="4268" y="3766"/>
                  </a:cubicBezTo>
                  <a:cubicBezTo>
                    <a:pt x="4268" y="3766"/>
                    <a:pt x="4177" y="3766"/>
                    <a:pt x="4086" y="3858"/>
                  </a:cubicBezTo>
                  <a:cubicBezTo>
                    <a:pt x="3219" y="3196"/>
                    <a:pt x="2283" y="2625"/>
                    <a:pt x="1415" y="1849"/>
                  </a:cubicBezTo>
                  <a:cubicBezTo>
                    <a:pt x="1398" y="1832"/>
                    <a:pt x="1378" y="1824"/>
                    <a:pt x="1357" y="1824"/>
                  </a:cubicBezTo>
                  <a:cubicBezTo>
                    <a:pt x="1268" y="1824"/>
                    <a:pt x="1176" y="1962"/>
                    <a:pt x="1324" y="2055"/>
                  </a:cubicBezTo>
                  <a:cubicBezTo>
                    <a:pt x="1986" y="2716"/>
                    <a:pt x="2762" y="3378"/>
                    <a:pt x="3607" y="3949"/>
                  </a:cubicBezTo>
                  <a:cubicBezTo>
                    <a:pt x="3036" y="4040"/>
                    <a:pt x="2374" y="4132"/>
                    <a:pt x="1803" y="4337"/>
                  </a:cubicBezTo>
                  <a:cubicBezTo>
                    <a:pt x="1621" y="4040"/>
                    <a:pt x="1415" y="3949"/>
                    <a:pt x="1233" y="3766"/>
                  </a:cubicBezTo>
                  <a:cubicBezTo>
                    <a:pt x="936" y="3470"/>
                    <a:pt x="662" y="3196"/>
                    <a:pt x="365" y="2990"/>
                  </a:cubicBezTo>
                  <a:cubicBezTo>
                    <a:pt x="274" y="2990"/>
                    <a:pt x="183" y="3082"/>
                    <a:pt x="274" y="3196"/>
                  </a:cubicBezTo>
                  <a:cubicBezTo>
                    <a:pt x="479" y="3470"/>
                    <a:pt x="753" y="3766"/>
                    <a:pt x="936" y="3949"/>
                  </a:cubicBezTo>
                  <a:lnTo>
                    <a:pt x="1324" y="4337"/>
                  </a:lnTo>
                  <a:cubicBezTo>
                    <a:pt x="936" y="4428"/>
                    <a:pt x="571" y="4520"/>
                    <a:pt x="183" y="4520"/>
                  </a:cubicBezTo>
                  <a:cubicBezTo>
                    <a:pt x="0" y="4520"/>
                    <a:pt x="91" y="4794"/>
                    <a:pt x="183" y="4794"/>
                  </a:cubicBezTo>
                  <a:cubicBezTo>
                    <a:pt x="753" y="4794"/>
                    <a:pt x="1324" y="4794"/>
                    <a:pt x="1803" y="4702"/>
                  </a:cubicBezTo>
                  <a:lnTo>
                    <a:pt x="1803" y="4702"/>
                  </a:lnTo>
                  <a:cubicBezTo>
                    <a:pt x="1507" y="5182"/>
                    <a:pt x="1233" y="5661"/>
                    <a:pt x="1050" y="6232"/>
                  </a:cubicBezTo>
                  <a:cubicBezTo>
                    <a:pt x="967" y="6365"/>
                    <a:pt x="1054" y="6450"/>
                    <a:pt x="1143" y="6450"/>
                  </a:cubicBezTo>
                  <a:cubicBezTo>
                    <a:pt x="1176" y="6450"/>
                    <a:pt x="1208" y="6439"/>
                    <a:pt x="1233" y="6414"/>
                  </a:cubicBezTo>
                  <a:cubicBezTo>
                    <a:pt x="1621" y="5935"/>
                    <a:pt x="1803" y="5364"/>
                    <a:pt x="2077" y="4908"/>
                  </a:cubicBezTo>
                  <a:cubicBezTo>
                    <a:pt x="2077" y="4794"/>
                    <a:pt x="2077" y="4702"/>
                    <a:pt x="1986" y="4702"/>
                  </a:cubicBezTo>
                  <a:cubicBezTo>
                    <a:pt x="2648" y="4611"/>
                    <a:pt x="3333" y="4611"/>
                    <a:pt x="3903" y="4520"/>
                  </a:cubicBezTo>
                  <a:lnTo>
                    <a:pt x="3903" y="4520"/>
                  </a:lnTo>
                  <a:cubicBezTo>
                    <a:pt x="3424" y="5364"/>
                    <a:pt x="2945" y="6323"/>
                    <a:pt x="2557" y="7281"/>
                  </a:cubicBezTo>
                  <a:cubicBezTo>
                    <a:pt x="2492" y="7411"/>
                    <a:pt x="2564" y="7540"/>
                    <a:pt x="2685" y="7540"/>
                  </a:cubicBezTo>
                  <a:cubicBezTo>
                    <a:pt x="2735" y="7540"/>
                    <a:pt x="2793" y="7518"/>
                    <a:pt x="2853" y="7464"/>
                  </a:cubicBezTo>
                  <a:cubicBezTo>
                    <a:pt x="3424" y="6505"/>
                    <a:pt x="3995" y="5570"/>
                    <a:pt x="4474" y="4520"/>
                  </a:cubicBezTo>
                  <a:cubicBezTo>
                    <a:pt x="4657" y="5182"/>
                    <a:pt x="4839" y="5844"/>
                    <a:pt x="5045" y="6505"/>
                  </a:cubicBezTo>
                  <a:cubicBezTo>
                    <a:pt x="4565" y="6893"/>
                    <a:pt x="4268" y="7373"/>
                    <a:pt x="3903" y="7761"/>
                  </a:cubicBezTo>
                  <a:cubicBezTo>
                    <a:pt x="3811" y="7835"/>
                    <a:pt x="3928" y="7968"/>
                    <a:pt x="4024" y="7968"/>
                  </a:cubicBezTo>
                  <a:cubicBezTo>
                    <a:pt x="4047" y="7968"/>
                    <a:pt x="4068" y="7961"/>
                    <a:pt x="4086" y="7943"/>
                  </a:cubicBezTo>
                  <a:cubicBezTo>
                    <a:pt x="4360" y="7555"/>
                    <a:pt x="4748" y="7281"/>
                    <a:pt x="5045" y="6893"/>
                  </a:cubicBezTo>
                  <a:cubicBezTo>
                    <a:pt x="5045" y="6985"/>
                    <a:pt x="5045" y="6985"/>
                    <a:pt x="5136" y="6985"/>
                  </a:cubicBezTo>
                  <a:cubicBezTo>
                    <a:pt x="5136" y="7190"/>
                    <a:pt x="5227" y="7281"/>
                    <a:pt x="5227" y="7464"/>
                  </a:cubicBezTo>
                  <a:cubicBezTo>
                    <a:pt x="5262" y="7534"/>
                    <a:pt x="5327" y="7564"/>
                    <a:pt x="5394" y="7564"/>
                  </a:cubicBezTo>
                  <a:cubicBezTo>
                    <a:pt x="5502" y="7564"/>
                    <a:pt x="5615" y="7486"/>
                    <a:pt x="5615" y="7373"/>
                  </a:cubicBezTo>
                  <a:lnTo>
                    <a:pt x="5615" y="7281"/>
                  </a:lnTo>
                  <a:cubicBezTo>
                    <a:pt x="5980" y="7464"/>
                    <a:pt x="6368" y="7647"/>
                    <a:pt x="6756" y="7761"/>
                  </a:cubicBezTo>
                  <a:cubicBezTo>
                    <a:pt x="6780" y="7773"/>
                    <a:pt x="6803" y="7778"/>
                    <a:pt x="6823" y="7778"/>
                  </a:cubicBezTo>
                  <a:cubicBezTo>
                    <a:pt x="6958" y="7778"/>
                    <a:pt x="7006" y="7543"/>
                    <a:pt x="6848" y="7464"/>
                  </a:cubicBezTo>
                  <a:cubicBezTo>
                    <a:pt x="6460" y="7281"/>
                    <a:pt x="5980" y="7076"/>
                    <a:pt x="5501" y="6893"/>
                  </a:cubicBezTo>
                  <a:cubicBezTo>
                    <a:pt x="5410" y="6232"/>
                    <a:pt x="5227" y="5570"/>
                    <a:pt x="5045" y="4908"/>
                  </a:cubicBezTo>
                  <a:lnTo>
                    <a:pt x="5045" y="4908"/>
                  </a:lnTo>
                  <a:cubicBezTo>
                    <a:pt x="5798" y="5273"/>
                    <a:pt x="6460" y="5661"/>
                    <a:pt x="7213" y="5935"/>
                  </a:cubicBezTo>
                  <a:cubicBezTo>
                    <a:pt x="7245" y="5953"/>
                    <a:pt x="7275" y="5961"/>
                    <a:pt x="7301" y="5961"/>
                  </a:cubicBezTo>
                  <a:cubicBezTo>
                    <a:pt x="7440" y="5961"/>
                    <a:pt x="7481" y="5738"/>
                    <a:pt x="7327" y="5661"/>
                  </a:cubicBezTo>
                  <a:cubicBezTo>
                    <a:pt x="6551" y="5273"/>
                    <a:pt x="5706" y="4794"/>
                    <a:pt x="4930" y="4337"/>
                  </a:cubicBezTo>
                  <a:cubicBezTo>
                    <a:pt x="5706" y="4132"/>
                    <a:pt x="6460" y="4040"/>
                    <a:pt x="7213" y="3766"/>
                  </a:cubicBezTo>
                  <a:cubicBezTo>
                    <a:pt x="7213" y="3858"/>
                    <a:pt x="7213" y="3858"/>
                    <a:pt x="7327" y="3858"/>
                  </a:cubicBezTo>
                  <a:cubicBezTo>
                    <a:pt x="7601" y="4040"/>
                    <a:pt x="7898" y="4223"/>
                    <a:pt x="8080" y="4428"/>
                  </a:cubicBezTo>
                  <a:cubicBezTo>
                    <a:pt x="8354" y="4611"/>
                    <a:pt x="8651" y="4908"/>
                    <a:pt x="8925" y="4999"/>
                  </a:cubicBezTo>
                  <a:cubicBezTo>
                    <a:pt x="9039" y="4999"/>
                    <a:pt x="9130" y="4908"/>
                    <a:pt x="9039" y="4794"/>
                  </a:cubicBezTo>
                  <a:cubicBezTo>
                    <a:pt x="8834" y="4611"/>
                    <a:pt x="8560" y="4428"/>
                    <a:pt x="8354" y="4337"/>
                  </a:cubicBezTo>
                  <a:cubicBezTo>
                    <a:pt x="8080" y="4132"/>
                    <a:pt x="7692" y="3949"/>
                    <a:pt x="7418" y="3766"/>
                  </a:cubicBezTo>
                  <a:lnTo>
                    <a:pt x="7510" y="3652"/>
                  </a:lnTo>
                  <a:cubicBezTo>
                    <a:pt x="7784" y="3561"/>
                    <a:pt x="7989" y="3470"/>
                    <a:pt x="8263" y="3378"/>
                  </a:cubicBezTo>
                  <a:cubicBezTo>
                    <a:pt x="8560" y="3287"/>
                    <a:pt x="8354" y="2899"/>
                    <a:pt x="8080" y="2899"/>
                  </a:cubicBezTo>
                  <a:cubicBezTo>
                    <a:pt x="7989" y="2990"/>
                    <a:pt x="7898" y="2990"/>
                    <a:pt x="7692" y="2990"/>
                  </a:cubicBezTo>
                  <a:cubicBezTo>
                    <a:pt x="7692" y="2990"/>
                    <a:pt x="7692" y="2899"/>
                    <a:pt x="7784" y="2899"/>
                  </a:cubicBezTo>
                  <a:cubicBezTo>
                    <a:pt x="7898" y="2625"/>
                    <a:pt x="7989" y="2328"/>
                    <a:pt x="7989" y="1940"/>
                  </a:cubicBezTo>
                  <a:cubicBezTo>
                    <a:pt x="7989" y="1895"/>
                    <a:pt x="7966" y="1872"/>
                    <a:pt x="7929" y="1872"/>
                  </a:cubicBezTo>
                  <a:cubicBezTo>
                    <a:pt x="7892" y="1872"/>
                    <a:pt x="7841" y="1895"/>
                    <a:pt x="7784" y="1940"/>
                  </a:cubicBezTo>
                  <a:cubicBezTo>
                    <a:pt x="7692" y="2237"/>
                    <a:pt x="7510" y="2511"/>
                    <a:pt x="7418" y="2899"/>
                  </a:cubicBezTo>
                  <a:cubicBezTo>
                    <a:pt x="7418" y="2899"/>
                    <a:pt x="7327" y="2990"/>
                    <a:pt x="7327" y="3082"/>
                  </a:cubicBezTo>
                  <a:cubicBezTo>
                    <a:pt x="6551" y="3287"/>
                    <a:pt x="5798" y="3470"/>
                    <a:pt x="4930" y="3652"/>
                  </a:cubicBezTo>
                  <a:cubicBezTo>
                    <a:pt x="5501" y="2511"/>
                    <a:pt x="6072" y="1370"/>
                    <a:pt x="6642" y="343"/>
                  </a:cubicBezTo>
                  <a:cubicBezTo>
                    <a:pt x="6726" y="191"/>
                    <a:pt x="6587" y="102"/>
                    <a:pt x="6472" y="102"/>
                  </a:cubicBezTo>
                  <a:cubicBezTo>
                    <a:pt x="6431" y="102"/>
                    <a:pt x="6392" y="113"/>
                    <a:pt x="6368" y="137"/>
                  </a:cubicBezTo>
                  <a:cubicBezTo>
                    <a:pt x="5798" y="1187"/>
                    <a:pt x="5227" y="2237"/>
                    <a:pt x="4657" y="3196"/>
                  </a:cubicBezTo>
                  <a:cubicBezTo>
                    <a:pt x="4565" y="2808"/>
                    <a:pt x="4360" y="2420"/>
                    <a:pt x="4268" y="1940"/>
                  </a:cubicBezTo>
                  <a:cubicBezTo>
                    <a:pt x="4474" y="1575"/>
                    <a:pt x="4657" y="1096"/>
                    <a:pt x="4839" y="708"/>
                  </a:cubicBezTo>
                  <a:cubicBezTo>
                    <a:pt x="4904" y="579"/>
                    <a:pt x="4786" y="450"/>
                    <a:pt x="4679" y="450"/>
                  </a:cubicBezTo>
                  <a:cubicBezTo>
                    <a:pt x="4634" y="450"/>
                    <a:pt x="4592" y="472"/>
                    <a:pt x="4565" y="525"/>
                  </a:cubicBezTo>
                  <a:cubicBezTo>
                    <a:pt x="4474" y="799"/>
                    <a:pt x="4268" y="1096"/>
                    <a:pt x="4177" y="1370"/>
                  </a:cubicBezTo>
                  <a:cubicBezTo>
                    <a:pt x="3995" y="1005"/>
                    <a:pt x="3903" y="525"/>
                    <a:pt x="3789" y="137"/>
                  </a:cubicBezTo>
                  <a:cubicBezTo>
                    <a:pt x="3789" y="46"/>
                    <a:pt x="3721" y="0"/>
                    <a:pt x="3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4"/>
            <p:cNvSpPr/>
            <p:nvPr/>
          </p:nvSpPr>
          <p:spPr>
            <a:xfrm>
              <a:off x="8850589" y="2136216"/>
              <a:ext cx="39471" cy="30930"/>
            </a:xfrm>
            <a:custGeom>
              <a:avLst/>
              <a:gdLst/>
              <a:ahLst/>
              <a:cxnLst/>
              <a:rect l="l" t="t" r="r" b="b"/>
              <a:pathLst>
                <a:path w="1622" h="1271" extrusionOk="0">
                  <a:moveTo>
                    <a:pt x="1" y="0"/>
                  </a:moveTo>
                  <a:cubicBezTo>
                    <a:pt x="571" y="274"/>
                    <a:pt x="937" y="753"/>
                    <a:pt x="1416" y="1233"/>
                  </a:cubicBezTo>
                  <a:cubicBezTo>
                    <a:pt x="1443" y="1260"/>
                    <a:pt x="1471" y="1271"/>
                    <a:pt x="1499" y="1271"/>
                  </a:cubicBezTo>
                  <a:cubicBezTo>
                    <a:pt x="1564" y="1271"/>
                    <a:pt x="1621" y="1206"/>
                    <a:pt x="1621" y="1142"/>
                  </a:cubicBezTo>
                  <a:cubicBezTo>
                    <a:pt x="1233" y="571"/>
                    <a:pt x="663" y="183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34"/>
            <p:cNvSpPr/>
            <p:nvPr/>
          </p:nvSpPr>
          <p:spPr>
            <a:xfrm>
              <a:off x="8174635" y="1404513"/>
              <a:ext cx="221814" cy="193317"/>
            </a:xfrm>
            <a:custGeom>
              <a:avLst/>
              <a:gdLst/>
              <a:ahLst/>
              <a:cxnLst/>
              <a:rect l="l" t="t" r="r" b="b"/>
              <a:pathLst>
                <a:path w="9115" h="7944" extrusionOk="0">
                  <a:moveTo>
                    <a:pt x="3675" y="0"/>
                  </a:moveTo>
                  <a:cubicBezTo>
                    <a:pt x="3594" y="0"/>
                    <a:pt x="3515" y="78"/>
                    <a:pt x="3515" y="191"/>
                  </a:cubicBezTo>
                  <a:cubicBezTo>
                    <a:pt x="3721" y="762"/>
                    <a:pt x="3812" y="1332"/>
                    <a:pt x="3903" y="1903"/>
                  </a:cubicBezTo>
                  <a:cubicBezTo>
                    <a:pt x="3903" y="1994"/>
                    <a:pt x="3812" y="2200"/>
                    <a:pt x="3812" y="2291"/>
                  </a:cubicBezTo>
                  <a:cubicBezTo>
                    <a:pt x="3745" y="2425"/>
                    <a:pt x="3825" y="2509"/>
                    <a:pt x="3909" y="2509"/>
                  </a:cubicBezTo>
                  <a:cubicBezTo>
                    <a:pt x="3939" y="2509"/>
                    <a:pt x="3970" y="2498"/>
                    <a:pt x="3995" y="2474"/>
                  </a:cubicBezTo>
                  <a:cubicBezTo>
                    <a:pt x="4086" y="2862"/>
                    <a:pt x="4177" y="3341"/>
                    <a:pt x="4291" y="3706"/>
                  </a:cubicBezTo>
                  <a:cubicBezTo>
                    <a:pt x="4291" y="3820"/>
                    <a:pt x="4177" y="3820"/>
                    <a:pt x="4086" y="3820"/>
                  </a:cubicBezTo>
                  <a:cubicBezTo>
                    <a:pt x="3241" y="3250"/>
                    <a:pt x="2283" y="2565"/>
                    <a:pt x="1438" y="1812"/>
                  </a:cubicBezTo>
                  <a:cubicBezTo>
                    <a:pt x="1418" y="1795"/>
                    <a:pt x="1395" y="1787"/>
                    <a:pt x="1371" y="1787"/>
                  </a:cubicBezTo>
                  <a:cubicBezTo>
                    <a:pt x="1267" y="1787"/>
                    <a:pt x="1158" y="1940"/>
                    <a:pt x="1233" y="2108"/>
                  </a:cubicBezTo>
                  <a:cubicBezTo>
                    <a:pt x="2009" y="2679"/>
                    <a:pt x="2762" y="3341"/>
                    <a:pt x="3607" y="3912"/>
                  </a:cubicBezTo>
                  <a:cubicBezTo>
                    <a:pt x="2945" y="4003"/>
                    <a:pt x="2374" y="4185"/>
                    <a:pt x="1803" y="4277"/>
                  </a:cubicBezTo>
                  <a:cubicBezTo>
                    <a:pt x="1621" y="4094"/>
                    <a:pt x="1438" y="3912"/>
                    <a:pt x="1142" y="3706"/>
                  </a:cubicBezTo>
                  <a:cubicBezTo>
                    <a:pt x="959" y="3523"/>
                    <a:pt x="662" y="3250"/>
                    <a:pt x="388" y="3044"/>
                  </a:cubicBezTo>
                  <a:cubicBezTo>
                    <a:pt x="362" y="3017"/>
                    <a:pt x="333" y="3006"/>
                    <a:pt x="306" y="3006"/>
                  </a:cubicBezTo>
                  <a:cubicBezTo>
                    <a:pt x="240" y="3006"/>
                    <a:pt x="183" y="3071"/>
                    <a:pt x="183" y="3135"/>
                  </a:cubicBezTo>
                  <a:lnTo>
                    <a:pt x="959" y="3912"/>
                  </a:lnTo>
                  <a:cubicBezTo>
                    <a:pt x="1050" y="4094"/>
                    <a:pt x="1233" y="4185"/>
                    <a:pt x="1324" y="4391"/>
                  </a:cubicBezTo>
                  <a:cubicBezTo>
                    <a:pt x="959" y="4391"/>
                    <a:pt x="571" y="4482"/>
                    <a:pt x="183" y="4573"/>
                  </a:cubicBezTo>
                  <a:cubicBezTo>
                    <a:pt x="0" y="4573"/>
                    <a:pt x="92" y="4847"/>
                    <a:pt x="183" y="4847"/>
                  </a:cubicBezTo>
                  <a:cubicBezTo>
                    <a:pt x="754" y="4756"/>
                    <a:pt x="1233" y="4756"/>
                    <a:pt x="1803" y="4665"/>
                  </a:cubicBezTo>
                  <a:lnTo>
                    <a:pt x="1803" y="4756"/>
                  </a:lnTo>
                  <a:cubicBezTo>
                    <a:pt x="1530" y="5235"/>
                    <a:pt x="1233" y="5715"/>
                    <a:pt x="959" y="6194"/>
                  </a:cubicBezTo>
                  <a:cubicBezTo>
                    <a:pt x="959" y="6323"/>
                    <a:pt x="1050" y="6452"/>
                    <a:pt x="1136" y="6452"/>
                  </a:cubicBezTo>
                  <a:cubicBezTo>
                    <a:pt x="1172" y="6452"/>
                    <a:pt x="1206" y="6430"/>
                    <a:pt x="1233" y="6377"/>
                  </a:cubicBezTo>
                  <a:cubicBezTo>
                    <a:pt x="1530" y="5897"/>
                    <a:pt x="1803" y="5418"/>
                    <a:pt x="2100" y="4847"/>
                  </a:cubicBezTo>
                  <a:cubicBezTo>
                    <a:pt x="2100" y="4847"/>
                    <a:pt x="2100" y="4756"/>
                    <a:pt x="2009" y="4665"/>
                  </a:cubicBezTo>
                  <a:cubicBezTo>
                    <a:pt x="2671" y="4665"/>
                    <a:pt x="3241" y="4573"/>
                    <a:pt x="3903" y="4482"/>
                  </a:cubicBezTo>
                  <a:lnTo>
                    <a:pt x="3903" y="4482"/>
                  </a:lnTo>
                  <a:cubicBezTo>
                    <a:pt x="3424" y="5327"/>
                    <a:pt x="2945" y="6285"/>
                    <a:pt x="2465" y="7244"/>
                  </a:cubicBezTo>
                  <a:cubicBezTo>
                    <a:pt x="2401" y="7373"/>
                    <a:pt x="2530" y="7502"/>
                    <a:pt x="2644" y="7502"/>
                  </a:cubicBezTo>
                  <a:cubicBezTo>
                    <a:pt x="2691" y="7502"/>
                    <a:pt x="2735" y="7480"/>
                    <a:pt x="2762" y="7427"/>
                  </a:cubicBezTo>
                  <a:cubicBezTo>
                    <a:pt x="3424" y="6468"/>
                    <a:pt x="3903" y="5532"/>
                    <a:pt x="4474" y="4573"/>
                  </a:cubicBezTo>
                  <a:cubicBezTo>
                    <a:pt x="4657" y="5235"/>
                    <a:pt x="4748" y="5897"/>
                    <a:pt x="4953" y="6559"/>
                  </a:cubicBezTo>
                  <a:cubicBezTo>
                    <a:pt x="4565" y="6947"/>
                    <a:pt x="4291" y="7335"/>
                    <a:pt x="3903" y="7815"/>
                  </a:cubicBezTo>
                  <a:cubicBezTo>
                    <a:pt x="3839" y="7879"/>
                    <a:pt x="3866" y="7944"/>
                    <a:pt x="3919" y="7944"/>
                  </a:cubicBezTo>
                  <a:cubicBezTo>
                    <a:pt x="3941" y="7944"/>
                    <a:pt x="3968" y="7933"/>
                    <a:pt x="3995" y="7906"/>
                  </a:cubicBezTo>
                  <a:cubicBezTo>
                    <a:pt x="4383" y="7609"/>
                    <a:pt x="4748" y="7244"/>
                    <a:pt x="5045" y="6856"/>
                  </a:cubicBezTo>
                  <a:cubicBezTo>
                    <a:pt x="5045" y="6947"/>
                    <a:pt x="5045" y="6947"/>
                    <a:pt x="5136" y="6947"/>
                  </a:cubicBezTo>
                  <a:lnTo>
                    <a:pt x="5136" y="7039"/>
                  </a:lnTo>
                  <a:cubicBezTo>
                    <a:pt x="5136" y="7130"/>
                    <a:pt x="5227" y="7335"/>
                    <a:pt x="5227" y="7427"/>
                  </a:cubicBezTo>
                  <a:cubicBezTo>
                    <a:pt x="5266" y="7541"/>
                    <a:pt x="5340" y="7592"/>
                    <a:pt x="5413" y="7592"/>
                  </a:cubicBezTo>
                  <a:cubicBezTo>
                    <a:pt x="5515" y="7592"/>
                    <a:pt x="5615" y="7494"/>
                    <a:pt x="5615" y="7335"/>
                  </a:cubicBezTo>
                  <a:cubicBezTo>
                    <a:pt x="5615" y="7335"/>
                    <a:pt x="5615" y="7296"/>
                    <a:pt x="5590" y="7269"/>
                  </a:cubicBezTo>
                  <a:lnTo>
                    <a:pt x="5590" y="7269"/>
                  </a:lnTo>
                  <a:cubicBezTo>
                    <a:pt x="6037" y="7444"/>
                    <a:pt x="6387" y="7619"/>
                    <a:pt x="6757" y="7815"/>
                  </a:cubicBezTo>
                  <a:cubicBezTo>
                    <a:pt x="6848" y="7815"/>
                    <a:pt x="6939" y="7609"/>
                    <a:pt x="6848" y="7518"/>
                  </a:cubicBezTo>
                  <a:cubicBezTo>
                    <a:pt x="6369" y="7244"/>
                    <a:pt x="6003" y="7039"/>
                    <a:pt x="5524" y="6856"/>
                  </a:cubicBezTo>
                  <a:cubicBezTo>
                    <a:pt x="5319" y="6194"/>
                    <a:pt x="5227" y="5532"/>
                    <a:pt x="5045" y="4847"/>
                  </a:cubicBezTo>
                  <a:lnTo>
                    <a:pt x="5045" y="4847"/>
                  </a:lnTo>
                  <a:cubicBezTo>
                    <a:pt x="5707" y="5327"/>
                    <a:pt x="6460" y="5715"/>
                    <a:pt x="7236" y="5989"/>
                  </a:cubicBezTo>
                  <a:cubicBezTo>
                    <a:pt x="7327" y="5989"/>
                    <a:pt x="7510" y="5715"/>
                    <a:pt x="7327" y="5715"/>
                  </a:cubicBezTo>
                  <a:cubicBezTo>
                    <a:pt x="6460" y="5235"/>
                    <a:pt x="5707" y="4756"/>
                    <a:pt x="4953" y="4277"/>
                  </a:cubicBezTo>
                  <a:cubicBezTo>
                    <a:pt x="5707" y="4185"/>
                    <a:pt x="6460" y="4003"/>
                    <a:pt x="7145" y="3706"/>
                  </a:cubicBezTo>
                  <a:cubicBezTo>
                    <a:pt x="7236" y="3820"/>
                    <a:pt x="7236" y="3820"/>
                    <a:pt x="7327" y="3820"/>
                  </a:cubicBezTo>
                  <a:lnTo>
                    <a:pt x="7327" y="3912"/>
                  </a:lnTo>
                  <a:cubicBezTo>
                    <a:pt x="7601" y="4094"/>
                    <a:pt x="7807" y="4277"/>
                    <a:pt x="8080" y="4482"/>
                  </a:cubicBezTo>
                  <a:cubicBezTo>
                    <a:pt x="8377" y="4665"/>
                    <a:pt x="8651" y="4847"/>
                    <a:pt x="8948" y="4961"/>
                  </a:cubicBezTo>
                  <a:cubicBezTo>
                    <a:pt x="8964" y="4977"/>
                    <a:pt x="8980" y="4984"/>
                    <a:pt x="8995" y="4984"/>
                  </a:cubicBezTo>
                  <a:cubicBezTo>
                    <a:pt x="9065" y="4984"/>
                    <a:pt x="9114" y="4831"/>
                    <a:pt x="9039" y="4756"/>
                  </a:cubicBezTo>
                  <a:cubicBezTo>
                    <a:pt x="8857" y="4573"/>
                    <a:pt x="8560" y="4391"/>
                    <a:pt x="8286" y="4277"/>
                  </a:cubicBezTo>
                  <a:cubicBezTo>
                    <a:pt x="7989" y="4094"/>
                    <a:pt x="7715" y="3912"/>
                    <a:pt x="7419" y="3706"/>
                  </a:cubicBezTo>
                  <a:lnTo>
                    <a:pt x="7419" y="3615"/>
                  </a:lnTo>
                  <a:cubicBezTo>
                    <a:pt x="7715" y="3523"/>
                    <a:pt x="7989" y="3432"/>
                    <a:pt x="8286" y="3341"/>
                  </a:cubicBezTo>
                  <a:cubicBezTo>
                    <a:pt x="8449" y="3259"/>
                    <a:pt x="8393" y="2939"/>
                    <a:pt x="8166" y="2939"/>
                  </a:cubicBezTo>
                  <a:cubicBezTo>
                    <a:pt x="8140" y="2939"/>
                    <a:pt x="8111" y="2943"/>
                    <a:pt x="8080" y="2953"/>
                  </a:cubicBezTo>
                  <a:lnTo>
                    <a:pt x="7715" y="2953"/>
                  </a:lnTo>
                  <a:lnTo>
                    <a:pt x="7715" y="2862"/>
                  </a:lnTo>
                  <a:cubicBezTo>
                    <a:pt x="7807" y="2565"/>
                    <a:pt x="7989" y="2291"/>
                    <a:pt x="7989" y="1994"/>
                  </a:cubicBezTo>
                  <a:cubicBezTo>
                    <a:pt x="7989" y="1930"/>
                    <a:pt x="7943" y="1865"/>
                    <a:pt x="7884" y="1865"/>
                  </a:cubicBezTo>
                  <a:cubicBezTo>
                    <a:pt x="7860" y="1865"/>
                    <a:pt x="7833" y="1876"/>
                    <a:pt x="7807" y="1903"/>
                  </a:cubicBezTo>
                  <a:cubicBezTo>
                    <a:pt x="7601" y="2200"/>
                    <a:pt x="7510" y="2565"/>
                    <a:pt x="7419" y="2862"/>
                  </a:cubicBezTo>
                  <a:cubicBezTo>
                    <a:pt x="7419" y="2953"/>
                    <a:pt x="7327" y="2953"/>
                    <a:pt x="7327" y="3044"/>
                  </a:cubicBezTo>
                  <a:cubicBezTo>
                    <a:pt x="6574" y="3250"/>
                    <a:pt x="5707" y="3432"/>
                    <a:pt x="4953" y="3615"/>
                  </a:cubicBezTo>
                  <a:cubicBezTo>
                    <a:pt x="5524" y="2474"/>
                    <a:pt x="6095" y="1424"/>
                    <a:pt x="6665" y="282"/>
                  </a:cubicBezTo>
                  <a:cubicBezTo>
                    <a:pt x="6665" y="219"/>
                    <a:pt x="6568" y="113"/>
                    <a:pt x="6477" y="113"/>
                  </a:cubicBezTo>
                  <a:cubicBezTo>
                    <a:pt x="6436" y="113"/>
                    <a:pt x="6397" y="134"/>
                    <a:pt x="6369" y="191"/>
                  </a:cubicBezTo>
                  <a:cubicBezTo>
                    <a:pt x="5798" y="1150"/>
                    <a:pt x="5227" y="2200"/>
                    <a:pt x="4657" y="3250"/>
                  </a:cubicBezTo>
                  <a:cubicBezTo>
                    <a:pt x="4474" y="2770"/>
                    <a:pt x="4383" y="2382"/>
                    <a:pt x="4291" y="1994"/>
                  </a:cubicBezTo>
                  <a:cubicBezTo>
                    <a:pt x="4474" y="1538"/>
                    <a:pt x="4657" y="1150"/>
                    <a:pt x="4862" y="670"/>
                  </a:cubicBezTo>
                  <a:cubicBezTo>
                    <a:pt x="4862" y="542"/>
                    <a:pt x="4760" y="402"/>
                    <a:pt x="4668" y="402"/>
                  </a:cubicBezTo>
                  <a:cubicBezTo>
                    <a:pt x="4629" y="402"/>
                    <a:pt x="4592" y="427"/>
                    <a:pt x="4565" y="488"/>
                  </a:cubicBezTo>
                  <a:cubicBezTo>
                    <a:pt x="4383" y="762"/>
                    <a:pt x="4291" y="1058"/>
                    <a:pt x="4086" y="1424"/>
                  </a:cubicBezTo>
                  <a:cubicBezTo>
                    <a:pt x="3995" y="967"/>
                    <a:pt x="3903" y="488"/>
                    <a:pt x="3812" y="100"/>
                  </a:cubicBezTo>
                  <a:cubicBezTo>
                    <a:pt x="3777" y="30"/>
                    <a:pt x="3726" y="0"/>
                    <a:pt x="36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34"/>
            <p:cNvSpPr/>
            <p:nvPr/>
          </p:nvSpPr>
          <p:spPr>
            <a:xfrm>
              <a:off x="8227951" y="1425246"/>
              <a:ext cx="41102" cy="33655"/>
            </a:xfrm>
            <a:custGeom>
              <a:avLst/>
              <a:gdLst/>
              <a:ahLst/>
              <a:cxnLst/>
              <a:rect l="l" t="t" r="r" b="b"/>
              <a:pathLst>
                <a:path w="1689" h="1383" extrusionOk="0">
                  <a:moveTo>
                    <a:pt x="92" y="1"/>
                  </a:moveTo>
                  <a:cubicBezTo>
                    <a:pt x="92" y="1"/>
                    <a:pt x="1" y="1"/>
                    <a:pt x="92" y="115"/>
                  </a:cubicBezTo>
                  <a:cubicBezTo>
                    <a:pt x="662" y="389"/>
                    <a:pt x="1050" y="777"/>
                    <a:pt x="1530" y="1348"/>
                  </a:cubicBezTo>
                  <a:cubicBezTo>
                    <a:pt x="1530" y="1372"/>
                    <a:pt x="1542" y="1383"/>
                    <a:pt x="1559" y="1383"/>
                  </a:cubicBezTo>
                  <a:cubicBezTo>
                    <a:pt x="1607" y="1383"/>
                    <a:pt x="1688" y="1294"/>
                    <a:pt x="1621" y="1142"/>
                  </a:cubicBezTo>
                  <a:cubicBezTo>
                    <a:pt x="1324" y="572"/>
                    <a:pt x="662" y="206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34"/>
            <p:cNvSpPr/>
            <p:nvPr/>
          </p:nvSpPr>
          <p:spPr>
            <a:xfrm>
              <a:off x="7621422" y="870525"/>
              <a:ext cx="132212" cy="126153"/>
            </a:xfrm>
            <a:custGeom>
              <a:avLst/>
              <a:gdLst/>
              <a:ahLst/>
              <a:cxnLst/>
              <a:rect l="l" t="t" r="r" b="b"/>
              <a:pathLst>
                <a:path w="5433" h="5184" extrusionOk="0">
                  <a:moveTo>
                    <a:pt x="2192" y="0"/>
                  </a:moveTo>
                  <a:cubicBezTo>
                    <a:pt x="2146" y="0"/>
                    <a:pt x="2100" y="29"/>
                    <a:pt x="2100" y="86"/>
                  </a:cubicBezTo>
                  <a:cubicBezTo>
                    <a:pt x="2192" y="748"/>
                    <a:pt x="2192" y="1318"/>
                    <a:pt x="2283" y="1980"/>
                  </a:cubicBezTo>
                  <a:cubicBezTo>
                    <a:pt x="2009" y="1798"/>
                    <a:pt x="1712" y="1501"/>
                    <a:pt x="1347" y="1318"/>
                  </a:cubicBezTo>
                  <a:lnTo>
                    <a:pt x="1347" y="839"/>
                  </a:lnTo>
                  <a:cubicBezTo>
                    <a:pt x="1347" y="542"/>
                    <a:pt x="1347" y="360"/>
                    <a:pt x="1233" y="86"/>
                  </a:cubicBezTo>
                  <a:cubicBezTo>
                    <a:pt x="1233" y="86"/>
                    <a:pt x="1142" y="86"/>
                    <a:pt x="1142" y="177"/>
                  </a:cubicBezTo>
                  <a:lnTo>
                    <a:pt x="1142" y="839"/>
                  </a:lnTo>
                  <a:lnTo>
                    <a:pt x="1142" y="1227"/>
                  </a:lnTo>
                  <a:cubicBezTo>
                    <a:pt x="959" y="1022"/>
                    <a:pt x="662" y="839"/>
                    <a:pt x="480" y="748"/>
                  </a:cubicBezTo>
                  <a:cubicBezTo>
                    <a:pt x="461" y="729"/>
                    <a:pt x="443" y="722"/>
                    <a:pt x="426" y="722"/>
                  </a:cubicBezTo>
                  <a:cubicBezTo>
                    <a:pt x="359" y="722"/>
                    <a:pt x="315" y="839"/>
                    <a:pt x="388" y="839"/>
                  </a:cubicBezTo>
                  <a:cubicBezTo>
                    <a:pt x="662" y="1113"/>
                    <a:pt x="868" y="1318"/>
                    <a:pt x="1142" y="1501"/>
                  </a:cubicBezTo>
                  <a:cubicBezTo>
                    <a:pt x="868" y="1592"/>
                    <a:pt x="480" y="1684"/>
                    <a:pt x="92" y="1889"/>
                  </a:cubicBezTo>
                  <a:cubicBezTo>
                    <a:pt x="0" y="1889"/>
                    <a:pt x="0" y="2072"/>
                    <a:pt x="206" y="2072"/>
                  </a:cubicBezTo>
                  <a:cubicBezTo>
                    <a:pt x="480" y="1980"/>
                    <a:pt x="868" y="1889"/>
                    <a:pt x="1233" y="1684"/>
                  </a:cubicBezTo>
                  <a:lnTo>
                    <a:pt x="1233" y="1592"/>
                  </a:lnTo>
                  <a:cubicBezTo>
                    <a:pt x="1621" y="1889"/>
                    <a:pt x="1918" y="2163"/>
                    <a:pt x="2192" y="2368"/>
                  </a:cubicBezTo>
                  <a:cubicBezTo>
                    <a:pt x="1621" y="2551"/>
                    <a:pt x="959" y="2734"/>
                    <a:pt x="388" y="3030"/>
                  </a:cubicBezTo>
                  <a:cubicBezTo>
                    <a:pt x="206" y="3030"/>
                    <a:pt x="297" y="3213"/>
                    <a:pt x="388" y="3213"/>
                  </a:cubicBezTo>
                  <a:cubicBezTo>
                    <a:pt x="1050" y="3030"/>
                    <a:pt x="1803" y="2825"/>
                    <a:pt x="2488" y="2642"/>
                  </a:cubicBezTo>
                  <a:lnTo>
                    <a:pt x="2488" y="2642"/>
                  </a:lnTo>
                  <a:cubicBezTo>
                    <a:pt x="2192" y="3030"/>
                    <a:pt x="2009" y="3395"/>
                    <a:pt x="1803" y="3783"/>
                  </a:cubicBezTo>
                  <a:cubicBezTo>
                    <a:pt x="1438" y="3783"/>
                    <a:pt x="1050" y="3875"/>
                    <a:pt x="776" y="3875"/>
                  </a:cubicBezTo>
                  <a:cubicBezTo>
                    <a:pt x="662" y="3875"/>
                    <a:pt x="662" y="3966"/>
                    <a:pt x="776" y="3966"/>
                  </a:cubicBezTo>
                  <a:lnTo>
                    <a:pt x="1621" y="3966"/>
                  </a:lnTo>
                  <a:lnTo>
                    <a:pt x="1621" y="4080"/>
                  </a:lnTo>
                  <a:cubicBezTo>
                    <a:pt x="1621" y="4172"/>
                    <a:pt x="1530" y="4263"/>
                    <a:pt x="1530" y="4354"/>
                  </a:cubicBezTo>
                  <a:cubicBezTo>
                    <a:pt x="1465" y="4419"/>
                    <a:pt x="1537" y="4483"/>
                    <a:pt x="1618" y="4483"/>
                  </a:cubicBezTo>
                  <a:cubicBezTo>
                    <a:pt x="1651" y="4483"/>
                    <a:pt x="1685" y="4472"/>
                    <a:pt x="1712" y="4445"/>
                  </a:cubicBezTo>
                  <a:lnTo>
                    <a:pt x="1712" y="4354"/>
                  </a:lnTo>
                  <a:cubicBezTo>
                    <a:pt x="1803" y="4651"/>
                    <a:pt x="1918" y="4925"/>
                    <a:pt x="2009" y="5107"/>
                  </a:cubicBezTo>
                  <a:cubicBezTo>
                    <a:pt x="2048" y="5156"/>
                    <a:pt x="2104" y="5184"/>
                    <a:pt x="2147" y="5184"/>
                  </a:cubicBezTo>
                  <a:cubicBezTo>
                    <a:pt x="2206" y="5184"/>
                    <a:pt x="2244" y="5134"/>
                    <a:pt x="2192" y="5016"/>
                  </a:cubicBezTo>
                  <a:lnTo>
                    <a:pt x="1918" y="4172"/>
                  </a:lnTo>
                  <a:cubicBezTo>
                    <a:pt x="2100" y="3783"/>
                    <a:pt x="2374" y="3395"/>
                    <a:pt x="2580" y="3122"/>
                  </a:cubicBezTo>
                  <a:cubicBezTo>
                    <a:pt x="2671" y="3601"/>
                    <a:pt x="2853" y="4080"/>
                    <a:pt x="3059" y="4537"/>
                  </a:cubicBezTo>
                  <a:cubicBezTo>
                    <a:pt x="3086" y="4571"/>
                    <a:pt x="3114" y="4585"/>
                    <a:pt x="3138" y="4585"/>
                  </a:cubicBezTo>
                  <a:cubicBezTo>
                    <a:pt x="3197" y="4585"/>
                    <a:pt x="3241" y="4509"/>
                    <a:pt x="3241" y="4445"/>
                  </a:cubicBezTo>
                  <a:cubicBezTo>
                    <a:pt x="3059" y="3875"/>
                    <a:pt x="2945" y="3304"/>
                    <a:pt x="2762" y="2734"/>
                  </a:cubicBezTo>
                  <a:lnTo>
                    <a:pt x="2762" y="2734"/>
                  </a:lnTo>
                  <a:cubicBezTo>
                    <a:pt x="3150" y="3030"/>
                    <a:pt x="3630" y="3304"/>
                    <a:pt x="3995" y="3510"/>
                  </a:cubicBezTo>
                  <a:cubicBezTo>
                    <a:pt x="3995" y="3510"/>
                    <a:pt x="3995" y="3601"/>
                    <a:pt x="4086" y="3601"/>
                  </a:cubicBezTo>
                  <a:cubicBezTo>
                    <a:pt x="4086" y="3875"/>
                    <a:pt x="4086" y="4080"/>
                    <a:pt x="4200" y="4263"/>
                  </a:cubicBezTo>
                  <a:cubicBezTo>
                    <a:pt x="4200" y="4445"/>
                    <a:pt x="4200" y="4651"/>
                    <a:pt x="4291" y="4833"/>
                  </a:cubicBezTo>
                  <a:cubicBezTo>
                    <a:pt x="4291" y="4864"/>
                    <a:pt x="4312" y="4874"/>
                    <a:pt x="4339" y="4874"/>
                  </a:cubicBezTo>
                  <a:cubicBezTo>
                    <a:pt x="4393" y="4874"/>
                    <a:pt x="4474" y="4833"/>
                    <a:pt x="4474" y="4833"/>
                  </a:cubicBezTo>
                  <a:cubicBezTo>
                    <a:pt x="4474" y="4651"/>
                    <a:pt x="4383" y="4445"/>
                    <a:pt x="4383" y="4263"/>
                  </a:cubicBezTo>
                  <a:cubicBezTo>
                    <a:pt x="4291" y="4080"/>
                    <a:pt x="4200" y="3783"/>
                    <a:pt x="4200" y="3601"/>
                  </a:cubicBezTo>
                  <a:lnTo>
                    <a:pt x="4200" y="3601"/>
                  </a:lnTo>
                  <a:cubicBezTo>
                    <a:pt x="4383" y="3692"/>
                    <a:pt x="4565" y="3783"/>
                    <a:pt x="4771" y="3783"/>
                  </a:cubicBezTo>
                  <a:cubicBezTo>
                    <a:pt x="4784" y="3796"/>
                    <a:pt x="4796" y="3802"/>
                    <a:pt x="4809" y="3802"/>
                  </a:cubicBezTo>
                  <a:cubicBezTo>
                    <a:pt x="4884" y="3802"/>
                    <a:pt x="4941" y="3588"/>
                    <a:pt x="4862" y="3510"/>
                  </a:cubicBezTo>
                  <a:cubicBezTo>
                    <a:pt x="4771" y="3510"/>
                    <a:pt x="4657" y="3395"/>
                    <a:pt x="4657" y="3395"/>
                  </a:cubicBezTo>
                  <a:cubicBezTo>
                    <a:pt x="4862" y="3304"/>
                    <a:pt x="5045" y="3213"/>
                    <a:pt x="5227" y="3030"/>
                  </a:cubicBezTo>
                  <a:cubicBezTo>
                    <a:pt x="5227" y="3030"/>
                    <a:pt x="5227" y="2939"/>
                    <a:pt x="5136" y="2939"/>
                  </a:cubicBezTo>
                  <a:cubicBezTo>
                    <a:pt x="4953" y="3030"/>
                    <a:pt x="4771" y="3122"/>
                    <a:pt x="4565" y="3213"/>
                  </a:cubicBezTo>
                  <a:lnTo>
                    <a:pt x="4383" y="3213"/>
                  </a:lnTo>
                  <a:cubicBezTo>
                    <a:pt x="3995" y="3030"/>
                    <a:pt x="3515" y="2734"/>
                    <a:pt x="3059" y="2460"/>
                  </a:cubicBezTo>
                  <a:cubicBezTo>
                    <a:pt x="3812" y="2163"/>
                    <a:pt x="4565" y="1980"/>
                    <a:pt x="5341" y="1684"/>
                  </a:cubicBezTo>
                  <a:cubicBezTo>
                    <a:pt x="5433" y="1684"/>
                    <a:pt x="5433" y="1501"/>
                    <a:pt x="5341" y="1501"/>
                  </a:cubicBezTo>
                  <a:cubicBezTo>
                    <a:pt x="4565" y="1684"/>
                    <a:pt x="3812" y="1889"/>
                    <a:pt x="3150" y="2072"/>
                  </a:cubicBezTo>
                  <a:cubicBezTo>
                    <a:pt x="3241" y="1889"/>
                    <a:pt x="3424" y="1592"/>
                    <a:pt x="3515" y="1410"/>
                  </a:cubicBezTo>
                  <a:cubicBezTo>
                    <a:pt x="3812" y="1318"/>
                    <a:pt x="4086" y="1113"/>
                    <a:pt x="4383" y="1022"/>
                  </a:cubicBezTo>
                  <a:cubicBezTo>
                    <a:pt x="4474" y="1022"/>
                    <a:pt x="4474" y="839"/>
                    <a:pt x="4291" y="839"/>
                  </a:cubicBezTo>
                  <a:cubicBezTo>
                    <a:pt x="4086" y="930"/>
                    <a:pt x="3903" y="1022"/>
                    <a:pt x="3721" y="1022"/>
                  </a:cubicBezTo>
                  <a:cubicBezTo>
                    <a:pt x="3812" y="839"/>
                    <a:pt x="3995" y="542"/>
                    <a:pt x="4086" y="360"/>
                  </a:cubicBezTo>
                  <a:cubicBezTo>
                    <a:pt x="4153" y="253"/>
                    <a:pt x="4141" y="208"/>
                    <a:pt x="4102" y="208"/>
                  </a:cubicBezTo>
                  <a:cubicBezTo>
                    <a:pt x="4074" y="208"/>
                    <a:pt x="4033" y="231"/>
                    <a:pt x="3995" y="268"/>
                  </a:cubicBezTo>
                  <a:cubicBezTo>
                    <a:pt x="3812" y="542"/>
                    <a:pt x="3630" y="930"/>
                    <a:pt x="3333" y="1227"/>
                  </a:cubicBezTo>
                  <a:cubicBezTo>
                    <a:pt x="3333" y="1227"/>
                    <a:pt x="3241" y="1318"/>
                    <a:pt x="3150" y="1318"/>
                  </a:cubicBezTo>
                  <a:cubicBezTo>
                    <a:pt x="3059" y="1410"/>
                    <a:pt x="3150" y="1501"/>
                    <a:pt x="3150" y="1501"/>
                  </a:cubicBezTo>
                  <a:cubicBezTo>
                    <a:pt x="3059" y="1798"/>
                    <a:pt x="2853" y="1980"/>
                    <a:pt x="2762" y="2254"/>
                  </a:cubicBezTo>
                  <a:lnTo>
                    <a:pt x="2671" y="2163"/>
                  </a:lnTo>
                  <a:cubicBezTo>
                    <a:pt x="2488" y="1501"/>
                    <a:pt x="2374" y="748"/>
                    <a:pt x="2283" y="86"/>
                  </a:cubicBezTo>
                  <a:cubicBezTo>
                    <a:pt x="2283" y="29"/>
                    <a:pt x="2237" y="0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34"/>
            <p:cNvSpPr/>
            <p:nvPr/>
          </p:nvSpPr>
          <p:spPr>
            <a:xfrm>
              <a:off x="7695836" y="869820"/>
              <a:ext cx="8931" cy="32244"/>
            </a:xfrm>
            <a:custGeom>
              <a:avLst/>
              <a:gdLst/>
              <a:ahLst/>
              <a:cxnLst/>
              <a:rect l="l" t="t" r="r" b="b"/>
              <a:pathLst>
                <a:path w="367" h="1325" extrusionOk="0">
                  <a:moveTo>
                    <a:pt x="1" y="1"/>
                  </a:moveTo>
                  <a:cubicBezTo>
                    <a:pt x="183" y="480"/>
                    <a:pt x="183" y="868"/>
                    <a:pt x="92" y="1256"/>
                  </a:cubicBezTo>
                  <a:cubicBezTo>
                    <a:pt x="92" y="1302"/>
                    <a:pt x="115" y="1325"/>
                    <a:pt x="138" y="1325"/>
                  </a:cubicBezTo>
                  <a:cubicBezTo>
                    <a:pt x="161" y="1325"/>
                    <a:pt x="183" y="1302"/>
                    <a:pt x="183" y="1256"/>
                  </a:cubicBezTo>
                  <a:cubicBezTo>
                    <a:pt x="366" y="868"/>
                    <a:pt x="275" y="389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34"/>
            <p:cNvSpPr/>
            <p:nvPr/>
          </p:nvSpPr>
          <p:spPr>
            <a:xfrm>
              <a:off x="8704511" y="3034340"/>
              <a:ext cx="97243" cy="92230"/>
            </a:xfrm>
            <a:custGeom>
              <a:avLst/>
              <a:gdLst/>
              <a:ahLst/>
              <a:cxnLst/>
              <a:rect l="l" t="t" r="r" b="b"/>
              <a:pathLst>
                <a:path w="3996" h="3790" extrusionOk="0">
                  <a:moveTo>
                    <a:pt x="1621" y="1"/>
                  </a:moveTo>
                  <a:cubicBezTo>
                    <a:pt x="1576" y="1"/>
                    <a:pt x="1530" y="24"/>
                    <a:pt x="1530" y="69"/>
                  </a:cubicBezTo>
                  <a:cubicBezTo>
                    <a:pt x="1621" y="549"/>
                    <a:pt x="1621" y="1028"/>
                    <a:pt x="1713" y="1416"/>
                  </a:cubicBezTo>
                  <a:cubicBezTo>
                    <a:pt x="1530" y="1325"/>
                    <a:pt x="1233" y="1119"/>
                    <a:pt x="1051" y="1028"/>
                  </a:cubicBezTo>
                  <a:cubicBezTo>
                    <a:pt x="1051" y="845"/>
                    <a:pt x="1051" y="754"/>
                    <a:pt x="959" y="640"/>
                  </a:cubicBezTo>
                  <a:lnTo>
                    <a:pt x="959" y="69"/>
                  </a:lnTo>
                  <a:lnTo>
                    <a:pt x="868" y="69"/>
                  </a:lnTo>
                  <a:lnTo>
                    <a:pt x="868" y="640"/>
                  </a:lnTo>
                  <a:lnTo>
                    <a:pt x="868" y="845"/>
                  </a:lnTo>
                  <a:cubicBezTo>
                    <a:pt x="663" y="754"/>
                    <a:pt x="571" y="640"/>
                    <a:pt x="389" y="549"/>
                  </a:cubicBezTo>
                  <a:lnTo>
                    <a:pt x="297" y="640"/>
                  </a:lnTo>
                  <a:cubicBezTo>
                    <a:pt x="480" y="845"/>
                    <a:pt x="663" y="1028"/>
                    <a:pt x="868" y="1119"/>
                  </a:cubicBezTo>
                  <a:cubicBezTo>
                    <a:pt x="663" y="1210"/>
                    <a:pt x="389" y="1325"/>
                    <a:pt x="92" y="1416"/>
                  </a:cubicBezTo>
                  <a:cubicBezTo>
                    <a:pt x="1" y="1416"/>
                    <a:pt x="92" y="1507"/>
                    <a:pt x="206" y="1507"/>
                  </a:cubicBezTo>
                  <a:cubicBezTo>
                    <a:pt x="389" y="1416"/>
                    <a:pt x="663" y="1416"/>
                    <a:pt x="868" y="1325"/>
                  </a:cubicBezTo>
                  <a:cubicBezTo>
                    <a:pt x="959" y="1325"/>
                    <a:pt x="959" y="1210"/>
                    <a:pt x="959" y="1210"/>
                  </a:cubicBezTo>
                  <a:cubicBezTo>
                    <a:pt x="1142" y="1416"/>
                    <a:pt x="1439" y="1598"/>
                    <a:pt x="1621" y="1781"/>
                  </a:cubicBezTo>
                  <a:cubicBezTo>
                    <a:pt x="1233" y="1895"/>
                    <a:pt x="777" y="2078"/>
                    <a:pt x="297" y="2169"/>
                  </a:cubicBezTo>
                  <a:cubicBezTo>
                    <a:pt x="206" y="2260"/>
                    <a:pt x="206" y="2352"/>
                    <a:pt x="297" y="2352"/>
                  </a:cubicBezTo>
                  <a:cubicBezTo>
                    <a:pt x="868" y="2260"/>
                    <a:pt x="1347" y="2078"/>
                    <a:pt x="1804" y="1986"/>
                  </a:cubicBezTo>
                  <a:lnTo>
                    <a:pt x="1804" y="1986"/>
                  </a:lnTo>
                  <a:cubicBezTo>
                    <a:pt x="1621" y="2260"/>
                    <a:pt x="1530" y="2466"/>
                    <a:pt x="1347" y="2740"/>
                  </a:cubicBezTo>
                  <a:cubicBezTo>
                    <a:pt x="1051" y="2740"/>
                    <a:pt x="868" y="2831"/>
                    <a:pt x="571" y="2831"/>
                  </a:cubicBezTo>
                  <a:cubicBezTo>
                    <a:pt x="480" y="2831"/>
                    <a:pt x="480" y="2922"/>
                    <a:pt x="571" y="2922"/>
                  </a:cubicBezTo>
                  <a:lnTo>
                    <a:pt x="1233" y="2922"/>
                  </a:lnTo>
                  <a:lnTo>
                    <a:pt x="1233" y="3036"/>
                  </a:lnTo>
                  <a:lnTo>
                    <a:pt x="1142" y="3128"/>
                  </a:lnTo>
                  <a:cubicBezTo>
                    <a:pt x="1077" y="3192"/>
                    <a:pt x="1150" y="3257"/>
                    <a:pt x="1198" y="3257"/>
                  </a:cubicBezTo>
                  <a:cubicBezTo>
                    <a:pt x="1218" y="3257"/>
                    <a:pt x="1233" y="3246"/>
                    <a:pt x="1233" y="3219"/>
                  </a:cubicBezTo>
                  <a:lnTo>
                    <a:pt x="1347" y="3219"/>
                  </a:lnTo>
                  <a:cubicBezTo>
                    <a:pt x="1347" y="3402"/>
                    <a:pt x="1439" y="3607"/>
                    <a:pt x="1530" y="3790"/>
                  </a:cubicBezTo>
                  <a:cubicBezTo>
                    <a:pt x="1530" y="3790"/>
                    <a:pt x="1621" y="3790"/>
                    <a:pt x="1621" y="3698"/>
                  </a:cubicBezTo>
                  <a:cubicBezTo>
                    <a:pt x="1621" y="3493"/>
                    <a:pt x="1530" y="3310"/>
                    <a:pt x="1439" y="3036"/>
                  </a:cubicBezTo>
                  <a:cubicBezTo>
                    <a:pt x="1621" y="2831"/>
                    <a:pt x="1713" y="2557"/>
                    <a:pt x="1918" y="2260"/>
                  </a:cubicBezTo>
                  <a:cubicBezTo>
                    <a:pt x="2009" y="2648"/>
                    <a:pt x="2101" y="2922"/>
                    <a:pt x="2283" y="3310"/>
                  </a:cubicBezTo>
                  <a:cubicBezTo>
                    <a:pt x="2283" y="3337"/>
                    <a:pt x="2291" y="3348"/>
                    <a:pt x="2302" y="3348"/>
                  </a:cubicBezTo>
                  <a:cubicBezTo>
                    <a:pt x="2329" y="3348"/>
                    <a:pt x="2374" y="3284"/>
                    <a:pt x="2374" y="3219"/>
                  </a:cubicBezTo>
                  <a:cubicBezTo>
                    <a:pt x="2283" y="2831"/>
                    <a:pt x="2192" y="2466"/>
                    <a:pt x="2101" y="2078"/>
                  </a:cubicBezTo>
                  <a:lnTo>
                    <a:pt x="2101" y="2078"/>
                  </a:lnTo>
                  <a:cubicBezTo>
                    <a:pt x="2374" y="2260"/>
                    <a:pt x="2671" y="2466"/>
                    <a:pt x="2945" y="2557"/>
                  </a:cubicBezTo>
                  <a:lnTo>
                    <a:pt x="2945" y="2648"/>
                  </a:lnTo>
                  <a:cubicBezTo>
                    <a:pt x="3059" y="2831"/>
                    <a:pt x="3059" y="2922"/>
                    <a:pt x="3059" y="3128"/>
                  </a:cubicBezTo>
                  <a:cubicBezTo>
                    <a:pt x="3059" y="3219"/>
                    <a:pt x="3059" y="3402"/>
                    <a:pt x="3151" y="3493"/>
                  </a:cubicBezTo>
                  <a:cubicBezTo>
                    <a:pt x="3151" y="3550"/>
                    <a:pt x="3173" y="3579"/>
                    <a:pt x="3196" y="3579"/>
                  </a:cubicBezTo>
                  <a:cubicBezTo>
                    <a:pt x="3219" y="3579"/>
                    <a:pt x="3242" y="3550"/>
                    <a:pt x="3242" y="3493"/>
                  </a:cubicBezTo>
                  <a:cubicBezTo>
                    <a:pt x="3242" y="3402"/>
                    <a:pt x="3242" y="3219"/>
                    <a:pt x="3151" y="3128"/>
                  </a:cubicBezTo>
                  <a:cubicBezTo>
                    <a:pt x="3151" y="2922"/>
                    <a:pt x="3151" y="2831"/>
                    <a:pt x="3059" y="2648"/>
                  </a:cubicBezTo>
                  <a:lnTo>
                    <a:pt x="3151" y="2648"/>
                  </a:lnTo>
                  <a:cubicBezTo>
                    <a:pt x="3242" y="2740"/>
                    <a:pt x="3333" y="2740"/>
                    <a:pt x="3424" y="2831"/>
                  </a:cubicBezTo>
                  <a:cubicBezTo>
                    <a:pt x="3630" y="2831"/>
                    <a:pt x="3630" y="2648"/>
                    <a:pt x="3516" y="2557"/>
                  </a:cubicBezTo>
                  <a:cubicBezTo>
                    <a:pt x="3516" y="2557"/>
                    <a:pt x="3424" y="2557"/>
                    <a:pt x="3424" y="2466"/>
                  </a:cubicBezTo>
                  <a:cubicBezTo>
                    <a:pt x="3516" y="2352"/>
                    <a:pt x="3721" y="2352"/>
                    <a:pt x="3812" y="2260"/>
                  </a:cubicBezTo>
                  <a:lnTo>
                    <a:pt x="3812" y="2169"/>
                  </a:lnTo>
                  <a:cubicBezTo>
                    <a:pt x="3630" y="2169"/>
                    <a:pt x="3516" y="2260"/>
                    <a:pt x="3333" y="2352"/>
                  </a:cubicBezTo>
                  <a:lnTo>
                    <a:pt x="3242" y="2352"/>
                  </a:lnTo>
                  <a:cubicBezTo>
                    <a:pt x="2945" y="2169"/>
                    <a:pt x="2580" y="1986"/>
                    <a:pt x="2283" y="1781"/>
                  </a:cubicBezTo>
                  <a:cubicBezTo>
                    <a:pt x="2854" y="1598"/>
                    <a:pt x="3333" y="1416"/>
                    <a:pt x="3904" y="1210"/>
                  </a:cubicBezTo>
                  <a:cubicBezTo>
                    <a:pt x="3995" y="1210"/>
                    <a:pt x="3995" y="1119"/>
                    <a:pt x="3904" y="1119"/>
                  </a:cubicBezTo>
                  <a:cubicBezTo>
                    <a:pt x="3333" y="1325"/>
                    <a:pt x="2854" y="1416"/>
                    <a:pt x="2283" y="1598"/>
                  </a:cubicBezTo>
                  <a:cubicBezTo>
                    <a:pt x="2374" y="1416"/>
                    <a:pt x="2489" y="1210"/>
                    <a:pt x="2580" y="1028"/>
                  </a:cubicBezTo>
                  <a:cubicBezTo>
                    <a:pt x="2762" y="937"/>
                    <a:pt x="2945" y="845"/>
                    <a:pt x="3242" y="845"/>
                  </a:cubicBezTo>
                  <a:cubicBezTo>
                    <a:pt x="3242" y="754"/>
                    <a:pt x="3242" y="640"/>
                    <a:pt x="3151" y="640"/>
                  </a:cubicBezTo>
                  <a:cubicBezTo>
                    <a:pt x="3059" y="640"/>
                    <a:pt x="2854" y="754"/>
                    <a:pt x="2762" y="845"/>
                  </a:cubicBezTo>
                  <a:cubicBezTo>
                    <a:pt x="2854" y="640"/>
                    <a:pt x="2945" y="457"/>
                    <a:pt x="3059" y="275"/>
                  </a:cubicBezTo>
                  <a:cubicBezTo>
                    <a:pt x="3059" y="183"/>
                    <a:pt x="2945" y="183"/>
                    <a:pt x="2945" y="183"/>
                  </a:cubicBezTo>
                  <a:cubicBezTo>
                    <a:pt x="2762" y="457"/>
                    <a:pt x="2671" y="640"/>
                    <a:pt x="2489" y="937"/>
                  </a:cubicBezTo>
                  <a:cubicBezTo>
                    <a:pt x="2489" y="937"/>
                    <a:pt x="2374" y="937"/>
                    <a:pt x="2283" y="1028"/>
                  </a:cubicBezTo>
                  <a:cubicBezTo>
                    <a:pt x="2283" y="1028"/>
                    <a:pt x="2283" y="1119"/>
                    <a:pt x="2374" y="1119"/>
                  </a:cubicBezTo>
                  <a:cubicBezTo>
                    <a:pt x="2283" y="1325"/>
                    <a:pt x="2101" y="1507"/>
                    <a:pt x="2009" y="1598"/>
                  </a:cubicBezTo>
                  <a:lnTo>
                    <a:pt x="1918" y="1598"/>
                  </a:lnTo>
                  <a:cubicBezTo>
                    <a:pt x="1804" y="1119"/>
                    <a:pt x="1713" y="549"/>
                    <a:pt x="1713" y="69"/>
                  </a:cubicBezTo>
                  <a:cubicBezTo>
                    <a:pt x="1713" y="24"/>
                    <a:pt x="1667" y="1"/>
                    <a:pt x="1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34"/>
            <p:cNvSpPr/>
            <p:nvPr/>
          </p:nvSpPr>
          <p:spPr>
            <a:xfrm>
              <a:off x="8760066" y="3033780"/>
              <a:ext cx="5013" cy="23362"/>
            </a:xfrm>
            <a:custGeom>
              <a:avLst/>
              <a:gdLst/>
              <a:ahLst/>
              <a:cxnLst/>
              <a:rect l="l" t="t" r="r" b="b"/>
              <a:pathLst>
                <a:path w="206" h="960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389"/>
                    <a:pt x="91" y="663"/>
                    <a:pt x="0" y="960"/>
                  </a:cubicBezTo>
                  <a:lnTo>
                    <a:pt x="91" y="960"/>
                  </a:lnTo>
                  <a:cubicBezTo>
                    <a:pt x="206" y="663"/>
                    <a:pt x="206" y="29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34"/>
            <p:cNvSpPr/>
            <p:nvPr/>
          </p:nvSpPr>
          <p:spPr>
            <a:xfrm>
              <a:off x="8170182" y="3950812"/>
              <a:ext cx="95004" cy="92230"/>
            </a:xfrm>
            <a:custGeom>
              <a:avLst/>
              <a:gdLst/>
              <a:ahLst/>
              <a:cxnLst/>
              <a:rect l="l" t="t" r="r" b="b"/>
              <a:pathLst>
                <a:path w="3904" h="3790" extrusionOk="0">
                  <a:moveTo>
                    <a:pt x="2945" y="2648"/>
                  </a:moveTo>
                  <a:lnTo>
                    <a:pt x="2945" y="3127"/>
                  </a:lnTo>
                  <a:cubicBezTo>
                    <a:pt x="3036" y="3219"/>
                    <a:pt x="3036" y="3401"/>
                    <a:pt x="3036" y="3493"/>
                  </a:cubicBezTo>
                  <a:cubicBezTo>
                    <a:pt x="3082" y="3550"/>
                    <a:pt x="3105" y="3578"/>
                    <a:pt x="3116" y="3578"/>
                  </a:cubicBezTo>
                  <a:cubicBezTo>
                    <a:pt x="3128" y="3578"/>
                    <a:pt x="3128" y="3550"/>
                    <a:pt x="3128" y="3493"/>
                  </a:cubicBezTo>
                  <a:lnTo>
                    <a:pt x="3128" y="3127"/>
                  </a:lnTo>
                  <a:cubicBezTo>
                    <a:pt x="3036" y="2922"/>
                    <a:pt x="3036" y="2831"/>
                    <a:pt x="2945" y="2648"/>
                  </a:cubicBezTo>
                  <a:close/>
                  <a:moveTo>
                    <a:pt x="1564" y="0"/>
                  </a:moveTo>
                  <a:cubicBezTo>
                    <a:pt x="1536" y="0"/>
                    <a:pt x="1507" y="23"/>
                    <a:pt x="1507" y="69"/>
                  </a:cubicBezTo>
                  <a:cubicBezTo>
                    <a:pt x="1507" y="548"/>
                    <a:pt x="1621" y="1028"/>
                    <a:pt x="1621" y="1416"/>
                  </a:cubicBezTo>
                  <a:cubicBezTo>
                    <a:pt x="1416" y="1324"/>
                    <a:pt x="1142" y="1119"/>
                    <a:pt x="937" y="1028"/>
                  </a:cubicBezTo>
                  <a:lnTo>
                    <a:pt x="937" y="639"/>
                  </a:lnTo>
                  <a:cubicBezTo>
                    <a:pt x="937" y="457"/>
                    <a:pt x="937" y="274"/>
                    <a:pt x="845" y="69"/>
                  </a:cubicBezTo>
                  <a:lnTo>
                    <a:pt x="754" y="69"/>
                  </a:lnTo>
                  <a:lnTo>
                    <a:pt x="754" y="639"/>
                  </a:lnTo>
                  <a:lnTo>
                    <a:pt x="754" y="845"/>
                  </a:lnTo>
                  <a:cubicBezTo>
                    <a:pt x="663" y="754"/>
                    <a:pt x="480" y="639"/>
                    <a:pt x="275" y="548"/>
                  </a:cubicBezTo>
                  <a:cubicBezTo>
                    <a:pt x="275" y="530"/>
                    <a:pt x="271" y="523"/>
                    <a:pt x="266" y="523"/>
                  </a:cubicBezTo>
                  <a:cubicBezTo>
                    <a:pt x="245" y="523"/>
                    <a:pt x="202" y="639"/>
                    <a:pt x="275" y="639"/>
                  </a:cubicBezTo>
                  <a:cubicBezTo>
                    <a:pt x="366" y="845"/>
                    <a:pt x="663" y="936"/>
                    <a:pt x="845" y="1119"/>
                  </a:cubicBezTo>
                  <a:lnTo>
                    <a:pt x="754" y="1119"/>
                  </a:lnTo>
                  <a:cubicBezTo>
                    <a:pt x="571" y="1210"/>
                    <a:pt x="275" y="1324"/>
                    <a:pt x="92" y="1416"/>
                  </a:cubicBezTo>
                  <a:cubicBezTo>
                    <a:pt x="1" y="1416"/>
                    <a:pt x="1" y="1507"/>
                    <a:pt x="92" y="1507"/>
                  </a:cubicBezTo>
                  <a:cubicBezTo>
                    <a:pt x="366" y="1416"/>
                    <a:pt x="571" y="1324"/>
                    <a:pt x="845" y="1324"/>
                  </a:cubicBezTo>
                  <a:lnTo>
                    <a:pt x="845" y="1210"/>
                  </a:lnTo>
                  <a:cubicBezTo>
                    <a:pt x="1142" y="1416"/>
                    <a:pt x="1325" y="1598"/>
                    <a:pt x="1621" y="1689"/>
                  </a:cubicBezTo>
                  <a:cubicBezTo>
                    <a:pt x="1142" y="1895"/>
                    <a:pt x="663" y="1986"/>
                    <a:pt x="183" y="2169"/>
                  </a:cubicBezTo>
                  <a:cubicBezTo>
                    <a:pt x="92" y="2260"/>
                    <a:pt x="183" y="2351"/>
                    <a:pt x="275" y="2351"/>
                  </a:cubicBezTo>
                  <a:cubicBezTo>
                    <a:pt x="754" y="2260"/>
                    <a:pt x="1233" y="2077"/>
                    <a:pt x="1713" y="1986"/>
                  </a:cubicBezTo>
                  <a:lnTo>
                    <a:pt x="1713" y="1986"/>
                  </a:lnTo>
                  <a:cubicBezTo>
                    <a:pt x="1621" y="2260"/>
                    <a:pt x="1416" y="2466"/>
                    <a:pt x="1233" y="2739"/>
                  </a:cubicBezTo>
                  <a:cubicBezTo>
                    <a:pt x="1051" y="2739"/>
                    <a:pt x="754" y="2831"/>
                    <a:pt x="480" y="2831"/>
                  </a:cubicBezTo>
                  <a:lnTo>
                    <a:pt x="480" y="2922"/>
                  </a:lnTo>
                  <a:lnTo>
                    <a:pt x="1142" y="2922"/>
                  </a:lnTo>
                  <a:cubicBezTo>
                    <a:pt x="1142" y="3036"/>
                    <a:pt x="1051" y="3127"/>
                    <a:pt x="1051" y="3127"/>
                  </a:cubicBezTo>
                  <a:cubicBezTo>
                    <a:pt x="1051" y="3192"/>
                    <a:pt x="1096" y="3257"/>
                    <a:pt x="1155" y="3257"/>
                  </a:cubicBezTo>
                  <a:cubicBezTo>
                    <a:pt x="1180" y="3257"/>
                    <a:pt x="1207" y="3245"/>
                    <a:pt x="1233" y="3219"/>
                  </a:cubicBezTo>
                  <a:cubicBezTo>
                    <a:pt x="1325" y="3401"/>
                    <a:pt x="1325" y="3607"/>
                    <a:pt x="1416" y="3789"/>
                  </a:cubicBezTo>
                  <a:cubicBezTo>
                    <a:pt x="1507" y="3789"/>
                    <a:pt x="1621" y="3789"/>
                    <a:pt x="1621" y="3698"/>
                  </a:cubicBezTo>
                  <a:cubicBezTo>
                    <a:pt x="1507" y="3493"/>
                    <a:pt x="1416" y="3219"/>
                    <a:pt x="1325" y="3036"/>
                  </a:cubicBezTo>
                  <a:cubicBezTo>
                    <a:pt x="1507" y="2739"/>
                    <a:pt x="1713" y="2557"/>
                    <a:pt x="1804" y="2260"/>
                  </a:cubicBezTo>
                  <a:cubicBezTo>
                    <a:pt x="1895" y="2648"/>
                    <a:pt x="1986" y="2922"/>
                    <a:pt x="2192" y="3310"/>
                  </a:cubicBezTo>
                  <a:cubicBezTo>
                    <a:pt x="2192" y="3337"/>
                    <a:pt x="2208" y="3348"/>
                    <a:pt x="2227" y="3348"/>
                  </a:cubicBezTo>
                  <a:cubicBezTo>
                    <a:pt x="2275" y="3348"/>
                    <a:pt x="2348" y="3283"/>
                    <a:pt x="2283" y="3219"/>
                  </a:cubicBezTo>
                  <a:cubicBezTo>
                    <a:pt x="2192" y="2831"/>
                    <a:pt x="2078" y="2466"/>
                    <a:pt x="1986" y="1986"/>
                  </a:cubicBezTo>
                  <a:lnTo>
                    <a:pt x="1986" y="1986"/>
                  </a:lnTo>
                  <a:cubicBezTo>
                    <a:pt x="2283" y="2260"/>
                    <a:pt x="2557" y="2351"/>
                    <a:pt x="2854" y="2557"/>
                  </a:cubicBezTo>
                  <a:cubicBezTo>
                    <a:pt x="2854" y="2557"/>
                    <a:pt x="2854" y="2648"/>
                    <a:pt x="2945" y="2648"/>
                  </a:cubicBezTo>
                  <a:lnTo>
                    <a:pt x="3036" y="2648"/>
                  </a:lnTo>
                  <a:cubicBezTo>
                    <a:pt x="3128" y="2648"/>
                    <a:pt x="3219" y="2739"/>
                    <a:pt x="3424" y="2831"/>
                  </a:cubicBezTo>
                  <a:cubicBezTo>
                    <a:pt x="3516" y="2831"/>
                    <a:pt x="3607" y="2648"/>
                    <a:pt x="3516" y="2557"/>
                  </a:cubicBezTo>
                  <a:cubicBezTo>
                    <a:pt x="3424" y="2557"/>
                    <a:pt x="3333" y="2557"/>
                    <a:pt x="3333" y="2466"/>
                  </a:cubicBezTo>
                  <a:cubicBezTo>
                    <a:pt x="3516" y="2351"/>
                    <a:pt x="3607" y="2351"/>
                    <a:pt x="3698" y="2260"/>
                  </a:cubicBezTo>
                  <a:cubicBezTo>
                    <a:pt x="3790" y="2169"/>
                    <a:pt x="3698" y="2169"/>
                    <a:pt x="3698" y="2169"/>
                  </a:cubicBezTo>
                  <a:cubicBezTo>
                    <a:pt x="3516" y="2169"/>
                    <a:pt x="3424" y="2260"/>
                    <a:pt x="3219" y="2351"/>
                  </a:cubicBezTo>
                  <a:lnTo>
                    <a:pt x="3128" y="2351"/>
                  </a:lnTo>
                  <a:cubicBezTo>
                    <a:pt x="2854" y="2169"/>
                    <a:pt x="2557" y="1986"/>
                    <a:pt x="2192" y="1781"/>
                  </a:cubicBezTo>
                  <a:cubicBezTo>
                    <a:pt x="2763" y="1598"/>
                    <a:pt x="3333" y="1416"/>
                    <a:pt x="3790" y="1210"/>
                  </a:cubicBezTo>
                  <a:cubicBezTo>
                    <a:pt x="3904" y="1210"/>
                    <a:pt x="3904" y="1119"/>
                    <a:pt x="3790" y="1119"/>
                  </a:cubicBezTo>
                  <a:cubicBezTo>
                    <a:pt x="3333" y="1324"/>
                    <a:pt x="2763" y="1416"/>
                    <a:pt x="2192" y="1598"/>
                  </a:cubicBezTo>
                  <a:cubicBezTo>
                    <a:pt x="2283" y="1416"/>
                    <a:pt x="2375" y="1210"/>
                    <a:pt x="2466" y="1028"/>
                  </a:cubicBezTo>
                  <a:cubicBezTo>
                    <a:pt x="2763" y="936"/>
                    <a:pt x="2945" y="845"/>
                    <a:pt x="3128" y="754"/>
                  </a:cubicBezTo>
                  <a:cubicBezTo>
                    <a:pt x="3202" y="754"/>
                    <a:pt x="3155" y="616"/>
                    <a:pt x="3085" y="616"/>
                  </a:cubicBezTo>
                  <a:cubicBezTo>
                    <a:pt x="3070" y="616"/>
                    <a:pt x="3053" y="623"/>
                    <a:pt x="3036" y="639"/>
                  </a:cubicBezTo>
                  <a:cubicBezTo>
                    <a:pt x="2945" y="639"/>
                    <a:pt x="2763" y="754"/>
                    <a:pt x="2648" y="845"/>
                  </a:cubicBezTo>
                  <a:cubicBezTo>
                    <a:pt x="2763" y="639"/>
                    <a:pt x="2854" y="457"/>
                    <a:pt x="2945" y="274"/>
                  </a:cubicBezTo>
                  <a:cubicBezTo>
                    <a:pt x="3009" y="210"/>
                    <a:pt x="2983" y="135"/>
                    <a:pt x="2931" y="135"/>
                  </a:cubicBezTo>
                  <a:cubicBezTo>
                    <a:pt x="2908" y="135"/>
                    <a:pt x="2881" y="149"/>
                    <a:pt x="2854" y="183"/>
                  </a:cubicBezTo>
                  <a:cubicBezTo>
                    <a:pt x="2763" y="457"/>
                    <a:pt x="2557" y="639"/>
                    <a:pt x="2375" y="936"/>
                  </a:cubicBezTo>
                  <a:lnTo>
                    <a:pt x="2283" y="936"/>
                  </a:lnTo>
                  <a:cubicBezTo>
                    <a:pt x="2192" y="1028"/>
                    <a:pt x="2192" y="1119"/>
                    <a:pt x="2283" y="1119"/>
                  </a:cubicBezTo>
                  <a:cubicBezTo>
                    <a:pt x="2192" y="1324"/>
                    <a:pt x="2078" y="1507"/>
                    <a:pt x="1895" y="1598"/>
                  </a:cubicBezTo>
                  <a:cubicBezTo>
                    <a:pt x="1713" y="1119"/>
                    <a:pt x="1713" y="548"/>
                    <a:pt x="1621" y="69"/>
                  </a:cubicBezTo>
                  <a:cubicBezTo>
                    <a:pt x="1621" y="23"/>
                    <a:pt x="1593" y="0"/>
                    <a:pt x="15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34"/>
            <p:cNvSpPr/>
            <p:nvPr/>
          </p:nvSpPr>
          <p:spPr>
            <a:xfrm>
              <a:off x="8223498" y="3950252"/>
              <a:ext cx="6692" cy="23362"/>
            </a:xfrm>
            <a:custGeom>
              <a:avLst/>
              <a:gdLst/>
              <a:ahLst/>
              <a:cxnLst/>
              <a:rect l="l" t="t" r="r" b="b"/>
              <a:pathLst>
                <a:path w="275" h="960" extrusionOk="0">
                  <a:moveTo>
                    <a:pt x="1" y="1"/>
                  </a:moveTo>
                  <a:lnTo>
                    <a:pt x="1" y="92"/>
                  </a:lnTo>
                  <a:cubicBezTo>
                    <a:pt x="92" y="389"/>
                    <a:pt x="92" y="571"/>
                    <a:pt x="92" y="959"/>
                  </a:cubicBezTo>
                  <a:lnTo>
                    <a:pt x="184" y="959"/>
                  </a:lnTo>
                  <a:cubicBezTo>
                    <a:pt x="275" y="662"/>
                    <a:pt x="184" y="297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34"/>
            <p:cNvSpPr/>
            <p:nvPr/>
          </p:nvSpPr>
          <p:spPr>
            <a:xfrm>
              <a:off x="7633078" y="3254296"/>
              <a:ext cx="127223" cy="121675"/>
            </a:xfrm>
            <a:custGeom>
              <a:avLst/>
              <a:gdLst/>
              <a:ahLst/>
              <a:cxnLst/>
              <a:rect l="l" t="t" r="r" b="b"/>
              <a:pathLst>
                <a:path w="5228" h="5000" extrusionOk="0">
                  <a:moveTo>
                    <a:pt x="2101" y="1"/>
                  </a:moveTo>
                  <a:cubicBezTo>
                    <a:pt x="2055" y="1"/>
                    <a:pt x="2009" y="23"/>
                    <a:pt x="2009" y="69"/>
                  </a:cubicBezTo>
                  <a:cubicBezTo>
                    <a:pt x="2009" y="731"/>
                    <a:pt x="2101" y="1302"/>
                    <a:pt x="2192" y="1872"/>
                  </a:cubicBezTo>
                  <a:cubicBezTo>
                    <a:pt x="1895" y="1690"/>
                    <a:pt x="1621" y="1507"/>
                    <a:pt x="1233" y="1302"/>
                  </a:cubicBezTo>
                  <a:lnTo>
                    <a:pt x="1233" y="845"/>
                  </a:lnTo>
                  <a:cubicBezTo>
                    <a:pt x="1233" y="548"/>
                    <a:pt x="1233" y="366"/>
                    <a:pt x="1142" y="69"/>
                  </a:cubicBezTo>
                  <a:cubicBezTo>
                    <a:pt x="1142" y="69"/>
                    <a:pt x="1051" y="69"/>
                    <a:pt x="1051" y="160"/>
                  </a:cubicBezTo>
                  <a:lnTo>
                    <a:pt x="1051" y="845"/>
                  </a:lnTo>
                  <a:lnTo>
                    <a:pt x="1051" y="1119"/>
                  </a:lnTo>
                  <a:cubicBezTo>
                    <a:pt x="868" y="1028"/>
                    <a:pt x="663" y="845"/>
                    <a:pt x="480" y="731"/>
                  </a:cubicBezTo>
                  <a:cubicBezTo>
                    <a:pt x="463" y="714"/>
                    <a:pt x="447" y="708"/>
                    <a:pt x="431" y="708"/>
                  </a:cubicBezTo>
                  <a:cubicBezTo>
                    <a:pt x="361" y="708"/>
                    <a:pt x="314" y="845"/>
                    <a:pt x="389" y="845"/>
                  </a:cubicBezTo>
                  <a:cubicBezTo>
                    <a:pt x="571" y="1028"/>
                    <a:pt x="868" y="1302"/>
                    <a:pt x="1142" y="1507"/>
                  </a:cubicBezTo>
                  <a:lnTo>
                    <a:pt x="1051" y="1507"/>
                  </a:lnTo>
                  <a:cubicBezTo>
                    <a:pt x="754" y="1598"/>
                    <a:pt x="389" y="1690"/>
                    <a:pt x="92" y="1781"/>
                  </a:cubicBezTo>
                  <a:cubicBezTo>
                    <a:pt x="1" y="1872"/>
                    <a:pt x="1" y="1986"/>
                    <a:pt x="92" y="1986"/>
                  </a:cubicBezTo>
                  <a:cubicBezTo>
                    <a:pt x="480" y="1872"/>
                    <a:pt x="754" y="1781"/>
                    <a:pt x="1142" y="1690"/>
                  </a:cubicBezTo>
                  <a:cubicBezTo>
                    <a:pt x="1142" y="1690"/>
                    <a:pt x="1187" y="1645"/>
                    <a:pt x="1182" y="1618"/>
                  </a:cubicBezTo>
                  <a:lnTo>
                    <a:pt x="1182" y="1618"/>
                  </a:lnTo>
                  <a:cubicBezTo>
                    <a:pt x="1549" y="1801"/>
                    <a:pt x="1814" y="2084"/>
                    <a:pt x="2101" y="2260"/>
                  </a:cubicBezTo>
                  <a:cubicBezTo>
                    <a:pt x="1530" y="2443"/>
                    <a:pt x="959" y="2648"/>
                    <a:pt x="297" y="2922"/>
                  </a:cubicBezTo>
                  <a:cubicBezTo>
                    <a:pt x="183" y="2922"/>
                    <a:pt x="183" y="3128"/>
                    <a:pt x="389" y="3128"/>
                  </a:cubicBezTo>
                  <a:cubicBezTo>
                    <a:pt x="1051" y="2922"/>
                    <a:pt x="1713" y="2740"/>
                    <a:pt x="2374" y="2557"/>
                  </a:cubicBezTo>
                  <a:lnTo>
                    <a:pt x="2374" y="2557"/>
                  </a:lnTo>
                  <a:cubicBezTo>
                    <a:pt x="2101" y="2922"/>
                    <a:pt x="1895" y="3310"/>
                    <a:pt x="1713" y="3698"/>
                  </a:cubicBezTo>
                  <a:cubicBezTo>
                    <a:pt x="1324" y="3698"/>
                    <a:pt x="1051" y="3698"/>
                    <a:pt x="663" y="3789"/>
                  </a:cubicBezTo>
                  <a:cubicBezTo>
                    <a:pt x="571" y="3789"/>
                    <a:pt x="571" y="3881"/>
                    <a:pt x="663" y="3881"/>
                  </a:cubicBezTo>
                  <a:lnTo>
                    <a:pt x="1530" y="3881"/>
                  </a:lnTo>
                  <a:lnTo>
                    <a:pt x="1530" y="3972"/>
                  </a:lnTo>
                  <a:cubicBezTo>
                    <a:pt x="1530" y="3972"/>
                    <a:pt x="1439" y="4063"/>
                    <a:pt x="1439" y="4155"/>
                  </a:cubicBezTo>
                  <a:cubicBezTo>
                    <a:pt x="1359" y="4234"/>
                    <a:pt x="1434" y="4346"/>
                    <a:pt x="1518" y="4346"/>
                  </a:cubicBezTo>
                  <a:cubicBezTo>
                    <a:pt x="1555" y="4346"/>
                    <a:pt x="1593" y="4325"/>
                    <a:pt x="1621" y="4269"/>
                  </a:cubicBezTo>
                  <a:cubicBezTo>
                    <a:pt x="1713" y="4451"/>
                    <a:pt x="1804" y="4725"/>
                    <a:pt x="1895" y="4931"/>
                  </a:cubicBezTo>
                  <a:cubicBezTo>
                    <a:pt x="1952" y="4976"/>
                    <a:pt x="2004" y="4999"/>
                    <a:pt x="2041" y="4999"/>
                  </a:cubicBezTo>
                  <a:cubicBezTo>
                    <a:pt x="2078" y="4999"/>
                    <a:pt x="2101" y="4976"/>
                    <a:pt x="2101" y="4931"/>
                  </a:cubicBezTo>
                  <a:cubicBezTo>
                    <a:pt x="2009" y="4543"/>
                    <a:pt x="1895" y="4269"/>
                    <a:pt x="1804" y="4063"/>
                  </a:cubicBezTo>
                  <a:cubicBezTo>
                    <a:pt x="2009" y="3698"/>
                    <a:pt x="2192" y="3310"/>
                    <a:pt x="2466" y="2922"/>
                  </a:cubicBezTo>
                  <a:cubicBezTo>
                    <a:pt x="2580" y="3493"/>
                    <a:pt x="2762" y="3881"/>
                    <a:pt x="2945" y="4360"/>
                  </a:cubicBezTo>
                  <a:cubicBezTo>
                    <a:pt x="2945" y="4387"/>
                    <a:pt x="2963" y="4398"/>
                    <a:pt x="2988" y="4398"/>
                  </a:cubicBezTo>
                  <a:cubicBezTo>
                    <a:pt x="3048" y="4398"/>
                    <a:pt x="3151" y="4333"/>
                    <a:pt x="3151" y="4269"/>
                  </a:cubicBezTo>
                  <a:cubicBezTo>
                    <a:pt x="2945" y="3789"/>
                    <a:pt x="2762" y="3219"/>
                    <a:pt x="2671" y="2648"/>
                  </a:cubicBezTo>
                  <a:lnTo>
                    <a:pt x="2671" y="2648"/>
                  </a:lnTo>
                  <a:cubicBezTo>
                    <a:pt x="3036" y="2922"/>
                    <a:pt x="3424" y="3219"/>
                    <a:pt x="3812" y="3401"/>
                  </a:cubicBezTo>
                  <a:lnTo>
                    <a:pt x="3904" y="3493"/>
                  </a:lnTo>
                  <a:cubicBezTo>
                    <a:pt x="3904" y="3698"/>
                    <a:pt x="3904" y="3881"/>
                    <a:pt x="3995" y="4063"/>
                  </a:cubicBezTo>
                  <a:cubicBezTo>
                    <a:pt x="3995" y="4269"/>
                    <a:pt x="3995" y="4451"/>
                    <a:pt x="4086" y="4634"/>
                  </a:cubicBezTo>
                  <a:cubicBezTo>
                    <a:pt x="4086" y="4680"/>
                    <a:pt x="4138" y="4703"/>
                    <a:pt x="4175" y="4703"/>
                  </a:cubicBezTo>
                  <a:cubicBezTo>
                    <a:pt x="4212" y="4703"/>
                    <a:pt x="4235" y="4680"/>
                    <a:pt x="4178" y="4634"/>
                  </a:cubicBezTo>
                  <a:cubicBezTo>
                    <a:pt x="4178" y="4451"/>
                    <a:pt x="4178" y="4269"/>
                    <a:pt x="4086" y="4063"/>
                  </a:cubicBezTo>
                  <a:cubicBezTo>
                    <a:pt x="4086" y="3881"/>
                    <a:pt x="3995" y="3698"/>
                    <a:pt x="3995" y="3493"/>
                  </a:cubicBezTo>
                  <a:lnTo>
                    <a:pt x="3995" y="3493"/>
                  </a:lnTo>
                  <a:cubicBezTo>
                    <a:pt x="4178" y="3584"/>
                    <a:pt x="4383" y="3584"/>
                    <a:pt x="4474" y="3698"/>
                  </a:cubicBezTo>
                  <a:cubicBezTo>
                    <a:pt x="4498" y="3710"/>
                    <a:pt x="4521" y="3715"/>
                    <a:pt x="4541" y="3715"/>
                  </a:cubicBezTo>
                  <a:cubicBezTo>
                    <a:pt x="4678" y="3715"/>
                    <a:pt x="4736" y="3481"/>
                    <a:pt x="4657" y="3401"/>
                  </a:cubicBezTo>
                  <a:cubicBezTo>
                    <a:pt x="4566" y="3401"/>
                    <a:pt x="4474" y="3310"/>
                    <a:pt x="4383" y="3310"/>
                  </a:cubicBezTo>
                  <a:cubicBezTo>
                    <a:pt x="4474" y="3310"/>
                    <a:pt x="4474" y="3219"/>
                    <a:pt x="4474" y="3219"/>
                  </a:cubicBezTo>
                  <a:cubicBezTo>
                    <a:pt x="4657" y="3128"/>
                    <a:pt x="4862" y="3128"/>
                    <a:pt x="4954" y="2922"/>
                  </a:cubicBezTo>
                  <a:cubicBezTo>
                    <a:pt x="5045" y="2922"/>
                    <a:pt x="4954" y="2831"/>
                    <a:pt x="4954" y="2831"/>
                  </a:cubicBezTo>
                  <a:cubicBezTo>
                    <a:pt x="4748" y="2922"/>
                    <a:pt x="4566" y="3013"/>
                    <a:pt x="4383" y="3128"/>
                  </a:cubicBezTo>
                  <a:lnTo>
                    <a:pt x="4178" y="3128"/>
                  </a:lnTo>
                  <a:cubicBezTo>
                    <a:pt x="3812" y="2922"/>
                    <a:pt x="3333" y="2648"/>
                    <a:pt x="2945" y="2352"/>
                  </a:cubicBezTo>
                  <a:cubicBezTo>
                    <a:pt x="3721" y="2169"/>
                    <a:pt x="4383" y="1872"/>
                    <a:pt x="5136" y="1690"/>
                  </a:cubicBezTo>
                  <a:cubicBezTo>
                    <a:pt x="5228" y="1598"/>
                    <a:pt x="5136" y="1507"/>
                    <a:pt x="5045" y="1507"/>
                  </a:cubicBezTo>
                  <a:cubicBezTo>
                    <a:pt x="4383" y="1690"/>
                    <a:pt x="3721" y="1872"/>
                    <a:pt x="2945" y="2078"/>
                  </a:cubicBezTo>
                  <a:cubicBezTo>
                    <a:pt x="3151" y="1781"/>
                    <a:pt x="3242" y="1598"/>
                    <a:pt x="3333" y="1416"/>
                  </a:cubicBezTo>
                  <a:cubicBezTo>
                    <a:pt x="3607" y="1302"/>
                    <a:pt x="3904" y="1119"/>
                    <a:pt x="4178" y="1028"/>
                  </a:cubicBezTo>
                  <a:cubicBezTo>
                    <a:pt x="4268" y="955"/>
                    <a:pt x="4287" y="811"/>
                    <a:pt x="4189" y="811"/>
                  </a:cubicBezTo>
                  <a:cubicBezTo>
                    <a:pt x="4163" y="811"/>
                    <a:pt x="4129" y="821"/>
                    <a:pt x="4086" y="845"/>
                  </a:cubicBezTo>
                  <a:cubicBezTo>
                    <a:pt x="3904" y="936"/>
                    <a:pt x="3721" y="936"/>
                    <a:pt x="3516" y="1028"/>
                  </a:cubicBezTo>
                  <a:cubicBezTo>
                    <a:pt x="3721" y="845"/>
                    <a:pt x="3812" y="548"/>
                    <a:pt x="3995" y="366"/>
                  </a:cubicBezTo>
                  <a:cubicBezTo>
                    <a:pt x="3995" y="302"/>
                    <a:pt x="3950" y="227"/>
                    <a:pt x="3892" y="227"/>
                  </a:cubicBezTo>
                  <a:cubicBezTo>
                    <a:pt x="3867" y="227"/>
                    <a:pt x="3840" y="240"/>
                    <a:pt x="3812" y="274"/>
                  </a:cubicBezTo>
                  <a:cubicBezTo>
                    <a:pt x="3607" y="548"/>
                    <a:pt x="3424" y="845"/>
                    <a:pt x="3242" y="1210"/>
                  </a:cubicBezTo>
                  <a:cubicBezTo>
                    <a:pt x="3151" y="1210"/>
                    <a:pt x="3036" y="1210"/>
                    <a:pt x="3036" y="1302"/>
                  </a:cubicBezTo>
                  <a:cubicBezTo>
                    <a:pt x="2945" y="1302"/>
                    <a:pt x="2945" y="1507"/>
                    <a:pt x="3036" y="1507"/>
                  </a:cubicBezTo>
                  <a:cubicBezTo>
                    <a:pt x="2854" y="1690"/>
                    <a:pt x="2762" y="1872"/>
                    <a:pt x="2580" y="2169"/>
                  </a:cubicBezTo>
                  <a:cubicBezTo>
                    <a:pt x="2580" y="2169"/>
                    <a:pt x="2580" y="2078"/>
                    <a:pt x="2466" y="2078"/>
                  </a:cubicBezTo>
                  <a:cubicBezTo>
                    <a:pt x="2374" y="1416"/>
                    <a:pt x="2192" y="731"/>
                    <a:pt x="2192" y="69"/>
                  </a:cubicBezTo>
                  <a:cubicBezTo>
                    <a:pt x="2192" y="23"/>
                    <a:pt x="2146" y="1"/>
                    <a:pt x="2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34"/>
            <p:cNvSpPr/>
            <p:nvPr/>
          </p:nvSpPr>
          <p:spPr>
            <a:xfrm>
              <a:off x="7704742" y="3253737"/>
              <a:ext cx="7227" cy="31003"/>
            </a:xfrm>
            <a:custGeom>
              <a:avLst/>
              <a:gdLst/>
              <a:ahLst/>
              <a:cxnLst/>
              <a:rect l="l" t="t" r="r" b="b"/>
              <a:pathLst>
                <a:path w="297" h="1274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754"/>
                    <a:pt x="91" y="1233"/>
                  </a:cubicBezTo>
                  <a:cubicBezTo>
                    <a:pt x="91" y="1233"/>
                    <a:pt x="142" y="1274"/>
                    <a:pt x="176" y="1274"/>
                  </a:cubicBezTo>
                  <a:cubicBezTo>
                    <a:pt x="193" y="1274"/>
                    <a:pt x="206" y="1264"/>
                    <a:pt x="206" y="1233"/>
                  </a:cubicBezTo>
                  <a:cubicBezTo>
                    <a:pt x="297" y="868"/>
                    <a:pt x="206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34"/>
            <p:cNvSpPr/>
            <p:nvPr/>
          </p:nvSpPr>
          <p:spPr>
            <a:xfrm>
              <a:off x="8917800" y="4244987"/>
              <a:ext cx="150001" cy="144428"/>
            </a:xfrm>
            <a:custGeom>
              <a:avLst/>
              <a:gdLst/>
              <a:ahLst/>
              <a:cxnLst/>
              <a:rect l="l" t="t" r="r" b="b"/>
              <a:pathLst>
                <a:path w="6164" h="5935" extrusionOk="0">
                  <a:moveTo>
                    <a:pt x="2486" y="1"/>
                  </a:moveTo>
                  <a:cubicBezTo>
                    <a:pt x="2434" y="1"/>
                    <a:pt x="2374" y="51"/>
                    <a:pt x="2374" y="169"/>
                  </a:cubicBezTo>
                  <a:cubicBezTo>
                    <a:pt x="2466" y="830"/>
                    <a:pt x="2466" y="1584"/>
                    <a:pt x="2648" y="2246"/>
                  </a:cubicBezTo>
                  <a:cubicBezTo>
                    <a:pt x="2283" y="2063"/>
                    <a:pt x="1895" y="1789"/>
                    <a:pt x="1507" y="1584"/>
                  </a:cubicBezTo>
                  <a:lnTo>
                    <a:pt x="1507" y="922"/>
                  </a:lnTo>
                  <a:cubicBezTo>
                    <a:pt x="1507" y="648"/>
                    <a:pt x="1507" y="442"/>
                    <a:pt x="1416" y="169"/>
                  </a:cubicBezTo>
                  <a:cubicBezTo>
                    <a:pt x="1416" y="123"/>
                    <a:pt x="1393" y="100"/>
                    <a:pt x="1359" y="100"/>
                  </a:cubicBezTo>
                  <a:cubicBezTo>
                    <a:pt x="1324" y="100"/>
                    <a:pt x="1279" y="123"/>
                    <a:pt x="1233" y="169"/>
                  </a:cubicBezTo>
                  <a:lnTo>
                    <a:pt x="1233" y="922"/>
                  </a:lnTo>
                  <a:lnTo>
                    <a:pt x="1233" y="1401"/>
                  </a:lnTo>
                  <a:cubicBezTo>
                    <a:pt x="1028" y="1219"/>
                    <a:pt x="754" y="1013"/>
                    <a:pt x="571" y="830"/>
                  </a:cubicBezTo>
                  <a:cubicBezTo>
                    <a:pt x="549" y="813"/>
                    <a:pt x="528" y="806"/>
                    <a:pt x="509" y="806"/>
                  </a:cubicBezTo>
                  <a:cubicBezTo>
                    <a:pt x="426" y="806"/>
                    <a:pt x="366" y="939"/>
                    <a:pt x="366" y="1013"/>
                  </a:cubicBezTo>
                  <a:cubicBezTo>
                    <a:pt x="754" y="1310"/>
                    <a:pt x="1028" y="1492"/>
                    <a:pt x="1324" y="1789"/>
                  </a:cubicBezTo>
                  <a:cubicBezTo>
                    <a:pt x="936" y="1880"/>
                    <a:pt x="457" y="1972"/>
                    <a:pt x="92" y="2154"/>
                  </a:cubicBezTo>
                  <a:cubicBezTo>
                    <a:pt x="1" y="2154"/>
                    <a:pt x="1" y="2360"/>
                    <a:pt x="183" y="2360"/>
                  </a:cubicBezTo>
                  <a:cubicBezTo>
                    <a:pt x="571" y="2246"/>
                    <a:pt x="936" y="2154"/>
                    <a:pt x="1324" y="1972"/>
                  </a:cubicBezTo>
                  <a:cubicBezTo>
                    <a:pt x="1416" y="1972"/>
                    <a:pt x="1416" y="1972"/>
                    <a:pt x="1416" y="1880"/>
                  </a:cubicBezTo>
                  <a:cubicBezTo>
                    <a:pt x="1804" y="2154"/>
                    <a:pt x="2169" y="2451"/>
                    <a:pt x="2557" y="2725"/>
                  </a:cubicBezTo>
                  <a:cubicBezTo>
                    <a:pt x="1804" y="2930"/>
                    <a:pt x="1142" y="3204"/>
                    <a:pt x="366" y="3387"/>
                  </a:cubicBezTo>
                  <a:cubicBezTo>
                    <a:pt x="274" y="3501"/>
                    <a:pt x="274" y="3684"/>
                    <a:pt x="457" y="3684"/>
                  </a:cubicBezTo>
                  <a:cubicBezTo>
                    <a:pt x="1233" y="3501"/>
                    <a:pt x="1986" y="3296"/>
                    <a:pt x="2740" y="3022"/>
                  </a:cubicBezTo>
                  <a:lnTo>
                    <a:pt x="2740" y="3022"/>
                  </a:lnTo>
                  <a:cubicBezTo>
                    <a:pt x="2557" y="3501"/>
                    <a:pt x="2283" y="3866"/>
                    <a:pt x="1986" y="4346"/>
                  </a:cubicBezTo>
                  <a:cubicBezTo>
                    <a:pt x="1598" y="4346"/>
                    <a:pt x="1233" y="4437"/>
                    <a:pt x="845" y="4437"/>
                  </a:cubicBezTo>
                  <a:cubicBezTo>
                    <a:pt x="754" y="4437"/>
                    <a:pt x="754" y="4642"/>
                    <a:pt x="845" y="4642"/>
                  </a:cubicBezTo>
                  <a:cubicBezTo>
                    <a:pt x="1142" y="4642"/>
                    <a:pt x="1507" y="4642"/>
                    <a:pt x="1895" y="4528"/>
                  </a:cubicBezTo>
                  <a:lnTo>
                    <a:pt x="1895" y="4528"/>
                  </a:lnTo>
                  <a:cubicBezTo>
                    <a:pt x="1895" y="4642"/>
                    <a:pt x="1804" y="4642"/>
                    <a:pt x="1895" y="4642"/>
                  </a:cubicBezTo>
                  <a:cubicBezTo>
                    <a:pt x="1804" y="4734"/>
                    <a:pt x="1804" y="4825"/>
                    <a:pt x="1712" y="4916"/>
                  </a:cubicBezTo>
                  <a:cubicBezTo>
                    <a:pt x="1630" y="5048"/>
                    <a:pt x="1715" y="5144"/>
                    <a:pt x="1802" y="5144"/>
                  </a:cubicBezTo>
                  <a:cubicBezTo>
                    <a:pt x="1836" y="5144"/>
                    <a:pt x="1870" y="5130"/>
                    <a:pt x="1895" y="5099"/>
                  </a:cubicBezTo>
                  <a:cubicBezTo>
                    <a:pt x="1986" y="5099"/>
                    <a:pt x="1986" y="5007"/>
                    <a:pt x="1986" y="5007"/>
                  </a:cubicBezTo>
                  <a:cubicBezTo>
                    <a:pt x="2078" y="5304"/>
                    <a:pt x="2169" y="5578"/>
                    <a:pt x="2283" y="5875"/>
                  </a:cubicBezTo>
                  <a:cubicBezTo>
                    <a:pt x="2321" y="5913"/>
                    <a:pt x="2374" y="5935"/>
                    <a:pt x="2418" y="5935"/>
                  </a:cubicBezTo>
                  <a:cubicBezTo>
                    <a:pt x="2479" y="5935"/>
                    <a:pt x="2519" y="5891"/>
                    <a:pt x="2466" y="5784"/>
                  </a:cubicBezTo>
                  <a:cubicBezTo>
                    <a:pt x="2374" y="5487"/>
                    <a:pt x="2283" y="5099"/>
                    <a:pt x="2078" y="4825"/>
                  </a:cubicBezTo>
                  <a:cubicBezTo>
                    <a:pt x="2374" y="4346"/>
                    <a:pt x="2648" y="3958"/>
                    <a:pt x="2945" y="3501"/>
                  </a:cubicBezTo>
                  <a:cubicBezTo>
                    <a:pt x="3036" y="4072"/>
                    <a:pt x="3219" y="4642"/>
                    <a:pt x="3516" y="5213"/>
                  </a:cubicBezTo>
                  <a:cubicBezTo>
                    <a:pt x="3516" y="5239"/>
                    <a:pt x="3531" y="5250"/>
                    <a:pt x="3552" y="5250"/>
                  </a:cubicBezTo>
                  <a:cubicBezTo>
                    <a:pt x="3605" y="5250"/>
                    <a:pt x="3698" y="5180"/>
                    <a:pt x="3698" y="5099"/>
                  </a:cubicBezTo>
                  <a:cubicBezTo>
                    <a:pt x="3516" y="4437"/>
                    <a:pt x="3310" y="3775"/>
                    <a:pt x="3128" y="3204"/>
                  </a:cubicBezTo>
                  <a:lnTo>
                    <a:pt x="3128" y="3204"/>
                  </a:lnTo>
                  <a:cubicBezTo>
                    <a:pt x="3607" y="3501"/>
                    <a:pt x="4086" y="3775"/>
                    <a:pt x="4566" y="4072"/>
                  </a:cubicBezTo>
                  <a:lnTo>
                    <a:pt x="4657" y="4163"/>
                  </a:lnTo>
                  <a:cubicBezTo>
                    <a:pt x="4657" y="4437"/>
                    <a:pt x="4657" y="4642"/>
                    <a:pt x="4748" y="4825"/>
                  </a:cubicBezTo>
                  <a:cubicBezTo>
                    <a:pt x="4748" y="5099"/>
                    <a:pt x="4748" y="5304"/>
                    <a:pt x="4840" y="5578"/>
                  </a:cubicBezTo>
                  <a:cubicBezTo>
                    <a:pt x="4931" y="5578"/>
                    <a:pt x="5022" y="5578"/>
                    <a:pt x="5022" y="5487"/>
                  </a:cubicBezTo>
                  <a:cubicBezTo>
                    <a:pt x="5022" y="5304"/>
                    <a:pt x="4931" y="5099"/>
                    <a:pt x="4931" y="4916"/>
                  </a:cubicBezTo>
                  <a:cubicBezTo>
                    <a:pt x="4840" y="4642"/>
                    <a:pt x="4840" y="4346"/>
                    <a:pt x="4748" y="4163"/>
                  </a:cubicBezTo>
                  <a:lnTo>
                    <a:pt x="4748" y="4163"/>
                  </a:lnTo>
                  <a:cubicBezTo>
                    <a:pt x="4931" y="4254"/>
                    <a:pt x="5136" y="4346"/>
                    <a:pt x="5319" y="4346"/>
                  </a:cubicBezTo>
                  <a:cubicBezTo>
                    <a:pt x="5344" y="4358"/>
                    <a:pt x="5368" y="4364"/>
                    <a:pt x="5390" y="4364"/>
                  </a:cubicBezTo>
                  <a:cubicBezTo>
                    <a:pt x="5523" y="4364"/>
                    <a:pt x="5580" y="4150"/>
                    <a:pt x="5501" y="4072"/>
                  </a:cubicBezTo>
                  <a:cubicBezTo>
                    <a:pt x="5410" y="3958"/>
                    <a:pt x="5319" y="3958"/>
                    <a:pt x="5228" y="3866"/>
                  </a:cubicBezTo>
                  <a:lnTo>
                    <a:pt x="5319" y="3866"/>
                  </a:lnTo>
                  <a:cubicBezTo>
                    <a:pt x="5501" y="3775"/>
                    <a:pt x="5798" y="3684"/>
                    <a:pt x="5889" y="3501"/>
                  </a:cubicBezTo>
                  <a:cubicBezTo>
                    <a:pt x="5981" y="3501"/>
                    <a:pt x="5889" y="3387"/>
                    <a:pt x="5889" y="3387"/>
                  </a:cubicBezTo>
                  <a:cubicBezTo>
                    <a:pt x="5593" y="3501"/>
                    <a:pt x="5410" y="3592"/>
                    <a:pt x="5228" y="3684"/>
                  </a:cubicBezTo>
                  <a:cubicBezTo>
                    <a:pt x="5136" y="3684"/>
                    <a:pt x="5022" y="3684"/>
                    <a:pt x="5022" y="3775"/>
                  </a:cubicBezTo>
                  <a:cubicBezTo>
                    <a:pt x="4566" y="3387"/>
                    <a:pt x="3995" y="3113"/>
                    <a:pt x="3516" y="2816"/>
                  </a:cubicBezTo>
                  <a:lnTo>
                    <a:pt x="6072" y="1972"/>
                  </a:lnTo>
                  <a:cubicBezTo>
                    <a:pt x="6163" y="1880"/>
                    <a:pt x="6163" y="1789"/>
                    <a:pt x="5981" y="1789"/>
                  </a:cubicBezTo>
                  <a:cubicBezTo>
                    <a:pt x="5228" y="1972"/>
                    <a:pt x="4360" y="2246"/>
                    <a:pt x="3516" y="2451"/>
                  </a:cubicBezTo>
                  <a:cubicBezTo>
                    <a:pt x="3698" y="2154"/>
                    <a:pt x="3881" y="1880"/>
                    <a:pt x="3995" y="1584"/>
                  </a:cubicBezTo>
                  <a:cubicBezTo>
                    <a:pt x="4269" y="1492"/>
                    <a:pt x="4657" y="1401"/>
                    <a:pt x="4931" y="1219"/>
                  </a:cubicBezTo>
                  <a:cubicBezTo>
                    <a:pt x="5010" y="1219"/>
                    <a:pt x="5020" y="996"/>
                    <a:pt x="4903" y="996"/>
                  </a:cubicBezTo>
                  <a:cubicBezTo>
                    <a:pt x="4885" y="996"/>
                    <a:pt x="4864" y="1001"/>
                    <a:pt x="4840" y="1013"/>
                  </a:cubicBezTo>
                  <a:cubicBezTo>
                    <a:pt x="4657" y="1104"/>
                    <a:pt x="4451" y="1104"/>
                    <a:pt x="4178" y="1219"/>
                  </a:cubicBezTo>
                  <a:cubicBezTo>
                    <a:pt x="4360" y="922"/>
                    <a:pt x="4566" y="648"/>
                    <a:pt x="4657" y="351"/>
                  </a:cubicBezTo>
                  <a:cubicBezTo>
                    <a:pt x="4721" y="287"/>
                    <a:pt x="4695" y="222"/>
                    <a:pt x="4641" y="222"/>
                  </a:cubicBezTo>
                  <a:cubicBezTo>
                    <a:pt x="4619" y="222"/>
                    <a:pt x="4592" y="233"/>
                    <a:pt x="4566" y="260"/>
                  </a:cubicBezTo>
                  <a:cubicBezTo>
                    <a:pt x="4269" y="648"/>
                    <a:pt x="4086" y="1013"/>
                    <a:pt x="3790" y="1401"/>
                  </a:cubicBezTo>
                  <a:cubicBezTo>
                    <a:pt x="3698" y="1492"/>
                    <a:pt x="3698" y="1492"/>
                    <a:pt x="3607" y="1492"/>
                  </a:cubicBezTo>
                  <a:cubicBezTo>
                    <a:pt x="3516" y="1584"/>
                    <a:pt x="3516" y="1789"/>
                    <a:pt x="3607" y="1789"/>
                  </a:cubicBezTo>
                  <a:cubicBezTo>
                    <a:pt x="3424" y="2063"/>
                    <a:pt x="3219" y="2246"/>
                    <a:pt x="3128" y="2542"/>
                  </a:cubicBezTo>
                  <a:cubicBezTo>
                    <a:pt x="3036" y="2542"/>
                    <a:pt x="3036" y="2542"/>
                    <a:pt x="2945" y="2451"/>
                  </a:cubicBezTo>
                  <a:cubicBezTo>
                    <a:pt x="2854" y="1675"/>
                    <a:pt x="2648" y="922"/>
                    <a:pt x="2557" y="77"/>
                  </a:cubicBezTo>
                  <a:cubicBezTo>
                    <a:pt x="2557" y="29"/>
                    <a:pt x="2524" y="1"/>
                    <a:pt x="24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34"/>
            <p:cNvSpPr/>
            <p:nvPr/>
          </p:nvSpPr>
          <p:spPr>
            <a:xfrm>
              <a:off x="9003334" y="4246861"/>
              <a:ext cx="8907" cy="33899"/>
            </a:xfrm>
            <a:custGeom>
              <a:avLst/>
              <a:gdLst/>
              <a:ahLst/>
              <a:cxnLst/>
              <a:rect l="l" t="t" r="r" b="b"/>
              <a:pathLst>
                <a:path w="366" h="1393" extrusionOk="0">
                  <a:moveTo>
                    <a:pt x="1" y="0"/>
                  </a:moveTo>
                  <a:cubicBezTo>
                    <a:pt x="92" y="457"/>
                    <a:pt x="92" y="845"/>
                    <a:pt x="92" y="1324"/>
                  </a:cubicBezTo>
                  <a:cubicBezTo>
                    <a:pt x="92" y="1370"/>
                    <a:pt x="115" y="1393"/>
                    <a:pt x="138" y="1393"/>
                  </a:cubicBezTo>
                  <a:cubicBezTo>
                    <a:pt x="160" y="1393"/>
                    <a:pt x="183" y="1370"/>
                    <a:pt x="183" y="1324"/>
                  </a:cubicBezTo>
                  <a:cubicBezTo>
                    <a:pt x="366" y="845"/>
                    <a:pt x="275" y="365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34"/>
            <p:cNvSpPr/>
            <p:nvPr/>
          </p:nvSpPr>
          <p:spPr>
            <a:xfrm>
              <a:off x="8776175" y="3647682"/>
              <a:ext cx="41662" cy="38766"/>
            </a:xfrm>
            <a:custGeom>
              <a:avLst/>
              <a:gdLst/>
              <a:ahLst/>
              <a:cxnLst/>
              <a:rect l="l" t="t" r="r" b="b"/>
              <a:pathLst>
                <a:path w="1712" h="1593" extrusionOk="0">
                  <a:moveTo>
                    <a:pt x="913" y="0"/>
                  </a:moveTo>
                  <a:cubicBezTo>
                    <a:pt x="696" y="0"/>
                    <a:pt x="479" y="120"/>
                    <a:pt x="388" y="360"/>
                  </a:cubicBezTo>
                  <a:cubicBezTo>
                    <a:pt x="297" y="543"/>
                    <a:pt x="297" y="657"/>
                    <a:pt x="206" y="748"/>
                  </a:cubicBezTo>
                  <a:cubicBezTo>
                    <a:pt x="0" y="1227"/>
                    <a:pt x="479" y="1593"/>
                    <a:pt x="867" y="1593"/>
                  </a:cubicBezTo>
                  <a:cubicBezTo>
                    <a:pt x="1347" y="1593"/>
                    <a:pt x="1712" y="1227"/>
                    <a:pt x="1529" y="748"/>
                  </a:cubicBezTo>
                  <a:cubicBezTo>
                    <a:pt x="1529" y="657"/>
                    <a:pt x="1438" y="543"/>
                    <a:pt x="1438" y="360"/>
                  </a:cubicBezTo>
                  <a:cubicBezTo>
                    <a:pt x="1347" y="120"/>
                    <a:pt x="1130" y="0"/>
                    <a:pt x="9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34"/>
            <p:cNvSpPr/>
            <p:nvPr/>
          </p:nvSpPr>
          <p:spPr>
            <a:xfrm>
              <a:off x="8966127" y="3451622"/>
              <a:ext cx="16134" cy="22096"/>
            </a:xfrm>
            <a:custGeom>
              <a:avLst/>
              <a:gdLst/>
              <a:ahLst/>
              <a:cxnLst/>
              <a:rect l="l" t="t" r="r" b="b"/>
              <a:pathLst>
                <a:path w="663" h="908" extrusionOk="0">
                  <a:moveTo>
                    <a:pt x="320" y="0"/>
                  </a:moveTo>
                  <a:cubicBezTo>
                    <a:pt x="234" y="0"/>
                    <a:pt x="137" y="52"/>
                    <a:pt x="92" y="154"/>
                  </a:cubicBezTo>
                  <a:lnTo>
                    <a:pt x="92" y="428"/>
                  </a:lnTo>
                  <a:cubicBezTo>
                    <a:pt x="0" y="725"/>
                    <a:pt x="92" y="907"/>
                    <a:pt x="297" y="907"/>
                  </a:cubicBezTo>
                  <a:cubicBezTo>
                    <a:pt x="571" y="907"/>
                    <a:pt x="662" y="725"/>
                    <a:pt x="571" y="428"/>
                  </a:cubicBezTo>
                  <a:cubicBezTo>
                    <a:pt x="571" y="428"/>
                    <a:pt x="571" y="246"/>
                    <a:pt x="480" y="154"/>
                  </a:cubicBezTo>
                  <a:cubicBezTo>
                    <a:pt x="480" y="52"/>
                    <a:pt x="405" y="0"/>
                    <a:pt x="3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34"/>
            <p:cNvSpPr/>
            <p:nvPr/>
          </p:nvSpPr>
          <p:spPr>
            <a:xfrm>
              <a:off x="8806714" y="1551784"/>
              <a:ext cx="27791" cy="16110"/>
            </a:xfrm>
            <a:custGeom>
              <a:avLst/>
              <a:gdLst/>
              <a:ahLst/>
              <a:cxnLst/>
              <a:rect l="l" t="t" r="r" b="b"/>
              <a:pathLst>
                <a:path w="1142" h="662" extrusionOk="0">
                  <a:moveTo>
                    <a:pt x="541" y="0"/>
                  </a:moveTo>
                  <a:cubicBezTo>
                    <a:pt x="490" y="0"/>
                    <a:pt x="434" y="13"/>
                    <a:pt x="366" y="51"/>
                  </a:cubicBezTo>
                  <a:cubicBezTo>
                    <a:pt x="0" y="51"/>
                    <a:pt x="0" y="621"/>
                    <a:pt x="366" y="621"/>
                  </a:cubicBezTo>
                  <a:cubicBezTo>
                    <a:pt x="434" y="652"/>
                    <a:pt x="490" y="662"/>
                    <a:pt x="541" y="662"/>
                  </a:cubicBezTo>
                  <a:cubicBezTo>
                    <a:pt x="642" y="662"/>
                    <a:pt x="723" y="621"/>
                    <a:pt x="845" y="621"/>
                  </a:cubicBezTo>
                  <a:cubicBezTo>
                    <a:pt x="1142" y="507"/>
                    <a:pt x="1142" y="142"/>
                    <a:pt x="845" y="51"/>
                  </a:cubicBezTo>
                  <a:cubicBezTo>
                    <a:pt x="723" y="51"/>
                    <a:pt x="642" y="0"/>
                    <a:pt x="5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34"/>
            <p:cNvSpPr/>
            <p:nvPr/>
          </p:nvSpPr>
          <p:spPr>
            <a:xfrm>
              <a:off x="9019443" y="599322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89" y="1"/>
                  </a:moveTo>
                  <a:cubicBezTo>
                    <a:pt x="1" y="1"/>
                    <a:pt x="1" y="571"/>
                    <a:pt x="389" y="571"/>
                  </a:cubicBezTo>
                  <a:cubicBezTo>
                    <a:pt x="754" y="571"/>
                    <a:pt x="754" y="1"/>
                    <a:pt x="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34"/>
            <p:cNvSpPr/>
            <p:nvPr/>
          </p:nvSpPr>
          <p:spPr>
            <a:xfrm>
              <a:off x="8686187" y="1006456"/>
              <a:ext cx="27791" cy="13920"/>
            </a:xfrm>
            <a:custGeom>
              <a:avLst/>
              <a:gdLst/>
              <a:ahLst/>
              <a:cxnLst/>
              <a:rect l="l" t="t" r="r" b="b"/>
              <a:pathLst>
                <a:path w="1142" h="572" extrusionOk="0">
                  <a:moveTo>
                    <a:pt x="388" y="1"/>
                  </a:moveTo>
                  <a:cubicBezTo>
                    <a:pt x="0" y="1"/>
                    <a:pt x="0" y="571"/>
                    <a:pt x="388" y="571"/>
                  </a:cubicBezTo>
                  <a:lnTo>
                    <a:pt x="754" y="571"/>
                  </a:lnTo>
                  <a:cubicBezTo>
                    <a:pt x="1142" y="480"/>
                    <a:pt x="1142" y="92"/>
                    <a:pt x="754" y="92"/>
                  </a:cubicBezTo>
                  <a:cubicBezTo>
                    <a:pt x="662" y="1"/>
                    <a:pt x="571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34"/>
            <p:cNvSpPr/>
            <p:nvPr/>
          </p:nvSpPr>
          <p:spPr>
            <a:xfrm>
              <a:off x="8045201" y="652102"/>
              <a:ext cx="30029" cy="19468"/>
            </a:xfrm>
            <a:custGeom>
              <a:avLst/>
              <a:gdLst/>
              <a:ahLst/>
              <a:cxnLst/>
              <a:rect l="l" t="t" r="r" b="b"/>
              <a:pathLst>
                <a:path w="1234" h="800" extrusionOk="0">
                  <a:moveTo>
                    <a:pt x="743" y="0"/>
                  </a:moveTo>
                  <a:cubicBezTo>
                    <a:pt x="634" y="0"/>
                    <a:pt x="515" y="23"/>
                    <a:pt x="366" y="23"/>
                  </a:cubicBezTo>
                  <a:cubicBezTo>
                    <a:pt x="1" y="114"/>
                    <a:pt x="1" y="685"/>
                    <a:pt x="366" y="776"/>
                  </a:cubicBezTo>
                  <a:cubicBezTo>
                    <a:pt x="515" y="776"/>
                    <a:pt x="634" y="799"/>
                    <a:pt x="743" y="799"/>
                  </a:cubicBezTo>
                  <a:cubicBezTo>
                    <a:pt x="851" y="799"/>
                    <a:pt x="948" y="776"/>
                    <a:pt x="1051" y="685"/>
                  </a:cubicBezTo>
                  <a:cubicBezTo>
                    <a:pt x="1234" y="502"/>
                    <a:pt x="1234" y="297"/>
                    <a:pt x="1051" y="114"/>
                  </a:cubicBezTo>
                  <a:cubicBezTo>
                    <a:pt x="948" y="23"/>
                    <a:pt x="851" y="0"/>
                    <a:pt x="7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34"/>
            <p:cNvSpPr/>
            <p:nvPr/>
          </p:nvSpPr>
          <p:spPr>
            <a:xfrm>
              <a:off x="7728054" y="1205850"/>
              <a:ext cx="27815" cy="22802"/>
            </a:xfrm>
            <a:custGeom>
              <a:avLst/>
              <a:gdLst/>
              <a:ahLst/>
              <a:cxnLst/>
              <a:rect l="l" t="t" r="r" b="b"/>
              <a:pathLst>
                <a:path w="1143" h="937" extrusionOk="0">
                  <a:moveTo>
                    <a:pt x="571" y="1"/>
                  </a:moveTo>
                  <a:cubicBezTo>
                    <a:pt x="1" y="1"/>
                    <a:pt x="1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34"/>
            <p:cNvSpPr/>
            <p:nvPr/>
          </p:nvSpPr>
          <p:spPr>
            <a:xfrm>
              <a:off x="7894695" y="1511340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34"/>
            <p:cNvSpPr/>
            <p:nvPr/>
          </p:nvSpPr>
          <p:spPr>
            <a:xfrm>
              <a:off x="7698075" y="2202454"/>
              <a:ext cx="39179" cy="35748"/>
            </a:xfrm>
            <a:custGeom>
              <a:avLst/>
              <a:gdLst/>
              <a:ahLst/>
              <a:cxnLst/>
              <a:rect l="l" t="t" r="r" b="b"/>
              <a:pathLst>
                <a:path w="1610" h="1469" extrusionOk="0">
                  <a:moveTo>
                    <a:pt x="662" y="0"/>
                  </a:moveTo>
                  <a:cubicBezTo>
                    <a:pt x="519" y="0"/>
                    <a:pt x="377" y="74"/>
                    <a:pt x="274" y="223"/>
                  </a:cubicBezTo>
                  <a:cubicBezTo>
                    <a:pt x="0" y="405"/>
                    <a:pt x="0" y="793"/>
                    <a:pt x="274" y="976"/>
                  </a:cubicBezTo>
                  <a:cubicBezTo>
                    <a:pt x="274" y="1067"/>
                    <a:pt x="365" y="1159"/>
                    <a:pt x="480" y="1273"/>
                  </a:cubicBezTo>
                  <a:cubicBezTo>
                    <a:pt x="662" y="1364"/>
                    <a:pt x="753" y="1364"/>
                    <a:pt x="936" y="1455"/>
                  </a:cubicBezTo>
                  <a:cubicBezTo>
                    <a:pt x="966" y="1465"/>
                    <a:pt x="997" y="1469"/>
                    <a:pt x="1029" y="1469"/>
                  </a:cubicBezTo>
                  <a:cubicBezTo>
                    <a:pt x="1306" y="1469"/>
                    <a:pt x="1609" y="1131"/>
                    <a:pt x="1507" y="885"/>
                  </a:cubicBezTo>
                  <a:cubicBezTo>
                    <a:pt x="1415" y="702"/>
                    <a:pt x="1415" y="588"/>
                    <a:pt x="1324" y="405"/>
                  </a:cubicBezTo>
                  <a:lnTo>
                    <a:pt x="1050" y="223"/>
                  </a:lnTo>
                  <a:cubicBezTo>
                    <a:pt x="947" y="74"/>
                    <a:pt x="805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34"/>
            <p:cNvSpPr/>
            <p:nvPr/>
          </p:nvSpPr>
          <p:spPr>
            <a:xfrm>
              <a:off x="8320713" y="1994567"/>
              <a:ext cx="27791" cy="18908"/>
            </a:xfrm>
            <a:custGeom>
              <a:avLst/>
              <a:gdLst/>
              <a:ahLst/>
              <a:cxnLst/>
              <a:rect l="l" t="t" r="r" b="b"/>
              <a:pathLst>
                <a:path w="1142" h="777" extrusionOk="0">
                  <a:moveTo>
                    <a:pt x="571" y="1"/>
                  </a:moveTo>
                  <a:cubicBezTo>
                    <a:pt x="0" y="1"/>
                    <a:pt x="0" y="777"/>
                    <a:pt x="571" y="777"/>
                  </a:cubicBezTo>
                  <a:cubicBezTo>
                    <a:pt x="1142" y="77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34"/>
            <p:cNvSpPr/>
            <p:nvPr/>
          </p:nvSpPr>
          <p:spPr>
            <a:xfrm>
              <a:off x="8348478" y="2989492"/>
              <a:ext cx="36697" cy="28642"/>
            </a:xfrm>
            <a:custGeom>
              <a:avLst/>
              <a:gdLst/>
              <a:ahLst/>
              <a:cxnLst/>
              <a:rect l="l" t="t" r="r" b="b"/>
              <a:pathLst>
                <a:path w="1508" h="1177" extrusionOk="0">
                  <a:moveTo>
                    <a:pt x="904" y="0"/>
                  </a:moveTo>
                  <a:cubicBezTo>
                    <a:pt x="855" y="0"/>
                    <a:pt x="805" y="6"/>
                    <a:pt x="754" y="18"/>
                  </a:cubicBezTo>
                  <a:cubicBezTo>
                    <a:pt x="663" y="18"/>
                    <a:pt x="571" y="109"/>
                    <a:pt x="457" y="109"/>
                  </a:cubicBezTo>
                  <a:cubicBezTo>
                    <a:pt x="1" y="314"/>
                    <a:pt x="1" y="885"/>
                    <a:pt x="457" y="1068"/>
                  </a:cubicBezTo>
                  <a:cubicBezTo>
                    <a:pt x="571" y="1068"/>
                    <a:pt x="663" y="1159"/>
                    <a:pt x="754" y="1159"/>
                  </a:cubicBezTo>
                  <a:cubicBezTo>
                    <a:pt x="805" y="1171"/>
                    <a:pt x="855" y="1177"/>
                    <a:pt x="904" y="1177"/>
                  </a:cubicBezTo>
                  <a:cubicBezTo>
                    <a:pt x="1231" y="1177"/>
                    <a:pt x="1507" y="926"/>
                    <a:pt x="1507" y="588"/>
                  </a:cubicBezTo>
                  <a:cubicBezTo>
                    <a:pt x="1507" y="251"/>
                    <a:pt x="1231" y="0"/>
                    <a:pt x="9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34"/>
            <p:cNvSpPr/>
            <p:nvPr/>
          </p:nvSpPr>
          <p:spPr>
            <a:xfrm>
              <a:off x="7690848" y="3057117"/>
              <a:ext cx="27791" cy="23362"/>
            </a:xfrm>
            <a:custGeom>
              <a:avLst/>
              <a:gdLst/>
              <a:ahLst/>
              <a:cxnLst/>
              <a:rect l="l" t="t" r="r" b="b"/>
              <a:pathLst>
                <a:path w="1142" h="960" extrusionOk="0">
                  <a:moveTo>
                    <a:pt x="571" y="1"/>
                  </a:moveTo>
                  <a:cubicBezTo>
                    <a:pt x="0" y="1"/>
                    <a:pt x="0" y="959"/>
                    <a:pt x="571" y="959"/>
                  </a:cubicBezTo>
                  <a:cubicBezTo>
                    <a:pt x="1142" y="959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34"/>
            <p:cNvSpPr/>
            <p:nvPr/>
          </p:nvSpPr>
          <p:spPr>
            <a:xfrm>
              <a:off x="7818042" y="4001354"/>
              <a:ext cx="32804" cy="23362"/>
            </a:xfrm>
            <a:custGeom>
              <a:avLst/>
              <a:gdLst/>
              <a:ahLst/>
              <a:cxnLst/>
              <a:rect l="l" t="t" r="r" b="b"/>
              <a:pathLst>
                <a:path w="1348" h="960" extrusionOk="0">
                  <a:moveTo>
                    <a:pt x="685" y="0"/>
                  </a:moveTo>
                  <a:cubicBezTo>
                    <a:pt x="0" y="0"/>
                    <a:pt x="0" y="959"/>
                    <a:pt x="685" y="959"/>
                  </a:cubicBezTo>
                  <a:cubicBezTo>
                    <a:pt x="1347" y="959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34"/>
            <p:cNvSpPr/>
            <p:nvPr/>
          </p:nvSpPr>
          <p:spPr>
            <a:xfrm>
              <a:off x="8244060" y="4332395"/>
              <a:ext cx="32244" cy="27791"/>
            </a:xfrm>
            <a:custGeom>
              <a:avLst/>
              <a:gdLst/>
              <a:ahLst/>
              <a:cxnLst/>
              <a:rect l="l" t="t" r="r" b="b"/>
              <a:pathLst>
                <a:path w="1325" h="1142" extrusionOk="0">
                  <a:moveTo>
                    <a:pt x="662" y="0"/>
                  </a:moveTo>
                  <a:cubicBezTo>
                    <a:pt x="0" y="0"/>
                    <a:pt x="0" y="1142"/>
                    <a:pt x="662" y="1142"/>
                  </a:cubicBezTo>
                  <a:cubicBezTo>
                    <a:pt x="1324" y="1142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34"/>
            <p:cNvSpPr/>
            <p:nvPr/>
          </p:nvSpPr>
          <p:spPr>
            <a:xfrm>
              <a:off x="1945993" y="2222514"/>
              <a:ext cx="296619" cy="296084"/>
            </a:xfrm>
            <a:custGeom>
              <a:avLst/>
              <a:gdLst/>
              <a:ahLst/>
              <a:cxnLst/>
              <a:rect l="l" t="t" r="r" b="b"/>
              <a:pathLst>
                <a:path w="12189" h="12167" extrusionOk="0">
                  <a:moveTo>
                    <a:pt x="6094" y="1"/>
                  </a:moveTo>
                  <a:cubicBezTo>
                    <a:pt x="2762" y="1"/>
                    <a:pt x="0" y="2763"/>
                    <a:pt x="0" y="6095"/>
                  </a:cubicBezTo>
                  <a:cubicBezTo>
                    <a:pt x="0" y="9428"/>
                    <a:pt x="2762" y="12167"/>
                    <a:pt x="6094" y="12167"/>
                  </a:cubicBezTo>
                  <a:cubicBezTo>
                    <a:pt x="9518" y="12167"/>
                    <a:pt x="12189" y="9428"/>
                    <a:pt x="12189" y="6095"/>
                  </a:cubicBezTo>
                  <a:cubicBezTo>
                    <a:pt x="12189" y="2763"/>
                    <a:pt x="9518" y="1"/>
                    <a:pt x="6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34"/>
            <p:cNvSpPr/>
            <p:nvPr/>
          </p:nvSpPr>
          <p:spPr>
            <a:xfrm>
              <a:off x="196033" y="227317"/>
              <a:ext cx="296084" cy="296644"/>
            </a:xfrm>
            <a:custGeom>
              <a:avLst/>
              <a:gdLst/>
              <a:ahLst/>
              <a:cxnLst/>
              <a:rect l="l" t="t" r="r" b="b"/>
              <a:pathLst>
                <a:path w="12167" h="12190" extrusionOk="0">
                  <a:moveTo>
                    <a:pt x="6095" y="0"/>
                  </a:moveTo>
                  <a:cubicBezTo>
                    <a:pt x="2763" y="0"/>
                    <a:pt x="1" y="2762"/>
                    <a:pt x="1" y="6095"/>
                  </a:cubicBezTo>
                  <a:cubicBezTo>
                    <a:pt x="1" y="9427"/>
                    <a:pt x="2763" y="12189"/>
                    <a:pt x="6095" y="12189"/>
                  </a:cubicBezTo>
                  <a:cubicBezTo>
                    <a:pt x="9519" y="12189"/>
                    <a:pt x="12167" y="9427"/>
                    <a:pt x="12167" y="6095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34"/>
            <p:cNvSpPr/>
            <p:nvPr/>
          </p:nvSpPr>
          <p:spPr>
            <a:xfrm>
              <a:off x="1192682" y="4477893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95" y="0"/>
                  </a:moveTo>
                  <a:cubicBezTo>
                    <a:pt x="2762" y="0"/>
                    <a:pt x="0" y="2762"/>
                    <a:pt x="0" y="6072"/>
                  </a:cubicBezTo>
                  <a:cubicBezTo>
                    <a:pt x="0" y="9404"/>
                    <a:pt x="2762" y="12166"/>
                    <a:pt x="6095" y="12166"/>
                  </a:cubicBezTo>
                  <a:cubicBezTo>
                    <a:pt x="9519" y="12166"/>
                    <a:pt x="12166" y="9404"/>
                    <a:pt x="12166" y="6072"/>
                  </a:cubicBezTo>
                  <a:cubicBezTo>
                    <a:pt x="12166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34"/>
            <p:cNvSpPr/>
            <p:nvPr/>
          </p:nvSpPr>
          <p:spPr>
            <a:xfrm>
              <a:off x="516291" y="3207075"/>
              <a:ext cx="131214" cy="127588"/>
            </a:xfrm>
            <a:custGeom>
              <a:avLst/>
              <a:gdLst/>
              <a:ahLst/>
              <a:cxnLst/>
              <a:rect l="l" t="t" r="r" b="b"/>
              <a:pathLst>
                <a:path w="5392" h="5243" extrusionOk="0">
                  <a:moveTo>
                    <a:pt x="2180" y="1"/>
                  </a:moveTo>
                  <a:cubicBezTo>
                    <a:pt x="2129" y="1"/>
                    <a:pt x="2078" y="24"/>
                    <a:pt x="2078" y="69"/>
                  </a:cubicBezTo>
                  <a:cubicBezTo>
                    <a:pt x="2078" y="731"/>
                    <a:pt x="2169" y="1416"/>
                    <a:pt x="2283" y="1987"/>
                  </a:cubicBezTo>
                  <a:cubicBezTo>
                    <a:pt x="1986" y="1781"/>
                    <a:pt x="1598" y="1598"/>
                    <a:pt x="1324" y="1416"/>
                  </a:cubicBezTo>
                  <a:cubicBezTo>
                    <a:pt x="1324" y="1210"/>
                    <a:pt x="1324" y="1028"/>
                    <a:pt x="1233" y="845"/>
                  </a:cubicBezTo>
                  <a:lnTo>
                    <a:pt x="1233" y="160"/>
                  </a:lnTo>
                  <a:cubicBezTo>
                    <a:pt x="1233" y="115"/>
                    <a:pt x="1210" y="92"/>
                    <a:pt x="1173" y="92"/>
                  </a:cubicBezTo>
                  <a:cubicBezTo>
                    <a:pt x="1136" y="92"/>
                    <a:pt x="1085" y="115"/>
                    <a:pt x="1028" y="160"/>
                  </a:cubicBezTo>
                  <a:lnTo>
                    <a:pt x="1028" y="845"/>
                  </a:lnTo>
                  <a:lnTo>
                    <a:pt x="1028" y="1210"/>
                  </a:lnTo>
                  <a:cubicBezTo>
                    <a:pt x="845" y="1028"/>
                    <a:pt x="662" y="937"/>
                    <a:pt x="457" y="731"/>
                  </a:cubicBezTo>
                  <a:cubicBezTo>
                    <a:pt x="441" y="715"/>
                    <a:pt x="425" y="708"/>
                    <a:pt x="410" y="708"/>
                  </a:cubicBezTo>
                  <a:cubicBezTo>
                    <a:pt x="339" y="708"/>
                    <a:pt x="290" y="861"/>
                    <a:pt x="366" y="937"/>
                  </a:cubicBezTo>
                  <a:cubicBezTo>
                    <a:pt x="571" y="1119"/>
                    <a:pt x="845" y="1302"/>
                    <a:pt x="1142" y="1598"/>
                  </a:cubicBezTo>
                  <a:cubicBezTo>
                    <a:pt x="754" y="1690"/>
                    <a:pt x="366" y="1781"/>
                    <a:pt x="92" y="1872"/>
                  </a:cubicBezTo>
                  <a:cubicBezTo>
                    <a:pt x="0" y="1872"/>
                    <a:pt x="0" y="2078"/>
                    <a:pt x="92" y="2078"/>
                  </a:cubicBezTo>
                  <a:cubicBezTo>
                    <a:pt x="457" y="1987"/>
                    <a:pt x="845" y="1872"/>
                    <a:pt x="1142" y="1781"/>
                  </a:cubicBezTo>
                  <a:lnTo>
                    <a:pt x="1233" y="1690"/>
                  </a:lnTo>
                  <a:cubicBezTo>
                    <a:pt x="1507" y="1872"/>
                    <a:pt x="1895" y="2169"/>
                    <a:pt x="2169" y="2352"/>
                  </a:cubicBezTo>
                  <a:cubicBezTo>
                    <a:pt x="1507" y="2557"/>
                    <a:pt x="936" y="2831"/>
                    <a:pt x="274" y="3014"/>
                  </a:cubicBezTo>
                  <a:cubicBezTo>
                    <a:pt x="200" y="3106"/>
                    <a:pt x="186" y="3244"/>
                    <a:pt x="281" y="3244"/>
                  </a:cubicBezTo>
                  <a:cubicBezTo>
                    <a:pt x="303" y="3244"/>
                    <a:pt x="331" y="3236"/>
                    <a:pt x="366" y="3219"/>
                  </a:cubicBezTo>
                  <a:cubicBezTo>
                    <a:pt x="1028" y="3128"/>
                    <a:pt x="1712" y="2922"/>
                    <a:pt x="2374" y="2648"/>
                  </a:cubicBezTo>
                  <a:lnTo>
                    <a:pt x="2374" y="2648"/>
                  </a:lnTo>
                  <a:cubicBezTo>
                    <a:pt x="2169" y="3014"/>
                    <a:pt x="1986" y="3402"/>
                    <a:pt x="1712" y="3790"/>
                  </a:cubicBezTo>
                  <a:cubicBezTo>
                    <a:pt x="1416" y="3790"/>
                    <a:pt x="1028" y="3881"/>
                    <a:pt x="662" y="3881"/>
                  </a:cubicBezTo>
                  <a:cubicBezTo>
                    <a:pt x="571" y="3881"/>
                    <a:pt x="571" y="4064"/>
                    <a:pt x="662" y="4064"/>
                  </a:cubicBezTo>
                  <a:cubicBezTo>
                    <a:pt x="936" y="4064"/>
                    <a:pt x="1324" y="4064"/>
                    <a:pt x="1598" y="3972"/>
                  </a:cubicBezTo>
                  <a:lnTo>
                    <a:pt x="1598" y="4064"/>
                  </a:lnTo>
                  <a:cubicBezTo>
                    <a:pt x="1507" y="4155"/>
                    <a:pt x="1507" y="4269"/>
                    <a:pt x="1416" y="4360"/>
                  </a:cubicBezTo>
                  <a:cubicBezTo>
                    <a:pt x="1416" y="4425"/>
                    <a:pt x="1507" y="4489"/>
                    <a:pt x="1601" y="4489"/>
                  </a:cubicBezTo>
                  <a:cubicBezTo>
                    <a:pt x="1640" y="4489"/>
                    <a:pt x="1679" y="4478"/>
                    <a:pt x="1712" y="4452"/>
                  </a:cubicBezTo>
                  <a:lnTo>
                    <a:pt x="1712" y="4360"/>
                  </a:lnTo>
                  <a:cubicBezTo>
                    <a:pt x="1804" y="4634"/>
                    <a:pt x="1895" y="4931"/>
                    <a:pt x="1986" y="5205"/>
                  </a:cubicBezTo>
                  <a:cubicBezTo>
                    <a:pt x="1986" y="5232"/>
                    <a:pt x="2002" y="5243"/>
                    <a:pt x="2024" y="5243"/>
                  </a:cubicBezTo>
                  <a:cubicBezTo>
                    <a:pt x="2078" y="5243"/>
                    <a:pt x="2169" y="5178"/>
                    <a:pt x="2169" y="5114"/>
                  </a:cubicBezTo>
                  <a:cubicBezTo>
                    <a:pt x="2078" y="4726"/>
                    <a:pt x="1986" y="4452"/>
                    <a:pt x="1804" y="4155"/>
                  </a:cubicBezTo>
                  <a:cubicBezTo>
                    <a:pt x="2078" y="3881"/>
                    <a:pt x="2283" y="3493"/>
                    <a:pt x="2557" y="3128"/>
                  </a:cubicBezTo>
                  <a:cubicBezTo>
                    <a:pt x="2648" y="3584"/>
                    <a:pt x="2854" y="4064"/>
                    <a:pt x="3036" y="4543"/>
                  </a:cubicBezTo>
                  <a:cubicBezTo>
                    <a:pt x="3036" y="4570"/>
                    <a:pt x="3052" y="4581"/>
                    <a:pt x="3074" y="4581"/>
                  </a:cubicBezTo>
                  <a:cubicBezTo>
                    <a:pt x="3127" y="4581"/>
                    <a:pt x="3219" y="4516"/>
                    <a:pt x="3219" y="4452"/>
                  </a:cubicBezTo>
                  <a:cubicBezTo>
                    <a:pt x="3036" y="3881"/>
                    <a:pt x="2854" y="3310"/>
                    <a:pt x="2739" y="2831"/>
                  </a:cubicBezTo>
                  <a:lnTo>
                    <a:pt x="2739" y="2831"/>
                  </a:lnTo>
                  <a:cubicBezTo>
                    <a:pt x="3127" y="3014"/>
                    <a:pt x="3516" y="3310"/>
                    <a:pt x="3995" y="3493"/>
                  </a:cubicBezTo>
                  <a:lnTo>
                    <a:pt x="3995" y="3584"/>
                  </a:lnTo>
                  <a:lnTo>
                    <a:pt x="3995" y="3698"/>
                  </a:lnTo>
                  <a:cubicBezTo>
                    <a:pt x="4086" y="3881"/>
                    <a:pt x="4086" y="4064"/>
                    <a:pt x="4086" y="4269"/>
                  </a:cubicBezTo>
                  <a:cubicBezTo>
                    <a:pt x="4177" y="4452"/>
                    <a:pt x="4177" y="4634"/>
                    <a:pt x="4269" y="4840"/>
                  </a:cubicBezTo>
                  <a:cubicBezTo>
                    <a:pt x="4269" y="4885"/>
                    <a:pt x="4292" y="4908"/>
                    <a:pt x="4314" y="4908"/>
                  </a:cubicBezTo>
                  <a:cubicBezTo>
                    <a:pt x="4337" y="4908"/>
                    <a:pt x="4360" y="4885"/>
                    <a:pt x="4360" y="4840"/>
                  </a:cubicBezTo>
                  <a:cubicBezTo>
                    <a:pt x="4360" y="4634"/>
                    <a:pt x="4360" y="4452"/>
                    <a:pt x="4269" y="4269"/>
                  </a:cubicBezTo>
                  <a:cubicBezTo>
                    <a:pt x="4269" y="4064"/>
                    <a:pt x="4177" y="3881"/>
                    <a:pt x="4086" y="3584"/>
                  </a:cubicBezTo>
                  <a:lnTo>
                    <a:pt x="4177" y="3584"/>
                  </a:lnTo>
                  <a:cubicBezTo>
                    <a:pt x="4360" y="3698"/>
                    <a:pt x="4451" y="3790"/>
                    <a:pt x="4657" y="3881"/>
                  </a:cubicBezTo>
                  <a:cubicBezTo>
                    <a:pt x="4839" y="3881"/>
                    <a:pt x="4931" y="3698"/>
                    <a:pt x="4748" y="3584"/>
                  </a:cubicBezTo>
                  <a:cubicBezTo>
                    <a:pt x="4748" y="3493"/>
                    <a:pt x="4657" y="3493"/>
                    <a:pt x="4565" y="3402"/>
                  </a:cubicBezTo>
                  <a:lnTo>
                    <a:pt x="4657" y="3402"/>
                  </a:lnTo>
                  <a:cubicBezTo>
                    <a:pt x="4839" y="3310"/>
                    <a:pt x="5022" y="3219"/>
                    <a:pt x="5136" y="3128"/>
                  </a:cubicBezTo>
                  <a:cubicBezTo>
                    <a:pt x="5227" y="3014"/>
                    <a:pt x="5136" y="3014"/>
                    <a:pt x="5136" y="3014"/>
                  </a:cubicBezTo>
                  <a:cubicBezTo>
                    <a:pt x="4931" y="3014"/>
                    <a:pt x="4748" y="3128"/>
                    <a:pt x="4565" y="3219"/>
                  </a:cubicBezTo>
                  <a:cubicBezTo>
                    <a:pt x="4451" y="3219"/>
                    <a:pt x="4451" y="3310"/>
                    <a:pt x="4360" y="3310"/>
                  </a:cubicBezTo>
                  <a:cubicBezTo>
                    <a:pt x="3881" y="3014"/>
                    <a:pt x="3516" y="2740"/>
                    <a:pt x="3036" y="2443"/>
                  </a:cubicBezTo>
                  <a:cubicBezTo>
                    <a:pt x="3789" y="2260"/>
                    <a:pt x="4565" y="1987"/>
                    <a:pt x="5319" y="1690"/>
                  </a:cubicBezTo>
                  <a:cubicBezTo>
                    <a:pt x="5392" y="1690"/>
                    <a:pt x="5348" y="1573"/>
                    <a:pt x="5281" y="1573"/>
                  </a:cubicBezTo>
                  <a:cubicBezTo>
                    <a:pt x="5264" y="1573"/>
                    <a:pt x="5246" y="1580"/>
                    <a:pt x="5227" y="1598"/>
                  </a:cubicBezTo>
                  <a:cubicBezTo>
                    <a:pt x="4565" y="1781"/>
                    <a:pt x="3789" y="1987"/>
                    <a:pt x="3036" y="2169"/>
                  </a:cubicBezTo>
                  <a:cubicBezTo>
                    <a:pt x="3219" y="1872"/>
                    <a:pt x="3310" y="1690"/>
                    <a:pt x="3516" y="1416"/>
                  </a:cubicBezTo>
                  <a:cubicBezTo>
                    <a:pt x="3789" y="1302"/>
                    <a:pt x="3995" y="1210"/>
                    <a:pt x="4269" y="1119"/>
                  </a:cubicBezTo>
                  <a:cubicBezTo>
                    <a:pt x="4451" y="1028"/>
                    <a:pt x="4360" y="845"/>
                    <a:pt x="4269" y="845"/>
                  </a:cubicBezTo>
                  <a:cubicBezTo>
                    <a:pt x="4086" y="937"/>
                    <a:pt x="3881" y="1028"/>
                    <a:pt x="3698" y="1119"/>
                  </a:cubicBezTo>
                  <a:cubicBezTo>
                    <a:pt x="3789" y="845"/>
                    <a:pt x="3995" y="549"/>
                    <a:pt x="4086" y="366"/>
                  </a:cubicBezTo>
                  <a:cubicBezTo>
                    <a:pt x="4150" y="302"/>
                    <a:pt x="4080" y="227"/>
                    <a:pt x="4032" y="227"/>
                  </a:cubicBezTo>
                  <a:cubicBezTo>
                    <a:pt x="4011" y="227"/>
                    <a:pt x="3995" y="240"/>
                    <a:pt x="3995" y="275"/>
                  </a:cubicBezTo>
                  <a:cubicBezTo>
                    <a:pt x="3698" y="549"/>
                    <a:pt x="3516" y="937"/>
                    <a:pt x="3310" y="1210"/>
                  </a:cubicBezTo>
                  <a:cubicBezTo>
                    <a:pt x="3219" y="1302"/>
                    <a:pt x="3219" y="1302"/>
                    <a:pt x="3127" y="1302"/>
                  </a:cubicBezTo>
                  <a:cubicBezTo>
                    <a:pt x="3036" y="1416"/>
                    <a:pt x="3036" y="1507"/>
                    <a:pt x="3127" y="1507"/>
                  </a:cubicBezTo>
                  <a:cubicBezTo>
                    <a:pt x="2945" y="1781"/>
                    <a:pt x="2854" y="1987"/>
                    <a:pt x="2648" y="2260"/>
                  </a:cubicBezTo>
                  <a:cubicBezTo>
                    <a:pt x="2648" y="2260"/>
                    <a:pt x="2648" y="2169"/>
                    <a:pt x="2557" y="2169"/>
                  </a:cubicBezTo>
                  <a:cubicBezTo>
                    <a:pt x="2466" y="1507"/>
                    <a:pt x="2283" y="845"/>
                    <a:pt x="2283" y="69"/>
                  </a:cubicBezTo>
                  <a:cubicBezTo>
                    <a:pt x="2283" y="24"/>
                    <a:pt x="2232" y="1"/>
                    <a:pt x="2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34"/>
            <p:cNvSpPr/>
            <p:nvPr/>
          </p:nvSpPr>
          <p:spPr>
            <a:xfrm>
              <a:off x="590170" y="3206515"/>
              <a:ext cx="6692" cy="31684"/>
            </a:xfrm>
            <a:custGeom>
              <a:avLst/>
              <a:gdLst/>
              <a:ahLst/>
              <a:cxnLst/>
              <a:rect l="l" t="t" r="r" b="b"/>
              <a:pathLst>
                <a:path w="275" h="1302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868"/>
                    <a:pt x="91" y="1233"/>
                  </a:cubicBezTo>
                  <a:cubicBezTo>
                    <a:pt x="91" y="1279"/>
                    <a:pt x="114" y="1302"/>
                    <a:pt x="137" y="1302"/>
                  </a:cubicBezTo>
                  <a:cubicBezTo>
                    <a:pt x="160" y="1302"/>
                    <a:pt x="183" y="1279"/>
                    <a:pt x="183" y="1233"/>
                  </a:cubicBezTo>
                  <a:cubicBezTo>
                    <a:pt x="274" y="868"/>
                    <a:pt x="183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34"/>
            <p:cNvSpPr/>
            <p:nvPr/>
          </p:nvSpPr>
          <p:spPr>
            <a:xfrm>
              <a:off x="2640833" y="2677759"/>
              <a:ext cx="187209" cy="177816"/>
            </a:xfrm>
            <a:custGeom>
              <a:avLst/>
              <a:gdLst/>
              <a:ahLst/>
              <a:cxnLst/>
              <a:rect l="l" t="t" r="r" b="b"/>
              <a:pathLst>
                <a:path w="7693" h="7307" extrusionOk="0">
                  <a:moveTo>
                    <a:pt x="3607" y="0"/>
                  </a:moveTo>
                  <a:cubicBezTo>
                    <a:pt x="3561" y="0"/>
                    <a:pt x="3515" y="46"/>
                    <a:pt x="3515" y="137"/>
                  </a:cubicBezTo>
                  <a:lnTo>
                    <a:pt x="3515" y="1278"/>
                  </a:lnTo>
                  <a:cubicBezTo>
                    <a:pt x="3310" y="1096"/>
                    <a:pt x="3127" y="913"/>
                    <a:pt x="2945" y="617"/>
                  </a:cubicBezTo>
                  <a:cubicBezTo>
                    <a:pt x="2927" y="599"/>
                    <a:pt x="2906" y="592"/>
                    <a:pt x="2883" y="592"/>
                  </a:cubicBezTo>
                  <a:cubicBezTo>
                    <a:pt x="2786" y="592"/>
                    <a:pt x="2665" y="725"/>
                    <a:pt x="2739" y="799"/>
                  </a:cubicBezTo>
                  <a:cubicBezTo>
                    <a:pt x="3036" y="1187"/>
                    <a:pt x="3219" y="1575"/>
                    <a:pt x="3515" y="1849"/>
                  </a:cubicBezTo>
                  <a:cubicBezTo>
                    <a:pt x="3515" y="2237"/>
                    <a:pt x="3424" y="2625"/>
                    <a:pt x="3424" y="2990"/>
                  </a:cubicBezTo>
                  <a:cubicBezTo>
                    <a:pt x="2739" y="2237"/>
                    <a:pt x="1986" y="1484"/>
                    <a:pt x="1324" y="708"/>
                  </a:cubicBezTo>
                  <a:cubicBezTo>
                    <a:pt x="1307" y="691"/>
                    <a:pt x="1285" y="683"/>
                    <a:pt x="1263" y="683"/>
                  </a:cubicBezTo>
                  <a:cubicBezTo>
                    <a:pt x="1167" y="683"/>
                    <a:pt x="1049" y="821"/>
                    <a:pt x="1141" y="913"/>
                  </a:cubicBezTo>
                  <a:cubicBezTo>
                    <a:pt x="1803" y="1758"/>
                    <a:pt x="2557" y="2511"/>
                    <a:pt x="3219" y="3378"/>
                  </a:cubicBezTo>
                  <a:lnTo>
                    <a:pt x="1141" y="3378"/>
                  </a:lnTo>
                  <a:cubicBezTo>
                    <a:pt x="1027" y="3378"/>
                    <a:pt x="1027" y="3287"/>
                    <a:pt x="936" y="3196"/>
                  </a:cubicBezTo>
                  <a:cubicBezTo>
                    <a:pt x="845" y="2990"/>
                    <a:pt x="662" y="2716"/>
                    <a:pt x="457" y="2511"/>
                  </a:cubicBezTo>
                  <a:cubicBezTo>
                    <a:pt x="365" y="2511"/>
                    <a:pt x="274" y="2511"/>
                    <a:pt x="274" y="2625"/>
                  </a:cubicBezTo>
                  <a:cubicBezTo>
                    <a:pt x="365" y="2899"/>
                    <a:pt x="571" y="3082"/>
                    <a:pt x="753" y="3378"/>
                  </a:cubicBezTo>
                  <a:cubicBezTo>
                    <a:pt x="662" y="3470"/>
                    <a:pt x="571" y="3470"/>
                    <a:pt x="365" y="3470"/>
                  </a:cubicBezTo>
                  <a:cubicBezTo>
                    <a:pt x="183" y="3470"/>
                    <a:pt x="92" y="3858"/>
                    <a:pt x="365" y="3858"/>
                  </a:cubicBezTo>
                  <a:cubicBezTo>
                    <a:pt x="571" y="3858"/>
                    <a:pt x="845" y="3949"/>
                    <a:pt x="1141" y="3949"/>
                  </a:cubicBezTo>
                  <a:cubicBezTo>
                    <a:pt x="936" y="4223"/>
                    <a:pt x="753" y="4428"/>
                    <a:pt x="457" y="4611"/>
                  </a:cubicBezTo>
                  <a:cubicBezTo>
                    <a:pt x="365" y="4794"/>
                    <a:pt x="183" y="4999"/>
                    <a:pt x="0" y="5182"/>
                  </a:cubicBezTo>
                  <a:cubicBezTo>
                    <a:pt x="0" y="5273"/>
                    <a:pt x="92" y="5364"/>
                    <a:pt x="183" y="5364"/>
                  </a:cubicBezTo>
                  <a:cubicBezTo>
                    <a:pt x="365" y="5182"/>
                    <a:pt x="571" y="4999"/>
                    <a:pt x="753" y="4702"/>
                  </a:cubicBezTo>
                  <a:cubicBezTo>
                    <a:pt x="936" y="4520"/>
                    <a:pt x="1027" y="4337"/>
                    <a:pt x="1233" y="4132"/>
                  </a:cubicBezTo>
                  <a:cubicBezTo>
                    <a:pt x="1324" y="4132"/>
                    <a:pt x="1324" y="4040"/>
                    <a:pt x="1324" y="4040"/>
                  </a:cubicBezTo>
                  <a:cubicBezTo>
                    <a:pt x="1324" y="4040"/>
                    <a:pt x="1415" y="4040"/>
                    <a:pt x="1415" y="3949"/>
                  </a:cubicBezTo>
                  <a:cubicBezTo>
                    <a:pt x="1746" y="3995"/>
                    <a:pt x="2077" y="4017"/>
                    <a:pt x="2411" y="4017"/>
                  </a:cubicBezTo>
                  <a:cubicBezTo>
                    <a:pt x="2745" y="4017"/>
                    <a:pt x="3082" y="3995"/>
                    <a:pt x="3424" y="3949"/>
                  </a:cubicBezTo>
                  <a:lnTo>
                    <a:pt x="3424" y="3949"/>
                  </a:lnTo>
                  <a:cubicBezTo>
                    <a:pt x="2853" y="4520"/>
                    <a:pt x="2283" y="5090"/>
                    <a:pt x="1598" y="5661"/>
                  </a:cubicBezTo>
                  <a:cubicBezTo>
                    <a:pt x="1524" y="5735"/>
                    <a:pt x="1644" y="5868"/>
                    <a:pt x="1741" y="5868"/>
                  </a:cubicBezTo>
                  <a:cubicBezTo>
                    <a:pt x="1764" y="5868"/>
                    <a:pt x="1786" y="5861"/>
                    <a:pt x="1803" y="5844"/>
                  </a:cubicBezTo>
                  <a:cubicBezTo>
                    <a:pt x="2374" y="5478"/>
                    <a:pt x="2945" y="4999"/>
                    <a:pt x="3424" y="4520"/>
                  </a:cubicBezTo>
                  <a:lnTo>
                    <a:pt x="3424" y="6232"/>
                  </a:lnTo>
                  <a:cubicBezTo>
                    <a:pt x="3127" y="6505"/>
                    <a:pt x="2739" y="6802"/>
                    <a:pt x="2465" y="7076"/>
                  </a:cubicBezTo>
                  <a:cubicBezTo>
                    <a:pt x="2391" y="7169"/>
                    <a:pt x="2437" y="7306"/>
                    <a:pt x="2506" y="7306"/>
                  </a:cubicBezTo>
                  <a:cubicBezTo>
                    <a:pt x="2522" y="7306"/>
                    <a:pt x="2539" y="7299"/>
                    <a:pt x="2557" y="7282"/>
                  </a:cubicBezTo>
                  <a:cubicBezTo>
                    <a:pt x="2945" y="7076"/>
                    <a:pt x="3219" y="6893"/>
                    <a:pt x="3515" y="6620"/>
                  </a:cubicBezTo>
                  <a:lnTo>
                    <a:pt x="3515" y="6711"/>
                  </a:lnTo>
                  <a:cubicBezTo>
                    <a:pt x="3515" y="6802"/>
                    <a:pt x="3584" y="6848"/>
                    <a:pt x="3652" y="6848"/>
                  </a:cubicBezTo>
                  <a:cubicBezTo>
                    <a:pt x="3721" y="6848"/>
                    <a:pt x="3789" y="6802"/>
                    <a:pt x="3789" y="6711"/>
                  </a:cubicBezTo>
                  <a:lnTo>
                    <a:pt x="3789" y="6323"/>
                  </a:lnTo>
                  <a:cubicBezTo>
                    <a:pt x="3881" y="6323"/>
                    <a:pt x="3881" y="6232"/>
                    <a:pt x="3881" y="6232"/>
                  </a:cubicBezTo>
                  <a:cubicBezTo>
                    <a:pt x="4177" y="6414"/>
                    <a:pt x="4565" y="6711"/>
                    <a:pt x="4930" y="6893"/>
                  </a:cubicBezTo>
                  <a:cubicBezTo>
                    <a:pt x="4948" y="6911"/>
                    <a:pt x="4966" y="6918"/>
                    <a:pt x="4984" y="6918"/>
                  </a:cubicBezTo>
                  <a:cubicBezTo>
                    <a:pt x="5057" y="6918"/>
                    <a:pt x="5114" y="6785"/>
                    <a:pt x="5022" y="6711"/>
                  </a:cubicBezTo>
                  <a:cubicBezTo>
                    <a:pt x="4657" y="6414"/>
                    <a:pt x="4269" y="6140"/>
                    <a:pt x="3789" y="5844"/>
                  </a:cubicBezTo>
                  <a:cubicBezTo>
                    <a:pt x="3789" y="5273"/>
                    <a:pt x="3881" y="4702"/>
                    <a:pt x="3789" y="4040"/>
                  </a:cubicBezTo>
                  <a:lnTo>
                    <a:pt x="3881" y="4040"/>
                  </a:lnTo>
                  <a:cubicBezTo>
                    <a:pt x="4565" y="4794"/>
                    <a:pt x="5227" y="5570"/>
                    <a:pt x="5889" y="6232"/>
                  </a:cubicBezTo>
                  <a:cubicBezTo>
                    <a:pt x="5906" y="6248"/>
                    <a:pt x="5925" y="6256"/>
                    <a:pt x="5946" y="6256"/>
                  </a:cubicBezTo>
                  <a:cubicBezTo>
                    <a:pt x="6038" y="6256"/>
                    <a:pt x="6146" y="6103"/>
                    <a:pt x="6072" y="5935"/>
                  </a:cubicBezTo>
                  <a:cubicBezTo>
                    <a:pt x="5501" y="5273"/>
                    <a:pt x="4930" y="4611"/>
                    <a:pt x="4360" y="3949"/>
                  </a:cubicBezTo>
                  <a:cubicBezTo>
                    <a:pt x="4839" y="3858"/>
                    <a:pt x="5410" y="3766"/>
                    <a:pt x="5980" y="3652"/>
                  </a:cubicBezTo>
                  <a:lnTo>
                    <a:pt x="5980" y="3858"/>
                  </a:lnTo>
                  <a:cubicBezTo>
                    <a:pt x="6368" y="4223"/>
                    <a:pt x="6642" y="4611"/>
                    <a:pt x="7030" y="4999"/>
                  </a:cubicBezTo>
                  <a:cubicBezTo>
                    <a:pt x="7048" y="5016"/>
                    <a:pt x="7068" y="5024"/>
                    <a:pt x="7089" y="5024"/>
                  </a:cubicBezTo>
                  <a:cubicBezTo>
                    <a:pt x="7178" y="5024"/>
                    <a:pt x="7270" y="4886"/>
                    <a:pt x="7122" y="4794"/>
                  </a:cubicBezTo>
                  <a:cubicBezTo>
                    <a:pt x="6848" y="4428"/>
                    <a:pt x="6460" y="4040"/>
                    <a:pt x="6163" y="3652"/>
                  </a:cubicBezTo>
                  <a:cubicBezTo>
                    <a:pt x="6642" y="3561"/>
                    <a:pt x="7122" y="3561"/>
                    <a:pt x="7601" y="3470"/>
                  </a:cubicBezTo>
                  <a:cubicBezTo>
                    <a:pt x="7692" y="3378"/>
                    <a:pt x="7692" y="3196"/>
                    <a:pt x="7510" y="3196"/>
                  </a:cubicBezTo>
                  <a:cubicBezTo>
                    <a:pt x="7213" y="3196"/>
                    <a:pt x="6848" y="3287"/>
                    <a:pt x="6460" y="3287"/>
                  </a:cubicBezTo>
                  <a:cubicBezTo>
                    <a:pt x="6551" y="3082"/>
                    <a:pt x="6642" y="2990"/>
                    <a:pt x="6734" y="2808"/>
                  </a:cubicBezTo>
                  <a:cubicBezTo>
                    <a:pt x="6939" y="2625"/>
                    <a:pt x="7030" y="2328"/>
                    <a:pt x="7213" y="2055"/>
                  </a:cubicBezTo>
                  <a:cubicBezTo>
                    <a:pt x="7213" y="1973"/>
                    <a:pt x="7166" y="1903"/>
                    <a:pt x="7107" y="1903"/>
                  </a:cubicBezTo>
                  <a:cubicBezTo>
                    <a:pt x="7083" y="1903"/>
                    <a:pt x="7056" y="1914"/>
                    <a:pt x="7030" y="1940"/>
                  </a:cubicBezTo>
                  <a:cubicBezTo>
                    <a:pt x="6848" y="2146"/>
                    <a:pt x="6642" y="2420"/>
                    <a:pt x="6460" y="2716"/>
                  </a:cubicBezTo>
                  <a:cubicBezTo>
                    <a:pt x="6368" y="2899"/>
                    <a:pt x="6163" y="3082"/>
                    <a:pt x="6072" y="3287"/>
                  </a:cubicBezTo>
                  <a:cubicBezTo>
                    <a:pt x="5501" y="3378"/>
                    <a:pt x="5022" y="3378"/>
                    <a:pt x="4451" y="3378"/>
                  </a:cubicBezTo>
                  <a:cubicBezTo>
                    <a:pt x="5022" y="2716"/>
                    <a:pt x="5592" y="2055"/>
                    <a:pt x="6072" y="1278"/>
                  </a:cubicBezTo>
                  <a:cubicBezTo>
                    <a:pt x="6146" y="1205"/>
                    <a:pt x="6040" y="1071"/>
                    <a:pt x="5949" y="1071"/>
                  </a:cubicBezTo>
                  <a:cubicBezTo>
                    <a:pt x="5927" y="1071"/>
                    <a:pt x="5907" y="1078"/>
                    <a:pt x="5889" y="1096"/>
                  </a:cubicBezTo>
                  <a:cubicBezTo>
                    <a:pt x="5318" y="1940"/>
                    <a:pt x="4657" y="2716"/>
                    <a:pt x="3995" y="3378"/>
                  </a:cubicBezTo>
                  <a:lnTo>
                    <a:pt x="3789" y="3378"/>
                  </a:lnTo>
                  <a:lnTo>
                    <a:pt x="3789" y="2237"/>
                  </a:lnTo>
                  <a:cubicBezTo>
                    <a:pt x="3881" y="2237"/>
                    <a:pt x="4086" y="2146"/>
                    <a:pt x="3995" y="2055"/>
                  </a:cubicBezTo>
                  <a:cubicBezTo>
                    <a:pt x="3881" y="1940"/>
                    <a:pt x="3881" y="1849"/>
                    <a:pt x="3789" y="1758"/>
                  </a:cubicBezTo>
                  <a:cubicBezTo>
                    <a:pt x="3789" y="1187"/>
                    <a:pt x="3789" y="708"/>
                    <a:pt x="3698" y="137"/>
                  </a:cubicBezTo>
                  <a:cubicBezTo>
                    <a:pt x="3698" y="46"/>
                    <a:pt x="3652" y="0"/>
                    <a:pt x="3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34"/>
            <p:cNvSpPr/>
            <p:nvPr/>
          </p:nvSpPr>
          <p:spPr>
            <a:xfrm>
              <a:off x="2735250" y="2688295"/>
              <a:ext cx="27791" cy="36137"/>
            </a:xfrm>
            <a:custGeom>
              <a:avLst/>
              <a:gdLst/>
              <a:ahLst/>
              <a:cxnLst/>
              <a:rect l="l" t="t" r="r" b="b"/>
              <a:pathLst>
                <a:path w="1142" h="1485" extrusionOk="0">
                  <a:moveTo>
                    <a:pt x="1050" y="1"/>
                  </a:moveTo>
                  <a:cubicBezTo>
                    <a:pt x="571" y="275"/>
                    <a:pt x="115" y="754"/>
                    <a:pt x="1" y="1416"/>
                  </a:cubicBezTo>
                  <a:cubicBezTo>
                    <a:pt x="1" y="1462"/>
                    <a:pt x="29" y="1485"/>
                    <a:pt x="69" y="1485"/>
                  </a:cubicBezTo>
                  <a:cubicBezTo>
                    <a:pt x="109" y="1485"/>
                    <a:pt x="160" y="1462"/>
                    <a:pt x="206" y="1416"/>
                  </a:cubicBezTo>
                  <a:cubicBezTo>
                    <a:pt x="389" y="937"/>
                    <a:pt x="685" y="480"/>
                    <a:pt x="1050" y="92"/>
                  </a:cubicBezTo>
                  <a:cubicBezTo>
                    <a:pt x="1142" y="92"/>
                    <a:pt x="1142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34"/>
            <p:cNvSpPr/>
            <p:nvPr/>
          </p:nvSpPr>
          <p:spPr>
            <a:xfrm>
              <a:off x="1411642" y="2387818"/>
              <a:ext cx="168885" cy="162582"/>
            </a:xfrm>
            <a:custGeom>
              <a:avLst/>
              <a:gdLst/>
              <a:ahLst/>
              <a:cxnLst/>
              <a:rect l="l" t="t" r="r" b="b"/>
              <a:pathLst>
                <a:path w="6940" h="6681" extrusionOk="0">
                  <a:moveTo>
                    <a:pt x="4178" y="0"/>
                  </a:moveTo>
                  <a:cubicBezTo>
                    <a:pt x="4115" y="0"/>
                    <a:pt x="4041" y="23"/>
                    <a:pt x="3995" y="69"/>
                  </a:cubicBezTo>
                  <a:cubicBezTo>
                    <a:pt x="3995" y="1028"/>
                    <a:pt x="3813" y="1872"/>
                    <a:pt x="3607" y="2739"/>
                  </a:cubicBezTo>
                  <a:cubicBezTo>
                    <a:pt x="3516" y="2831"/>
                    <a:pt x="3516" y="2831"/>
                    <a:pt x="3425" y="2831"/>
                  </a:cubicBezTo>
                  <a:cubicBezTo>
                    <a:pt x="3242" y="2557"/>
                    <a:pt x="3037" y="2260"/>
                    <a:pt x="2854" y="1986"/>
                  </a:cubicBezTo>
                  <a:cubicBezTo>
                    <a:pt x="2945" y="1986"/>
                    <a:pt x="3037" y="1781"/>
                    <a:pt x="2945" y="1690"/>
                  </a:cubicBezTo>
                  <a:cubicBezTo>
                    <a:pt x="2854" y="1690"/>
                    <a:pt x="2763" y="1598"/>
                    <a:pt x="2671" y="1598"/>
                  </a:cubicBezTo>
                  <a:cubicBezTo>
                    <a:pt x="2375" y="1119"/>
                    <a:pt x="2101" y="731"/>
                    <a:pt x="1804" y="274"/>
                  </a:cubicBezTo>
                  <a:cubicBezTo>
                    <a:pt x="1779" y="243"/>
                    <a:pt x="1753" y="229"/>
                    <a:pt x="1730" y="229"/>
                  </a:cubicBezTo>
                  <a:cubicBezTo>
                    <a:pt x="1669" y="229"/>
                    <a:pt x="1621" y="325"/>
                    <a:pt x="1621" y="457"/>
                  </a:cubicBezTo>
                  <a:cubicBezTo>
                    <a:pt x="1804" y="731"/>
                    <a:pt x="2009" y="1028"/>
                    <a:pt x="2192" y="1416"/>
                  </a:cubicBezTo>
                  <a:cubicBezTo>
                    <a:pt x="1895" y="1301"/>
                    <a:pt x="1713" y="1210"/>
                    <a:pt x="1439" y="1119"/>
                  </a:cubicBezTo>
                  <a:cubicBezTo>
                    <a:pt x="1409" y="1106"/>
                    <a:pt x="1384" y="1100"/>
                    <a:pt x="1363" y="1100"/>
                  </a:cubicBezTo>
                  <a:cubicBezTo>
                    <a:pt x="1235" y="1100"/>
                    <a:pt x="1246" y="1301"/>
                    <a:pt x="1325" y="1301"/>
                  </a:cubicBezTo>
                  <a:cubicBezTo>
                    <a:pt x="1713" y="1507"/>
                    <a:pt x="2101" y="1690"/>
                    <a:pt x="2466" y="1781"/>
                  </a:cubicBezTo>
                  <a:cubicBezTo>
                    <a:pt x="2580" y="2078"/>
                    <a:pt x="2763" y="2443"/>
                    <a:pt x="2945" y="2739"/>
                  </a:cubicBezTo>
                  <a:cubicBezTo>
                    <a:pt x="2009" y="2443"/>
                    <a:pt x="1051" y="2260"/>
                    <a:pt x="183" y="1986"/>
                  </a:cubicBezTo>
                  <a:cubicBezTo>
                    <a:pt x="1" y="1986"/>
                    <a:pt x="1" y="2169"/>
                    <a:pt x="92" y="2169"/>
                  </a:cubicBezTo>
                  <a:cubicBezTo>
                    <a:pt x="1051" y="2557"/>
                    <a:pt x="2009" y="2831"/>
                    <a:pt x="3037" y="3128"/>
                  </a:cubicBezTo>
                  <a:cubicBezTo>
                    <a:pt x="2466" y="3493"/>
                    <a:pt x="1804" y="3881"/>
                    <a:pt x="1325" y="4269"/>
                  </a:cubicBezTo>
                  <a:cubicBezTo>
                    <a:pt x="1233" y="4155"/>
                    <a:pt x="1142" y="4155"/>
                    <a:pt x="1142" y="4155"/>
                  </a:cubicBezTo>
                  <a:cubicBezTo>
                    <a:pt x="868" y="4063"/>
                    <a:pt x="571" y="3881"/>
                    <a:pt x="298" y="3789"/>
                  </a:cubicBezTo>
                  <a:cubicBezTo>
                    <a:pt x="298" y="3789"/>
                    <a:pt x="183" y="3881"/>
                    <a:pt x="298" y="3972"/>
                  </a:cubicBezTo>
                  <a:cubicBezTo>
                    <a:pt x="480" y="4063"/>
                    <a:pt x="663" y="4269"/>
                    <a:pt x="959" y="4360"/>
                  </a:cubicBezTo>
                  <a:lnTo>
                    <a:pt x="1051" y="4360"/>
                  </a:lnTo>
                  <a:cubicBezTo>
                    <a:pt x="959" y="4451"/>
                    <a:pt x="868" y="4543"/>
                    <a:pt x="754" y="4543"/>
                  </a:cubicBezTo>
                  <a:cubicBezTo>
                    <a:pt x="590" y="4624"/>
                    <a:pt x="647" y="4945"/>
                    <a:pt x="808" y="4945"/>
                  </a:cubicBezTo>
                  <a:cubicBezTo>
                    <a:pt x="827" y="4945"/>
                    <a:pt x="847" y="4940"/>
                    <a:pt x="868" y="4931"/>
                  </a:cubicBezTo>
                  <a:cubicBezTo>
                    <a:pt x="1142" y="4839"/>
                    <a:pt x="1325" y="4725"/>
                    <a:pt x="1530" y="4634"/>
                  </a:cubicBezTo>
                  <a:lnTo>
                    <a:pt x="1621" y="4634"/>
                  </a:lnTo>
                  <a:cubicBezTo>
                    <a:pt x="1530" y="4931"/>
                    <a:pt x="1439" y="5205"/>
                    <a:pt x="1439" y="5501"/>
                  </a:cubicBezTo>
                  <a:cubicBezTo>
                    <a:pt x="1325" y="5684"/>
                    <a:pt x="1233" y="5981"/>
                    <a:pt x="1233" y="6163"/>
                  </a:cubicBezTo>
                  <a:cubicBezTo>
                    <a:pt x="1233" y="6228"/>
                    <a:pt x="1336" y="6292"/>
                    <a:pt x="1396" y="6292"/>
                  </a:cubicBezTo>
                  <a:cubicBezTo>
                    <a:pt x="1421" y="6292"/>
                    <a:pt x="1439" y="6281"/>
                    <a:pt x="1439" y="6255"/>
                  </a:cubicBezTo>
                  <a:cubicBezTo>
                    <a:pt x="1530" y="5981"/>
                    <a:pt x="1621" y="5775"/>
                    <a:pt x="1621" y="5501"/>
                  </a:cubicBezTo>
                  <a:cubicBezTo>
                    <a:pt x="1621" y="5205"/>
                    <a:pt x="1713" y="4931"/>
                    <a:pt x="1713" y="4725"/>
                  </a:cubicBezTo>
                  <a:lnTo>
                    <a:pt x="1713" y="4634"/>
                  </a:lnTo>
                  <a:cubicBezTo>
                    <a:pt x="1804" y="4634"/>
                    <a:pt x="1804" y="4543"/>
                    <a:pt x="1804" y="4543"/>
                  </a:cubicBezTo>
                  <a:cubicBezTo>
                    <a:pt x="2375" y="4269"/>
                    <a:pt x="2854" y="3881"/>
                    <a:pt x="3425" y="3584"/>
                  </a:cubicBezTo>
                  <a:lnTo>
                    <a:pt x="3425" y="3584"/>
                  </a:lnTo>
                  <a:cubicBezTo>
                    <a:pt x="3242" y="4269"/>
                    <a:pt x="3037" y="5022"/>
                    <a:pt x="2763" y="5775"/>
                  </a:cubicBezTo>
                  <a:cubicBezTo>
                    <a:pt x="2763" y="5839"/>
                    <a:pt x="2852" y="5914"/>
                    <a:pt x="2937" y="5914"/>
                  </a:cubicBezTo>
                  <a:cubicBezTo>
                    <a:pt x="2974" y="5914"/>
                    <a:pt x="3009" y="5901"/>
                    <a:pt x="3037" y="5867"/>
                  </a:cubicBezTo>
                  <a:cubicBezTo>
                    <a:pt x="3333" y="5205"/>
                    <a:pt x="3516" y="4634"/>
                    <a:pt x="3721" y="3972"/>
                  </a:cubicBezTo>
                  <a:lnTo>
                    <a:pt x="4566" y="5410"/>
                  </a:lnTo>
                  <a:cubicBezTo>
                    <a:pt x="4383" y="5775"/>
                    <a:pt x="4292" y="6163"/>
                    <a:pt x="4087" y="6551"/>
                  </a:cubicBezTo>
                  <a:cubicBezTo>
                    <a:pt x="4087" y="6616"/>
                    <a:pt x="4189" y="6680"/>
                    <a:pt x="4282" y="6680"/>
                  </a:cubicBezTo>
                  <a:cubicBezTo>
                    <a:pt x="4320" y="6680"/>
                    <a:pt x="4357" y="6669"/>
                    <a:pt x="4383" y="6643"/>
                  </a:cubicBezTo>
                  <a:cubicBezTo>
                    <a:pt x="4475" y="6346"/>
                    <a:pt x="4657" y="5981"/>
                    <a:pt x="4748" y="5684"/>
                  </a:cubicBezTo>
                  <a:cubicBezTo>
                    <a:pt x="4827" y="5754"/>
                    <a:pt x="4902" y="5783"/>
                    <a:pt x="4960" y="5783"/>
                  </a:cubicBezTo>
                  <a:cubicBezTo>
                    <a:pt x="5053" y="5783"/>
                    <a:pt x="5102" y="5706"/>
                    <a:pt x="5045" y="5593"/>
                  </a:cubicBezTo>
                  <a:cubicBezTo>
                    <a:pt x="4954" y="5501"/>
                    <a:pt x="4954" y="5410"/>
                    <a:pt x="4863" y="5205"/>
                  </a:cubicBezTo>
                  <a:lnTo>
                    <a:pt x="4863" y="5113"/>
                  </a:lnTo>
                  <a:cubicBezTo>
                    <a:pt x="5228" y="5205"/>
                    <a:pt x="5616" y="5205"/>
                    <a:pt x="6095" y="5205"/>
                  </a:cubicBezTo>
                  <a:cubicBezTo>
                    <a:pt x="6186" y="5205"/>
                    <a:pt x="6186" y="5022"/>
                    <a:pt x="6095" y="5022"/>
                  </a:cubicBezTo>
                  <a:cubicBezTo>
                    <a:pt x="5616" y="4931"/>
                    <a:pt x="5136" y="4931"/>
                    <a:pt x="4657" y="4931"/>
                  </a:cubicBezTo>
                  <a:cubicBezTo>
                    <a:pt x="4383" y="4451"/>
                    <a:pt x="4087" y="3881"/>
                    <a:pt x="3813" y="3401"/>
                  </a:cubicBezTo>
                  <a:lnTo>
                    <a:pt x="3813" y="3401"/>
                  </a:lnTo>
                  <a:cubicBezTo>
                    <a:pt x="4657" y="3698"/>
                    <a:pt x="5616" y="3972"/>
                    <a:pt x="6460" y="4155"/>
                  </a:cubicBezTo>
                  <a:cubicBezTo>
                    <a:pt x="6666" y="4155"/>
                    <a:pt x="6757" y="3972"/>
                    <a:pt x="6574" y="3881"/>
                  </a:cubicBezTo>
                  <a:cubicBezTo>
                    <a:pt x="5707" y="3584"/>
                    <a:pt x="4954" y="3310"/>
                    <a:pt x="4087" y="3013"/>
                  </a:cubicBezTo>
                  <a:cubicBezTo>
                    <a:pt x="4566" y="2739"/>
                    <a:pt x="4954" y="2443"/>
                    <a:pt x="5319" y="2078"/>
                  </a:cubicBezTo>
                  <a:cubicBezTo>
                    <a:pt x="5319" y="2169"/>
                    <a:pt x="5433" y="2169"/>
                    <a:pt x="5433" y="2260"/>
                  </a:cubicBezTo>
                  <a:cubicBezTo>
                    <a:pt x="5890" y="2351"/>
                    <a:pt x="6369" y="2557"/>
                    <a:pt x="6757" y="2648"/>
                  </a:cubicBezTo>
                  <a:cubicBezTo>
                    <a:pt x="6940" y="2648"/>
                    <a:pt x="6940" y="2443"/>
                    <a:pt x="6848" y="2351"/>
                  </a:cubicBezTo>
                  <a:cubicBezTo>
                    <a:pt x="6369" y="2260"/>
                    <a:pt x="6004" y="2169"/>
                    <a:pt x="5525" y="1986"/>
                  </a:cubicBezTo>
                  <a:cubicBezTo>
                    <a:pt x="5798" y="1690"/>
                    <a:pt x="6186" y="1416"/>
                    <a:pt x="6460" y="1119"/>
                  </a:cubicBezTo>
                  <a:cubicBezTo>
                    <a:pt x="6553" y="1045"/>
                    <a:pt x="6496" y="911"/>
                    <a:pt x="6422" y="911"/>
                  </a:cubicBezTo>
                  <a:cubicBezTo>
                    <a:pt x="6405" y="911"/>
                    <a:pt x="6386" y="919"/>
                    <a:pt x="6369" y="936"/>
                  </a:cubicBezTo>
                  <a:lnTo>
                    <a:pt x="5525" y="1507"/>
                  </a:lnTo>
                  <a:lnTo>
                    <a:pt x="5525" y="1028"/>
                  </a:lnTo>
                  <a:cubicBezTo>
                    <a:pt x="5525" y="731"/>
                    <a:pt x="5616" y="457"/>
                    <a:pt x="5525" y="160"/>
                  </a:cubicBezTo>
                  <a:cubicBezTo>
                    <a:pt x="5525" y="115"/>
                    <a:pt x="5502" y="92"/>
                    <a:pt x="5465" y="92"/>
                  </a:cubicBezTo>
                  <a:cubicBezTo>
                    <a:pt x="5428" y="92"/>
                    <a:pt x="5376" y="115"/>
                    <a:pt x="5319" y="160"/>
                  </a:cubicBezTo>
                  <a:lnTo>
                    <a:pt x="5319" y="1028"/>
                  </a:lnTo>
                  <a:cubicBezTo>
                    <a:pt x="5228" y="1301"/>
                    <a:pt x="5228" y="1507"/>
                    <a:pt x="5228" y="1690"/>
                  </a:cubicBezTo>
                  <a:cubicBezTo>
                    <a:pt x="4863" y="1986"/>
                    <a:pt x="4383" y="2260"/>
                    <a:pt x="3995" y="2557"/>
                  </a:cubicBezTo>
                  <a:cubicBezTo>
                    <a:pt x="4087" y="1690"/>
                    <a:pt x="4178" y="936"/>
                    <a:pt x="4292" y="69"/>
                  </a:cubicBezTo>
                  <a:cubicBezTo>
                    <a:pt x="4292" y="23"/>
                    <a:pt x="4241" y="0"/>
                    <a:pt x="4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34"/>
            <p:cNvSpPr/>
            <p:nvPr/>
          </p:nvSpPr>
          <p:spPr>
            <a:xfrm>
              <a:off x="1474424" y="2387258"/>
              <a:ext cx="11121" cy="41126"/>
            </a:xfrm>
            <a:custGeom>
              <a:avLst/>
              <a:gdLst/>
              <a:ahLst/>
              <a:cxnLst/>
              <a:rect l="l" t="t" r="r" b="b"/>
              <a:pathLst>
                <a:path w="457" h="1690" extrusionOk="0">
                  <a:moveTo>
                    <a:pt x="365" y="1"/>
                  </a:moveTo>
                  <a:cubicBezTo>
                    <a:pt x="183" y="480"/>
                    <a:pt x="0" y="1051"/>
                    <a:pt x="183" y="1621"/>
                  </a:cubicBezTo>
                  <a:cubicBezTo>
                    <a:pt x="183" y="1667"/>
                    <a:pt x="228" y="1690"/>
                    <a:pt x="274" y="1690"/>
                  </a:cubicBezTo>
                  <a:cubicBezTo>
                    <a:pt x="320" y="1690"/>
                    <a:pt x="365" y="1667"/>
                    <a:pt x="365" y="1621"/>
                  </a:cubicBezTo>
                  <a:cubicBezTo>
                    <a:pt x="274" y="1051"/>
                    <a:pt x="274" y="57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34"/>
            <p:cNvSpPr/>
            <p:nvPr/>
          </p:nvSpPr>
          <p:spPr>
            <a:xfrm>
              <a:off x="2018195" y="3565881"/>
              <a:ext cx="108875" cy="107025"/>
            </a:xfrm>
            <a:custGeom>
              <a:avLst/>
              <a:gdLst/>
              <a:ahLst/>
              <a:cxnLst/>
              <a:rect l="l" t="t" r="r" b="b"/>
              <a:pathLst>
                <a:path w="4474" h="4398" extrusionOk="0">
                  <a:moveTo>
                    <a:pt x="2659" y="1"/>
                  </a:moveTo>
                  <a:cubicBezTo>
                    <a:pt x="2608" y="1"/>
                    <a:pt x="2556" y="24"/>
                    <a:pt x="2556" y="69"/>
                  </a:cubicBezTo>
                  <a:cubicBezTo>
                    <a:pt x="2556" y="640"/>
                    <a:pt x="2465" y="1302"/>
                    <a:pt x="2283" y="1873"/>
                  </a:cubicBezTo>
                  <a:lnTo>
                    <a:pt x="2191" y="1873"/>
                  </a:lnTo>
                  <a:cubicBezTo>
                    <a:pt x="2077" y="1690"/>
                    <a:pt x="1986" y="1507"/>
                    <a:pt x="1803" y="1302"/>
                  </a:cubicBezTo>
                  <a:cubicBezTo>
                    <a:pt x="1895" y="1302"/>
                    <a:pt x="1895" y="1211"/>
                    <a:pt x="1895" y="1119"/>
                  </a:cubicBezTo>
                  <a:cubicBezTo>
                    <a:pt x="1803" y="1119"/>
                    <a:pt x="1712" y="1119"/>
                    <a:pt x="1712" y="1028"/>
                  </a:cubicBezTo>
                  <a:cubicBezTo>
                    <a:pt x="1507" y="731"/>
                    <a:pt x="1324" y="549"/>
                    <a:pt x="1141" y="252"/>
                  </a:cubicBezTo>
                  <a:cubicBezTo>
                    <a:pt x="1141" y="221"/>
                    <a:pt x="1131" y="211"/>
                    <a:pt x="1118" y="211"/>
                  </a:cubicBezTo>
                  <a:cubicBezTo>
                    <a:pt x="1091" y="211"/>
                    <a:pt x="1050" y="252"/>
                    <a:pt x="1050" y="252"/>
                  </a:cubicBezTo>
                  <a:cubicBezTo>
                    <a:pt x="1141" y="549"/>
                    <a:pt x="1324" y="731"/>
                    <a:pt x="1415" y="937"/>
                  </a:cubicBezTo>
                  <a:cubicBezTo>
                    <a:pt x="1233" y="823"/>
                    <a:pt x="1050" y="823"/>
                    <a:pt x="936" y="731"/>
                  </a:cubicBezTo>
                  <a:cubicBezTo>
                    <a:pt x="753" y="731"/>
                    <a:pt x="753" y="823"/>
                    <a:pt x="845" y="937"/>
                  </a:cubicBezTo>
                  <a:cubicBezTo>
                    <a:pt x="1141" y="1028"/>
                    <a:pt x="1324" y="1119"/>
                    <a:pt x="1507" y="1211"/>
                  </a:cubicBezTo>
                  <a:cubicBezTo>
                    <a:pt x="1712" y="1393"/>
                    <a:pt x="1803" y="1599"/>
                    <a:pt x="1895" y="1781"/>
                  </a:cubicBezTo>
                  <a:cubicBezTo>
                    <a:pt x="1324" y="1599"/>
                    <a:pt x="662" y="1507"/>
                    <a:pt x="91" y="1302"/>
                  </a:cubicBezTo>
                  <a:cubicBezTo>
                    <a:pt x="0" y="1302"/>
                    <a:pt x="0" y="1393"/>
                    <a:pt x="91" y="1507"/>
                  </a:cubicBezTo>
                  <a:cubicBezTo>
                    <a:pt x="662" y="1690"/>
                    <a:pt x="1324" y="1873"/>
                    <a:pt x="1895" y="2078"/>
                  </a:cubicBezTo>
                  <a:cubicBezTo>
                    <a:pt x="1507" y="2261"/>
                    <a:pt x="1141" y="2534"/>
                    <a:pt x="845" y="2740"/>
                  </a:cubicBezTo>
                  <a:lnTo>
                    <a:pt x="662" y="2740"/>
                  </a:lnTo>
                  <a:cubicBezTo>
                    <a:pt x="571" y="2649"/>
                    <a:pt x="365" y="2534"/>
                    <a:pt x="183" y="2534"/>
                  </a:cubicBezTo>
                  <a:cubicBezTo>
                    <a:pt x="274" y="2740"/>
                    <a:pt x="479" y="2740"/>
                    <a:pt x="571" y="2831"/>
                  </a:cubicBezTo>
                  <a:lnTo>
                    <a:pt x="662" y="2831"/>
                  </a:lnTo>
                  <a:cubicBezTo>
                    <a:pt x="571" y="2922"/>
                    <a:pt x="479" y="2922"/>
                    <a:pt x="479" y="3014"/>
                  </a:cubicBezTo>
                  <a:cubicBezTo>
                    <a:pt x="380" y="3014"/>
                    <a:pt x="453" y="3237"/>
                    <a:pt x="534" y="3237"/>
                  </a:cubicBezTo>
                  <a:cubicBezTo>
                    <a:pt x="546" y="3237"/>
                    <a:pt x="558" y="3231"/>
                    <a:pt x="571" y="3219"/>
                  </a:cubicBezTo>
                  <a:cubicBezTo>
                    <a:pt x="662" y="3219"/>
                    <a:pt x="845" y="3105"/>
                    <a:pt x="936" y="3014"/>
                  </a:cubicBezTo>
                  <a:lnTo>
                    <a:pt x="1050" y="3014"/>
                  </a:lnTo>
                  <a:cubicBezTo>
                    <a:pt x="936" y="3219"/>
                    <a:pt x="936" y="3402"/>
                    <a:pt x="845" y="3584"/>
                  </a:cubicBezTo>
                  <a:cubicBezTo>
                    <a:pt x="845" y="3790"/>
                    <a:pt x="753" y="3881"/>
                    <a:pt x="753" y="4064"/>
                  </a:cubicBezTo>
                  <a:cubicBezTo>
                    <a:pt x="753" y="4064"/>
                    <a:pt x="794" y="4104"/>
                    <a:pt x="848" y="4104"/>
                  </a:cubicBezTo>
                  <a:cubicBezTo>
                    <a:pt x="875" y="4104"/>
                    <a:pt x="905" y="4094"/>
                    <a:pt x="936" y="4064"/>
                  </a:cubicBezTo>
                  <a:cubicBezTo>
                    <a:pt x="936" y="3881"/>
                    <a:pt x="1050" y="3790"/>
                    <a:pt x="1050" y="3584"/>
                  </a:cubicBezTo>
                  <a:cubicBezTo>
                    <a:pt x="1050" y="3402"/>
                    <a:pt x="1050" y="3219"/>
                    <a:pt x="1141" y="3105"/>
                  </a:cubicBezTo>
                  <a:lnTo>
                    <a:pt x="1141" y="3014"/>
                  </a:lnTo>
                  <a:lnTo>
                    <a:pt x="1141" y="2922"/>
                  </a:lnTo>
                  <a:cubicBezTo>
                    <a:pt x="1507" y="2740"/>
                    <a:pt x="1803" y="2534"/>
                    <a:pt x="2191" y="2352"/>
                  </a:cubicBezTo>
                  <a:lnTo>
                    <a:pt x="2191" y="2352"/>
                  </a:lnTo>
                  <a:cubicBezTo>
                    <a:pt x="2077" y="2831"/>
                    <a:pt x="1895" y="3310"/>
                    <a:pt x="1803" y="3790"/>
                  </a:cubicBezTo>
                  <a:cubicBezTo>
                    <a:pt x="1803" y="3835"/>
                    <a:pt x="1826" y="3858"/>
                    <a:pt x="1849" y="3858"/>
                  </a:cubicBezTo>
                  <a:cubicBezTo>
                    <a:pt x="1872" y="3858"/>
                    <a:pt x="1895" y="3835"/>
                    <a:pt x="1895" y="3790"/>
                  </a:cubicBezTo>
                  <a:cubicBezTo>
                    <a:pt x="2077" y="3402"/>
                    <a:pt x="2283" y="3014"/>
                    <a:pt x="2374" y="2649"/>
                  </a:cubicBezTo>
                  <a:cubicBezTo>
                    <a:pt x="2556" y="2922"/>
                    <a:pt x="2762" y="3219"/>
                    <a:pt x="2944" y="3493"/>
                  </a:cubicBezTo>
                  <a:cubicBezTo>
                    <a:pt x="2853" y="3790"/>
                    <a:pt x="2762" y="3972"/>
                    <a:pt x="2648" y="4246"/>
                  </a:cubicBezTo>
                  <a:cubicBezTo>
                    <a:pt x="2648" y="4328"/>
                    <a:pt x="2706" y="4398"/>
                    <a:pt x="2739" y="4398"/>
                  </a:cubicBezTo>
                  <a:cubicBezTo>
                    <a:pt x="2753" y="4398"/>
                    <a:pt x="2762" y="4387"/>
                    <a:pt x="2762" y="4360"/>
                  </a:cubicBezTo>
                  <a:cubicBezTo>
                    <a:pt x="2944" y="4155"/>
                    <a:pt x="2944" y="3881"/>
                    <a:pt x="3036" y="3676"/>
                  </a:cubicBezTo>
                  <a:lnTo>
                    <a:pt x="3036" y="3790"/>
                  </a:lnTo>
                  <a:cubicBezTo>
                    <a:pt x="3062" y="3816"/>
                    <a:pt x="3097" y="3827"/>
                    <a:pt x="3132" y="3827"/>
                  </a:cubicBezTo>
                  <a:cubicBezTo>
                    <a:pt x="3218" y="3827"/>
                    <a:pt x="3300" y="3757"/>
                    <a:pt x="3218" y="3676"/>
                  </a:cubicBezTo>
                  <a:cubicBezTo>
                    <a:pt x="3218" y="3584"/>
                    <a:pt x="3127" y="3493"/>
                    <a:pt x="3127" y="3402"/>
                  </a:cubicBezTo>
                  <a:lnTo>
                    <a:pt x="3903" y="3402"/>
                  </a:lnTo>
                  <a:cubicBezTo>
                    <a:pt x="3994" y="3402"/>
                    <a:pt x="3994" y="3310"/>
                    <a:pt x="3903" y="3310"/>
                  </a:cubicBezTo>
                  <a:cubicBezTo>
                    <a:pt x="3606" y="3219"/>
                    <a:pt x="3333" y="3219"/>
                    <a:pt x="3036" y="3219"/>
                  </a:cubicBezTo>
                  <a:cubicBezTo>
                    <a:pt x="2853" y="2922"/>
                    <a:pt x="2648" y="2534"/>
                    <a:pt x="2465" y="2261"/>
                  </a:cubicBezTo>
                  <a:lnTo>
                    <a:pt x="2465" y="2261"/>
                  </a:lnTo>
                  <a:cubicBezTo>
                    <a:pt x="3036" y="2443"/>
                    <a:pt x="3606" y="2534"/>
                    <a:pt x="4177" y="2740"/>
                  </a:cubicBezTo>
                  <a:cubicBezTo>
                    <a:pt x="4268" y="2740"/>
                    <a:pt x="4268" y="2534"/>
                    <a:pt x="4177" y="2534"/>
                  </a:cubicBezTo>
                  <a:cubicBezTo>
                    <a:pt x="3698" y="2352"/>
                    <a:pt x="3127" y="2169"/>
                    <a:pt x="2648" y="1964"/>
                  </a:cubicBezTo>
                  <a:cubicBezTo>
                    <a:pt x="2944" y="1781"/>
                    <a:pt x="3218" y="1599"/>
                    <a:pt x="3424" y="1393"/>
                  </a:cubicBezTo>
                  <a:cubicBezTo>
                    <a:pt x="3424" y="1393"/>
                    <a:pt x="3424" y="1507"/>
                    <a:pt x="3515" y="1507"/>
                  </a:cubicBezTo>
                  <a:cubicBezTo>
                    <a:pt x="3789" y="1599"/>
                    <a:pt x="4086" y="1690"/>
                    <a:pt x="4360" y="1781"/>
                  </a:cubicBezTo>
                  <a:cubicBezTo>
                    <a:pt x="4474" y="1781"/>
                    <a:pt x="4474" y="1599"/>
                    <a:pt x="4360" y="1599"/>
                  </a:cubicBezTo>
                  <a:cubicBezTo>
                    <a:pt x="4086" y="1507"/>
                    <a:pt x="3789" y="1393"/>
                    <a:pt x="3515" y="1302"/>
                  </a:cubicBezTo>
                  <a:cubicBezTo>
                    <a:pt x="3698" y="1119"/>
                    <a:pt x="3994" y="937"/>
                    <a:pt x="4177" y="731"/>
                  </a:cubicBezTo>
                  <a:cubicBezTo>
                    <a:pt x="4250" y="731"/>
                    <a:pt x="4206" y="614"/>
                    <a:pt x="4139" y="614"/>
                  </a:cubicBezTo>
                  <a:cubicBezTo>
                    <a:pt x="4122" y="614"/>
                    <a:pt x="4104" y="622"/>
                    <a:pt x="4086" y="640"/>
                  </a:cubicBezTo>
                  <a:cubicBezTo>
                    <a:pt x="3903" y="731"/>
                    <a:pt x="3698" y="937"/>
                    <a:pt x="3606" y="1028"/>
                  </a:cubicBezTo>
                  <a:lnTo>
                    <a:pt x="3606" y="731"/>
                  </a:lnTo>
                  <a:cubicBezTo>
                    <a:pt x="3606" y="549"/>
                    <a:pt x="3606" y="366"/>
                    <a:pt x="3515" y="161"/>
                  </a:cubicBezTo>
                  <a:cubicBezTo>
                    <a:pt x="3515" y="115"/>
                    <a:pt x="3492" y="92"/>
                    <a:pt x="3469" y="92"/>
                  </a:cubicBezTo>
                  <a:cubicBezTo>
                    <a:pt x="3447" y="92"/>
                    <a:pt x="3424" y="115"/>
                    <a:pt x="3424" y="161"/>
                  </a:cubicBezTo>
                  <a:lnTo>
                    <a:pt x="3424" y="731"/>
                  </a:lnTo>
                  <a:cubicBezTo>
                    <a:pt x="3424" y="823"/>
                    <a:pt x="3333" y="1028"/>
                    <a:pt x="3424" y="1119"/>
                  </a:cubicBezTo>
                  <a:cubicBezTo>
                    <a:pt x="3127" y="1302"/>
                    <a:pt x="2853" y="1507"/>
                    <a:pt x="2556" y="1690"/>
                  </a:cubicBezTo>
                  <a:cubicBezTo>
                    <a:pt x="2648" y="1119"/>
                    <a:pt x="2762" y="640"/>
                    <a:pt x="2762" y="69"/>
                  </a:cubicBezTo>
                  <a:cubicBezTo>
                    <a:pt x="2762" y="24"/>
                    <a:pt x="2711" y="1"/>
                    <a:pt x="26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34"/>
            <p:cNvSpPr/>
            <p:nvPr/>
          </p:nvSpPr>
          <p:spPr>
            <a:xfrm>
              <a:off x="2057617" y="3567560"/>
              <a:ext cx="6692" cy="25016"/>
            </a:xfrm>
            <a:custGeom>
              <a:avLst/>
              <a:gdLst/>
              <a:ahLst/>
              <a:cxnLst/>
              <a:rect l="l" t="t" r="r" b="b"/>
              <a:pathLst>
                <a:path w="275" h="1028" extrusionOk="0">
                  <a:moveTo>
                    <a:pt x="275" y="0"/>
                  </a:moveTo>
                  <a:cubicBezTo>
                    <a:pt x="92" y="297"/>
                    <a:pt x="1" y="662"/>
                    <a:pt x="183" y="959"/>
                  </a:cubicBezTo>
                  <a:cubicBezTo>
                    <a:pt x="183" y="1005"/>
                    <a:pt x="206" y="1027"/>
                    <a:pt x="229" y="1027"/>
                  </a:cubicBezTo>
                  <a:cubicBezTo>
                    <a:pt x="252" y="1027"/>
                    <a:pt x="275" y="1005"/>
                    <a:pt x="275" y="959"/>
                  </a:cubicBezTo>
                  <a:cubicBezTo>
                    <a:pt x="183" y="662"/>
                    <a:pt x="183" y="297"/>
                    <a:pt x="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34"/>
            <p:cNvSpPr/>
            <p:nvPr/>
          </p:nvSpPr>
          <p:spPr>
            <a:xfrm>
              <a:off x="1804906" y="2593319"/>
              <a:ext cx="16669" cy="13920"/>
            </a:xfrm>
            <a:custGeom>
              <a:avLst/>
              <a:gdLst/>
              <a:ahLst/>
              <a:cxnLst/>
              <a:rect l="l" t="t" r="r" b="b"/>
              <a:pathLst>
                <a:path w="685" h="572" extrusionOk="0">
                  <a:moveTo>
                    <a:pt x="297" y="1"/>
                  </a:moveTo>
                  <a:cubicBezTo>
                    <a:pt x="0" y="1"/>
                    <a:pt x="0" y="571"/>
                    <a:pt x="297" y="571"/>
                  </a:cubicBezTo>
                  <a:cubicBezTo>
                    <a:pt x="685" y="571"/>
                    <a:pt x="685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34"/>
            <p:cNvSpPr/>
            <p:nvPr/>
          </p:nvSpPr>
          <p:spPr>
            <a:xfrm>
              <a:off x="2608055" y="2426704"/>
              <a:ext cx="18908" cy="13895"/>
            </a:xfrm>
            <a:custGeom>
              <a:avLst/>
              <a:gdLst/>
              <a:ahLst/>
              <a:cxnLst/>
              <a:rect l="l" t="t" r="r" b="b"/>
              <a:pathLst>
                <a:path w="777" h="571" extrusionOk="0">
                  <a:moveTo>
                    <a:pt x="389" y="0"/>
                  </a:moveTo>
                  <a:cubicBezTo>
                    <a:pt x="1" y="0"/>
                    <a:pt x="1" y="571"/>
                    <a:pt x="389" y="571"/>
                  </a:cubicBezTo>
                  <a:cubicBezTo>
                    <a:pt x="777" y="571"/>
                    <a:pt x="777" y="0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34"/>
            <p:cNvSpPr/>
            <p:nvPr/>
          </p:nvSpPr>
          <p:spPr>
            <a:xfrm>
              <a:off x="2904664" y="3016563"/>
              <a:ext cx="20563" cy="18908"/>
            </a:xfrm>
            <a:custGeom>
              <a:avLst/>
              <a:gdLst/>
              <a:ahLst/>
              <a:cxnLst/>
              <a:rect l="l" t="t" r="r" b="b"/>
              <a:pathLst>
                <a:path w="845" h="777" extrusionOk="0">
                  <a:moveTo>
                    <a:pt x="365" y="1"/>
                  </a:moveTo>
                  <a:cubicBezTo>
                    <a:pt x="0" y="1"/>
                    <a:pt x="0" y="777"/>
                    <a:pt x="365" y="777"/>
                  </a:cubicBezTo>
                  <a:cubicBezTo>
                    <a:pt x="845" y="777"/>
                    <a:pt x="845" y="1"/>
                    <a:pt x="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34"/>
            <p:cNvSpPr/>
            <p:nvPr/>
          </p:nvSpPr>
          <p:spPr>
            <a:xfrm>
              <a:off x="492103" y="3612286"/>
              <a:ext cx="44752" cy="36113"/>
            </a:xfrm>
            <a:custGeom>
              <a:avLst/>
              <a:gdLst/>
              <a:ahLst/>
              <a:cxnLst/>
              <a:rect l="l" t="t" r="r" b="b"/>
              <a:pathLst>
                <a:path w="1839" h="1484" extrusionOk="0">
                  <a:moveTo>
                    <a:pt x="980" y="1"/>
                  </a:moveTo>
                  <a:cubicBezTo>
                    <a:pt x="719" y="1"/>
                    <a:pt x="480" y="149"/>
                    <a:pt x="424" y="445"/>
                  </a:cubicBezTo>
                  <a:lnTo>
                    <a:pt x="424" y="536"/>
                  </a:lnTo>
                  <a:lnTo>
                    <a:pt x="310" y="536"/>
                  </a:lnTo>
                  <a:cubicBezTo>
                    <a:pt x="310" y="627"/>
                    <a:pt x="218" y="742"/>
                    <a:pt x="218" y="742"/>
                  </a:cubicBezTo>
                  <a:cubicBezTo>
                    <a:pt x="0" y="1105"/>
                    <a:pt x="318" y="1484"/>
                    <a:pt x="641" y="1484"/>
                  </a:cubicBezTo>
                  <a:cubicBezTo>
                    <a:pt x="723" y="1484"/>
                    <a:pt x="806" y="1459"/>
                    <a:pt x="880" y="1403"/>
                  </a:cubicBezTo>
                  <a:cubicBezTo>
                    <a:pt x="880" y="1403"/>
                    <a:pt x="994" y="1403"/>
                    <a:pt x="1086" y="1312"/>
                  </a:cubicBezTo>
                  <a:lnTo>
                    <a:pt x="1177" y="1312"/>
                  </a:lnTo>
                  <a:cubicBezTo>
                    <a:pt x="1656" y="1107"/>
                    <a:pt x="1839" y="536"/>
                    <a:pt x="1451" y="171"/>
                  </a:cubicBezTo>
                  <a:cubicBezTo>
                    <a:pt x="1311" y="57"/>
                    <a:pt x="1142" y="1"/>
                    <a:pt x="9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34"/>
            <p:cNvSpPr/>
            <p:nvPr/>
          </p:nvSpPr>
          <p:spPr>
            <a:xfrm>
              <a:off x="631830" y="2686081"/>
              <a:ext cx="39447" cy="32244"/>
            </a:xfrm>
            <a:custGeom>
              <a:avLst/>
              <a:gdLst/>
              <a:ahLst/>
              <a:cxnLst/>
              <a:rect l="l" t="t" r="r" b="b"/>
              <a:pathLst>
                <a:path w="1621" h="1325" extrusionOk="0">
                  <a:moveTo>
                    <a:pt x="959" y="1"/>
                  </a:moveTo>
                  <a:cubicBezTo>
                    <a:pt x="753" y="1"/>
                    <a:pt x="571" y="92"/>
                    <a:pt x="388" y="183"/>
                  </a:cubicBezTo>
                  <a:cubicBezTo>
                    <a:pt x="0" y="457"/>
                    <a:pt x="0" y="845"/>
                    <a:pt x="388" y="1142"/>
                  </a:cubicBezTo>
                  <a:cubicBezTo>
                    <a:pt x="571" y="1233"/>
                    <a:pt x="753" y="1324"/>
                    <a:pt x="959" y="1324"/>
                  </a:cubicBezTo>
                  <a:cubicBezTo>
                    <a:pt x="1324" y="1324"/>
                    <a:pt x="1621" y="1028"/>
                    <a:pt x="1621" y="663"/>
                  </a:cubicBezTo>
                  <a:cubicBezTo>
                    <a:pt x="1621" y="275"/>
                    <a:pt x="1324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34"/>
            <p:cNvSpPr/>
            <p:nvPr/>
          </p:nvSpPr>
          <p:spPr>
            <a:xfrm>
              <a:off x="1342217" y="2954365"/>
              <a:ext cx="16134" cy="13895"/>
            </a:xfrm>
            <a:custGeom>
              <a:avLst/>
              <a:gdLst/>
              <a:ahLst/>
              <a:cxnLst/>
              <a:rect l="l" t="t" r="r" b="b"/>
              <a:pathLst>
                <a:path w="663" h="571" extrusionOk="0">
                  <a:moveTo>
                    <a:pt x="297" y="0"/>
                  </a:moveTo>
                  <a:cubicBezTo>
                    <a:pt x="1" y="0"/>
                    <a:pt x="1" y="571"/>
                    <a:pt x="297" y="571"/>
                  </a:cubicBezTo>
                  <a:cubicBezTo>
                    <a:pt x="663" y="571"/>
                    <a:pt x="663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34"/>
            <p:cNvSpPr/>
            <p:nvPr/>
          </p:nvSpPr>
          <p:spPr>
            <a:xfrm>
              <a:off x="1409428" y="3435913"/>
              <a:ext cx="23362" cy="13920"/>
            </a:xfrm>
            <a:custGeom>
              <a:avLst/>
              <a:gdLst/>
              <a:ahLst/>
              <a:cxnLst/>
              <a:rect l="l" t="t" r="r" b="b"/>
              <a:pathLst>
                <a:path w="960" h="572" extrusionOk="0">
                  <a:moveTo>
                    <a:pt x="571" y="1"/>
                  </a:moveTo>
                  <a:cubicBezTo>
                    <a:pt x="480" y="1"/>
                    <a:pt x="274" y="92"/>
                    <a:pt x="183" y="92"/>
                  </a:cubicBezTo>
                  <a:cubicBezTo>
                    <a:pt x="0" y="183"/>
                    <a:pt x="0" y="366"/>
                    <a:pt x="183" y="457"/>
                  </a:cubicBezTo>
                  <a:cubicBezTo>
                    <a:pt x="274" y="457"/>
                    <a:pt x="480" y="571"/>
                    <a:pt x="571" y="571"/>
                  </a:cubicBezTo>
                  <a:cubicBezTo>
                    <a:pt x="959" y="571"/>
                    <a:pt x="959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34"/>
            <p:cNvSpPr/>
            <p:nvPr/>
          </p:nvSpPr>
          <p:spPr>
            <a:xfrm>
              <a:off x="2738024" y="3426471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34"/>
            <p:cNvSpPr/>
            <p:nvPr/>
          </p:nvSpPr>
          <p:spPr>
            <a:xfrm>
              <a:off x="2048175" y="3456475"/>
              <a:ext cx="11681" cy="9466"/>
            </a:xfrm>
            <a:custGeom>
              <a:avLst/>
              <a:gdLst/>
              <a:ahLst/>
              <a:cxnLst/>
              <a:rect l="l" t="t" r="r" b="b"/>
              <a:pathLst>
                <a:path w="480" h="389" extrusionOk="0">
                  <a:moveTo>
                    <a:pt x="183" y="0"/>
                  </a:moveTo>
                  <a:cubicBezTo>
                    <a:pt x="1" y="0"/>
                    <a:pt x="1" y="388"/>
                    <a:pt x="183" y="388"/>
                  </a:cubicBezTo>
                  <a:cubicBezTo>
                    <a:pt x="480" y="388"/>
                    <a:pt x="480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34"/>
            <p:cNvSpPr/>
            <p:nvPr/>
          </p:nvSpPr>
          <p:spPr>
            <a:xfrm>
              <a:off x="2163713" y="2398914"/>
              <a:ext cx="18908" cy="13920"/>
            </a:xfrm>
            <a:custGeom>
              <a:avLst/>
              <a:gdLst/>
              <a:ahLst/>
              <a:cxnLst/>
              <a:rect l="l" t="t" r="r" b="b"/>
              <a:pathLst>
                <a:path w="777" h="572" extrusionOk="0">
                  <a:moveTo>
                    <a:pt x="388" y="1"/>
                  </a:moveTo>
                  <a:cubicBezTo>
                    <a:pt x="0" y="1"/>
                    <a:pt x="0" y="572"/>
                    <a:pt x="388" y="572"/>
                  </a:cubicBezTo>
                  <a:cubicBezTo>
                    <a:pt x="776" y="572"/>
                    <a:pt x="776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34"/>
            <p:cNvSpPr/>
            <p:nvPr/>
          </p:nvSpPr>
          <p:spPr>
            <a:xfrm>
              <a:off x="680023" y="4680658"/>
              <a:ext cx="131214" cy="127588"/>
            </a:xfrm>
            <a:custGeom>
              <a:avLst/>
              <a:gdLst/>
              <a:ahLst/>
              <a:cxnLst/>
              <a:rect l="l" t="t" r="r" b="b"/>
              <a:pathLst>
                <a:path w="5392" h="5243" extrusionOk="0">
                  <a:moveTo>
                    <a:pt x="2180" y="1"/>
                  </a:moveTo>
                  <a:cubicBezTo>
                    <a:pt x="2129" y="1"/>
                    <a:pt x="2078" y="24"/>
                    <a:pt x="2078" y="69"/>
                  </a:cubicBezTo>
                  <a:cubicBezTo>
                    <a:pt x="2078" y="731"/>
                    <a:pt x="2169" y="1416"/>
                    <a:pt x="2283" y="1987"/>
                  </a:cubicBezTo>
                  <a:cubicBezTo>
                    <a:pt x="1986" y="1781"/>
                    <a:pt x="1598" y="1598"/>
                    <a:pt x="1324" y="1416"/>
                  </a:cubicBezTo>
                  <a:cubicBezTo>
                    <a:pt x="1324" y="1210"/>
                    <a:pt x="1324" y="1028"/>
                    <a:pt x="1233" y="845"/>
                  </a:cubicBezTo>
                  <a:lnTo>
                    <a:pt x="1233" y="160"/>
                  </a:lnTo>
                  <a:cubicBezTo>
                    <a:pt x="1233" y="115"/>
                    <a:pt x="1210" y="92"/>
                    <a:pt x="1173" y="92"/>
                  </a:cubicBezTo>
                  <a:cubicBezTo>
                    <a:pt x="1136" y="92"/>
                    <a:pt x="1085" y="115"/>
                    <a:pt x="1028" y="160"/>
                  </a:cubicBezTo>
                  <a:lnTo>
                    <a:pt x="1028" y="845"/>
                  </a:lnTo>
                  <a:lnTo>
                    <a:pt x="1028" y="1210"/>
                  </a:lnTo>
                  <a:cubicBezTo>
                    <a:pt x="845" y="1028"/>
                    <a:pt x="662" y="937"/>
                    <a:pt x="457" y="731"/>
                  </a:cubicBezTo>
                  <a:cubicBezTo>
                    <a:pt x="441" y="715"/>
                    <a:pt x="425" y="708"/>
                    <a:pt x="410" y="708"/>
                  </a:cubicBezTo>
                  <a:cubicBezTo>
                    <a:pt x="339" y="708"/>
                    <a:pt x="290" y="861"/>
                    <a:pt x="366" y="937"/>
                  </a:cubicBezTo>
                  <a:cubicBezTo>
                    <a:pt x="571" y="1119"/>
                    <a:pt x="845" y="1302"/>
                    <a:pt x="1142" y="1598"/>
                  </a:cubicBezTo>
                  <a:cubicBezTo>
                    <a:pt x="754" y="1690"/>
                    <a:pt x="366" y="1781"/>
                    <a:pt x="92" y="1872"/>
                  </a:cubicBezTo>
                  <a:cubicBezTo>
                    <a:pt x="0" y="1872"/>
                    <a:pt x="0" y="2078"/>
                    <a:pt x="92" y="2078"/>
                  </a:cubicBezTo>
                  <a:cubicBezTo>
                    <a:pt x="457" y="1987"/>
                    <a:pt x="845" y="1872"/>
                    <a:pt x="1142" y="1781"/>
                  </a:cubicBezTo>
                  <a:lnTo>
                    <a:pt x="1233" y="1690"/>
                  </a:lnTo>
                  <a:cubicBezTo>
                    <a:pt x="1507" y="1872"/>
                    <a:pt x="1895" y="2169"/>
                    <a:pt x="2169" y="2352"/>
                  </a:cubicBezTo>
                  <a:cubicBezTo>
                    <a:pt x="1507" y="2557"/>
                    <a:pt x="936" y="2831"/>
                    <a:pt x="274" y="3014"/>
                  </a:cubicBezTo>
                  <a:cubicBezTo>
                    <a:pt x="200" y="3106"/>
                    <a:pt x="186" y="3244"/>
                    <a:pt x="281" y="3244"/>
                  </a:cubicBezTo>
                  <a:cubicBezTo>
                    <a:pt x="303" y="3244"/>
                    <a:pt x="331" y="3236"/>
                    <a:pt x="366" y="3219"/>
                  </a:cubicBezTo>
                  <a:cubicBezTo>
                    <a:pt x="1028" y="3128"/>
                    <a:pt x="1712" y="2922"/>
                    <a:pt x="2374" y="2648"/>
                  </a:cubicBezTo>
                  <a:lnTo>
                    <a:pt x="2374" y="2648"/>
                  </a:lnTo>
                  <a:cubicBezTo>
                    <a:pt x="2169" y="3014"/>
                    <a:pt x="1986" y="3402"/>
                    <a:pt x="1712" y="3790"/>
                  </a:cubicBezTo>
                  <a:cubicBezTo>
                    <a:pt x="1416" y="3790"/>
                    <a:pt x="1028" y="3881"/>
                    <a:pt x="662" y="3881"/>
                  </a:cubicBezTo>
                  <a:cubicBezTo>
                    <a:pt x="571" y="3881"/>
                    <a:pt x="571" y="4064"/>
                    <a:pt x="662" y="4064"/>
                  </a:cubicBezTo>
                  <a:cubicBezTo>
                    <a:pt x="936" y="4064"/>
                    <a:pt x="1324" y="4064"/>
                    <a:pt x="1598" y="3972"/>
                  </a:cubicBezTo>
                  <a:lnTo>
                    <a:pt x="1598" y="4064"/>
                  </a:lnTo>
                  <a:cubicBezTo>
                    <a:pt x="1507" y="4155"/>
                    <a:pt x="1507" y="4269"/>
                    <a:pt x="1416" y="4360"/>
                  </a:cubicBezTo>
                  <a:cubicBezTo>
                    <a:pt x="1416" y="4425"/>
                    <a:pt x="1507" y="4489"/>
                    <a:pt x="1601" y="4489"/>
                  </a:cubicBezTo>
                  <a:cubicBezTo>
                    <a:pt x="1640" y="4489"/>
                    <a:pt x="1679" y="4478"/>
                    <a:pt x="1712" y="4452"/>
                  </a:cubicBezTo>
                  <a:lnTo>
                    <a:pt x="1712" y="4360"/>
                  </a:lnTo>
                  <a:cubicBezTo>
                    <a:pt x="1804" y="4634"/>
                    <a:pt x="1895" y="4931"/>
                    <a:pt x="1986" y="5205"/>
                  </a:cubicBezTo>
                  <a:cubicBezTo>
                    <a:pt x="1986" y="5232"/>
                    <a:pt x="2002" y="5243"/>
                    <a:pt x="2024" y="5243"/>
                  </a:cubicBezTo>
                  <a:cubicBezTo>
                    <a:pt x="2078" y="5243"/>
                    <a:pt x="2169" y="5178"/>
                    <a:pt x="2169" y="5114"/>
                  </a:cubicBezTo>
                  <a:cubicBezTo>
                    <a:pt x="2078" y="4726"/>
                    <a:pt x="1986" y="4452"/>
                    <a:pt x="1804" y="4155"/>
                  </a:cubicBezTo>
                  <a:cubicBezTo>
                    <a:pt x="2078" y="3881"/>
                    <a:pt x="2283" y="3493"/>
                    <a:pt x="2557" y="3128"/>
                  </a:cubicBezTo>
                  <a:cubicBezTo>
                    <a:pt x="2648" y="3584"/>
                    <a:pt x="2854" y="4064"/>
                    <a:pt x="3036" y="4543"/>
                  </a:cubicBezTo>
                  <a:cubicBezTo>
                    <a:pt x="3036" y="4570"/>
                    <a:pt x="3052" y="4581"/>
                    <a:pt x="3074" y="4581"/>
                  </a:cubicBezTo>
                  <a:cubicBezTo>
                    <a:pt x="3127" y="4581"/>
                    <a:pt x="3219" y="4516"/>
                    <a:pt x="3219" y="4452"/>
                  </a:cubicBezTo>
                  <a:cubicBezTo>
                    <a:pt x="3036" y="3881"/>
                    <a:pt x="2854" y="3310"/>
                    <a:pt x="2739" y="2831"/>
                  </a:cubicBezTo>
                  <a:lnTo>
                    <a:pt x="2739" y="2831"/>
                  </a:lnTo>
                  <a:cubicBezTo>
                    <a:pt x="3127" y="3014"/>
                    <a:pt x="3516" y="3310"/>
                    <a:pt x="3995" y="3493"/>
                  </a:cubicBezTo>
                  <a:lnTo>
                    <a:pt x="3995" y="3584"/>
                  </a:lnTo>
                  <a:lnTo>
                    <a:pt x="3995" y="3698"/>
                  </a:lnTo>
                  <a:cubicBezTo>
                    <a:pt x="4086" y="3881"/>
                    <a:pt x="4086" y="4064"/>
                    <a:pt x="4086" y="4269"/>
                  </a:cubicBezTo>
                  <a:cubicBezTo>
                    <a:pt x="4177" y="4452"/>
                    <a:pt x="4177" y="4634"/>
                    <a:pt x="4269" y="4840"/>
                  </a:cubicBezTo>
                  <a:cubicBezTo>
                    <a:pt x="4269" y="4885"/>
                    <a:pt x="4292" y="4908"/>
                    <a:pt x="4314" y="4908"/>
                  </a:cubicBezTo>
                  <a:cubicBezTo>
                    <a:pt x="4337" y="4908"/>
                    <a:pt x="4360" y="4885"/>
                    <a:pt x="4360" y="4840"/>
                  </a:cubicBezTo>
                  <a:cubicBezTo>
                    <a:pt x="4360" y="4634"/>
                    <a:pt x="4360" y="4452"/>
                    <a:pt x="4269" y="4269"/>
                  </a:cubicBezTo>
                  <a:cubicBezTo>
                    <a:pt x="4269" y="4064"/>
                    <a:pt x="4177" y="3881"/>
                    <a:pt x="4086" y="3584"/>
                  </a:cubicBezTo>
                  <a:lnTo>
                    <a:pt x="4177" y="3584"/>
                  </a:lnTo>
                  <a:cubicBezTo>
                    <a:pt x="4360" y="3698"/>
                    <a:pt x="4451" y="3790"/>
                    <a:pt x="4657" y="3881"/>
                  </a:cubicBezTo>
                  <a:cubicBezTo>
                    <a:pt x="4839" y="3881"/>
                    <a:pt x="4931" y="3698"/>
                    <a:pt x="4748" y="3584"/>
                  </a:cubicBezTo>
                  <a:cubicBezTo>
                    <a:pt x="4748" y="3493"/>
                    <a:pt x="4657" y="3493"/>
                    <a:pt x="4565" y="3402"/>
                  </a:cubicBezTo>
                  <a:lnTo>
                    <a:pt x="4657" y="3402"/>
                  </a:lnTo>
                  <a:cubicBezTo>
                    <a:pt x="4839" y="3310"/>
                    <a:pt x="5022" y="3219"/>
                    <a:pt x="5136" y="3128"/>
                  </a:cubicBezTo>
                  <a:cubicBezTo>
                    <a:pt x="5227" y="3014"/>
                    <a:pt x="5136" y="3014"/>
                    <a:pt x="5136" y="3014"/>
                  </a:cubicBezTo>
                  <a:cubicBezTo>
                    <a:pt x="4931" y="3014"/>
                    <a:pt x="4748" y="3128"/>
                    <a:pt x="4565" y="3219"/>
                  </a:cubicBezTo>
                  <a:cubicBezTo>
                    <a:pt x="4451" y="3219"/>
                    <a:pt x="4451" y="3310"/>
                    <a:pt x="4360" y="3310"/>
                  </a:cubicBezTo>
                  <a:cubicBezTo>
                    <a:pt x="3881" y="3014"/>
                    <a:pt x="3516" y="2740"/>
                    <a:pt x="3036" y="2443"/>
                  </a:cubicBezTo>
                  <a:cubicBezTo>
                    <a:pt x="3789" y="2260"/>
                    <a:pt x="4565" y="1987"/>
                    <a:pt x="5319" y="1690"/>
                  </a:cubicBezTo>
                  <a:cubicBezTo>
                    <a:pt x="5392" y="1690"/>
                    <a:pt x="5348" y="1573"/>
                    <a:pt x="5281" y="1573"/>
                  </a:cubicBezTo>
                  <a:cubicBezTo>
                    <a:pt x="5264" y="1573"/>
                    <a:pt x="5246" y="1580"/>
                    <a:pt x="5227" y="1598"/>
                  </a:cubicBezTo>
                  <a:cubicBezTo>
                    <a:pt x="4565" y="1781"/>
                    <a:pt x="3789" y="1987"/>
                    <a:pt x="3036" y="2169"/>
                  </a:cubicBezTo>
                  <a:cubicBezTo>
                    <a:pt x="3219" y="1872"/>
                    <a:pt x="3310" y="1690"/>
                    <a:pt x="3516" y="1416"/>
                  </a:cubicBezTo>
                  <a:cubicBezTo>
                    <a:pt x="3789" y="1302"/>
                    <a:pt x="3995" y="1210"/>
                    <a:pt x="4269" y="1119"/>
                  </a:cubicBezTo>
                  <a:cubicBezTo>
                    <a:pt x="4451" y="1028"/>
                    <a:pt x="4360" y="845"/>
                    <a:pt x="4269" y="845"/>
                  </a:cubicBezTo>
                  <a:cubicBezTo>
                    <a:pt x="4086" y="937"/>
                    <a:pt x="3881" y="1028"/>
                    <a:pt x="3698" y="1119"/>
                  </a:cubicBezTo>
                  <a:cubicBezTo>
                    <a:pt x="3789" y="845"/>
                    <a:pt x="3995" y="549"/>
                    <a:pt x="4086" y="366"/>
                  </a:cubicBezTo>
                  <a:cubicBezTo>
                    <a:pt x="4150" y="302"/>
                    <a:pt x="4080" y="227"/>
                    <a:pt x="4032" y="227"/>
                  </a:cubicBezTo>
                  <a:cubicBezTo>
                    <a:pt x="4011" y="227"/>
                    <a:pt x="3995" y="240"/>
                    <a:pt x="3995" y="275"/>
                  </a:cubicBezTo>
                  <a:cubicBezTo>
                    <a:pt x="3698" y="549"/>
                    <a:pt x="3516" y="937"/>
                    <a:pt x="3310" y="1210"/>
                  </a:cubicBezTo>
                  <a:cubicBezTo>
                    <a:pt x="3219" y="1302"/>
                    <a:pt x="3219" y="1302"/>
                    <a:pt x="3127" y="1302"/>
                  </a:cubicBezTo>
                  <a:cubicBezTo>
                    <a:pt x="3036" y="1416"/>
                    <a:pt x="3036" y="1507"/>
                    <a:pt x="3127" y="1507"/>
                  </a:cubicBezTo>
                  <a:cubicBezTo>
                    <a:pt x="2945" y="1781"/>
                    <a:pt x="2854" y="1987"/>
                    <a:pt x="2648" y="2260"/>
                  </a:cubicBezTo>
                  <a:cubicBezTo>
                    <a:pt x="2648" y="2260"/>
                    <a:pt x="2648" y="2169"/>
                    <a:pt x="2557" y="2169"/>
                  </a:cubicBezTo>
                  <a:cubicBezTo>
                    <a:pt x="2466" y="1507"/>
                    <a:pt x="2283" y="845"/>
                    <a:pt x="2283" y="69"/>
                  </a:cubicBezTo>
                  <a:cubicBezTo>
                    <a:pt x="2283" y="24"/>
                    <a:pt x="2232" y="1"/>
                    <a:pt x="2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34"/>
            <p:cNvSpPr/>
            <p:nvPr/>
          </p:nvSpPr>
          <p:spPr>
            <a:xfrm>
              <a:off x="753902" y="4680099"/>
              <a:ext cx="6692" cy="31684"/>
            </a:xfrm>
            <a:custGeom>
              <a:avLst/>
              <a:gdLst/>
              <a:ahLst/>
              <a:cxnLst/>
              <a:rect l="l" t="t" r="r" b="b"/>
              <a:pathLst>
                <a:path w="275" h="1302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868"/>
                    <a:pt x="91" y="1233"/>
                  </a:cubicBezTo>
                  <a:cubicBezTo>
                    <a:pt x="91" y="1279"/>
                    <a:pt x="114" y="1302"/>
                    <a:pt x="137" y="1302"/>
                  </a:cubicBezTo>
                  <a:cubicBezTo>
                    <a:pt x="160" y="1302"/>
                    <a:pt x="183" y="1279"/>
                    <a:pt x="183" y="1233"/>
                  </a:cubicBezTo>
                  <a:cubicBezTo>
                    <a:pt x="274" y="868"/>
                    <a:pt x="183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34"/>
            <p:cNvSpPr/>
            <p:nvPr/>
          </p:nvSpPr>
          <p:spPr>
            <a:xfrm>
              <a:off x="2804565" y="4151342"/>
              <a:ext cx="187209" cy="177816"/>
            </a:xfrm>
            <a:custGeom>
              <a:avLst/>
              <a:gdLst/>
              <a:ahLst/>
              <a:cxnLst/>
              <a:rect l="l" t="t" r="r" b="b"/>
              <a:pathLst>
                <a:path w="7693" h="7307" extrusionOk="0">
                  <a:moveTo>
                    <a:pt x="3607" y="0"/>
                  </a:moveTo>
                  <a:cubicBezTo>
                    <a:pt x="3561" y="0"/>
                    <a:pt x="3515" y="46"/>
                    <a:pt x="3515" y="137"/>
                  </a:cubicBezTo>
                  <a:lnTo>
                    <a:pt x="3515" y="1278"/>
                  </a:lnTo>
                  <a:cubicBezTo>
                    <a:pt x="3310" y="1096"/>
                    <a:pt x="3127" y="913"/>
                    <a:pt x="2945" y="617"/>
                  </a:cubicBezTo>
                  <a:cubicBezTo>
                    <a:pt x="2927" y="599"/>
                    <a:pt x="2906" y="592"/>
                    <a:pt x="2883" y="592"/>
                  </a:cubicBezTo>
                  <a:cubicBezTo>
                    <a:pt x="2786" y="592"/>
                    <a:pt x="2665" y="725"/>
                    <a:pt x="2739" y="799"/>
                  </a:cubicBezTo>
                  <a:cubicBezTo>
                    <a:pt x="3036" y="1187"/>
                    <a:pt x="3219" y="1575"/>
                    <a:pt x="3515" y="1849"/>
                  </a:cubicBezTo>
                  <a:cubicBezTo>
                    <a:pt x="3515" y="2237"/>
                    <a:pt x="3424" y="2625"/>
                    <a:pt x="3424" y="2990"/>
                  </a:cubicBezTo>
                  <a:cubicBezTo>
                    <a:pt x="2739" y="2237"/>
                    <a:pt x="1986" y="1484"/>
                    <a:pt x="1324" y="708"/>
                  </a:cubicBezTo>
                  <a:cubicBezTo>
                    <a:pt x="1307" y="691"/>
                    <a:pt x="1285" y="683"/>
                    <a:pt x="1263" y="683"/>
                  </a:cubicBezTo>
                  <a:cubicBezTo>
                    <a:pt x="1167" y="683"/>
                    <a:pt x="1049" y="821"/>
                    <a:pt x="1141" y="913"/>
                  </a:cubicBezTo>
                  <a:cubicBezTo>
                    <a:pt x="1803" y="1758"/>
                    <a:pt x="2557" y="2511"/>
                    <a:pt x="3219" y="3378"/>
                  </a:cubicBezTo>
                  <a:lnTo>
                    <a:pt x="1141" y="3378"/>
                  </a:lnTo>
                  <a:cubicBezTo>
                    <a:pt x="1027" y="3378"/>
                    <a:pt x="1027" y="3287"/>
                    <a:pt x="936" y="3196"/>
                  </a:cubicBezTo>
                  <a:cubicBezTo>
                    <a:pt x="845" y="2990"/>
                    <a:pt x="662" y="2716"/>
                    <a:pt x="457" y="2511"/>
                  </a:cubicBezTo>
                  <a:cubicBezTo>
                    <a:pt x="365" y="2511"/>
                    <a:pt x="274" y="2511"/>
                    <a:pt x="274" y="2625"/>
                  </a:cubicBezTo>
                  <a:cubicBezTo>
                    <a:pt x="365" y="2899"/>
                    <a:pt x="571" y="3082"/>
                    <a:pt x="753" y="3378"/>
                  </a:cubicBezTo>
                  <a:cubicBezTo>
                    <a:pt x="662" y="3470"/>
                    <a:pt x="571" y="3470"/>
                    <a:pt x="365" y="3470"/>
                  </a:cubicBezTo>
                  <a:cubicBezTo>
                    <a:pt x="183" y="3470"/>
                    <a:pt x="92" y="3858"/>
                    <a:pt x="365" y="3858"/>
                  </a:cubicBezTo>
                  <a:cubicBezTo>
                    <a:pt x="571" y="3858"/>
                    <a:pt x="845" y="3949"/>
                    <a:pt x="1141" y="3949"/>
                  </a:cubicBezTo>
                  <a:cubicBezTo>
                    <a:pt x="936" y="4223"/>
                    <a:pt x="753" y="4428"/>
                    <a:pt x="457" y="4611"/>
                  </a:cubicBezTo>
                  <a:cubicBezTo>
                    <a:pt x="365" y="4794"/>
                    <a:pt x="183" y="4999"/>
                    <a:pt x="0" y="5182"/>
                  </a:cubicBezTo>
                  <a:cubicBezTo>
                    <a:pt x="0" y="5273"/>
                    <a:pt x="92" y="5364"/>
                    <a:pt x="183" y="5364"/>
                  </a:cubicBezTo>
                  <a:cubicBezTo>
                    <a:pt x="365" y="5182"/>
                    <a:pt x="571" y="4999"/>
                    <a:pt x="753" y="4702"/>
                  </a:cubicBezTo>
                  <a:cubicBezTo>
                    <a:pt x="936" y="4520"/>
                    <a:pt x="1027" y="4337"/>
                    <a:pt x="1233" y="4132"/>
                  </a:cubicBezTo>
                  <a:cubicBezTo>
                    <a:pt x="1324" y="4132"/>
                    <a:pt x="1324" y="4040"/>
                    <a:pt x="1324" y="4040"/>
                  </a:cubicBezTo>
                  <a:cubicBezTo>
                    <a:pt x="1324" y="4040"/>
                    <a:pt x="1415" y="4040"/>
                    <a:pt x="1415" y="3949"/>
                  </a:cubicBezTo>
                  <a:cubicBezTo>
                    <a:pt x="1746" y="3995"/>
                    <a:pt x="2077" y="4017"/>
                    <a:pt x="2411" y="4017"/>
                  </a:cubicBezTo>
                  <a:cubicBezTo>
                    <a:pt x="2745" y="4017"/>
                    <a:pt x="3082" y="3995"/>
                    <a:pt x="3424" y="3949"/>
                  </a:cubicBezTo>
                  <a:lnTo>
                    <a:pt x="3424" y="3949"/>
                  </a:lnTo>
                  <a:cubicBezTo>
                    <a:pt x="2853" y="4520"/>
                    <a:pt x="2283" y="5090"/>
                    <a:pt x="1598" y="5661"/>
                  </a:cubicBezTo>
                  <a:cubicBezTo>
                    <a:pt x="1524" y="5735"/>
                    <a:pt x="1644" y="5868"/>
                    <a:pt x="1741" y="5868"/>
                  </a:cubicBezTo>
                  <a:cubicBezTo>
                    <a:pt x="1764" y="5868"/>
                    <a:pt x="1786" y="5861"/>
                    <a:pt x="1803" y="5844"/>
                  </a:cubicBezTo>
                  <a:cubicBezTo>
                    <a:pt x="2374" y="5478"/>
                    <a:pt x="2945" y="4999"/>
                    <a:pt x="3424" y="4520"/>
                  </a:cubicBezTo>
                  <a:lnTo>
                    <a:pt x="3424" y="6232"/>
                  </a:lnTo>
                  <a:cubicBezTo>
                    <a:pt x="3127" y="6505"/>
                    <a:pt x="2739" y="6802"/>
                    <a:pt x="2465" y="7076"/>
                  </a:cubicBezTo>
                  <a:cubicBezTo>
                    <a:pt x="2391" y="7169"/>
                    <a:pt x="2437" y="7306"/>
                    <a:pt x="2506" y="7306"/>
                  </a:cubicBezTo>
                  <a:cubicBezTo>
                    <a:pt x="2522" y="7306"/>
                    <a:pt x="2539" y="7299"/>
                    <a:pt x="2557" y="7282"/>
                  </a:cubicBezTo>
                  <a:cubicBezTo>
                    <a:pt x="2945" y="7076"/>
                    <a:pt x="3219" y="6893"/>
                    <a:pt x="3515" y="6620"/>
                  </a:cubicBezTo>
                  <a:lnTo>
                    <a:pt x="3515" y="6711"/>
                  </a:lnTo>
                  <a:cubicBezTo>
                    <a:pt x="3515" y="6802"/>
                    <a:pt x="3584" y="6848"/>
                    <a:pt x="3652" y="6848"/>
                  </a:cubicBezTo>
                  <a:cubicBezTo>
                    <a:pt x="3721" y="6848"/>
                    <a:pt x="3789" y="6802"/>
                    <a:pt x="3789" y="6711"/>
                  </a:cubicBezTo>
                  <a:lnTo>
                    <a:pt x="3789" y="6323"/>
                  </a:lnTo>
                  <a:cubicBezTo>
                    <a:pt x="3881" y="6323"/>
                    <a:pt x="3881" y="6232"/>
                    <a:pt x="3881" y="6232"/>
                  </a:cubicBezTo>
                  <a:cubicBezTo>
                    <a:pt x="4177" y="6414"/>
                    <a:pt x="4565" y="6711"/>
                    <a:pt x="4930" y="6893"/>
                  </a:cubicBezTo>
                  <a:cubicBezTo>
                    <a:pt x="4948" y="6911"/>
                    <a:pt x="4966" y="6918"/>
                    <a:pt x="4984" y="6918"/>
                  </a:cubicBezTo>
                  <a:cubicBezTo>
                    <a:pt x="5057" y="6918"/>
                    <a:pt x="5114" y="6785"/>
                    <a:pt x="5022" y="6711"/>
                  </a:cubicBezTo>
                  <a:cubicBezTo>
                    <a:pt x="4657" y="6414"/>
                    <a:pt x="4269" y="6140"/>
                    <a:pt x="3789" y="5844"/>
                  </a:cubicBezTo>
                  <a:cubicBezTo>
                    <a:pt x="3789" y="5273"/>
                    <a:pt x="3881" y="4702"/>
                    <a:pt x="3789" y="4040"/>
                  </a:cubicBezTo>
                  <a:lnTo>
                    <a:pt x="3881" y="4040"/>
                  </a:lnTo>
                  <a:cubicBezTo>
                    <a:pt x="4565" y="4794"/>
                    <a:pt x="5227" y="5570"/>
                    <a:pt x="5889" y="6232"/>
                  </a:cubicBezTo>
                  <a:cubicBezTo>
                    <a:pt x="5906" y="6248"/>
                    <a:pt x="5925" y="6256"/>
                    <a:pt x="5946" y="6256"/>
                  </a:cubicBezTo>
                  <a:cubicBezTo>
                    <a:pt x="6038" y="6256"/>
                    <a:pt x="6146" y="6103"/>
                    <a:pt x="6072" y="5935"/>
                  </a:cubicBezTo>
                  <a:cubicBezTo>
                    <a:pt x="5501" y="5273"/>
                    <a:pt x="4930" y="4611"/>
                    <a:pt x="4360" y="3949"/>
                  </a:cubicBezTo>
                  <a:cubicBezTo>
                    <a:pt x="4839" y="3858"/>
                    <a:pt x="5410" y="3766"/>
                    <a:pt x="5980" y="3652"/>
                  </a:cubicBezTo>
                  <a:lnTo>
                    <a:pt x="5980" y="3858"/>
                  </a:lnTo>
                  <a:cubicBezTo>
                    <a:pt x="6368" y="4223"/>
                    <a:pt x="6642" y="4611"/>
                    <a:pt x="7030" y="4999"/>
                  </a:cubicBezTo>
                  <a:cubicBezTo>
                    <a:pt x="7048" y="5016"/>
                    <a:pt x="7068" y="5024"/>
                    <a:pt x="7089" y="5024"/>
                  </a:cubicBezTo>
                  <a:cubicBezTo>
                    <a:pt x="7178" y="5024"/>
                    <a:pt x="7270" y="4886"/>
                    <a:pt x="7122" y="4794"/>
                  </a:cubicBezTo>
                  <a:cubicBezTo>
                    <a:pt x="6848" y="4428"/>
                    <a:pt x="6460" y="4040"/>
                    <a:pt x="6163" y="3652"/>
                  </a:cubicBezTo>
                  <a:cubicBezTo>
                    <a:pt x="6642" y="3561"/>
                    <a:pt x="7122" y="3561"/>
                    <a:pt x="7601" y="3470"/>
                  </a:cubicBezTo>
                  <a:cubicBezTo>
                    <a:pt x="7692" y="3378"/>
                    <a:pt x="7692" y="3196"/>
                    <a:pt x="7510" y="3196"/>
                  </a:cubicBezTo>
                  <a:cubicBezTo>
                    <a:pt x="7213" y="3196"/>
                    <a:pt x="6848" y="3287"/>
                    <a:pt x="6460" y="3287"/>
                  </a:cubicBezTo>
                  <a:cubicBezTo>
                    <a:pt x="6551" y="3082"/>
                    <a:pt x="6642" y="2990"/>
                    <a:pt x="6734" y="2808"/>
                  </a:cubicBezTo>
                  <a:cubicBezTo>
                    <a:pt x="6939" y="2625"/>
                    <a:pt x="7030" y="2328"/>
                    <a:pt x="7213" y="2055"/>
                  </a:cubicBezTo>
                  <a:cubicBezTo>
                    <a:pt x="7213" y="1973"/>
                    <a:pt x="7166" y="1903"/>
                    <a:pt x="7107" y="1903"/>
                  </a:cubicBezTo>
                  <a:cubicBezTo>
                    <a:pt x="7083" y="1903"/>
                    <a:pt x="7056" y="1914"/>
                    <a:pt x="7030" y="1940"/>
                  </a:cubicBezTo>
                  <a:cubicBezTo>
                    <a:pt x="6848" y="2146"/>
                    <a:pt x="6642" y="2420"/>
                    <a:pt x="6460" y="2716"/>
                  </a:cubicBezTo>
                  <a:cubicBezTo>
                    <a:pt x="6368" y="2899"/>
                    <a:pt x="6163" y="3082"/>
                    <a:pt x="6072" y="3287"/>
                  </a:cubicBezTo>
                  <a:cubicBezTo>
                    <a:pt x="5501" y="3378"/>
                    <a:pt x="5022" y="3378"/>
                    <a:pt x="4451" y="3378"/>
                  </a:cubicBezTo>
                  <a:cubicBezTo>
                    <a:pt x="5022" y="2716"/>
                    <a:pt x="5592" y="2055"/>
                    <a:pt x="6072" y="1278"/>
                  </a:cubicBezTo>
                  <a:cubicBezTo>
                    <a:pt x="6146" y="1205"/>
                    <a:pt x="6040" y="1071"/>
                    <a:pt x="5949" y="1071"/>
                  </a:cubicBezTo>
                  <a:cubicBezTo>
                    <a:pt x="5927" y="1071"/>
                    <a:pt x="5907" y="1078"/>
                    <a:pt x="5889" y="1096"/>
                  </a:cubicBezTo>
                  <a:cubicBezTo>
                    <a:pt x="5318" y="1940"/>
                    <a:pt x="4657" y="2716"/>
                    <a:pt x="3995" y="3378"/>
                  </a:cubicBezTo>
                  <a:lnTo>
                    <a:pt x="3789" y="3378"/>
                  </a:lnTo>
                  <a:lnTo>
                    <a:pt x="3789" y="2237"/>
                  </a:lnTo>
                  <a:cubicBezTo>
                    <a:pt x="3881" y="2237"/>
                    <a:pt x="4086" y="2146"/>
                    <a:pt x="3995" y="2055"/>
                  </a:cubicBezTo>
                  <a:cubicBezTo>
                    <a:pt x="3881" y="1940"/>
                    <a:pt x="3881" y="1849"/>
                    <a:pt x="3789" y="1758"/>
                  </a:cubicBezTo>
                  <a:cubicBezTo>
                    <a:pt x="3789" y="1187"/>
                    <a:pt x="3789" y="708"/>
                    <a:pt x="3698" y="137"/>
                  </a:cubicBezTo>
                  <a:cubicBezTo>
                    <a:pt x="3698" y="46"/>
                    <a:pt x="3652" y="0"/>
                    <a:pt x="3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34"/>
            <p:cNvSpPr/>
            <p:nvPr/>
          </p:nvSpPr>
          <p:spPr>
            <a:xfrm>
              <a:off x="2898981" y="4161879"/>
              <a:ext cx="27791" cy="36137"/>
            </a:xfrm>
            <a:custGeom>
              <a:avLst/>
              <a:gdLst/>
              <a:ahLst/>
              <a:cxnLst/>
              <a:rect l="l" t="t" r="r" b="b"/>
              <a:pathLst>
                <a:path w="1142" h="1485" extrusionOk="0">
                  <a:moveTo>
                    <a:pt x="1050" y="1"/>
                  </a:moveTo>
                  <a:cubicBezTo>
                    <a:pt x="571" y="275"/>
                    <a:pt x="115" y="754"/>
                    <a:pt x="1" y="1416"/>
                  </a:cubicBezTo>
                  <a:cubicBezTo>
                    <a:pt x="1" y="1462"/>
                    <a:pt x="29" y="1485"/>
                    <a:pt x="69" y="1485"/>
                  </a:cubicBezTo>
                  <a:cubicBezTo>
                    <a:pt x="109" y="1485"/>
                    <a:pt x="160" y="1462"/>
                    <a:pt x="206" y="1416"/>
                  </a:cubicBezTo>
                  <a:cubicBezTo>
                    <a:pt x="389" y="937"/>
                    <a:pt x="685" y="480"/>
                    <a:pt x="1050" y="92"/>
                  </a:cubicBezTo>
                  <a:cubicBezTo>
                    <a:pt x="1142" y="92"/>
                    <a:pt x="1142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34"/>
            <p:cNvSpPr/>
            <p:nvPr/>
          </p:nvSpPr>
          <p:spPr>
            <a:xfrm>
              <a:off x="1575374" y="3861401"/>
              <a:ext cx="168885" cy="162582"/>
            </a:xfrm>
            <a:custGeom>
              <a:avLst/>
              <a:gdLst/>
              <a:ahLst/>
              <a:cxnLst/>
              <a:rect l="l" t="t" r="r" b="b"/>
              <a:pathLst>
                <a:path w="6940" h="6681" extrusionOk="0">
                  <a:moveTo>
                    <a:pt x="4178" y="0"/>
                  </a:moveTo>
                  <a:cubicBezTo>
                    <a:pt x="4115" y="0"/>
                    <a:pt x="4041" y="23"/>
                    <a:pt x="3995" y="69"/>
                  </a:cubicBezTo>
                  <a:cubicBezTo>
                    <a:pt x="3995" y="1028"/>
                    <a:pt x="3813" y="1872"/>
                    <a:pt x="3607" y="2739"/>
                  </a:cubicBezTo>
                  <a:cubicBezTo>
                    <a:pt x="3516" y="2831"/>
                    <a:pt x="3516" y="2831"/>
                    <a:pt x="3425" y="2831"/>
                  </a:cubicBezTo>
                  <a:cubicBezTo>
                    <a:pt x="3242" y="2557"/>
                    <a:pt x="3037" y="2260"/>
                    <a:pt x="2854" y="1986"/>
                  </a:cubicBezTo>
                  <a:cubicBezTo>
                    <a:pt x="2945" y="1986"/>
                    <a:pt x="3037" y="1781"/>
                    <a:pt x="2945" y="1690"/>
                  </a:cubicBezTo>
                  <a:cubicBezTo>
                    <a:pt x="2854" y="1690"/>
                    <a:pt x="2763" y="1598"/>
                    <a:pt x="2671" y="1598"/>
                  </a:cubicBezTo>
                  <a:cubicBezTo>
                    <a:pt x="2375" y="1119"/>
                    <a:pt x="2101" y="731"/>
                    <a:pt x="1804" y="274"/>
                  </a:cubicBezTo>
                  <a:cubicBezTo>
                    <a:pt x="1779" y="243"/>
                    <a:pt x="1753" y="229"/>
                    <a:pt x="1730" y="229"/>
                  </a:cubicBezTo>
                  <a:cubicBezTo>
                    <a:pt x="1669" y="229"/>
                    <a:pt x="1621" y="325"/>
                    <a:pt x="1621" y="457"/>
                  </a:cubicBezTo>
                  <a:cubicBezTo>
                    <a:pt x="1804" y="731"/>
                    <a:pt x="2009" y="1028"/>
                    <a:pt x="2192" y="1416"/>
                  </a:cubicBezTo>
                  <a:cubicBezTo>
                    <a:pt x="1895" y="1301"/>
                    <a:pt x="1713" y="1210"/>
                    <a:pt x="1439" y="1119"/>
                  </a:cubicBezTo>
                  <a:cubicBezTo>
                    <a:pt x="1409" y="1106"/>
                    <a:pt x="1384" y="1100"/>
                    <a:pt x="1363" y="1100"/>
                  </a:cubicBezTo>
                  <a:cubicBezTo>
                    <a:pt x="1235" y="1100"/>
                    <a:pt x="1246" y="1301"/>
                    <a:pt x="1325" y="1301"/>
                  </a:cubicBezTo>
                  <a:cubicBezTo>
                    <a:pt x="1713" y="1507"/>
                    <a:pt x="2101" y="1690"/>
                    <a:pt x="2466" y="1781"/>
                  </a:cubicBezTo>
                  <a:cubicBezTo>
                    <a:pt x="2580" y="2078"/>
                    <a:pt x="2763" y="2443"/>
                    <a:pt x="2945" y="2739"/>
                  </a:cubicBezTo>
                  <a:cubicBezTo>
                    <a:pt x="2009" y="2443"/>
                    <a:pt x="1051" y="2260"/>
                    <a:pt x="183" y="1986"/>
                  </a:cubicBezTo>
                  <a:cubicBezTo>
                    <a:pt x="1" y="1986"/>
                    <a:pt x="1" y="2169"/>
                    <a:pt x="92" y="2169"/>
                  </a:cubicBezTo>
                  <a:cubicBezTo>
                    <a:pt x="1051" y="2557"/>
                    <a:pt x="2009" y="2831"/>
                    <a:pt x="3037" y="3128"/>
                  </a:cubicBezTo>
                  <a:cubicBezTo>
                    <a:pt x="2466" y="3493"/>
                    <a:pt x="1804" y="3881"/>
                    <a:pt x="1325" y="4269"/>
                  </a:cubicBezTo>
                  <a:cubicBezTo>
                    <a:pt x="1233" y="4155"/>
                    <a:pt x="1142" y="4155"/>
                    <a:pt x="1142" y="4155"/>
                  </a:cubicBezTo>
                  <a:cubicBezTo>
                    <a:pt x="868" y="4063"/>
                    <a:pt x="571" y="3881"/>
                    <a:pt x="298" y="3789"/>
                  </a:cubicBezTo>
                  <a:cubicBezTo>
                    <a:pt x="298" y="3789"/>
                    <a:pt x="183" y="3881"/>
                    <a:pt x="298" y="3972"/>
                  </a:cubicBezTo>
                  <a:cubicBezTo>
                    <a:pt x="480" y="4063"/>
                    <a:pt x="663" y="4269"/>
                    <a:pt x="959" y="4360"/>
                  </a:cubicBezTo>
                  <a:lnTo>
                    <a:pt x="1051" y="4360"/>
                  </a:lnTo>
                  <a:cubicBezTo>
                    <a:pt x="959" y="4451"/>
                    <a:pt x="868" y="4543"/>
                    <a:pt x="754" y="4543"/>
                  </a:cubicBezTo>
                  <a:cubicBezTo>
                    <a:pt x="590" y="4624"/>
                    <a:pt x="647" y="4945"/>
                    <a:pt x="808" y="4945"/>
                  </a:cubicBezTo>
                  <a:cubicBezTo>
                    <a:pt x="827" y="4945"/>
                    <a:pt x="847" y="4940"/>
                    <a:pt x="868" y="4931"/>
                  </a:cubicBezTo>
                  <a:cubicBezTo>
                    <a:pt x="1142" y="4839"/>
                    <a:pt x="1325" y="4725"/>
                    <a:pt x="1530" y="4634"/>
                  </a:cubicBezTo>
                  <a:lnTo>
                    <a:pt x="1621" y="4634"/>
                  </a:lnTo>
                  <a:cubicBezTo>
                    <a:pt x="1530" y="4931"/>
                    <a:pt x="1439" y="5205"/>
                    <a:pt x="1439" y="5501"/>
                  </a:cubicBezTo>
                  <a:cubicBezTo>
                    <a:pt x="1325" y="5684"/>
                    <a:pt x="1233" y="5981"/>
                    <a:pt x="1233" y="6163"/>
                  </a:cubicBezTo>
                  <a:cubicBezTo>
                    <a:pt x="1233" y="6228"/>
                    <a:pt x="1336" y="6292"/>
                    <a:pt x="1396" y="6292"/>
                  </a:cubicBezTo>
                  <a:cubicBezTo>
                    <a:pt x="1421" y="6292"/>
                    <a:pt x="1439" y="6281"/>
                    <a:pt x="1439" y="6255"/>
                  </a:cubicBezTo>
                  <a:cubicBezTo>
                    <a:pt x="1530" y="5981"/>
                    <a:pt x="1621" y="5775"/>
                    <a:pt x="1621" y="5501"/>
                  </a:cubicBezTo>
                  <a:cubicBezTo>
                    <a:pt x="1621" y="5205"/>
                    <a:pt x="1713" y="4931"/>
                    <a:pt x="1713" y="4725"/>
                  </a:cubicBezTo>
                  <a:lnTo>
                    <a:pt x="1713" y="4634"/>
                  </a:lnTo>
                  <a:cubicBezTo>
                    <a:pt x="1804" y="4634"/>
                    <a:pt x="1804" y="4543"/>
                    <a:pt x="1804" y="4543"/>
                  </a:cubicBezTo>
                  <a:cubicBezTo>
                    <a:pt x="2375" y="4269"/>
                    <a:pt x="2854" y="3881"/>
                    <a:pt x="3425" y="3584"/>
                  </a:cubicBezTo>
                  <a:lnTo>
                    <a:pt x="3425" y="3584"/>
                  </a:lnTo>
                  <a:cubicBezTo>
                    <a:pt x="3242" y="4269"/>
                    <a:pt x="3037" y="5022"/>
                    <a:pt x="2763" y="5775"/>
                  </a:cubicBezTo>
                  <a:cubicBezTo>
                    <a:pt x="2763" y="5839"/>
                    <a:pt x="2852" y="5914"/>
                    <a:pt x="2937" y="5914"/>
                  </a:cubicBezTo>
                  <a:cubicBezTo>
                    <a:pt x="2974" y="5914"/>
                    <a:pt x="3009" y="5901"/>
                    <a:pt x="3037" y="5867"/>
                  </a:cubicBezTo>
                  <a:cubicBezTo>
                    <a:pt x="3333" y="5205"/>
                    <a:pt x="3516" y="4634"/>
                    <a:pt x="3721" y="3972"/>
                  </a:cubicBezTo>
                  <a:lnTo>
                    <a:pt x="4566" y="5410"/>
                  </a:lnTo>
                  <a:cubicBezTo>
                    <a:pt x="4383" y="5775"/>
                    <a:pt x="4292" y="6163"/>
                    <a:pt x="4087" y="6551"/>
                  </a:cubicBezTo>
                  <a:cubicBezTo>
                    <a:pt x="4087" y="6616"/>
                    <a:pt x="4189" y="6680"/>
                    <a:pt x="4282" y="6680"/>
                  </a:cubicBezTo>
                  <a:cubicBezTo>
                    <a:pt x="4320" y="6680"/>
                    <a:pt x="4357" y="6669"/>
                    <a:pt x="4383" y="6643"/>
                  </a:cubicBezTo>
                  <a:cubicBezTo>
                    <a:pt x="4475" y="6346"/>
                    <a:pt x="4657" y="5981"/>
                    <a:pt x="4748" y="5684"/>
                  </a:cubicBezTo>
                  <a:cubicBezTo>
                    <a:pt x="4827" y="5754"/>
                    <a:pt x="4902" y="5783"/>
                    <a:pt x="4960" y="5783"/>
                  </a:cubicBezTo>
                  <a:cubicBezTo>
                    <a:pt x="5053" y="5783"/>
                    <a:pt x="5102" y="5706"/>
                    <a:pt x="5045" y="5593"/>
                  </a:cubicBezTo>
                  <a:cubicBezTo>
                    <a:pt x="4954" y="5501"/>
                    <a:pt x="4954" y="5410"/>
                    <a:pt x="4863" y="5205"/>
                  </a:cubicBezTo>
                  <a:lnTo>
                    <a:pt x="4863" y="5113"/>
                  </a:lnTo>
                  <a:cubicBezTo>
                    <a:pt x="5228" y="5205"/>
                    <a:pt x="5616" y="5205"/>
                    <a:pt x="6095" y="5205"/>
                  </a:cubicBezTo>
                  <a:cubicBezTo>
                    <a:pt x="6186" y="5205"/>
                    <a:pt x="6186" y="5022"/>
                    <a:pt x="6095" y="5022"/>
                  </a:cubicBezTo>
                  <a:cubicBezTo>
                    <a:pt x="5616" y="4931"/>
                    <a:pt x="5136" y="4931"/>
                    <a:pt x="4657" y="4931"/>
                  </a:cubicBezTo>
                  <a:cubicBezTo>
                    <a:pt x="4383" y="4451"/>
                    <a:pt x="4087" y="3881"/>
                    <a:pt x="3813" y="3401"/>
                  </a:cubicBezTo>
                  <a:lnTo>
                    <a:pt x="3813" y="3401"/>
                  </a:lnTo>
                  <a:cubicBezTo>
                    <a:pt x="4657" y="3698"/>
                    <a:pt x="5616" y="3972"/>
                    <a:pt x="6460" y="4155"/>
                  </a:cubicBezTo>
                  <a:cubicBezTo>
                    <a:pt x="6666" y="4155"/>
                    <a:pt x="6757" y="3972"/>
                    <a:pt x="6574" y="3881"/>
                  </a:cubicBezTo>
                  <a:cubicBezTo>
                    <a:pt x="5707" y="3584"/>
                    <a:pt x="4954" y="3310"/>
                    <a:pt x="4087" y="3013"/>
                  </a:cubicBezTo>
                  <a:cubicBezTo>
                    <a:pt x="4566" y="2739"/>
                    <a:pt x="4954" y="2443"/>
                    <a:pt x="5319" y="2078"/>
                  </a:cubicBezTo>
                  <a:cubicBezTo>
                    <a:pt x="5319" y="2169"/>
                    <a:pt x="5433" y="2169"/>
                    <a:pt x="5433" y="2260"/>
                  </a:cubicBezTo>
                  <a:cubicBezTo>
                    <a:pt x="5890" y="2351"/>
                    <a:pt x="6369" y="2557"/>
                    <a:pt x="6757" y="2648"/>
                  </a:cubicBezTo>
                  <a:cubicBezTo>
                    <a:pt x="6940" y="2648"/>
                    <a:pt x="6940" y="2443"/>
                    <a:pt x="6848" y="2351"/>
                  </a:cubicBezTo>
                  <a:cubicBezTo>
                    <a:pt x="6369" y="2260"/>
                    <a:pt x="6004" y="2169"/>
                    <a:pt x="5525" y="1986"/>
                  </a:cubicBezTo>
                  <a:cubicBezTo>
                    <a:pt x="5798" y="1690"/>
                    <a:pt x="6186" y="1416"/>
                    <a:pt x="6460" y="1119"/>
                  </a:cubicBezTo>
                  <a:cubicBezTo>
                    <a:pt x="6553" y="1045"/>
                    <a:pt x="6496" y="911"/>
                    <a:pt x="6422" y="911"/>
                  </a:cubicBezTo>
                  <a:cubicBezTo>
                    <a:pt x="6405" y="911"/>
                    <a:pt x="6386" y="919"/>
                    <a:pt x="6369" y="936"/>
                  </a:cubicBezTo>
                  <a:lnTo>
                    <a:pt x="5525" y="1507"/>
                  </a:lnTo>
                  <a:lnTo>
                    <a:pt x="5525" y="1028"/>
                  </a:lnTo>
                  <a:cubicBezTo>
                    <a:pt x="5525" y="731"/>
                    <a:pt x="5616" y="457"/>
                    <a:pt x="5525" y="160"/>
                  </a:cubicBezTo>
                  <a:cubicBezTo>
                    <a:pt x="5525" y="115"/>
                    <a:pt x="5502" y="92"/>
                    <a:pt x="5465" y="92"/>
                  </a:cubicBezTo>
                  <a:cubicBezTo>
                    <a:pt x="5428" y="92"/>
                    <a:pt x="5376" y="115"/>
                    <a:pt x="5319" y="160"/>
                  </a:cubicBezTo>
                  <a:lnTo>
                    <a:pt x="5319" y="1028"/>
                  </a:lnTo>
                  <a:cubicBezTo>
                    <a:pt x="5228" y="1301"/>
                    <a:pt x="5228" y="1507"/>
                    <a:pt x="5228" y="1690"/>
                  </a:cubicBezTo>
                  <a:cubicBezTo>
                    <a:pt x="4863" y="1986"/>
                    <a:pt x="4383" y="2260"/>
                    <a:pt x="3995" y="2557"/>
                  </a:cubicBezTo>
                  <a:cubicBezTo>
                    <a:pt x="4087" y="1690"/>
                    <a:pt x="4178" y="936"/>
                    <a:pt x="4292" y="69"/>
                  </a:cubicBezTo>
                  <a:cubicBezTo>
                    <a:pt x="4292" y="23"/>
                    <a:pt x="4241" y="0"/>
                    <a:pt x="4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34"/>
            <p:cNvSpPr/>
            <p:nvPr/>
          </p:nvSpPr>
          <p:spPr>
            <a:xfrm>
              <a:off x="1638156" y="3860842"/>
              <a:ext cx="11121" cy="41126"/>
            </a:xfrm>
            <a:custGeom>
              <a:avLst/>
              <a:gdLst/>
              <a:ahLst/>
              <a:cxnLst/>
              <a:rect l="l" t="t" r="r" b="b"/>
              <a:pathLst>
                <a:path w="457" h="1690" extrusionOk="0">
                  <a:moveTo>
                    <a:pt x="365" y="1"/>
                  </a:moveTo>
                  <a:cubicBezTo>
                    <a:pt x="183" y="480"/>
                    <a:pt x="0" y="1051"/>
                    <a:pt x="183" y="1621"/>
                  </a:cubicBezTo>
                  <a:cubicBezTo>
                    <a:pt x="183" y="1667"/>
                    <a:pt x="228" y="1690"/>
                    <a:pt x="274" y="1690"/>
                  </a:cubicBezTo>
                  <a:cubicBezTo>
                    <a:pt x="320" y="1690"/>
                    <a:pt x="365" y="1667"/>
                    <a:pt x="365" y="1621"/>
                  </a:cubicBezTo>
                  <a:cubicBezTo>
                    <a:pt x="274" y="1051"/>
                    <a:pt x="274" y="57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34"/>
            <p:cNvSpPr/>
            <p:nvPr/>
          </p:nvSpPr>
          <p:spPr>
            <a:xfrm>
              <a:off x="1968638" y="4066903"/>
              <a:ext cx="16669" cy="13920"/>
            </a:xfrm>
            <a:custGeom>
              <a:avLst/>
              <a:gdLst/>
              <a:ahLst/>
              <a:cxnLst/>
              <a:rect l="l" t="t" r="r" b="b"/>
              <a:pathLst>
                <a:path w="685" h="572" extrusionOk="0">
                  <a:moveTo>
                    <a:pt x="297" y="1"/>
                  </a:moveTo>
                  <a:cubicBezTo>
                    <a:pt x="0" y="1"/>
                    <a:pt x="0" y="571"/>
                    <a:pt x="297" y="571"/>
                  </a:cubicBezTo>
                  <a:cubicBezTo>
                    <a:pt x="685" y="571"/>
                    <a:pt x="685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34"/>
            <p:cNvSpPr/>
            <p:nvPr/>
          </p:nvSpPr>
          <p:spPr>
            <a:xfrm>
              <a:off x="2771787" y="3900287"/>
              <a:ext cx="18908" cy="13895"/>
            </a:xfrm>
            <a:custGeom>
              <a:avLst/>
              <a:gdLst/>
              <a:ahLst/>
              <a:cxnLst/>
              <a:rect l="l" t="t" r="r" b="b"/>
              <a:pathLst>
                <a:path w="777" h="571" extrusionOk="0">
                  <a:moveTo>
                    <a:pt x="389" y="0"/>
                  </a:moveTo>
                  <a:cubicBezTo>
                    <a:pt x="1" y="0"/>
                    <a:pt x="1" y="571"/>
                    <a:pt x="389" y="571"/>
                  </a:cubicBezTo>
                  <a:cubicBezTo>
                    <a:pt x="777" y="571"/>
                    <a:pt x="777" y="0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34"/>
            <p:cNvSpPr/>
            <p:nvPr/>
          </p:nvSpPr>
          <p:spPr>
            <a:xfrm>
              <a:off x="3068396" y="4490146"/>
              <a:ext cx="20563" cy="18908"/>
            </a:xfrm>
            <a:custGeom>
              <a:avLst/>
              <a:gdLst/>
              <a:ahLst/>
              <a:cxnLst/>
              <a:rect l="l" t="t" r="r" b="b"/>
              <a:pathLst>
                <a:path w="845" h="777" extrusionOk="0">
                  <a:moveTo>
                    <a:pt x="365" y="1"/>
                  </a:moveTo>
                  <a:cubicBezTo>
                    <a:pt x="0" y="1"/>
                    <a:pt x="0" y="777"/>
                    <a:pt x="365" y="777"/>
                  </a:cubicBezTo>
                  <a:cubicBezTo>
                    <a:pt x="845" y="777"/>
                    <a:pt x="845" y="1"/>
                    <a:pt x="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34"/>
            <p:cNvSpPr/>
            <p:nvPr/>
          </p:nvSpPr>
          <p:spPr>
            <a:xfrm>
              <a:off x="795562" y="4159665"/>
              <a:ext cx="39447" cy="32244"/>
            </a:xfrm>
            <a:custGeom>
              <a:avLst/>
              <a:gdLst/>
              <a:ahLst/>
              <a:cxnLst/>
              <a:rect l="l" t="t" r="r" b="b"/>
              <a:pathLst>
                <a:path w="1621" h="1325" extrusionOk="0">
                  <a:moveTo>
                    <a:pt x="959" y="1"/>
                  </a:moveTo>
                  <a:cubicBezTo>
                    <a:pt x="753" y="1"/>
                    <a:pt x="571" y="92"/>
                    <a:pt x="388" y="183"/>
                  </a:cubicBezTo>
                  <a:cubicBezTo>
                    <a:pt x="0" y="457"/>
                    <a:pt x="0" y="845"/>
                    <a:pt x="388" y="1142"/>
                  </a:cubicBezTo>
                  <a:cubicBezTo>
                    <a:pt x="571" y="1233"/>
                    <a:pt x="753" y="1324"/>
                    <a:pt x="959" y="1324"/>
                  </a:cubicBezTo>
                  <a:cubicBezTo>
                    <a:pt x="1324" y="1324"/>
                    <a:pt x="1621" y="1028"/>
                    <a:pt x="1621" y="663"/>
                  </a:cubicBezTo>
                  <a:cubicBezTo>
                    <a:pt x="1621" y="275"/>
                    <a:pt x="1324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34"/>
            <p:cNvSpPr/>
            <p:nvPr/>
          </p:nvSpPr>
          <p:spPr>
            <a:xfrm>
              <a:off x="1505949" y="4427948"/>
              <a:ext cx="16134" cy="13895"/>
            </a:xfrm>
            <a:custGeom>
              <a:avLst/>
              <a:gdLst/>
              <a:ahLst/>
              <a:cxnLst/>
              <a:rect l="l" t="t" r="r" b="b"/>
              <a:pathLst>
                <a:path w="663" h="571" extrusionOk="0">
                  <a:moveTo>
                    <a:pt x="297" y="0"/>
                  </a:moveTo>
                  <a:cubicBezTo>
                    <a:pt x="1" y="0"/>
                    <a:pt x="1" y="571"/>
                    <a:pt x="297" y="571"/>
                  </a:cubicBezTo>
                  <a:cubicBezTo>
                    <a:pt x="663" y="571"/>
                    <a:pt x="663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34"/>
            <p:cNvSpPr/>
            <p:nvPr/>
          </p:nvSpPr>
          <p:spPr>
            <a:xfrm>
              <a:off x="1573160" y="4909496"/>
              <a:ext cx="23362" cy="13920"/>
            </a:xfrm>
            <a:custGeom>
              <a:avLst/>
              <a:gdLst/>
              <a:ahLst/>
              <a:cxnLst/>
              <a:rect l="l" t="t" r="r" b="b"/>
              <a:pathLst>
                <a:path w="960" h="572" extrusionOk="0">
                  <a:moveTo>
                    <a:pt x="571" y="1"/>
                  </a:moveTo>
                  <a:cubicBezTo>
                    <a:pt x="480" y="1"/>
                    <a:pt x="274" y="92"/>
                    <a:pt x="183" y="92"/>
                  </a:cubicBezTo>
                  <a:cubicBezTo>
                    <a:pt x="0" y="183"/>
                    <a:pt x="0" y="366"/>
                    <a:pt x="183" y="457"/>
                  </a:cubicBezTo>
                  <a:cubicBezTo>
                    <a:pt x="274" y="457"/>
                    <a:pt x="480" y="571"/>
                    <a:pt x="571" y="571"/>
                  </a:cubicBezTo>
                  <a:cubicBezTo>
                    <a:pt x="959" y="571"/>
                    <a:pt x="959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34"/>
            <p:cNvSpPr/>
            <p:nvPr/>
          </p:nvSpPr>
          <p:spPr>
            <a:xfrm>
              <a:off x="2901755" y="4900055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34"/>
            <p:cNvSpPr/>
            <p:nvPr/>
          </p:nvSpPr>
          <p:spPr>
            <a:xfrm>
              <a:off x="2211907" y="4930059"/>
              <a:ext cx="11681" cy="9466"/>
            </a:xfrm>
            <a:custGeom>
              <a:avLst/>
              <a:gdLst/>
              <a:ahLst/>
              <a:cxnLst/>
              <a:rect l="l" t="t" r="r" b="b"/>
              <a:pathLst>
                <a:path w="480" h="389" extrusionOk="0">
                  <a:moveTo>
                    <a:pt x="183" y="0"/>
                  </a:moveTo>
                  <a:cubicBezTo>
                    <a:pt x="1" y="0"/>
                    <a:pt x="1" y="388"/>
                    <a:pt x="183" y="388"/>
                  </a:cubicBezTo>
                  <a:cubicBezTo>
                    <a:pt x="480" y="388"/>
                    <a:pt x="480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34"/>
            <p:cNvSpPr/>
            <p:nvPr/>
          </p:nvSpPr>
          <p:spPr>
            <a:xfrm>
              <a:off x="2327445" y="3872498"/>
              <a:ext cx="18908" cy="13920"/>
            </a:xfrm>
            <a:custGeom>
              <a:avLst/>
              <a:gdLst/>
              <a:ahLst/>
              <a:cxnLst/>
              <a:rect l="l" t="t" r="r" b="b"/>
              <a:pathLst>
                <a:path w="777" h="572" extrusionOk="0">
                  <a:moveTo>
                    <a:pt x="388" y="1"/>
                  </a:moveTo>
                  <a:cubicBezTo>
                    <a:pt x="0" y="1"/>
                    <a:pt x="0" y="572"/>
                    <a:pt x="388" y="572"/>
                  </a:cubicBezTo>
                  <a:cubicBezTo>
                    <a:pt x="776" y="572"/>
                    <a:pt x="776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0">
    <p:bg>
      <p:bgPr>
        <a:solidFill>
          <a:schemeClr val="accent2"/>
        </a:solidFill>
        <a:effectLst/>
      </p:bgPr>
    </p:bg>
    <p:spTree>
      <p:nvGrpSpPr>
        <p:cNvPr id="1" name="Shape 2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9" name="Google Shape;2669;p35"/>
          <p:cNvSpPr/>
          <p:nvPr/>
        </p:nvSpPr>
        <p:spPr>
          <a:xfrm>
            <a:off x="536864" y="1933361"/>
            <a:ext cx="371021" cy="346126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0" name="Google Shape;2670;p35"/>
          <p:cNvSpPr/>
          <p:nvPr/>
        </p:nvSpPr>
        <p:spPr>
          <a:xfrm>
            <a:off x="8154725" y="1586763"/>
            <a:ext cx="370222" cy="346602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1" name="Google Shape;2671;p35"/>
          <p:cNvSpPr/>
          <p:nvPr/>
        </p:nvSpPr>
        <p:spPr>
          <a:xfrm>
            <a:off x="7135550" y="1048293"/>
            <a:ext cx="303951" cy="284550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2" name="Google Shape;2672;p35"/>
          <p:cNvSpPr/>
          <p:nvPr/>
        </p:nvSpPr>
        <p:spPr>
          <a:xfrm>
            <a:off x="2384714" y="866561"/>
            <a:ext cx="371021" cy="346126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3" name="Google Shape;2673;p35"/>
          <p:cNvSpPr/>
          <p:nvPr/>
        </p:nvSpPr>
        <p:spPr>
          <a:xfrm rot="3580605">
            <a:off x="2582598" y="2527134"/>
            <a:ext cx="250906" cy="234907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4" name="Google Shape;2674;p35"/>
          <p:cNvSpPr/>
          <p:nvPr/>
        </p:nvSpPr>
        <p:spPr>
          <a:xfrm>
            <a:off x="7811825" y="3924843"/>
            <a:ext cx="303951" cy="284550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5" name="Google Shape;2675;p35"/>
          <p:cNvSpPr/>
          <p:nvPr/>
        </p:nvSpPr>
        <p:spPr>
          <a:xfrm rot="3144258">
            <a:off x="5278173" y="2355692"/>
            <a:ext cx="250920" cy="234908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6" name="Google Shape;2676;p35"/>
          <p:cNvSpPr/>
          <p:nvPr/>
        </p:nvSpPr>
        <p:spPr>
          <a:xfrm rot="-10593052">
            <a:off x="4599841" y="4039352"/>
            <a:ext cx="617429" cy="576003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7" name="Google Shape;2677;p35"/>
          <p:cNvSpPr/>
          <p:nvPr/>
        </p:nvSpPr>
        <p:spPr>
          <a:xfrm rot="-10593089">
            <a:off x="1522174" y="3935688"/>
            <a:ext cx="371010" cy="346137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8" name="Google Shape;2678;p35"/>
          <p:cNvSpPr/>
          <p:nvPr/>
        </p:nvSpPr>
        <p:spPr>
          <a:xfrm rot="-10593137">
            <a:off x="5240855" y="682732"/>
            <a:ext cx="250911" cy="234903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1">
    <p:bg>
      <p:bgPr>
        <a:solidFill>
          <a:schemeClr val="accent6"/>
        </a:solidFill>
        <a:effectLst/>
      </p:bgPr>
    </p:bg>
    <p:spTree>
      <p:nvGrpSpPr>
        <p:cNvPr id="1" name="Shape 2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0" name="Google Shape;2680;p36"/>
          <p:cNvGrpSpPr/>
          <p:nvPr/>
        </p:nvGrpSpPr>
        <p:grpSpPr>
          <a:xfrm>
            <a:off x="409900" y="593175"/>
            <a:ext cx="8043900" cy="4067225"/>
            <a:chOff x="409900" y="593175"/>
            <a:chExt cx="8043900" cy="4067225"/>
          </a:xfrm>
        </p:grpSpPr>
        <p:sp>
          <p:nvSpPr>
            <p:cNvPr id="2681" name="Google Shape;2681;p36"/>
            <p:cNvSpPr/>
            <p:nvPr/>
          </p:nvSpPr>
          <p:spPr>
            <a:xfrm>
              <a:off x="7335863" y="619175"/>
              <a:ext cx="176700" cy="220625"/>
            </a:xfrm>
            <a:custGeom>
              <a:avLst/>
              <a:gdLst/>
              <a:ahLst/>
              <a:cxnLst/>
              <a:rect l="l" t="t" r="r" b="b"/>
              <a:pathLst>
                <a:path w="7068" h="8825" extrusionOk="0">
                  <a:moveTo>
                    <a:pt x="3414" y="1"/>
                  </a:moveTo>
                  <a:cubicBezTo>
                    <a:pt x="2995" y="1"/>
                    <a:pt x="2915" y="2257"/>
                    <a:pt x="2336" y="3075"/>
                  </a:cubicBezTo>
                  <a:cubicBezTo>
                    <a:pt x="1837" y="3834"/>
                    <a:pt x="1" y="4333"/>
                    <a:pt x="1" y="4752"/>
                  </a:cubicBezTo>
                  <a:cubicBezTo>
                    <a:pt x="1" y="5171"/>
                    <a:pt x="1757" y="5251"/>
                    <a:pt x="2336" y="5990"/>
                  </a:cubicBezTo>
                  <a:cubicBezTo>
                    <a:pt x="2915" y="6669"/>
                    <a:pt x="3255" y="8825"/>
                    <a:pt x="3574" y="8825"/>
                  </a:cubicBezTo>
                  <a:cubicBezTo>
                    <a:pt x="3913" y="8825"/>
                    <a:pt x="4173" y="6748"/>
                    <a:pt x="4672" y="5990"/>
                  </a:cubicBezTo>
                  <a:cubicBezTo>
                    <a:pt x="5171" y="5331"/>
                    <a:pt x="7068" y="4912"/>
                    <a:pt x="7068" y="4493"/>
                  </a:cubicBezTo>
                  <a:cubicBezTo>
                    <a:pt x="7068" y="4173"/>
                    <a:pt x="5171" y="3754"/>
                    <a:pt x="4672" y="3075"/>
                  </a:cubicBezTo>
                  <a:cubicBezTo>
                    <a:pt x="3993" y="2257"/>
                    <a:pt x="3834" y="1"/>
                    <a:pt x="34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36"/>
            <p:cNvSpPr/>
            <p:nvPr/>
          </p:nvSpPr>
          <p:spPr>
            <a:xfrm>
              <a:off x="7458400" y="3636575"/>
              <a:ext cx="89350" cy="112325"/>
            </a:xfrm>
            <a:custGeom>
              <a:avLst/>
              <a:gdLst/>
              <a:ahLst/>
              <a:cxnLst/>
              <a:rect l="l" t="t" r="r" b="b"/>
              <a:pathLst>
                <a:path w="3574" h="4493" extrusionOk="0">
                  <a:moveTo>
                    <a:pt x="1737" y="1"/>
                  </a:moveTo>
                  <a:cubicBezTo>
                    <a:pt x="1498" y="1"/>
                    <a:pt x="1498" y="1159"/>
                    <a:pt x="1158" y="1578"/>
                  </a:cubicBezTo>
                  <a:cubicBezTo>
                    <a:pt x="899" y="1917"/>
                    <a:pt x="0" y="2157"/>
                    <a:pt x="0" y="2416"/>
                  </a:cubicBezTo>
                  <a:cubicBezTo>
                    <a:pt x="0" y="2656"/>
                    <a:pt x="899" y="2656"/>
                    <a:pt x="1158" y="3075"/>
                  </a:cubicBezTo>
                  <a:cubicBezTo>
                    <a:pt x="1498" y="3414"/>
                    <a:pt x="1657" y="4492"/>
                    <a:pt x="1817" y="4492"/>
                  </a:cubicBezTo>
                  <a:cubicBezTo>
                    <a:pt x="1997" y="4492"/>
                    <a:pt x="2077" y="3414"/>
                    <a:pt x="2396" y="3075"/>
                  </a:cubicBezTo>
                  <a:cubicBezTo>
                    <a:pt x="2655" y="2736"/>
                    <a:pt x="3574" y="2496"/>
                    <a:pt x="3574" y="2316"/>
                  </a:cubicBezTo>
                  <a:cubicBezTo>
                    <a:pt x="3574" y="2077"/>
                    <a:pt x="2655" y="1917"/>
                    <a:pt x="2316" y="1578"/>
                  </a:cubicBezTo>
                  <a:cubicBezTo>
                    <a:pt x="1997" y="1159"/>
                    <a:pt x="1897" y="1"/>
                    <a:pt x="17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36"/>
            <p:cNvSpPr/>
            <p:nvPr/>
          </p:nvSpPr>
          <p:spPr>
            <a:xfrm>
              <a:off x="634038" y="2340475"/>
              <a:ext cx="176675" cy="220625"/>
            </a:xfrm>
            <a:custGeom>
              <a:avLst/>
              <a:gdLst/>
              <a:ahLst/>
              <a:cxnLst/>
              <a:rect l="l" t="t" r="r" b="b"/>
              <a:pathLst>
                <a:path w="7067" h="8825" extrusionOk="0">
                  <a:moveTo>
                    <a:pt x="3414" y="1"/>
                  </a:moveTo>
                  <a:cubicBezTo>
                    <a:pt x="2995" y="1"/>
                    <a:pt x="2915" y="2257"/>
                    <a:pt x="2316" y="3075"/>
                  </a:cubicBezTo>
                  <a:cubicBezTo>
                    <a:pt x="1817" y="3834"/>
                    <a:pt x="0" y="4333"/>
                    <a:pt x="0" y="4752"/>
                  </a:cubicBezTo>
                  <a:cubicBezTo>
                    <a:pt x="0" y="5171"/>
                    <a:pt x="1737" y="5331"/>
                    <a:pt x="2316" y="6070"/>
                  </a:cubicBezTo>
                  <a:cubicBezTo>
                    <a:pt x="2915" y="6668"/>
                    <a:pt x="3234" y="8824"/>
                    <a:pt x="3573" y="8824"/>
                  </a:cubicBezTo>
                  <a:cubicBezTo>
                    <a:pt x="3913" y="8824"/>
                    <a:pt x="4152" y="6748"/>
                    <a:pt x="4651" y="6070"/>
                  </a:cubicBezTo>
                  <a:cubicBezTo>
                    <a:pt x="5151" y="5331"/>
                    <a:pt x="7067" y="4912"/>
                    <a:pt x="7067" y="4572"/>
                  </a:cubicBezTo>
                  <a:cubicBezTo>
                    <a:pt x="7067" y="4173"/>
                    <a:pt x="5151" y="3754"/>
                    <a:pt x="4651" y="3075"/>
                  </a:cubicBezTo>
                  <a:cubicBezTo>
                    <a:pt x="3993" y="2257"/>
                    <a:pt x="3813" y="1"/>
                    <a:pt x="34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36"/>
            <p:cNvSpPr/>
            <p:nvPr/>
          </p:nvSpPr>
          <p:spPr>
            <a:xfrm>
              <a:off x="1797675" y="593175"/>
              <a:ext cx="130775" cy="162225"/>
            </a:xfrm>
            <a:custGeom>
              <a:avLst/>
              <a:gdLst/>
              <a:ahLst/>
              <a:cxnLst/>
              <a:rect l="l" t="t" r="r" b="b"/>
              <a:pathLst>
                <a:path w="5231" h="6489" extrusionOk="0">
                  <a:moveTo>
                    <a:pt x="2495" y="0"/>
                  </a:moveTo>
                  <a:cubicBezTo>
                    <a:pt x="2236" y="0"/>
                    <a:pt x="2156" y="1677"/>
                    <a:pt x="1737" y="2256"/>
                  </a:cubicBezTo>
                  <a:cubicBezTo>
                    <a:pt x="1417" y="2835"/>
                    <a:pt x="0" y="3175"/>
                    <a:pt x="0" y="3494"/>
                  </a:cubicBezTo>
                  <a:cubicBezTo>
                    <a:pt x="0" y="3833"/>
                    <a:pt x="1318" y="3913"/>
                    <a:pt x="1737" y="4412"/>
                  </a:cubicBezTo>
                  <a:cubicBezTo>
                    <a:pt x="2156" y="4911"/>
                    <a:pt x="2416" y="6488"/>
                    <a:pt x="2655" y="6488"/>
                  </a:cubicBezTo>
                  <a:cubicBezTo>
                    <a:pt x="2915" y="6488"/>
                    <a:pt x="3074" y="4991"/>
                    <a:pt x="3494" y="4412"/>
                  </a:cubicBezTo>
                  <a:cubicBezTo>
                    <a:pt x="3813" y="3913"/>
                    <a:pt x="5230" y="3674"/>
                    <a:pt x="5230" y="3334"/>
                  </a:cubicBezTo>
                  <a:cubicBezTo>
                    <a:pt x="5230" y="3075"/>
                    <a:pt x="3813" y="2755"/>
                    <a:pt x="3494" y="2256"/>
                  </a:cubicBezTo>
                  <a:cubicBezTo>
                    <a:pt x="2994" y="1677"/>
                    <a:pt x="2815" y="0"/>
                    <a:pt x="24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36"/>
            <p:cNvSpPr/>
            <p:nvPr/>
          </p:nvSpPr>
          <p:spPr>
            <a:xfrm>
              <a:off x="8173600" y="3438975"/>
              <a:ext cx="93850" cy="116325"/>
            </a:xfrm>
            <a:custGeom>
              <a:avLst/>
              <a:gdLst/>
              <a:ahLst/>
              <a:cxnLst/>
              <a:rect l="l" t="t" r="r" b="b"/>
              <a:pathLst>
                <a:path w="3754" h="4653" extrusionOk="0">
                  <a:moveTo>
                    <a:pt x="1837" y="1"/>
                  </a:moveTo>
                  <a:cubicBezTo>
                    <a:pt x="1677" y="1"/>
                    <a:pt x="1597" y="1159"/>
                    <a:pt x="1258" y="1658"/>
                  </a:cubicBezTo>
                  <a:cubicBezTo>
                    <a:pt x="998" y="1997"/>
                    <a:pt x="0" y="2336"/>
                    <a:pt x="0" y="2496"/>
                  </a:cubicBezTo>
                  <a:cubicBezTo>
                    <a:pt x="0" y="2756"/>
                    <a:pt x="919" y="2835"/>
                    <a:pt x="1258" y="3255"/>
                  </a:cubicBezTo>
                  <a:cubicBezTo>
                    <a:pt x="1597" y="3574"/>
                    <a:pt x="1757" y="4652"/>
                    <a:pt x="1917" y="4652"/>
                  </a:cubicBezTo>
                  <a:cubicBezTo>
                    <a:pt x="2176" y="4652"/>
                    <a:pt x="2256" y="3574"/>
                    <a:pt x="2496" y="3155"/>
                  </a:cubicBezTo>
                  <a:cubicBezTo>
                    <a:pt x="2755" y="2835"/>
                    <a:pt x="3753" y="2576"/>
                    <a:pt x="3753" y="2416"/>
                  </a:cubicBezTo>
                  <a:cubicBezTo>
                    <a:pt x="3753" y="2157"/>
                    <a:pt x="2755" y="1997"/>
                    <a:pt x="2496" y="1658"/>
                  </a:cubicBezTo>
                  <a:cubicBezTo>
                    <a:pt x="2176" y="1159"/>
                    <a:pt x="2096" y="1"/>
                    <a:pt x="18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36"/>
            <p:cNvSpPr/>
            <p:nvPr/>
          </p:nvSpPr>
          <p:spPr>
            <a:xfrm>
              <a:off x="8079750" y="1043400"/>
              <a:ext cx="93850" cy="116300"/>
            </a:xfrm>
            <a:custGeom>
              <a:avLst/>
              <a:gdLst/>
              <a:ahLst/>
              <a:cxnLst/>
              <a:rect l="l" t="t" r="r" b="b"/>
              <a:pathLst>
                <a:path w="3754" h="4652" extrusionOk="0">
                  <a:moveTo>
                    <a:pt x="1837" y="0"/>
                  </a:moveTo>
                  <a:cubicBezTo>
                    <a:pt x="1597" y="0"/>
                    <a:pt x="1597" y="1158"/>
                    <a:pt x="1258" y="1578"/>
                  </a:cubicBezTo>
                  <a:cubicBezTo>
                    <a:pt x="998" y="1997"/>
                    <a:pt x="0" y="2236"/>
                    <a:pt x="0" y="2496"/>
                  </a:cubicBezTo>
                  <a:cubicBezTo>
                    <a:pt x="0" y="2735"/>
                    <a:pt x="919" y="2835"/>
                    <a:pt x="1258" y="3155"/>
                  </a:cubicBezTo>
                  <a:cubicBezTo>
                    <a:pt x="1498" y="3494"/>
                    <a:pt x="1757" y="4652"/>
                    <a:pt x="1917" y="4652"/>
                  </a:cubicBezTo>
                  <a:cubicBezTo>
                    <a:pt x="2096" y="4652"/>
                    <a:pt x="2256" y="3574"/>
                    <a:pt x="2496" y="3155"/>
                  </a:cubicBezTo>
                  <a:cubicBezTo>
                    <a:pt x="2755" y="2835"/>
                    <a:pt x="3753" y="2576"/>
                    <a:pt x="3753" y="2416"/>
                  </a:cubicBezTo>
                  <a:cubicBezTo>
                    <a:pt x="3753" y="2156"/>
                    <a:pt x="2755" y="1997"/>
                    <a:pt x="2496" y="1578"/>
                  </a:cubicBezTo>
                  <a:cubicBezTo>
                    <a:pt x="2096" y="1158"/>
                    <a:pt x="1997" y="0"/>
                    <a:pt x="1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36"/>
            <p:cNvSpPr/>
            <p:nvPr/>
          </p:nvSpPr>
          <p:spPr>
            <a:xfrm>
              <a:off x="8389400" y="4346125"/>
              <a:ext cx="64400" cy="80875"/>
            </a:xfrm>
            <a:custGeom>
              <a:avLst/>
              <a:gdLst/>
              <a:ahLst/>
              <a:cxnLst/>
              <a:rect l="l" t="t" r="r" b="b"/>
              <a:pathLst>
                <a:path w="2576" h="3235" extrusionOk="0">
                  <a:moveTo>
                    <a:pt x="1258" y="1"/>
                  </a:moveTo>
                  <a:cubicBezTo>
                    <a:pt x="1178" y="1"/>
                    <a:pt x="1078" y="819"/>
                    <a:pt x="919" y="1159"/>
                  </a:cubicBezTo>
                  <a:cubicBezTo>
                    <a:pt x="759" y="1398"/>
                    <a:pt x="0" y="1578"/>
                    <a:pt x="0" y="1738"/>
                  </a:cubicBezTo>
                  <a:cubicBezTo>
                    <a:pt x="0" y="1897"/>
                    <a:pt x="679" y="1997"/>
                    <a:pt x="919" y="2237"/>
                  </a:cubicBezTo>
                  <a:cubicBezTo>
                    <a:pt x="1078" y="2496"/>
                    <a:pt x="1258" y="3235"/>
                    <a:pt x="1338" y="3235"/>
                  </a:cubicBezTo>
                  <a:cubicBezTo>
                    <a:pt x="1498" y="3235"/>
                    <a:pt x="1577" y="2496"/>
                    <a:pt x="1757" y="2237"/>
                  </a:cubicBezTo>
                  <a:cubicBezTo>
                    <a:pt x="1917" y="1997"/>
                    <a:pt x="2576" y="1817"/>
                    <a:pt x="2576" y="1658"/>
                  </a:cubicBezTo>
                  <a:cubicBezTo>
                    <a:pt x="2576" y="1498"/>
                    <a:pt x="1917" y="1398"/>
                    <a:pt x="1757" y="1159"/>
                  </a:cubicBezTo>
                  <a:cubicBezTo>
                    <a:pt x="1498" y="819"/>
                    <a:pt x="1418" y="1"/>
                    <a:pt x="12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36"/>
            <p:cNvSpPr/>
            <p:nvPr/>
          </p:nvSpPr>
          <p:spPr>
            <a:xfrm>
              <a:off x="990825" y="1504000"/>
              <a:ext cx="64900" cy="81375"/>
            </a:xfrm>
            <a:custGeom>
              <a:avLst/>
              <a:gdLst/>
              <a:ahLst/>
              <a:cxnLst/>
              <a:rect l="l" t="t" r="r" b="b"/>
              <a:pathLst>
                <a:path w="2596" h="3255" extrusionOk="0">
                  <a:moveTo>
                    <a:pt x="1258" y="1"/>
                  </a:moveTo>
                  <a:cubicBezTo>
                    <a:pt x="1098" y="1"/>
                    <a:pt x="1098" y="839"/>
                    <a:pt x="839" y="1159"/>
                  </a:cubicBezTo>
                  <a:cubicBezTo>
                    <a:pt x="679" y="1418"/>
                    <a:pt x="0" y="1578"/>
                    <a:pt x="0" y="1758"/>
                  </a:cubicBezTo>
                  <a:cubicBezTo>
                    <a:pt x="0" y="1917"/>
                    <a:pt x="599" y="1917"/>
                    <a:pt x="839" y="2257"/>
                  </a:cubicBezTo>
                  <a:cubicBezTo>
                    <a:pt x="999" y="2416"/>
                    <a:pt x="1178" y="3255"/>
                    <a:pt x="1338" y="3255"/>
                  </a:cubicBezTo>
                  <a:cubicBezTo>
                    <a:pt x="1418" y="3255"/>
                    <a:pt x="1498" y="2496"/>
                    <a:pt x="1677" y="2157"/>
                  </a:cubicBezTo>
                  <a:cubicBezTo>
                    <a:pt x="1917" y="1917"/>
                    <a:pt x="2596" y="1837"/>
                    <a:pt x="2596" y="1658"/>
                  </a:cubicBezTo>
                  <a:cubicBezTo>
                    <a:pt x="2596" y="1498"/>
                    <a:pt x="1917" y="1418"/>
                    <a:pt x="1677" y="1159"/>
                  </a:cubicBezTo>
                  <a:cubicBezTo>
                    <a:pt x="1418" y="839"/>
                    <a:pt x="1418" y="1"/>
                    <a:pt x="12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36"/>
            <p:cNvSpPr/>
            <p:nvPr/>
          </p:nvSpPr>
          <p:spPr>
            <a:xfrm>
              <a:off x="409900" y="3293875"/>
              <a:ext cx="89350" cy="112325"/>
            </a:xfrm>
            <a:custGeom>
              <a:avLst/>
              <a:gdLst/>
              <a:ahLst/>
              <a:cxnLst/>
              <a:rect l="l" t="t" r="r" b="b"/>
              <a:pathLst>
                <a:path w="3574" h="4493" extrusionOk="0">
                  <a:moveTo>
                    <a:pt x="1737" y="1"/>
                  </a:moveTo>
                  <a:cubicBezTo>
                    <a:pt x="1498" y="1"/>
                    <a:pt x="1498" y="1159"/>
                    <a:pt x="1158" y="1578"/>
                  </a:cubicBezTo>
                  <a:cubicBezTo>
                    <a:pt x="899" y="1917"/>
                    <a:pt x="0" y="2157"/>
                    <a:pt x="0" y="2416"/>
                  </a:cubicBezTo>
                  <a:cubicBezTo>
                    <a:pt x="0" y="2656"/>
                    <a:pt x="899" y="2656"/>
                    <a:pt x="1158" y="3075"/>
                  </a:cubicBezTo>
                  <a:cubicBezTo>
                    <a:pt x="1498" y="3414"/>
                    <a:pt x="1657" y="4492"/>
                    <a:pt x="1817" y="4492"/>
                  </a:cubicBezTo>
                  <a:cubicBezTo>
                    <a:pt x="1997" y="4492"/>
                    <a:pt x="2077" y="3414"/>
                    <a:pt x="2396" y="3075"/>
                  </a:cubicBezTo>
                  <a:cubicBezTo>
                    <a:pt x="2655" y="2736"/>
                    <a:pt x="3574" y="2496"/>
                    <a:pt x="3574" y="2316"/>
                  </a:cubicBezTo>
                  <a:cubicBezTo>
                    <a:pt x="3574" y="2077"/>
                    <a:pt x="2655" y="1917"/>
                    <a:pt x="2316" y="1578"/>
                  </a:cubicBezTo>
                  <a:cubicBezTo>
                    <a:pt x="1997" y="1159"/>
                    <a:pt x="1897" y="1"/>
                    <a:pt x="17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36"/>
            <p:cNvSpPr/>
            <p:nvPr/>
          </p:nvSpPr>
          <p:spPr>
            <a:xfrm>
              <a:off x="4630300" y="4544075"/>
              <a:ext cx="93850" cy="116325"/>
            </a:xfrm>
            <a:custGeom>
              <a:avLst/>
              <a:gdLst/>
              <a:ahLst/>
              <a:cxnLst/>
              <a:rect l="l" t="t" r="r" b="b"/>
              <a:pathLst>
                <a:path w="3754" h="4653" extrusionOk="0">
                  <a:moveTo>
                    <a:pt x="1837" y="1"/>
                  </a:moveTo>
                  <a:cubicBezTo>
                    <a:pt x="1677" y="1"/>
                    <a:pt x="1597" y="1159"/>
                    <a:pt x="1258" y="1658"/>
                  </a:cubicBezTo>
                  <a:cubicBezTo>
                    <a:pt x="998" y="1997"/>
                    <a:pt x="0" y="2336"/>
                    <a:pt x="0" y="2496"/>
                  </a:cubicBezTo>
                  <a:cubicBezTo>
                    <a:pt x="0" y="2756"/>
                    <a:pt x="919" y="2835"/>
                    <a:pt x="1258" y="3255"/>
                  </a:cubicBezTo>
                  <a:cubicBezTo>
                    <a:pt x="1597" y="3574"/>
                    <a:pt x="1757" y="4652"/>
                    <a:pt x="1917" y="4652"/>
                  </a:cubicBezTo>
                  <a:cubicBezTo>
                    <a:pt x="2176" y="4652"/>
                    <a:pt x="2256" y="3574"/>
                    <a:pt x="2496" y="3155"/>
                  </a:cubicBezTo>
                  <a:cubicBezTo>
                    <a:pt x="2755" y="2835"/>
                    <a:pt x="3753" y="2576"/>
                    <a:pt x="3753" y="2416"/>
                  </a:cubicBezTo>
                  <a:cubicBezTo>
                    <a:pt x="3753" y="2157"/>
                    <a:pt x="2755" y="1997"/>
                    <a:pt x="2496" y="1658"/>
                  </a:cubicBezTo>
                  <a:cubicBezTo>
                    <a:pt x="2176" y="1159"/>
                    <a:pt x="2096" y="1"/>
                    <a:pt x="18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36"/>
            <p:cNvSpPr/>
            <p:nvPr/>
          </p:nvSpPr>
          <p:spPr>
            <a:xfrm>
              <a:off x="2560100" y="4384425"/>
              <a:ext cx="64400" cy="80875"/>
            </a:xfrm>
            <a:custGeom>
              <a:avLst/>
              <a:gdLst/>
              <a:ahLst/>
              <a:cxnLst/>
              <a:rect l="l" t="t" r="r" b="b"/>
              <a:pathLst>
                <a:path w="2576" h="3235" extrusionOk="0">
                  <a:moveTo>
                    <a:pt x="1258" y="1"/>
                  </a:moveTo>
                  <a:cubicBezTo>
                    <a:pt x="1178" y="1"/>
                    <a:pt x="1078" y="819"/>
                    <a:pt x="919" y="1159"/>
                  </a:cubicBezTo>
                  <a:cubicBezTo>
                    <a:pt x="759" y="1398"/>
                    <a:pt x="0" y="1578"/>
                    <a:pt x="0" y="1738"/>
                  </a:cubicBezTo>
                  <a:cubicBezTo>
                    <a:pt x="0" y="1897"/>
                    <a:pt x="679" y="1997"/>
                    <a:pt x="919" y="2237"/>
                  </a:cubicBezTo>
                  <a:cubicBezTo>
                    <a:pt x="1078" y="2496"/>
                    <a:pt x="1258" y="3235"/>
                    <a:pt x="1338" y="3235"/>
                  </a:cubicBezTo>
                  <a:cubicBezTo>
                    <a:pt x="1498" y="3235"/>
                    <a:pt x="1577" y="2496"/>
                    <a:pt x="1757" y="2237"/>
                  </a:cubicBezTo>
                  <a:cubicBezTo>
                    <a:pt x="1917" y="1997"/>
                    <a:pt x="2576" y="1817"/>
                    <a:pt x="2576" y="1658"/>
                  </a:cubicBezTo>
                  <a:cubicBezTo>
                    <a:pt x="2576" y="1498"/>
                    <a:pt x="1917" y="1398"/>
                    <a:pt x="1757" y="1159"/>
                  </a:cubicBezTo>
                  <a:cubicBezTo>
                    <a:pt x="1498" y="819"/>
                    <a:pt x="1418" y="1"/>
                    <a:pt x="12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22">
    <p:bg>
      <p:bgPr>
        <a:solidFill>
          <a:schemeClr val="accent3"/>
        </a:solidFill>
        <a:effectLst/>
      </p:bgPr>
    </p:bg>
    <p:spTree>
      <p:nvGrpSpPr>
        <p:cNvPr id="1" name="Shape 2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3" name="Google Shape;2693;p37"/>
          <p:cNvGrpSpPr/>
          <p:nvPr/>
        </p:nvGrpSpPr>
        <p:grpSpPr>
          <a:xfrm>
            <a:off x="4311313" y="197650"/>
            <a:ext cx="6486488" cy="4841650"/>
            <a:chOff x="2863513" y="197650"/>
            <a:chExt cx="6486488" cy="4841650"/>
          </a:xfrm>
        </p:grpSpPr>
        <p:grpSp>
          <p:nvGrpSpPr>
            <p:cNvPr id="2694" name="Google Shape;2694;p37"/>
            <p:cNvGrpSpPr/>
            <p:nvPr/>
          </p:nvGrpSpPr>
          <p:grpSpPr>
            <a:xfrm>
              <a:off x="3281350" y="197650"/>
              <a:ext cx="1420450" cy="3177350"/>
              <a:chOff x="3281350" y="1188250"/>
              <a:chExt cx="1420450" cy="3177350"/>
            </a:xfrm>
          </p:grpSpPr>
          <p:sp>
            <p:nvSpPr>
              <p:cNvPr id="2695" name="Google Shape;2695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2" name="Google Shape;2792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3" name="Google Shape;2793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4" name="Google Shape;2794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5" name="Google Shape;2795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6" name="Google Shape;2796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7" name="Google Shape;2797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8" name="Google Shape;2798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9" name="Google Shape;2799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0" name="Google Shape;2800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1" name="Google Shape;2801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2" name="Google Shape;2802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3" name="Google Shape;2803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7" name="Google Shape;2807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8" name="Google Shape;2808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9" name="Google Shape;2809;p37"/>
            <p:cNvGrpSpPr/>
            <p:nvPr/>
          </p:nvGrpSpPr>
          <p:grpSpPr>
            <a:xfrm flipH="1">
              <a:off x="7349975" y="197650"/>
              <a:ext cx="2000025" cy="3177350"/>
              <a:chOff x="2701775" y="1188250"/>
              <a:chExt cx="2000025" cy="3177350"/>
            </a:xfrm>
          </p:grpSpPr>
          <p:sp>
            <p:nvSpPr>
              <p:cNvPr id="2810" name="Google Shape;2810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3" name="Google Shape;2813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9" name="Google Shape;2819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4" name="Google Shape;2824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5" name="Google Shape;2825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6" name="Google Shape;2826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7" name="Google Shape;2827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8" name="Google Shape;2828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9" name="Google Shape;2829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0" name="Google Shape;2830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1" name="Google Shape;2831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2" name="Google Shape;2832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3" name="Google Shape;2833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4" name="Google Shape;2834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5" name="Google Shape;2835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1" name="Google Shape;2841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2" name="Google Shape;2842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3" name="Google Shape;2843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5" name="Google Shape;2845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6" name="Google Shape;2846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7" name="Google Shape;2847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8" name="Google Shape;2848;p37"/>
              <p:cNvSpPr/>
              <p:nvPr/>
            </p:nvSpPr>
            <p:spPr>
              <a:xfrm>
                <a:off x="2783225" y="3428175"/>
                <a:ext cx="237500" cy="352275"/>
              </a:xfrm>
              <a:custGeom>
                <a:avLst/>
                <a:gdLst/>
                <a:ahLst/>
                <a:cxnLst/>
                <a:rect l="l" t="t" r="r" b="b"/>
                <a:pathLst>
                  <a:path w="9500" h="14091" extrusionOk="0">
                    <a:moveTo>
                      <a:pt x="107" y="1"/>
                    </a:moveTo>
                    <a:cubicBezTo>
                      <a:pt x="105" y="1"/>
                      <a:pt x="102" y="1"/>
                      <a:pt x="101" y="3"/>
                    </a:cubicBezTo>
                    <a:cubicBezTo>
                      <a:pt x="1" y="3"/>
                      <a:pt x="2081" y="3236"/>
                      <a:pt x="4587" y="7096"/>
                    </a:cubicBezTo>
                    <a:cubicBezTo>
                      <a:pt x="7153" y="10994"/>
                      <a:pt x="9330" y="14091"/>
                      <a:pt x="9398" y="14091"/>
                    </a:cubicBezTo>
                    <a:cubicBezTo>
                      <a:pt x="9399" y="14091"/>
                      <a:pt x="9399" y="14090"/>
                      <a:pt x="9399" y="14088"/>
                    </a:cubicBezTo>
                    <a:cubicBezTo>
                      <a:pt x="9499" y="14088"/>
                      <a:pt x="7394" y="10855"/>
                      <a:pt x="4888" y="6996"/>
                    </a:cubicBezTo>
                    <a:cubicBezTo>
                      <a:pt x="2322" y="3097"/>
                      <a:pt x="266" y="1"/>
                      <a:pt x="10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9" name="Google Shape;2849;p37"/>
              <p:cNvSpPr/>
              <p:nvPr/>
            </p:nvSpPr>
            <p:spPr>
              <a:xfrm>
                <a:off x="2728100" y="3480150"/>
                <a:ext cx="326450" cy="212000"/>
              </a:xfrm>
              <a:custGeom>
                <a:avLst/>
                <a:gdLst/>
                <a:ahLst/>
                <a:cxnLst/>
                <a:rect l="l" t="t" r="r" b="b"/>
                <a:pathLst>
                  <a:path w="13058" h="8480" extrusionOk="0">
                    <a:moveTo>
                      <a:pt x="13045" y="0"/>
                    </a:moveTo>
                    <a:cubicBezTo>
                      <a:pt x="12807" y="0"/>
                      <a:pt x="9934" y="1845"/>
                      <a:pt x="6466" y="4190"/>
                    </a:cubicBezTo>
                    <a:cubicBezTo>
                      <a:pt x="2832" y="6470"/>
                      <a:pt x="0" y="8475"/>
                      <a:pt x="0" y="8475"/>
                    </a:cubicBezTo>
                    <a:cubicBezTo>
                      <a:pt x="3" y="8478"/>
                      <a:pt x="7" y="8479"/>
                      <a:pt x="13" y="8479"/>
                    </a:cubicBezTo>
                    <a:cubicBezTo>
                      <a:pt x="251" y="8479"/>
                      <a:pt x="3124" y="6637"/>
                      <a:pt x="6592" y="4390"/>
                    </a:cubicBezTo>
                    <a:cubicBezTo>
                      <a:pt x="10226" y="1984"/>
                      <a:pt x="13058" y="4"/>
                      <a:pt x="13058" y="4"/>
                    </a:cubicBezTo>
                    <a:cubicBezTo>
                      <a:pt x="13055" y="2"/>
                      <a:pt x="13051" y="0"/>
                      <a:pt x="130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0" name="Google Shape;2850;p37"/>
              <p:cNvSpPr/>
              <p:nvPr/>
            </p:nvSpPr>
            <p:spPr>
              <a:xfrm>
                <a:off x="2842750" y="3420025"/>
                <a:ext cx="78350" cy="3578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14315" extrusionOk="0">
                    <a:moveTo>
                      <a:pt x="3033" y="1"/>
                    </a:moveTo>
                    <a:cubicBezTo>
                      <a:pt x="3011" y="1"/>
                      <a:pt x="2294" y="3196"/>
                      <a:pt x="1479" y="7121"/>
                    </a:cubicBezTo>
                    <a:cubicBezTo>
                      <a:pt x="627" y="11081"/>
                      <a:pt x="1" y="14214"/>
                      <a:pt x="126" y="14314"/>
                    </a:cubicBezTo>
                    <a:cubicBezTo>
                      <a:pt x="226" y="14314"/>
                      <a:pt x="953" y="11081"/>
                      <a:pt x="1680" y="7121"/>
                    </a:cubicBezTo>
                    <a:cubicBezTo>
                      <a:pt x="2507" y="3136"/>
                      <a:pt x="3133" y="3"/>
                      <a:pt x="3033" y="3"/>
                    </a:cubicBezTo>
                    <a:cubicBezTo>
                      <a:pt x="3033" y="2"/>
                      <a:pt x="3033" y="1"/>
                      <a:pt x="303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1" name="Google Shape;2851;p37"/>
              <p:cNvSpPr/>
              <p:nvPr/>
            </p:nvSpPr>
            <p:spPr>
              <a:xfrm>
                <a:off x="2701775" y="3540150"/>
                <a:ext cx="391625" cy="81325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3" extrusionOk="0">
                    <a:moveTo>
                      <a:pt x="41" y="1"/>
                    </a:moveTo>
                    <a:cubicBezTo>
                      <a:pt x="14" y="1"/>
                      <a:pt x="1" y="4"/>
                      <a:pt x="1" y="10"/>
                    </a:cubicBezTo>
                    <a:cubicBezTo>
                      <a:pt x="1" y="110"/>
                      <a:pt x="3459" y="837"/>
                      <a:pt x="7745" y="1790"/>
                    </a:cubicBezTo>
                    <a:cubicBezTo>
                      <a:pt x="11858" y="2565"/>
                      <a:pt x="15133" y="3253"/>
                      <a:pt x="15525" y="3253"/>
                    </a:cubicBezTo>
                    <a:cubicBezTo>
                      <a:pt x="15551" y="3253"/>
                      <a:pt x="15565" y="3250"/>
                      <a:pt x="15565" y="3243"/>
                    </a:cubicBezTo>
                    <a:cubicBezTo>
                      <a:pt x="15665" y="3143"/>
                      <a:pt x="12131" y="2416"/>
                      <a:pt x="7845" y="1464"/>
                    </a:cubicBezTo>
                    <a:cubicBezTo>
                      <a:pt x="3826" y="688"/>
                      <a:pt x="447" y="1"/>
                      <a:pt x="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2" name="Google Shape;2852;p37"/>
              <p:cNvSpPr/>
              <p:nvPr/>
            </p:nvSpPr>
            <p:spPr>
              <a:xfrm>
                <a:off x="2960550" y="3694525"/>
                <a:ext cx="601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808" extrusionOk="0">
                    <a:moveTo>
                      <a:pt x="0" y="1"/>
                    </a:moveTo>
                    <a:lnTo>
                      <a:pt x="0" y="201"/>
                    </a:lnTo>
                    <a:cubicBezTo>
                      <a:pt x="0" y="928"/>
                      <a:pt x="0" y="1555"/>
                      <a:pt x="101" y="2081"/>
                    </a:cubicBezTo>
                    <a:cubicBezTo>
                      <a:pt x="101" y="2507"/>
                      <a:pt x="201" y="2808"/>
                      <a:pt x="201" y="2808"/>
                    </a:cubicBezTo>
                    <a:cubicBezTo>
                      <a:pt x="201" y="2808"/>
                      <a:pt x="301" y="2507"/>
                      <a:pt x="301" y="1981"/>
                    </a:cubicBezTo>
                    <a:cubicBezTo>
                      <a:pt x="301" y="1564"/>
                      <a:pt x="205" y="956"/>
                      <a:pt x="201" y="343"/>
                    </a:cubicBezTo>
                    <a:lnTo>
                      <a:pt x="201" y="343"/>
                    </a:lnTo>
                    <a:cubicBezTo>
                      <a:pt x="1410" y="845"/>
                      <a:pt x="2406" y="1154"/>
                      <a:pt x="2406" y="1154"/>
                    </a:cubicBezTo>
                    <a:cubicBezTo>
                      <a:pt x="2406" y="1028"/>
                      <a:pt x="1454" y="627"/>
                      <a:pt x="201" y="10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3" name="Google Shape;2853;p37"/>
              <p:cNvSpPr/>
              <p:nvPr/>
            </p:nvSpPr>
            <p:spPr>
              <a:xfrm>
                <a:off x="2936750" y="3657550"/>
                <a:ext cx="42000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2006" extrusionOk="0">
                    <a:moveTo>
                      <a:pt x="0" y="1"/>
                    </a:moveTo>
                    <a:lnTo>
                      <a:pt x="0" y="227"/>
                    </a:lnTo>
                    <a:lnTo>
                      <a:pt x="0" y="327"/>
                    </a:lnTo>
                    <a:cubicBezTo>
                      <a:pt x="0" y="753"/>
                      <a:pt x="0" y="1154"/>
                      <a:pt x="125" y="1480"/>
                    </a:cubicBezTo>
                    <a:cubicBezTo>
                      <a:pt x="125" y="1780"/>
                      <a:pt x="226" y="2006"/>
                      <a:pt x="226" y="2006"/>
                    </a:cubicBezTo>
                    <a:cubicBezTo>
                      <a:pt x="226" y="2006"/>
                      <a:pt x="326" y="1780"/>
                      <a:pt x="326" y="1480"/>
                    </a:cubicBezTo>
                    <a:cubicBezTo>
                      <a:pt x="326" y="1197"/>
                      <a:pt x="250" y="857"/>
                      <a:pt x="296" y="493"/>
                    </a:cubicBezTo>
                    <a:lnTo>
                      <a:pt x="296" y="493"/>
                    </a:lnTo>
                    <a:cubicBezTo>
                      <a:pt x="908" y="725"/>
                      <a:pt x="1437" y="879"/>
                      <a:pt x="1615" y="879"/>
                    </a:cubicBezTo>
                    <a:cubicBezTo>
                      <a:pt x="1657" y="879"/>
                      <a:pt x="1679" y="871"/>
                      <a:pt x="1679" y="853"/>
                    </a:cubicBezTo>
                    <a:cubicBezTo>
                      <a:pt x="1679" y="853"/>
                      <a:pt x="1053" y="427"/>
                      <a:pt x="226" y="12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4" name="Google Shape;2854;p37"/>
              <p:cNvSpPr/>
              <p:nvPr/>
            </p:nvSpPr>
            <p:spPr>
              <a:xfrm>
                <a:off x="2991875" y="3456800"/>
                <a:ext cx="70200" cy="598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392" extrusionOk="0">
                    <a:moveTo>
                      <a:pt x="1134" y="1"/>
                    </a:moveTo>
                    <a:cubicBezTo>
                      <a:pt x="1007" y="1"/>
                      <a:pt x="599" y="1006"/>
                      <a:pt x="101" y="2191"/>
                    </a:cubicBezTo>
                    <a:lnTo>
                      <a:pt x="1" y="2392"/>
                    </a:lnTo>
                    <a:lnTo>
                      <a:pt x="301" y="2392"/>
                    </a:lnTo>
                    <a:cubicBezTo>
                      <a:pt x="1053" y="2392"/>
                      <a:pt x="1680" y="2292"/>
                      <a:pt x="2081" y="2292"/>
                    </a:cubicBezTo>
                    <a:cubicBezTo>
                      <a:pt x="2507" y="2191"/>
                      <a:pt x="2808" y="2191"/>
                      <a:pt x="2808" y="2091"/>
                    </a:cubicBezTo>
                    <a:lnTo>
                      <a:pt x="385" y="2091"/>
                    </a:lnTo>
                    <a:cubicBezTo>
                      <a:pt x="872" y="931"/>
                      <a:pt x="1248" y="11"/>
                      <a:pt x="1153" y="11"/>
                    </a:cubicBezTo>
                    <a:cubicBezTo>
                      <a:pt x="1148" y="4"/>
                      <a:pt x="1142" y="1"/>
                      <a:pt x="11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5" name="Google Shape;2855;p37"/>
              <p:cNvSpPr/>
              <p:nvPr/>
            </p:nvSpPr>
            <p:spPr>
              <a:xfrm>
                <a:off x="2958050" y="349590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827" y="1"/>
                    </a:moveTo>
                    <a:cubicBezTo>
                      <a:pt x="727" y="1"/>
                      <a:pt x="401" y="627"/>
                      <a:pt x="0" y="1580"/>
                    </a:cubicBezTo>
                    <a:lnTo>
                      <a:pt x="0" y="1680"/>
                    </a:lnTo>
                    <a:lnTo>
                      <a:pt x="201" y="1780"/>
                    </a:lnTo>
                    <a:cubicBezTo>
                      <a:pt x="727" y="1780"/>
                      <a:pt x="1153" y="1680"/>
                      <a:pt x="1454" y="1680"/>
                    </a:cubicBezTo>
                    <a:cubicBezTo>
                      <a:pt x="1780" y="1580"/>
                      <a:pt x="1980" y="1580"/>
                      <a:pt x="1980" y="1580"/>
                    </a:cubicBezTo>
                    <a:cubicBezTo>
                      <a:pt x="1980" y="1454"/>
                      <a:pt x="1780" y="1454"/>
                      <a:pt x="1454" y="1454"/>
                    </a:cubicBezTo>
                    <a:lnTo>
                      <a:pt x="378" y="1454"/>
                    </a:lnTo>
                    <a:cubicBezTo>
                      <a:pt x="658" y="629"/>
                      <a:pt x="827" y="93"/>
                      <a:pt x="8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6" name="Google Shape;2856;p37"/>
              <p:cNvSpPr/>
              <p:nvPr/>
            </p:nvSpPr>
            <p:spPr>
              <a:xfrm>
                <a:off x="2889750" y="3435750"/>
                <a:ext cx="470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81" extrusionOk="0">
                    <a:moveTo>
                      <a:pt x="0" y="1"/>
                    </a:moveTo>
                    <a:cubicBezTo>
                      <a:pt x="0" y="1"/>
                      <a:pt x="126" y="728"/>
                      <a:pt x="426" y="1680"/>
                    </a:cubicBezTo>
                    <a:lnTo>
                      <a:pt x="527" y="1780"/>
                    </a:lnTo>
                    <a:lnTo>
                      <a:pt x="627" y="1680"/>
                    </a:lnTo>
                    <a:lnTo>
                      <a:pt x="752" y="1680"/>
                    </a:lnTo>
                    <a:lnTo>
                      <a:pt x="1579" y="853"/>
                    </a:lnTo>
                    <a:cubicBezTo>
                      <a:pt x="1780" y="527"/>
                      <a:pt x="1880" y="427"/>
                      <a:pt x="1880" y="427"/>
                    </a:cubicBezTo>
                    <a:cubicBezTo>
                      <a:pt x="1880" y="400"/>
                      <a:pt x="1866" y="387"/>
                      <a:pt x="1841" y="387"/>
                    </a:cubicBezTo>
                    <a:cubicBezTo>
                      <a:pt x="1773" y="387"/>
                      <a:pt x="1626" y="481"/>
                      <a:pt x="1479" y="627"/>
                    </a:cubicBezTo>
                    <a:cubicBezTo>
                      <a:pt x="1201" y="820"/>
                      <a:pt x="941" y="1067"/>
                      <a:pt x="668" y="1339"/>
                    </a:cubicBezTo>
                    <a:lnTo>
                      <a:pt x="668" y="1339"/>
                    </a:lnTo>
                    <a:cubicBezTo>
                      <a:pt x="375" y="523"/>
                      <a:pt x="115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7" name="Google Shape;2857;p37"/>
              <p:cNvSpPr/>
              <p:nvPr/>
            </p:nvSpPr>
            <p:spPr>
              <a:xfrm>
                <a:off x="2991875" y="3578875"/>
                <a:ext cx="420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895" extrusionOk="0">
                    <a:moveTo>
                      <a:pt x="1536" y="0"/>
                    </a:moveTo>
                    <a:cubicBezTo>
                      <a:pt x="1428" y="0"/>
                      <a:pt x="846" y="393"/>
                      <a:pt x="101" y="867"/>
                    </a:cubicBezTo>
                    <a:lnTo>
                      <a:pt x="1" y="968"/>
                    </a:lnTo>
                    <a:lnTo>
                      <a:pt x="101" y="1068"/>
                    </a:lnTo>
                    <a:cubicBezTo>
                      <a:pt x="527" y="1394"/>
                      <a:pt x="928" y="1594"/>
                      <a:pt x="1254" y="1694"/>
                    </a:cubicBezTo>
                    <a:cubicBezTo>
                      <a:pt x="1454" y="1795"/>
                      <a:pt x="1680" y="1895"/>
                      <a:pt x="1680" y="1895"/>
                    </a:cubicBezTo>
                    <a:cubicBezTo>
                      <a:pt x="1680" y="1895"/>
                      <a:pt x="1554" y="1694"/>
                      <a:pt x="1354" y="1594"/>
                    </a:cubicBezTo>
                    <a:cubicBezTo>
                      <a:pt x="1088" y="1417"/>
                      <a:pt x="802" y="1220"/>
                      <a:pt x="444" y="968"/>
                    </a:cubicBezTo>
                    <a:lnTo>
                      <a:pt x="444" y="968"/>
                    </a:lnTo>
                    <a:cubicBezTo>
                      <a:pt x="1131" y="491"/>
                      <a:pt x="1672" y="132"/>
                      <a:pt x="1554" y="15"/>
                    </a:cubicBezTo>
                    <a:cubicBezTo>
                      <a:pt x="1554" y="5"/>
                      <a:pt x="1548" y="0"/>
                      <a:pt x="15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37"/>
              <p:cNvSpPr/>
              <p:nvPr/>
            </p:nvSpPr>
            <p:spPr>
              <a:xfrm>
                <a:off x="2874075" y="3480075"/>
                <a:ext cx="68325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514" extrusionOk="0">
                    <a:moveTo>
                      <a:pt x="19" y="1"/>
                    </a:moveTo>
                    <a:cubicBezTo>
                      <a:pt x="12" y="1"/>
                      <a:pt x="6" y="3"/>
                      <a:pt x="1" y="7"/>
                    </a:cubicBezTo>
                    <a:cubicBezTo>
                      <a:pt x="1" y="7"/>
                      <a:pt x="226" y="1060"/>
                      <a:pt x="627" y="2413"/>
                    </a:cubicBezTo>
                    <a:lnTo>
                      <a:pt x="627" y="2513"/>
                    </a:lnTo>
                    <a:lnTo>
                      <a:pt x="853" y="2413"/>
                    </a:lnTo>
                    <a:cubicBezTo>
                      <a:pt x="1479" y="1987"/>
                      <a:pt x="1880" y="1586"/>
                      <a:pt x="2206" y="1260"/>
                    </a:cubicBezTo>
                    <a:cubicBezTo>
                      <a:pt x="2507" y="834"/>
                      <a:pt x="2733" y="634"/>
                      <a:pt x="2733" y="634"/>
                    </a:cubicBezTo>
                    <a:lnTo>
                      <a:pt x="2733" y="634"/>
                    </a:lnTo>
                    <a:cubicBezTo>
                      <a:pt x="2733" y="634"/>
                      <a:pt x="2407" y="734"/>
                      <a:pt x="2106" y="1060"/>
                    </a:cubicBezTo>
                    <a:cubicBezTo>
                      <a:pt x="1698" y="1348"/>
                      <a:pt x="1290" y="1751"/>
                      <a:pt x="815" y="2159"/>
                    </a:cubicBezTo>
                    <a:lnTo>
                      <a:pt x="815" y="2159"/>
                    </a:lnTo>
                    <a:cubicBezTo>
                      <a:pt x="511" y="940"/>
                      <a:pt x="156" y="1"/>
                      <a:pt x="1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37"/>
              <p:cNvSpPr/>
              <p:nvPr/>
            </p:nvSpPr>
            <p:spPr>
              <a:xfrm>
                <a:off x="2832725" y="3616200"/>
                <a:ext cx="67700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514" extrusionOk="0">
                    <a:moveTo>
                      <a:pt x="2081" y="1"/>
                    </a:moveTo>
                    <a:lnTo>
                      <a:pt x="1880" y="101"/>
                    </a:lnTo>
                    <a:cubicBezTo>
                      <a:pt x="1254" y="527"/>
                      <a:pt x="828" y="928"/>
                      <a:pt x="527" y="1354"/>
                    </a:cubicBezTo>
                    <a:cubicBezTo>
                      <a:pt x="201" y="1655"/>
                      <a:pt x="1" y="1881"/>
                      <a:pt x="1" y="1881"/>
                    </a:cubicBezTo>
                    <a:cubicBezTo>
                      <a:pt x="101" y="1881"/>
                      <a:pt x="301" y="1780"/>
                      <a:pt x="627" y="1454"/>
                    </a:cubicBezTo>
                    <a:cubicBezTo>
                      <a:pt x="1014" y="1165"/>
                      <a:pt x="1423" y="758"/>
                      <a:pt x="1924" y="348"/>
                    </a:cubicBezTo>
                    <a:lnTo>
                      <a:pt x="1924" y="348"/>
                    </a:lnTo>
                    <a:cubicBezTo>
                      <a:pt x="2287" y="1571"/>
                      <a:pt x="2583" y="2514"/>
                      <a:pt x="2693" y="2514"/>
                    </a:cubicBezTo>
                    <a:cubicBezTo>
                      <a:pt x="2698" y="2514"/>
                      <a:pt x="2703" y="2512"/>
                      <a:pt x="2707" y="2507"/>
                    </a:cubicBezTo>
                    <a:cubicBezTo>
                      <a:pt x="2707" y="2507"/>
                      <a:pt x="2507" y="1454"/>
                      <a:pt x="2081" y="1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0" name="Google Shape;2860;p37"/>
              <p:cNvSpPr/>
              <p:nvPr/>
            </p:nvSpPr>
            <p:spPr>
              <a:xfrm>
                <a:off x="2921075" y="3569225"/>
                <a:ext cx="65825" cy="6767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707" extrusionOk="0">
                    <a:moveTo>
                      <a:pt x="2632" y="0"/>
                    </a:moveTo>
                    <a:lnTo>
                      <a:pt x="2632" y="0"/>
                    </a:lnTo>
                    <a:cubicBezTo>
                      <a:pt x="2632" y="0"/>
                      <a:pt x="1479" y="201"/>
                      <a:pt x="226" y="627"/>
                    </a:cubicBezTo>
                    <a:lnTo>
                      <a:pt x="0" y="627"/>
                    </a:lnTo>
                    <a:lnTo>
                      <a:pt x="126" y="827"/>
                    </a:lnTo>
                    <a:cubicBezTo>
                      <a:pt x="527" y="1454"/>
                      <a:pt x="1053" y="1880"/>
                      <a:pt x="1379" y="2181"/>
                    </a:cubicBezTo>
                    <a:lnTo>
                      <a:pt x="1880" y="2707"/>
                    </a:lnTo>
                    <a:cubicBezTo>
                      <a:pt x="2006" y="2707"/>
                      <a:pt x="1780" y="2406"/>
                      <a:pt x="1479" y="2080"/>
                    </a:cubicBezTo>
                    <a:cubicBezTo>
                      <a:pt x="1263" y="1672"/>
                      <a:pt x="794" y="1287"/>
                      <a:pt x="468" y="792"/>
                    </a:cubicBezTo>
                    <a:lnTo>
                      <a:pt x="468" y="792"/>
                    </a:lnTo>
                    <a:cubicBezTo>
                      <a:pt x="1658" y="495"/>
                      <a:pt x="2632" y="97"/>
                      <a:pt x="26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1" name="Google Shape;2861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7" name="Google Shape;2867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8" name="Google Shape;2868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9" name="Google Shape;2869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0" name="Google Shape;2870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1" name="Google Shape;2871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2" name="Google Shape;2872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3" name="Google Shape;2873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4" name="Google Shape;2874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5" name="Google Shape;2875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6" name="Google Shape;2876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7" name="Google Shape;2877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8" name="Google Shape;2878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9" name="Google Shape;2879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0" name="Google Shape;2880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1" name="Google Shape;2881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2" name="Google Shape;2882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3" name="Google Shape;2883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4" name="Google Shape;2884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5" name="Google Shape;2885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6" name="Google Shape;2886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7" name="Google Shape;2887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8" name="Google Shape;2888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9" name="Google Shape;2889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0" name="Google Shape;2890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1" name="Google Shape;2891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2" name="Google Shape;2892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3" name="Google Shape;2893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4" name="Google Shape;2894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5" name="Google Shape;2895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6" name="Google Shape;2896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7" name="Google Shape;2897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8" name="Google Shape;2898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9" name="Google Shape;2899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0" name="Google Shape;2900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1" name="Google Shape;2901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2" name="Google Shape;2902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3" name="Google Shape;2903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4" name="Google Shape;2904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5" name="Google Shape;2905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6" name="Google Shape;2906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7" name="Google Shape;2907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8" name="Google Shape;2908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9" name="Google Shape;2909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0" name="Google Shape;2910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1" name="Google Shape;2911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2" name="Google Shape;2912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3" name="Google Shape;2913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4" name="Google Shape;2914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5" name="Google Shape;2915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6" name="Google Shape;2916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7" name="Google Shape;2917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8" name="Google Shape;2918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9" name="Google Shape;2919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0" name="Google Shape;2920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1" name="Google Shape;2921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2" name="Google Shape;2922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3" name="Google Shape;2923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4" name="Google Shape;2924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5" name="Google Shape;2925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6" name="Google Shape;2926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7" name="Google Shape;2927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8" name="Google Shape;2928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4" name="Google Shape;2934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5" name="Google Shape;2935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37" name="Google Shape;2937;p37"/>
            <p:cNvGrpSpPr/>
            <p:nvPr/>
          </p:nvGrpSpPr>
          <p:grpSpPr>
            <a:xfrm>
              <a:off x="8058163" y="4260938"/>
              <a:ext cx="363425" cy="391625"/>
              <a:chOff x="6486688" y="4948425"/>
              <a:chExt cx="363425" cy="391625"/>
            </a:xfrm>
          </p:grpSpPr>
          <p:sp>
            <p:nvSpPr>
              <p:cNvPr id="2938" name="Google Shape;2938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1" name="Google Shape;2941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2" name="Google Shape;2942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3" name="Google Shape;2943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4" name="Google Shape;2944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5" name="Google Shape;2945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6" name="Google Shape;2946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7" name="Google Shape;2947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8" name="Google Shape;2948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9" name="Google Shape;2949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0" name="Google Shape;2950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1" name="Google Shape;2951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2" name="Google Shape;2952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3" name="Google Shape;2953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4" name="Google Shape;2954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5" name="Google Shape;2955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6" name="Google Shape;2956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57" name="Google Shape;2957;p37"/>
            <p:cNvSpPr/>
            <p:nvPr/>
          </p:nvSpPr>
          <p:spPr>
            <a:xfrm rot="5400000" flipH="1">
              <a:off x="5210350" y="3932713"/>
              <a:ext cx="234975" cy="355350"/>
            </a:xfrm>
            <a:custGeom>
              <a:avLst/>
              <a:gdLst/>
              <a:ahLst/>
              <a:cxnLst/>
              <a:rect l="l" t="t" r="r" b="b"/>
              <a:pathLst>
                <a:path w="9399" h="14214" extrusionOk="0">
                  <a:moveTo>
                    <a:pt x="125" y="1"/>
                  </a:moveTo>
                  <a:lnTo>
                    <a:pt x="125" y="1"/>
                  </a:lnTo>
                  <a:cubicBezTo>
                    <a:pt x="0" y="101"/>
                    <a:pt x="2105" y="3359"/>
                    <a:pt x="4612" y="7219"/>
                  </a:cubicBezTo>
                  <a:cubicBezTo>
                    <a:pt x="7177" y="11117"/>
                    <a:pt x="9233" y="14214"/>
                    <a:pt x="9392" y="14214"/>
                  </a:cubicBezTo>
                  <a:cubicBezTo>
                    <a:pt x="9395" y="14214"/>
                    <a:pt x="9397" y="14213"/>
                    <a:pt x="9399" y="14211"/>
                  </a:cubicBezTo>
                  <a:cubicBezTo>
                    <a:pt x="9399" y="14211"/>
                    <a:pt x="7419" y="10978"/>
                    <a:pt x="4812" y="7119"/>
                  </a:cubicBezTo>
                  <a:cubicBezTo>
                    <a:pt x="2306" y="3134"/>
                    <a:pt x="126" y="1"/>
                    <a:pt x="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37"/>
            <p:cNvSpPr/>
            <p:nvPr/>
          </p:nvSpPr>
          <p:spPr>
            <a:xfrm rot="5400000" flipH="1">
              <a:off x="5181538" y="4013475"/>
              <a:ext cx="326475" cy="211375"/>
            </a:xfrm>
            <a:custGeom>
              <a:avLst/>
              <a:gdLst/>
              <a:ahLst/>
              <a:cxnLst/>
              <a:rect l="l" t="t" r="r" b="b"/>
              <a:pathLst>
                <a:path w="13059" h="8455" extrusionOk="0">
                  <a:moveTo>
                    <a:pt x="12952" y="0"/>
                  </a:moveTo>
                  <a:cubicBezTo>
                    <a:pt x="12808" y="0"/>
                    <a:pt x="9935" y="1842"/>
                    <a:pt x="6467" y="4064"/>
                  </a:cubicBezTo>
                  <a:cubicBezTo>
                    <a:pt x="2808" y="6471"/>
                    <a:pt x="1" y="8450"/>
                    <a:pt x="1" y="8450"/>
                  </a:cubicBezTo>
                  <a:cubicBezTo>
                    <a:pt x="1" y="8453"/>
                    <a:pt x="3" y="8454"/>
                    <a:pt x="6" y="8454"/>
                  </a:cubicBezTo>
                  <a:cubicBezTo>
                    <a:pt x="156" y="8454"/>
                    <a:pt x="3124" y="6613"/>
                    <a:pt x="6567" y="4390"/>
                  </a:cubicBezTo>
                  <a:cubicBezTo>
                    <a:pt x="10126" y="1984"/>
                    <a:pt x="13058" y="4"/>
                    <a:pt x="12958" y="4"/>
                  </a:cubicBezTo>
                  <a:cubicBezTo>
                    <a:pt x="12958" y="2"/>
                    <a:pt x="12956" y="0"/>
                    <a:pt x="12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37"/>
            <p:cNvSpPr/>
            <p:nvPr/>
          </p:nvSpPr>
          <p:spPr>
            <a:xfrm rot="5400000" flipH="1">
              <a:off x="5293700" y="3948413"/>
              <a:ext cx="78325" cy="360300"/>
            </a:xfrm>
            <a:custGeom>
              <a:avLst/>
              <a:gdLst/>
              <a:ahLst/>
              <a:cxnLst/>
              <a:rect l="l" t="t" r="r" b="b"/>
              <a:pathLst>
                <a:path w="3133" h="14412" extrusionOk="0">
                  <a:moveTo>
                    <a:pt x="3033" y="0"/>
                  </a:moveTo>
                  <a:lnTo>
                    <a:pt x="3033" y="0"/>
                  </a:lnTo>
                  <a:cubicBezTo>
                    <a:pt x="2932" y="0"/>
                    <a:pt x="2206" y="3233"/>
                    <a:pt x="1479" y="7193"/>
                  </a:cubicBezTo>
                  <a:cubicBezTo>
                    <a:pt x="627" y="11178"/>
                    <a:pt x="0" y="14311"/>
                    <a:pt x="100" y="14411"/>
                  </a:cubicBezTo>
                  <a:cubicBezTo>
                    <a:pt x="100" y="14411"/>
                    <a:pt x="852" y="11178"/>
                    <a:pt x="1679" y="7193"/>
                  </a:cubicBezTo>
                  <a:cubicBezTo>
                    <a:pt x="2506" y="3233"/>
                    <a:pt x="3133" y="100"/>
                    <a:pt x="30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37"/>
            <p:cNvSpPr/>
            <p:nvPr/>
          </p:nvSpPr>
          <p:spPr>
            <a:xfrm rot="5400000" flipH="1">
              <a:off x="5154175" y="4074788"/>
              <a:ext cx="391625" cy="81250"/>
            </a:xfrm>
            <a:custGeom>
              <a:avLst/>
              <a:gdLst/>
              <a:ahLst/>
              <a:cxnLst/>
              <a:rect l="l" t="t" r="r" b="b"/>
              <a:pathLst>
                <a:path w="15665" h="3250" extrusionOk="0">
                  <a:moveTo>
                    <a:pt x="175" y="0"/>
                  </a:moveTo>
                  <a:cubicBezTo>
                    <a:pt x="126" y="0"/>
                    <a:pt x="101" y="6"/>
                    <a:pt x="101" y="16"/>
                  </a:cubicBezTo>
                  <a:cubicBezTo>
                    <a:pt x="1" y="117"/>
                    <a:pt x="3560" y="843"/>
                    <a:pt x="7845" y="1771"/>
                  </a:cubicBezTo>
                  <a:cubicBezTo>
                    <a:pt x="12106" y="2623"/>
                    <a:pt x="15665" y="3249"/>
                    <a:pt x="15665" y="3249"/>
                  </a:cubicBezTo>
                  <a:cubicBezTo>
                    <a:pt x="15665" y="3149"/>
                    <a:pt x="12231" y="2397"/>
                    <a:pt x="7946" y="1470"/>
                  </a:cubicBezTo>
                  <a:cubicBezTo>
                    <a:pt x="3934" y="599"/>
                    <a:pt x="698" y="0"/>
                    <a:pt x="1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37"/>
            <p:cNvSpPr/>
            <p:nvPr/>
          </p:nvSpPr>
          <p:spPr>
            <a:xfrm rot="5400000" flipH="1">
              <a:off x="5446575" y="4179613"/>
              <a:ext cx="62675" cy="70200"/>
            </a:xfrm>
            <a:custGeom>
              <a:avLst/>
              <a:gdLst/>
              <a:ahLst/>
              <a:cxnLst/>
              <a:rect l="l" t="t" r="r" b="b"/>
              <a:pathLst>
                <a:path w="2507" h="2808" extrusionOk="0">
                  <a:moveTo>
                    <a:pt x="2206" y="0"/>
                  </a:moveTo>
                  <a:lnTo>
                    <a:pt x="2206" y="827"/>
                  </a:lnTo>
                  <a:lnTo>
                    <a:pt x="2206" y="2423"/>
                  </a:lnTo>
                  <a:lnTo>
                    <a:pt x="2206" y="2423"/>
                  </a:lnTo>
                  <a:cubicBezTo>
                    <a:pt x="1043" y="1946"/>
                    <a:pt x="95" y="1654"/>
                    <a:pt x="0" y="1654"/>
                  </a:cubicBezTo>
                  <a:cubicBezTo>
                    <a:pt x="0" y="1779"/>
                    <a:pt x="1053" y="2180"/>
                    <a:pt x="2306" y="2707"/>
                  </a:cubicBezTo>
                  <a:lnTo>
                    <a:pt x="2507" y="2807"/>
                  </a:lnTo>
                  <a:lnTo>
                    <a:pt x="2507" y="2607"/>
                  </a:lnTo>
                  <a:cubicBezTo>
                    <a:pt x="2507" y="1880"/>
                    <a:pt x="2406" y="1253"/>
                    <a:pt x="2406" y="727"/>
                  </a:cubicBezTo>
                  <a:cubicBezTo>
                    <a:pt x="2306" y="301"/>
                    <a:pt x="2306" y="0"/>
                    <a:pt x="2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37"/>
            <p:cNvSpPr/>
            <p:nvPr/>
          </p:nvSpPr>
          <p:spPr>
            <a:xfrm rot="5400000" flipH="1">
              <a:off x="5169963" y="3985700"/>
              <a:ext cx="62675" cy="70825"/>
            </a:xfrm>
            <a:custGeom>
              <a:avLst/>
              <a:gdLst/>
              <a:ahLst/>
              <a:cxnLst/>
              <a:rect l="l" t="t" r="r" b="b"/>
              <a:pathLst>
                <a:path w="2507" h="2833" extrusionOk="0">
                  <a:moveTo>
                    <a:pt x="101" y="1"/>
                  </a:moveTo>
                  <a:lnTo>
                    <a:pt x="101" y="226"/>
                  </a:lnTo>
                  <a:cubicBezTo>
                    <a:pt x="1" y="953"/>
                    <a:pt x="101" y="1580"/>
                    <a:pt x="201" y="2106"/>
                  </a:cubicBezTo>
                  <a:cubicBezTo>
                    <a:pt x="201" y="2507"/>
                    <a:pt x="201" y="2833"/>
                    <a:pt x="301" y="2833"/>
                  </a:cubicBezTo>
                  <a:cubicBezTo>
                    <a:pt x="301" y="2833"/>
                    <a:pt x="402" y="2507"/>
                    <a:pt x="301" y="2006"/>
                  </a:cubicBezTo>
                  <a:lnTo>
                    <a:pt x="301" y="404"/>
                  </a:lnTo>
                  <a:lnTo>
                    <a:pt x="301" y="404"/>
                  </a:lnTo>
                  <a:cubicBezTo>
                    <a:pt x="1557" y="882"/>
                    <a:pt x="2507" y="1154"/>
                    <a:pt x="2507" y="1154"/>
                  </a:cubicBezTo>
                  <a:cubicBezTo>
                    <a:pt x="2507" y="1053"/>
                    <a:pt x="1454" y="627"/>
                    <a:pt x="201" y="126"/>
                  </a:cubicBez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37"/>
            <p:cNvSpPr/>
            <p:nvPr/>
          </p:nvSpPr>
          <p:spPr>
            <a:xfrm rot="5400000" flipH="1">
              <a:off x="5227275" y="4027988"/>
              <a:ext cx="42000" cy="49525"/>
            </a:xfrm>
            <a:custGeom>
              <a:avLst/>
              <a:gdLst/>
              <a:ahLst/>
              <a:cxnLst/>
              <a:rect l="l" t="t" r="r" b="b"/>
              <a:pathLst>
                <a:path w="1680" h="1981" extrusionOk="0">
                  <a:moveTo>
                    <a:pt x="0" y="0"/>
                  </a:moveTo>
                  <a:lnTo>
                    <a:pt x="0" y="201"/>
                  </a:lnTo>
                  <a:lnTo>
                    <a:pt x="0" y="326"/>
                  </a:lnTo>
                  <a:cubicBezTo>
                    <a:pt x="0" y="727"/>
                    <a:pt x="0" y="1153"/>
                    <a:pt x="101" y="1454"/>
                  </a:cubicBezTo>
                  <a:cubicBezTo>
                    <a:pt x="101" y="1780"/>
                    <a:pt x="101" y="1980"/>
                    <a:pt x="226" y="1980"/>
                  </a:cubicBezTo>
                  <a:lnTo>
                    <a:pt x="226" y="1454"/>
                  </a:lnTo>
                  <a:lnTo>
                    <a:pt x="226" y="384"/>
                  </a:lnTo>
                  <a:lnTo>
                    <a:pt x="226" y="384"/>
                  </a:lnTo>
                  <a:cubicBezTo>
                    <a:pt x="866" y="677"/>
                    <a:pt x="1415" y="862"/>
                    <a:pt x="1607" y="862"/>
                  </a:cubicBezTo>
                  <a:cubicBezTo>
                    <a:pt x="1654" y="862"/>
                    <a:pt x="1680" y="851"/>
                    <a:pt x="1680" y="827"/>
                  </a:cubicBezTo>
                  <a:cubicBezTo>
                    <a:pt x="1680" y="827"/>
                    <a:pt x="1053" y="426"/>
                    <a:pt x="226" y="1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37"/>
            <p:cNvSpPr/>
            <p:nvPr/>
          </p:nvSpPr>
          <p:spPr>
            <a:xfrm rot="5400000" flipH="1">
              <a:off x="5410250" y="3952163"/>
              <a:ext cx="70200" cy="62675"/>
            </a:xfrm>
            <a:custGeom>
              <a:avLst/>
              <a:gdLst/>
              <a:ahLst/>
              <a:cxnLst/>
              <a:rect l="l" t="t" r="r" b="b"/>
              <a:pathLst>
                <a:path w="2808" h="2507" extrusionOk="0">
                  <a:moveTo>
                    <a:pt x="1153" y="1"/>
                  </a:moveTo>
                  <a:cubicBezTo>
                    <a:pt x="1028" y="1"/>
                    <a:pt x="627" y="1053"/>
                    <a:pt x="100" y="2306"/>
                  </a:cubicBezTo>
                  <a:lnTo>
                    <a:pt x="0" y="2507"/>
                  </a:lnTo>
                  <a:lnTo>
                    <a:pt x="301" y="2507"/>
                  </a:lnTo>
                  <a:cubicBezTo>
                    <a:pt x="927" y="2507"/>
                    <a:pt x="1554" y="2407"/>
                    <a:pt x="2080" y="2407"/>
                  </a:cubicBezTo>
                  <a:cubicBezTo>
                    <a:pt x="2506" y="2306"/>
                    <a:pt x="2807" y="2306"/>
                    <a:pt x="2807" y="2206"/>
                  </a:cubicBezTo>
                  <a:lnTo>
                    <a:pt x="384" y="2206"/>
                  </a:lnTo>
                  <a:cubicBezTo>
                    <a:pt x="861" y="1043"/>
                    <a:pt x="1153" y="96"/>
                    <a:pt x="11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37"/>
            <p:cNvSpPr/>
            <p:nvPr/>
          </p:nvSpPr>
          <p:spPr>
            <a:xfrm rot="5400000" flipH="1">
              <a:off x="5389813" y="4007550"/>
              <a:ext cx="47025" cy="42775"/>
            </a:xfrm>
            <a:custGeom>
              <a:avLst/>
              <a:gdLst/>
              <a:ahLst/>
              <a:cxnLst/>
              <a:rect l="l" t="t" r="r" b="b"/>
              <a:pathLst>
                <a:path w="1881" h="1711" extrusionOk="0">
                  <a:moveTo>
                    <a:pt x="727" y="1"/>
                  </a:moveTo>
                  <a:cubicBezTo>
                    <a:pt x="727" y="1"/>
                    <a:pt x="402" y="627"/>
                    <a:pt x="1" y="1555"/>
                  </a:cubicBezTo>
                  <a:lnTo>
                    <a:pt x="1" y="1655"/>
                  </a:lnTo>
                  <a:lnTo>
                    <a:pt x="201" y="1655"/>
                  </a:lnTo>
                  <a:cubicBezTo>
                    <a:pt x="343" y="1697"/>
                    <a:pt x="494" y="1711"/>
                    <a:pt x="643" y="1711"/>
                  </a:cubicBezTo>
                  <a:cubicBezTo>
                    <a:pt x="942" y="1711"/>
                    <a:pt x="1237" y="1655"/>
                    <a:pt x="1454" y="1655"/>
                  </a:cubicBezTo>
                  <a:cubicBezTo>
                    <a:pt x="1655" y="1555"/>
                    <a:pt x="1880" y="1555"/>
                    <a:pt x="1880" y="1455"/>
                  </a:cubicBezTo>
                  <a:lnTo>
                    <a:pt x="371" y="1455"/>
                  </a:lnTo>
                  <a:cubicBezTo>
                    <a:pt x="655" y="625"/>
                    <a:pt x="820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37"/>
            <p:cNvSpPr/>
            <p:nvPr/>
          </p:nvSpPr>
          <p:spPr>
            <a:xfrm rot="5400000" flipH="1">
              <a:off x="5209638" y="4233600"/>
              <a:ext cx="67675" cy="61225"/>
            </a:xfrm>
            <a:custGeom>
              <a:avLst/>
              <a:gdLst/>
              <a:ahLst/>
              <a:cxnLst/>
              <a:rect l="l" t="t" r="r" b="b"/>
              <a:pathLst>
                <a:path w="2707" h="2449" extrusionOk="0">
                  <a:moveTo>
                    <a:pt x="1896" y="1"/>
                  </a:moveTo>
                  <a:cubicBezTo>
                    <a:pt x="1430" y="1"/>
                    <a:pt x="1028" y="71"/>
                    <a:pt x="727" y="142"/>
                  </a:cubicBezTo>
                  <a:cubicBezTo>
                    <a:pt x="201" y="142"/>
                    <a:pt x="0" y="243"/>
                    <a:pt x="0" y="243"/>
                  </a:cubicBezTo>
                  <a:cubicBezTo>
                    <a:pt x="0" y="243"/>
                    <a:pt x="89" y="298"/>
                    <a:pt x="304" y="298"/>
                  </a:cubicBezTo>
                  <a:cubicBezTo>
                    <a:pt x="412" y="298"/>
                    <a:pt x="551" y="284"/>
                    <a:pt x="727" y="243"/>
                  </a:cubicBezTo>
                  <a:lnTo>
                    <a:pt x="2329" y="243"/>
                  </a:lnTo>
                  <a:cubicBezTo>
                    <a:pt x="1848" y="1498"/>
                    <a:pt x="1560" y="2448"/>
                    <a:pt x="1679" y="2448"/>
                  </a:cubicBezTo>
                  <a:cubicBezTo>
                    <a:pt x="1679" y="2448"/>
                    <a:pt x="2180" y="1496"/>
                    <a:pt x="2707" y="142"/>
                  </a:cubicBezTo>
                  <a:lnTo>
                    <a:pt x="2707" y="42"/>
                  </a:lnTo>
                  <a:lnTo>
                    <a:pt x="2506" y="42"/>
                  </a:lnTo>
                  <a:cubicBezTo>
                    <a:pt x="2293" y="13"/>
                    <a:pt x="2089" y="1"/>
                    <a:pt x="18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37"/>
            <p:cNvSpPr/>
            <p:nvPr/>
          </p:nvSpPr>
          <p:spPr>
            <a:xfrm rot="5400000" flipH="1">
              <a:off x="5250475" y="4197788"/>
              <a:ext cx="50150" cy="41375"/>
            </a:xfrm>
            <a:custGeom>
              <a:avLst/>
              <a:gdLst/>
              <a:ahLst/>
              <a:cxnLst/>
              <a:rect l="l" t="t" r="r" b="b"/>
              <a:pathLst>
                <a:path w="2006" h="1655" extrusionOk="0">
                  <a:moveTo>
                    <a:pt x="1780" y="1"/>
                  </a:moveTo>
                  <a:cubicBezTo>
                    <a:pt x="1254" y="1"/>
                    <a:pt x="853" y="1"/>
                    <a:pt x="527" y="101"/>
                  </a:cubicBezTo>
                  <a:cubicBezTo>
                    <a:pt x="226" y="101"/>
                    <a:pt x="0" y="101"/>
                    <a:pt x="0" y="201"/>
                  </a:cubicBezTo>
                  <a:lnTo>
                    <a:pt x="1629" y="201"/>
                  </a:lnTo>
                  <a:cubicBezTo>
                    <a:pt x="1238" y="986"/>
                    <a:pt x="1057" y="1655"/>
                    <a:pt x="1153" y="1655"/>
                  </a:cubicBezTo>
                  <a:cubicBezTo>
                    <a:pt x="1254" y="1655"/>
                    <a:pt x="1579" y="1028"/>
                    <a:pt x="1880" y="201"/>
                  </a:cubicBezTo>
                  <a:lnTo>
                    <a:pt x="20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37"/>
            <p:cNvSpPr/>
            <p:nvPr/>
          </p:nvSpPr>
          <p:spPr>
            <a:xfrm rot="5400000" flipH="1">
              <a:off x="5359363" y="4229875"/>
              <a:ext cx="42000" cy="48000"/>
            </a:xfrm>
            <a:custGeom>
              <a:avLst/>
              <a:gdLst/>
              <a:ahLst/>
              <a:cxnLst/>
              <a:rect l="l" t="t" r="r" b="b"/>
              <a:pathLst>
                <a:path w="1680" h="1920" extrusionOk="0">
                  <a:moveTo>
                    <a:pt x="165" y="1"/>
                  </a:moveTo>
                  <a:cubicBezTo>
                    <a:pt x="140" y="1"/>
                    <a:pt x="126" y="13"/>
                    <a:pt x="126" y="40"/>
                  </a:cubicBezTo>
                  <a:cubicBezTo>
                    <a:pt x="126" y="40"/>
                    <a:pt x="226" y="140"/>
                    <a:pt x="426" y="341"/>
                  </a:cubicBezTo>
                  <a:cubicBezTo>
                    <a:pt x="603" y="540"/>
                    <a:pt x="956" y="797"/>
                    <a:pt x="1260" y="1079"/>
                  </a:cubicBezTo>
                  <a:lnTo>
                    <a:pt x="1260" y="1079"/>
                  </a:lnTo>
                  <a:cubicBezTo>
                    <a:pt x="522" y="1466"/>
                    <a:pt x="0" y="1828"/>
                    <a:pt x="0" y="1920"/>
                  </a:cubicBezTo>
                  <a:cubicBezTo>
                    <a:pt x="0" y="1920"/>
                    <a:pt x="752" y="1594"/>
                    <a:pt x="1579" y="1193"/>
                  </a:cubicBezTo>
                  <a:lnTo>
                    <a:pt x="1680" y="1068"/>
                  </a:lnTo>
                  <a:lnTo>
                    <a:pt x="1579" y="967"/>
                  </a:lnTo>
                  <a:cubicBezTo>
                    <a:pt x="1153" y="667"/>
                    <a:pt x="852" y="341"/>
                    <a:pt x="527" y="241"/>
                  </a:cubicBezTo>
                  <a:cubicBezTo>
                    <a:pt x="380" y="94"/>
                    <a:pt x="233" y="1"/>
                    <a:pt x="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37"/>
            <p:cNvSpPr/>
            <p:nvPr/>
          </p:nvSpPr>
          <p:spPr>
            <a:xfrm rot="5400000" flipH="1">
              <a:off x="5447838" y="4076225"/>
              <a:ext cx="49525" cy="44525"/>
            </a:xfrm>
            <a:custGeom>
              <a:avLst/>
              <a:gdLst/>
              <a:ahLst/>
              <a:cxnLst/>
              <a:rect l="l" t="t" r="r" b="b"/>
              <a:pathLst>
                <a:path w="1981" h="1781" extrusionOk="0">
                  <a:moveTo>
                    <a:pt x="101" y="1"/>
                  </a:moveTo>
                  <a:cubicBezTo>
                    <a:pt x="1" y="1"/>
                    <a:pt x="201" y="728"/>
                    <a:pt x="527" y="1555"/>
                  </a:cubicBezTo>
                  <a:lnTo>
                    <a:pt x="627" y="1780"/>
                  </a:lnTo>
                  <a:lnTo>
                    <a:pt x="727" y="1680"/>
                  </a:lnTo>
                  <a:cubicBezTo>
                    <a:pt x="1153" y="1354"/>
                    <a:pt x="1454" y="1053"/>
                    <a:pt x="1680" y="728"/>
                  </a:cubicBezTo>
                  <a:cubicBezTo>
                    <a:pt x="1880" y="527"/>
                    <a:pt x="1980" y="427"/>
                    <a:pt x="1980" y="302"/>
                  </a:cubicBezTo>
                  <a:cubicBezTo>
                    <a:pt x="1880" y="302"/>
                    <a:pt x="1780" y="427"/>
                    <a:pt x="1454" y="627"/>
                  </a:cubicBezTo>
                  <a:cubicBezTo>
                    <a:pt x="1280" y="802"/>
                    <a:pt x="1030" y="1070"/>
                    <a:pt x="754" y="1335"/>
                  </a:cubicBezTo>
                  <a:lnTo>
                    <a:pt x="754" y="1335"/>
                  </a:lnTo>
                  <a:cubicBezTo>
                    <a:pt x="475" y="530"/>
                    <a:pt x="193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37"/>
            <p:cNvSpPr/>
            <p:nvPr/>
          </p:nvSpPr>
          <p:spPr>
            <a:xfrm rot="5400000" flipH="1">
              <a:off x="5190938" y="4135125"/>
              <a:ext cx="49525" cy="47025"/>
            </a:xfrm>
            <a:custGeom>
              <a:avLst/>
              <a:gdLst/>
              <a:ahLst/>
              <a:cxnLst/>
              <a:rect l="l" t="t" r="r" b="b"/>
              <a:pathLst>
                <a:path w="1981" h="1881" extrusionOk="0">
                  <a:moveTo>
                    <a:pt x="1354" y="0"/>
                  </a:moveTo>
                  <a:lnTo>
                    <a:pt x="1254" y="101"/>
                  </a:lnTo>
                  <a:lnTo>
                    <a:pt x="1153" y="226"/>
                  </a:lnTo>
                  <a:lnTo>
                    <a:pt x="326" y="1053"/>
                  </a:lnTo>
                  <a:cubicBezTo>
                    <a:pt x="101" y="1254"/>
                    <a:pt x="1" y="1479"/>
                    <a:pt x="1" y="1479"/>
                  </a:cubicBezTo>
                  <a:cubicBezTo>
                    <a:pt x="101" y="1479"/>
                    <a:pt x="226" y="1354"/>
                    <a:pt x="527" y="1153"/>
                  </a:cubicBezTo>
                  <a:cubicBezTo>
                    <a:pt x="700" y="981"/>
                    <a:pt x="966" y="715"/>
                    <a:pt x="1228" y="516"/>
                  </a:cubicBezTo>
                  <a:lnTo>
                    <a:pt x="1228" y="516"/>
                  </a:lnTo>
                  <a:cubicBezTo>
                    <a:pt x="1525" y="1261"/>
                    <a:pt x="1788" y="1880"/>
                    <a:pt x="1880" y="1880"/>
                  </a:cubicBezTo>
                  <a:cubicBezTo>
                    <a:pt x="1980" y="1780"/>
                    <a:pt x="1780" y="1053"/>
                    <a:pt x="1479" y="226"/>
                  </a:cubicBezTo>
                  <a:lnTo>
                    <a:pt x="13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37"/>
            <p:cNvSpPr/>
            <p:nvPr/>
          </p:nvSpPr>
          <p:spPr>
            <a:xfrm rot="5400000" flipH="1">
              <a:off x="5306100" y="3975488"/>
              <a:ext cx="43900" cy="47375"/>
            </a:xfrm>
            <a:custGeom>
              <a:avLst/>
              <a:gdLst/>
              <a:ahLst/>
              <a:cxnLst/>
              <a:rect l="l" t="t" r="r" b="b"/>
              <a:pathLst>
                <a:path w="1756" h="1895" extrusionOk="0">
                  <a:moveTo>
                    <a:pt x="1634" y="0"/>
                  </a:moveTo>
                  <a:cubicBezTo>
                    <a:pt x="1510" y="0"/>
                    <a:pt x="856" y="391"/>
                    <a:pt x="201" y="842"/>
                  </a:cubicBezTo>
                  <a:lnTo>
                    <a:pt x="1" y="968"/>
                  </a:lnTo>
                  <a:lnTo>
                    <a:pt x="201" y="1068"/>
                  </a:lnTo>
                  <a:cubicBezTo>
                    <a:pt x="627" y="1369"/>
                    <a:pt x="1028" y="1594"/>
                    <a:pt x="1254" y="1694"/>
                  </a:cubicBezTo>
                  <a:cubicBezTo>
                    <a:pt x="1555" y="1795"/>
                    <a:pt x="1755" y="1895"/>
                    <a:pt x="1755" y="1895"/>
                  </a:cubicBezTo>
                  <a:cubicBezTo>
                    <a:pt x="1755" y="1895"/>
                    <a:pt x="1655" y="1694"/>
                    <a:pt x="1354" y="1594"/>
                  </a:cubicBezTo>
                  <a:cubicBezTo>
                    <a:pt x="1152" y="1392"/>
                    <a:pt x="808" y="1209"/>
                    <a:pt x="504" y="938"/>
                  </a:cubicBezTo>
                  <a:lnTo>
                    <a:pt x="504" y="938"/>
                  </a:lnTo>
                  <a:cubicBezTo>
                    <a:pt x="1228" y="473"/>
                    <a:pt x="1747" y="107"/>
                    <a:pt x="1655" y="15"/>
                  </a:cubicBezTo>
                  <a:cubicBezTo>
                    <a:pt x="1655" y="5"/>
                    <a:pt x="1648" y="0"/>
                    <a:pt x="16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37"/>
            <p:cNvSpPr/>
            <p:nvPr/>
          </p:nvSpPr>
          <p:spPr>
            <a:xfrm rot="5400000" flipH="1">
              <a:off x="5384850" y="4070913"/>
              <a:ext cx="70850" cy="65175"/>
            </a:xfrm>
            <a:custGeom>
              <a:avLst/>
              <a:gdLst/>
              <a:ahLst/>
              <a:cxnLst/>
              <a:rect l="l" t="t" r="r" b="b"/>
              <a:pathLst>
                <a:path w="2834" h="2607" extrusionOk="0">
                  <a:moveTo>
                    <a:pt x="101" y="0"/>
                  </a:moveTo>
                  <a:cubicBezTo>
                    <a:pt x="1" y="100"/>
                    <a:pt x="327" y="1128"/>
                    <a:pt x="728" y="2506"/>
                  </a:cubicBezTo>
                  <a:lnTo>
                    <a:pt x="728" y="2607"/>
                  </a:lnTo>
                  <a:lnTo>
                    <a:pt x="953" y="2506"/>
                  </a:lnTo>
                  <a:cubicBezTo>
                    <a:pt x="1580" y="2080"/>
                    <a:pt x="1981" y="1654"/>
                    <a:pt x="2307" y="1253"/>
                  </a:cubicBezTo>
                  <a:lnTo>
                    <a:pt x="2833" y="727"/>
                  </a:lnTo>
                  <a:cubicBezTo>
                    <a:pt x="2708" y="727"/>
                    <a:pt x="2507" y="827"/>
                    <a:pt x="2206" y="1128"/>
                  </a:cubicBezTo>
                  <a:cubicBezTo>
                    <a:pt x="1818" y="1425"/>
                    <a:pt x="1429" y="1806"/>
                    <a:pt x="888" y="2175"/>
                  </a:cubicBezTo>
                  <a:lnTo>
                    <a:pt x="888" y="2175"/>
                  </a:lnTo>
                  <a:cubicBezTo>
                    <a:pt x="494" y="925"/>
                    <a:pt x="196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37"/>
            <p:cNvSpPr/>
            <p:nvPr/>
          </p:nvSpPr>
          <p:spPr>
            <a:xfrm rot="5400000" flipH="1">
              <a:off x="5342250" y="4155488"/>
              <a:ext cx="65200" cy="68325"/>
            </a:xfrm>
            <a:custGeom>
              <a:avLst/>
              <a:gdLst/>
              <a:ahLst/>
              <a:cxnLst/>
              <a:rect l="l" t="t" r="r" b="b"/>
              <a:pathLst>
                <a:path w="2608" h="2733" extrusionOk="0">
                  <a:moveTo>
                    <a:pt x="727" y="0"/>
                  </a:moveTo>
                  <a:cubicBezTo>
                    <a:pt x="627" y="0"/>
                    <a:pt x="828" y="326"/>
                    <a:pt x="1154" y="627"/>
                  </a:cubicBezTo>
                  <a:cubicBezTo>
                    <a:pt x="1343" y="935"/>
                    <a:pt x="1824" y="1423"/>
                    <a:pt x="2130" y="1920"/>
                  </a:cubicBezTo>
                  <a:lnTo>
                    <a:pt x="2130" y="1920"/>
                  </a:lnTo>
                  <a:cubicBezTo>
                    <a:pt x="947" y="2240"/>
                    <a:pt x="1" y="2636"/>
                    <a:pt x="1" y="2732"/>
                  </a:cubicBezTo>
                  <a:cubicBezTo>
                    <a:pt x="1" y="2732"/>
                    <a:pt x="1154" y="2507"/>
                    <a:pt x="2407" y="2106"/>
                  </a:cubicBezTo>
                  <a:lnTo>
                    <a:pt x="2607" y="2106"/>
                  </a:lnTo>
                  <a:lnTo>
                    <a:pt x="2507" y="1880"/>
                  </a:lnTo>
                  <a:lnTo>
                    <a:pt x="2407" y="1880"/>
                  </a:lnTo>
                  <a:cubicBezTo>
                    <a:pt x="1981" y="1254"/>
                    <a:pt x="1555" y="853"/>
                    <a:pt x="1254" y="527"/>
                  </a:cubicBez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37"/>
            <p:cNvSpPr/>
            <p:nvPr/>
          </p:nvSpPr>
          <p:spPr>
            <a:xfrm rot="5400000" flipH="1">
              <a:off x="5249725" y="4112438"/>
              <a:ext cx="67675" cy="62950"/>
            </a:xfrm>
            <a:custGeom>
              <a:avLst/>
              <a:gdLst/>
              <a:ahLst/>
              <a:cxnLst/>
              <a:rect l="l" t="t" r="r" b="b"/>
              <a:pathLst>
                <a:path w="2707" h="2518" extrusionOk="0">
                  <a:moveTo>
                    <a:pt x="2080" y="1"/>
                  </a:moveTo>
                  <a:lnTo>
                    <a:pt x="1880" y="126"/>
                  </a:lnTo>
                  <a:cubicBezTo>
                    <a:pt x="1253" y="527"/>
                    <a:pt x="827" y="953"/>
                    <a:pt x="501" y="1254"/>
                  </a:cubicBezTo>
                  <a:cubicBezTo>
                    <a:pt x="201" y="1680"/>
                    <a:pt x="0" y="1780"/>
                    <a:pt x="0" y="1881"/>
                  </a:cubicBezTo>
                  <a:cubicBezTo>
                    <a:pt x="0" y="1881"/>
                    <a:pt x="301" y="1780"/>
                    <a:pt x="627" y="1480"/>
                  </a:cubicBezTo>
                  <a:cubicBezTo>
                    <a:pt x="915" y="1167"/>
                    <a:pt x="1410" y="786"/>
                    <a:pt x="1915" y="380"/>
                  </a:cubicBezTo>
                  <a:lnTo>
                    <a:pt x="1915" y="380"/>
                  </a:lnTo>
                  <a:cubicBezTo>
                    <a:pt x="2196" y="1586"/>
                    <a:pt x="2566" y="2517"/>
                    <a:pt x="2688" y="2517"/>
                  </a:cubicBezTo>
                  <a:cubicBezTo>
                    <a:pt x="2695" y="2517"/>
                    <a:pt x="2701" y="2514"/>
                    <a:pt x="2707" y="2507"/>
                  </a:cubicBezTo>
                  <a:cubicBezTo>
                    <a:pt x="2707" y="2507"/>
                    <a:pt x="2506" y="1480"/>
                    <a:pt x="2080" y="126"/>
                  </a:cubicBezTo>
                  <a:lnTo>
                    <a:pt x="20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37"/>
            <p:cNvSpPr/>
            <p:nvPr/>
          </p:nvSpPr>
          <p:spPr>
            <a:xfrm rot="5400000" flipH="1">
              <a:off x="5295263" y="4022675"/>
              <a:ext cx="65200" cy="68300"/>
            </a:xfrm>
            <a:custGeom>
              <a:avLst/>
              <a:gdLst/>
              <a:ahLst/>
              <a:cxnLst/>
              <a:rect l="l" t="t" r="r" b="b"/>
              <a:pathLst>
                <a:path w="2608" h="2732" extrusionOk="0">
                  <a:moveTo>
                    <a:pt x="2607" y="0"/>
                  </a:moveTo>
                  <a:cubicBezTo>
                    <a:pt x="2507" y="0"/>
                    <a:pt x="1480" y="226"/>
                    <a:pt x="226" y="627"/>
                  </a:cubicBezTo>
                  <a:lnTo>
                    <a:pt x="1" y="627"/>
                  </a:lnTo>
                  <a:lnTo>
                    <a:pt x="101" y="852"/>
                  </a:lnTo>
                  <a:cubicBezTo>
                    <a:pt x="527" y="1479"/>
                    <a:pt x="1054" y="1880"/>
                    <a:pt x="1354" y="2206"/>
                  </a:cubicBezTo>
                  <a:lnTo>
                    <a:pt x="1881" y="2732"/>
                  </a:lnTo>
                  <a:cubicBezTo>
                    <a:pt x="1881" y="2732"/>
                    <a:pt x="1780" y="2406"/>
                    <a:pt x="1480" y="2105"/>
                  </a:cubicBezTo>
                  <a:cubicBezTo>
                    <a:pt x="1168" y="1697"/>
                    <a:pt x="764" y="1289"/>
                    <a:pt x="378" y="815"/>
                  </a:cubicBezTo>
                  <a:lnTo>
                    <a:pt x="378" y="815"/>
                  </a:lnTo>
                  <a:cubicBezTo>
                    <a:pt x="1656" y="497"/>
                    <a:pt x="2607" y="121"/>
                    <a:pt x="26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37"/>
            <p:cNvSpPr/>
            <p:nvPr/>
          </p:nvSpPr>
          <p:spPr>
            <a:xfrm rot="5400000" flipH="1">
              <a:off x="5219450" y="4863513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3" y="1555"/>
                    <a:pt x="2206" y="3334"/>
                  </a:cubicBezTo>
                  <a:cubicBezTo>
                    <a:pt x="3334" y="5114"/>
                    <a:pt x="4387" y="6567"/>
                    <a:pt x="4387" y="6567"/>
                  </a:cubicBezTo>
                  <a:cubicBezTo>
                    <a:pt x="4387" y="6567"/>
                    <a:pt x="3459" y="5114"/>
                    <a:pt x="2306" y="3234"/>
                  </a:cubicBezTo>
                  <a:cubicBezTo>
                    <a:pt x="1053" y="1454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37"/>
            <p:cNvSpPr/>
            <p:nvPr/>
          </p:nvSpPr>
          <p:spPr>
            <a:xfrm rot="5400000" flipH="1">
              <a:off x="5207438" y="4901025"/>
              <a:ext cx="151675" cy="99825"/>
            </a:xfrm>
            <a:custGeom>
              <a:avLst/>
              <a:gdLst/>
              <a:ahLst/>
              <a:cxnLst/>
              <a:rect l="l" t="t" r="r" b="b"/>
              <a:pathLst>
                <a:path w="6067" h="3993" extrusionOk="0">
                  <a:moveTo>
                    <a:pt x="6066" y="0"/>
                  </a:moveTo>
                  <a:cubicBezTo>
                    <a:pt x="6066" y="0"/>
                    <a:pt x="4713" y="852"/>
                    <a:pt x="3034" y="1980"/>
                  </a:cubicBezTo>
                  <a:cubicBezTo>
                    <a:pt x="1379" y="3033"/>
                    <a:pt x="1" y="3985"/>
                    <a:pt x="1" y="3985"/>
                  </a:cubicBezTo>
                  <a:cubicBezTo>
                    <a:pt x="7" y="3990"/>
                    <a:pt x="16" y="3992"/>
                    <a:pt x="28" y="3992"/>
                  </a:cubicBezTo>
                  <a:cubicBezTo>
                    <a:pt x="259" y="3992"/>
                    <a:pt x="1560" y="3083"/>
                    <a:pt x="3134" y="2105"/>
                  </a:cubicBezTo>
                  <a:cubicBezTo>
                    <a:pt x="4813" y="952"/>
                    <a:pt x="6066" y="100"/>
                    <a:pt x="6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37"/>
            <p:cNvSpPr/>
            <p:nvPr/>
          </p:nvSpPr>
          <p:spPr>
            <a:xfrm rot="5400000" flipH="1">
              <a:off x="5258613" y="4871350"/>
              <a:ext cx="36375" cy="164175"/>
            </a:xfrm>
            <a:custGeom>
              <a:avLst/>
              <a:gdLst/>
              <a:ahLst/>
              <a:cxnLst/>
              <a:rect l="l" t="t" r="r" b="b"/>
              <a:pathLst>
                <a:path w="1455" h="6567" extrusionOk="0">
                  <a:moveTo>
                    <a:pt x="1354" y="0"/>
                  </a:moveTo>
                  <a:cubicBezTo>
                    <a:pt x="1354" y="0"/>
                    <a:pt x="1053" y="1454"/>
                    <a:pt x="627" y="3234"/>
                  </a:cubicBezTo>
                  <a:cubicBezTo>
                    <a:pt x="201" y="5113"/>
                    <a:pt x="1" y="6567"/>
                    <a:pt x="1" y="6567"/>
                  </a:cubicBezTo>
                  <a:cubicBezTo>
                    <a:pt x="1" y="6567"/>
                    <a:pt x="427" y="5113"/>
                    <a:pt x="727" y="3334"/>
                  </a:cubicBezTo>
                  <a:cubicBezTo>
                    <a:pt x="1153" y="1454"/>
                    <a:pt x="1454" y="0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37"/>
            <p:cNvSpPr/>
            <p:nvPr/>
          </p:nvSpPr>
          <p:spPr>
            <a:xfrm rot="5400000" flipH="1">
              <a:off x="5193463" y="4928375"/>
              <a:ext cx="182350" cy="39500"/>
            </a:xfrm>
            <a:custGeom>
              <a:avLst/>
              <a:gdLst/>
              <a:ahLst/>
              <a:cxnLst/>
              <a:rect l="l" t="t" r="r" b="b"/>
              <a:pathLst>
                <a:path w="7294" h="1580" extrusionOk="0">
                  <a:moveTo>
                    <a:pt x="1" y="1"/>
                  </a:moveTo>
                  <a:cubicBezTo>
                    <a:pt x="1" y="101"/>
                    <a:pt x="1655" y="427"/>
                    <a:pt x="3635" y="828"/>
                  </a:cubicBezTo>
                  <a:cubicBezTo>
                    <a:pt x="5640" y="1254"/>
                    <a:pt x="7294" y="1580"/>
                    <a:pt x="7294" y="1580"/>
                  </a:cubicBezTo>
                  <a:cubicBezTo>
                    <a:pt x="7294" y="1455"/>
                    <a:pt x="5740" y="1154"/>
                    <a:pt x="3635" y="728"/>
                  </a:cubicBezTo>
                  <a:cubicBezTo>
                    <a:pt x="1655" y="327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37"/>
            <p:cNvSpPr/>
            <p:nvPr/>
          </p:nvSpPr>
          <p:spPr>
            <a:xfrm rot="5400000" flipH="1">
              <a:off x="5329100" y="497818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1028" y="0"/>
                  </a:moveTo>
                  <a:cubicBezTo>
                    <a:pt x="1028" y="0"/>
                    <a:pt x="928" y="101"/>
                    <a:pt x="928" y="301"/>
                  </a:cubicBezTo>
                  <a:cubicBezTo>
                    <a:pt x="1028" y="502"/>
                    <a:pt x="1028" y="828"/>
                    <a:pt x="1028" y="1128"/>
                  </a:cubicBezTo>
                  <a:cubicBezTo>
                    <a:pt x="502" y="828"/>
                    <a:pt x="1" y="727"/>
                    <a:pt x="1" y="727"/>
                  </a:cubicBezTo>
                  <a:lnTo>
                    <a:pt x="1" y="727"/>
                  </a:lnTo>
                  <a:cubicBezTo>
                    <a:pt x="1" y="727"/>
                    <a:pt x="402" y="928"/>
                    <a:pt x="1028" y="1254"/>
                  </a:cubicBezTo>
                  <a:lnTo>
                    <a:pt x="1129" y="1254"/>
                  </a:lnTo>
                  <a:lnTo>
                    <a:pt x="1129" y="1128"/>
                  </a:lnTo>
                  <a:cubicBezTo>
                    <a:pt x="1129" y="828"/>
                    <a:pt x="1129" y="502"/>
                    <a:pt x="1028" y="301"/>
                  </a:cubicBezTo>
                  <a:lnTo>
                    <a:pt x="10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37"/>
            <p:cNvSpPr/>
            <p:nvPr/>
          </p:nvSpPr>
          <p:spPr>
            <a:xfrm rot="5400000" flipH="1">
              <a:off x="5200963" y="488952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727"/>
                    <a:pt x="101" y="928"/>
                  </a:cubicBezTo>
                  <a:cubicBezTo>
                    <a:pt x="101" y="1153"/>
                    <a:pt x="101" y="1253"/>
                    <a:pt x="226" y="1253"/>
                  </a:cubicBezTo>
                  <a:lnTo>
                    <a:pt x="226" y="928"/>
                  </a:lnTo>
                  <a:lnTo>
                    <a:pt x="226" y="149"/>
                  </a:lnTo>
                  <a:lnTo>
                    <a:pt x="226" y="149"/>
                  </a:lnTo>
                  <a:cubicBezTo>
                    <a:pt x="708" y="335"/>
                    <a:pt x="1154" y="527"/>
                    <a:pt x="1154" y="527"/>
                  </a:cubicBezTo>
                  <a:cubicBezTo>
                    <a:pt x="1154" y="401"/>
                    <a:pt x="728" y="201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37"/>
            <p:cNvSpPr/>
            <p:nvPr/>
          </p:nvSpPr>
          <p:spPr>
            <a:xfrm rot="5400000" flipH="1">
              <a:off x="5227288" y="49077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627"/>
                    <a:pt x="101" y="727"/>
                  </a:cubicBezTo>
                  <a:lnTo>
                    <a:pt x="101" y="928"/>
                  </a:lnTo>
                  <a:cubicBezTo>
                    <a:pt x="101" y="928"/>
                    <a:pt x="201" y="828"/>
                    <a:pt x="201" y="727"/>
                  </a:cubicBezTo>
                  <a:cubicBezTo>
                    <a:pt x="201" y="534"/>
                    <a:pt x="128" y="433"/>
                    <a:pt x="170" y="218"/>
                  </a:cubicBezTo>
                  <a:lnTo>
                    <a:pt x="170" y="218"/>
                  </a:lnTo>
                  <a:cubicBezTo>
                    <a:pt x="539" y="312"/>
                    <a:pt x="828" y="401"/>
                    <a:pt x="828" y="401"/>
                  </a:cubicBezTo>
                  <a:cubicBezTo>
                    <a:pt x="828" y="401"/>
                    <a:pt x="551" y="231"/>
                    <a:pt x="193" y="126"/>
                  </a:cubicBezTo>
                  <a:lnTo>
                    <a:pt x="193" y="126"/>
                  </a:lnTo>
                  <a:cubicBezTo>
                    <a:pt x="196" y="118"/>
                    <a:pt x="198" y="109"/>
                    <a:pt x="201" y="101"/>
                  </a:cubicBezTo>
                  <a:lnTo>
                    <a:pt x="201" y="101"/>
                  </a:lnTo>
                  <a:lnTo>
                    <a:pt x="180" y="122"/>
                  </a:lnTo>
                  <a:lnTo>
                    <a:pt x="180" y="122"/>
                  </a:lnTo>
                  <a:cubicBezTo>
                    <a:pt x="154" y="115"/>
                    <a:pt x="128" y="107"/>
                    <a:pt x="101" y="10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37"/>
            <p:cNvSpPr/>
            <p:nvPr/>
          </p:nvSpPr>
          <p:spPr>
            <a:xfrm rot="5400000" flipH="1">
              <a:off x="5317200" y="4877938"/>
              <a:ext cx="23825" cy="28200"/>
            </a:xfrm>
            <a:custGeom>
              <a:avLst/>
              <a:gdLst/>
              <a:ahLst/>
              <a:cxnLst/>
              <a:rect l="l" t="t" r="r" b="b"/>
              <a:pathLst>
                <a:path w="953" h="1128" extrusionOk="0">
                  <a:moveTo>
                    <a:pt x="527" y="0"/>
                  </a:moveTo>
                  <a:cubicBezTo>
                    <a:pt x="527" y="0"/>
                    <a:pt x="326" y="401"/>
                    <a:pt x="101" y="1028"/>
                  </a:cubicBezTo>
                  <a:lnTo>
                    <a:pt x="0" y="1128"/>
                  </a:lnTo>
                  <a:lnTo>
                    <a:pt x="101" y="1128"/>
                  </a:lnTo>
                  <a:cubicBezTo>
                    <a:pt x="145" y="1128"/>
                    <a:pt x="186" y="1128"/>
                    <a:pt x="226" y="1128"/>
                  </a:cubicBezTo>
                  <a:lnTo>
                    <a:pt x="226" y="1128"/>
                  </a:lnTo>
                  <a:lnTo>
                    <a:pt x="226" y="1128"/>
                  </a:lnTo>
                  <a:cubicBezTo>
                    <a:pt x="226" y="1128"/>
                    <a:pt x="226" y="1128"/>
                    <a:pt x="226" y="1128"/>
                  </a:cubicBezTo>
                  <a:lnTo>
                    <a:pt x="226" y="1128"/>
                  </a:lnTo>
                  <a:cubicBezTo>
                    <a:pt x="568" y="1127"/>
                    <a:pt x="750" y="1117"/>
                    <a:pt x="953" y="1028"/>
                  </a:cubicBezTo>
                  <a:lnTo>
                    <a:pt x="258" y="1028"/>
                  </a:lnTo>
                  <a:cubicBezTo>
                    <a:pt x="447" y="449"/>
                    <a:pt x="621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37"/>
            <p:cNvSpPr/>
            <p:nvPr/>
          </p:nvSpPr>
          <p:spPr>
            <a:xfrm rot="5400000" flipH="1">
              <a:off x="5302788" y="4897350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427" y="1"/>
                  </a:moveTo>
                  <a:cubicBezTo>
                    <a:pt x="327" y="1"/>
                    <a:pt x="226" y="302"/>
                    <a:pt x="1" y="728"/>
                  </a:cubicBezTo>
                  <a:lnTo>
                    <a:pt x="1" y="828"/>
                  </a:lnTo>
                  <a:lnTo>
                    <a:pt x="627" y="828"/>
                  </a:lnTo>
                  <a:cubicBezTo>
                    <a:pt x="853" y="728"/>
                    <a:pt x="953" y="728"/>
                    <a:pt x="953" y="728"/>
                  </a:cubicBezTo>
                  <a:lnTo>
                    <a:pt x="153" y="728"/>
                  </a:lnTo>
                  <a:cubicBezTo>
                    <a:pt x="342" y="355"/>
                    <a:pt x="427" y="93"/>
                    <a:pt x="4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37"/>
            <p:cNvSpPr/>
            <p:nvPr/>
          </p:nvSpPr>
          <p:spPr>
            <a:xfrm rot="5400000" flipH="1">
              <a:off x="5223525" y="4997913"/>
              <a:ext cx="23200" cy="28225"/>
            </a:xfrm>
            <a:custGeom>
              <a:avLst/>
              <a:gdLst/>
              <a:ahLst/>
              <a:cxnLst/>
              <a:rect l="l" t="t" r="r" b="b"/>
              <a:pathLst>
                <a:path w="928" h="1129" extrusionOk="0">
                  <a:moveTo>
                    <a:pt x="727" y="0"/>
                  </a:moveTo>
                  <a:cubicBezTo>
                    <a:pt x="727" y="0"/>
                    <a:pt x="727" y="1"/>
                    <a:pt x="727" y="1"/>
                  </a:cubicBezTo>
                  <a:lnTo>
                    <a:pt x="727" y="1"/>
                  </a:lnTo>
                  <a:cubicBezTo>
                    <a:pt x="368" y="1"/>
                    <a:pt x="184" y="9"/>
                    <a:pt x="0" y="101"/>
                  </a:cubicBezTo>
                  <a:lnTo>
                    <a:pt x="691" y="101"/>
                  </a:lnTo>
                  <a:cubicBezTo>
                    <a:pt x="481" y="680"/>
                    <a:pt x="306" y="1128"/>
                    <a:pt x="401" y="1128"/>
                  </a:cubicBezTo>
                  <a:cubicBezTo>
                    <a:pt x="401" y="1128"/>
                    <a:pt x="627" y="727"/>
                    <a:pt x="827" y="101"/>
                  </a:cubicBezTo>
                  <a:lnTo>
                    <a:pt x="928" y="0"/>
                  </a:lnTo>
                  <a:lnTo>
                    <a:pt x="827" y="0"/>
                  </a:lnTo>
                  <a:cubicBezTo>
                    <a:pt x="793" y="0"/>
                    <a:pt x="759" y="0"/>
                    <a:pt x="727" y="1"/>
                  </a:cubicBezTo>
                  <a:lnTo>
                    <a:pt x="727" y="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37"/>
            <p:cNvSpPr/>
            <p:nvPr/>
          </p:nvSpPr>
          <p:spPr>
            <a:xfrm rot="5400000" flipH="1">
              <a:off x="5238938" y="4987025"/>
              <a:ext cx="23225" cy="18675"/>
            </a:xfrm>
            <a:custGeom>
              <a:avLst/>
              <a:gdLst/>
              <a:ahLst/>
              <a:cxnLst/>
              <a:rect l="l" t="t" r="r" b="b"/>
              <a:pathLst>
                <a:path w="929" h="747" extrusionOk="0">
                  <a:moveTo>
                    <a:pt x="302" y="0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781" y="101"/>
                  </a:lnTo>
                  <a:cubicBezTo>
                    <a:pt x="608" y="473"/>
                    <a:pt x="502" y="727"/>
                    <a:pt x="502" y="727"/>
                  </a:cubicBezTo>
                  <a:cubicBezTo>
                    <a:pt x="519" y="740"/>
                    <a:pt x="535" y="747"/>
                    <a:pt x="550" y="747"/>
                  </a:cubicBezTo>
                  <a:cubicBezTo>
                    <a:pt x="655" y="747"/>
                    <a:pt x="754" y="471"/>
                    <a:pt x="928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37"/>
            <p:cNvSpPr/>
            <p:nvPr/>
          </p:nvSpPr>
          <p:spPr>
            <a:xfrm rot="5400000" flipH="1">
              <a:off x="5289938" y="5001675"/>
              <a:ext cx="18200" cy="20700"/>
            </a:xfrm>
            <a:custGeom>
              <a:avLst/>
              <a:gdLst/>
              <a:ahLst/>
              <a:cxnLst/>
              <a:rect l="l" t="t" r="r" b="b"/>
              <a:pathLst>
                <a:path w="728" h="828" extrusionOk="0">
                  <a:moveTo>
                    <a:pt x="1" y="0"/>
                  </a:moveTo>
                  <a:lnTo>
                    <a:pt x="201" y="201"/>
                  </a:lnTo>
                  <a:cubicBezTo>
                    <a:pt x="284" y="201"/>
                    <a:pt x="368" y="340"/>
                    <a:pt x="523" y="458"/>
                  </a:cubicBezTo>
                  <a:lnTo>
                    <a:pt x="523" y="458"/>
                  </a:lnTo>
                  <a:cubicBezTo>
                    <a:pt x="168" y="660"/>
                    <a:pt x="1" y="828"/>
                    <a:pt x="1" y="828"/>
                  </a:cubicBezTo>
                  <a:cubicBezTo>
                    <a:pt x="1" y="828"/>
                    <a:pt x="301" y="727"/>
                    <a:pt x="727" y="527"/>
                  </a:cubicBezTo>
                  <a:lnTo>
                    <a:pt x="727" y="401"/>
                  </a:lnTo>
                  <a:cubicBezTo>
                    <a:pt x="527" y="301"/>
                    <a:pt x="301" y="201"/>
                    <a:pt x="201" y="101"/>
                  </a:cubicBezTo>
                  <a:cubicBezTo>
                    <a:pt x="101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37"/>
            <p:cNvSpPr/>
            <p:nvPr/>
          </p:nvSpPr>
          <p:spPr>
            <a:xfrm rot="5400000" flipH="1">
              <a:off x="5330538" y="4929750"/>
              <a:ext cx="21325" cy="21075"/>
            </a:xfrm>
            <a:custGeom>
              <a:avLst/>
              <a:gdLst/>
              <a:ahLst/>
              <a:cxnLst/>
              <a:rect l="l" t="t" r="r" b="b"/>
              <a:pathLst>
                <a:path w="853" h="843" extrusionOk="0">
                  <a:moveTo>
                    <a:pt x="7" y="0"/>
                  </a:moveTo>
                  <a:cubicBezTo>
                    <a:pt x="3" y="0"/>
                    <a:pt x="1" y="5"/>
                    <a:pt x="1" y="15"/>
                  </a:cubicBezTo>
                  <a:cubicBezTo>
                    <a:pt x="1" y="15"/>
                    <a:pt x="101" y="341"/>
                    <a:pt x="226" y="742"/>
                  </a:cubicBezTo>
                  <a:lnTo>
                    <a:pt x="226" y="842"/>
                  </a:lnTo>
                  <a:lnTo>
                    <a:pt x="326" y="742"/>
                  </a:lnTo>
                  <a:cubicBezTo>
                    <a:pt x="527" y="642"/>
                    <a:pt x="627" y="441"/>
                    <a:pt x="727" y="341"/>
                  </a:cubicBezTo>
                  <a:cubicBezTo>
                    <a:pt x="853" y="216"/>
                    <a:pt x="853" y="116"/>
                    <a:pt x="853" y="115"/>
                  </a:cubicBezTo>
                  <a:lnTo>
                    <a:pt x="853" y="115"/>
                  </a:lnTo>
                  <a:cubicBezTo>
                    <a:pt x="853" y="116"/>
                    <a:pt x="727" y="216"/>
                    <a:pt x="627" y="341"/>
                  </a:cubicBezTo>
                  <a:cubicBezTo>
                    <a:pt x="542" y="341"/>
                    <a:pt x="456" y="487"/>
                    <a:pt x="309" y="592"/>
                  </a:cubicBezTo>
                  <a:lnTo>
                    <a:pt x="309" y="592"/>
                  </a:lnTo>
                  <a:cubicBezTo>
                    <a:pt x="214" y="328"/>
                    <a:pt x="43" y="0"/>
                    <a:pt x="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37"/>
            <p:cNvSpPr/>
            <p:nvPr/>
          </p:nvSpPr>
          <p:spPr>
            <a:xfrm rot="5400000" flipH="1">
              <a:off x="5211100" y="4957313"/>
              <a:ext cx="23850" cy="21075"/>
            </a:xfrm>
            <a:custGeom>
              <a:avLst/>
              <a:gdLst/>
              <a:ahLst/>
              <a:cxnLst/>
              <a:rect l="l" t="t" r="r" b="b"/>
              <a:pathLst>
                <a:path w="954" h="843" extrusionOk="0">
                  <a:moveTo>
                    <a:pt x="627" y="0"/>
                  </a:moveTo>
                  <a:lnTo>
                    <a:pt x="527" y="100"/>
                  </a:lnTo>
                  <a:cubicBezTo>
                    <a:pt x="427" y="201"/>
                    <a:pt x="226" y="401"/>
                    <a:pt x="126" y="501"/>
                  </a:cubicBezTo>
                  <a:cubicBezTo>
                    <a:pt x="126" y="627"/>
                    <a:pt x="1" y="727"/>
                    <a:pt x="1" y="727"/>
                  </a:cubicBezTo>
                  <a:cubicBezTo>
                    <a:pt x="1" y="727"/>
                    <a:pt x="126" y="627"/>
                    <a:pt x="226" y="627"/>
                  </a:cubicBezTo>
                  <a:cubicBezTo>
                    <a:pt x="314" y="517"/>
                    <a:pt x="402" y="349"/>
                    <a:pt x="557" y="242"/>
                  </a:cubicBezTo>
                  <a:lnTo>
                    <a:pt x="557" y="242"/>
                  </a:lnTo>
                  <a:cubicBezTo>
                    <a:pt x="740" y="507"/>
                    <a:pt x="832" y="842"/>
                    <a:pt x="850" y="842"/>
                  </a:cubicBezTo>
                  <a:cubicBezTo>
                    <a:pt x="852" y="842"/>
                    <a:pt x="853" y="837"/>
                    <a:pt x="853" y="827"/>
                  </a:cubicBezTo>
                  <a:cubicBezTo>
                    <a:pt x="953" y="827"/>
                    <a:pt x="853" y="501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37"/>
            <p:cNvSpPr/>
            <p:nvPr/>
          </p:nvSpPr>
          <p:spPr>
            <a:xfrm rot="5400000" flipH="1">
              <a:off x="5263625" y="4881363"/>
              <a:ext cx="21325" cy="23850"/>
            </a:xfrm>
            <a:custGeom>
              <a:avLst/>
              <a:gdLst/>
              <a:ahLst/>
              <a:cxnLst/>
              <a:rect l="l" t="t" r="r" b="b"/>
              <a:pathLst>
                <a:path w="853" h="954" extrusionOk="0">
                  <a:moveTo>
                    <a:pt x="727" y="1"/>
                  </a:moveTo>
                  <a:lnTo>
                    <a:pt x="101" y="427"/>
                  </a:lnTo>
                  <a:lnTo>
                    <a:pt x="0" y="427"/>
                  </a:lnTo>
                  <a:lnTo>
                    <a:pt x="101" y="527"/>
                  </a:lnTo>
                  <a:cubicBezTo>
                    <a:pt x="326" y="627"/>
                    <a:pt x="426" y="728"/>
                    <a:pt x="627" y="853"/>
                  </a:cubicBezTo>
                  <a:cubicBezTo>
                    <a:pt x="727" y="853"/>
                    <a:pt x="852" y="953"/>
                    <a:pt x="852" y="953"/>
                  </a:cubicBezTo>
                  <a:cubicBezTo>
                    <a:pt x="852" y="853"/>
                    <a:pt x="727" y="853"/>
                    <a:pt x="627" y="728"/>
                  </a:cubicBezTo>
                  <a:cubicBezTo>
                    <a:pt x="534" y="635"/>
                    <a:pt x="357" y="543"/>
                    <a:pt x="251" y="450"/>
                  </a:cubicBezTo>
                  <a:lnTo>
                    <a:pt x="251" y="450"/>
                  </a:lnTo>
                  <a:cubicBezTo>
                    <a:pt x="574" y="272"/>
                    <a:pt x="727" y="88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37"/>
            <p:cNvSpPr/>
            <p:nvPr/>
          </p:nvSpPr>
          <p:spPr>
            <a:xfrm rot="5400000" flipH="1">
              <a:off x="5301838" y="492712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1" y="0"/>
                  </a:moveTo>
                  <a:cubicBezTo>
                    <a:pt x="1" y="0"/>
                    <a:pt x="101" y="526"/>
                    <a:pt x="302" y="1153"/>
                  </a:cubicBezTo>
                  <a:lnTo>
                    <a:pt x="302" y="1253"/>
                  </a:lnTo>
                  <a:lnTo>
                    <a:pt x="402" y="1153"/>
                  </a:lnTo>
                  <a:cubicBezTo>
                    <a:pt x="728" y="952"/>
                    <a:pt x="928" y="727"/>
                    <a:pt x="1028" y="627"/>
                  </a:cubicBezTo>
                  <a:cubicBezTo>
                    <a:pt x="1154" y="426"/>
                    <a:pt x="1254" y="426"/>
                    <a:pt x="1254" y="326"/>
                  </a:cubicBezTo>
                  <a:lnTo>
                    <a:pt x="1254" y="326"/>
                  </a:lnTo>
                  <a:cubicBezTo>
                    <a:pt x="1254" y="326"/>
                    <a:pt x="1154" y="426"/>
                    <a:pt x="928" y="526"/>
                  </a:cubicBezTo>
                  <a:cubicBezTo>
                    <a:pt x="834" y="715"/>
                    <a:pt x="651" y="837"/>
                    <a:pt x="359" y="1017"/>
                  </a:cubicBezTo>
                  <a:lnTo>
                    <a:pt x="359" y="1017"/>
                  </a:lnTo>
                  <a:cubicBezTo>
                    <a:pt x="187" y="452"/>
                    <a:pt x="94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37"/>
            <p:cNvSpPr/>
            <p:nvPr/>
          </p:nvSpPr>
          <p:spPr>
            <a:xfrm rot="5400000" flipH="1">
              <a:off x="5280525" y="4966588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327" y="0"/>
                  </a:moveTo>
                  <a:cubicBezTo>
                    <a:pt x="328" y="1"/>
                    <a:pt x="427" y="101"/>
                    <a:pt x="527" y="301"/>
                  </a:cubicBezTo>
                  <a:cubicBezTo>
                    <a:pt x="618" y="392"/>
                    <a:pt x="813" y="587"/>
                    <a:pt x="999" y="848"/>
                  </a:cubicBezTo>
                  <a:lnTo>
                    <a:pt x="999" y="848"/>
                  </a:lnTo>
                  <a:cubicBezTo>
                    <a:pt x="491" y="1043"/>
                    <a:pt x="1" y="1253"/>
                    <a:pt x="1" y="1253"/>
                  </a:cubicBezTo>
                  <a:cubicBezTo>
                    <a:pt x="1" y="1253"/>
                    <a:pt x="527" y="1128"/>
                    <a:pt x="1154" y="928"/>
                  </a:cubicBezTo>
                  <a:lnTo>
                    <a:pt x="1254" y="928"/>
                  </a:lnTo>
                  <a:lnTo>
                    <a:pt x="1154" y="827"/>
                  </a:lnTo>
                  <a:cubicBezTo>
                    <a:pt x="953" y="627"/>
                    <a:pt x="728" y="401"/>
                    <a:pt x="627" y="201"/>
                  </a:cubicBezTo>
                  <a:cubicBezTo>
                    <a:pt x="428" y="101"/>
                    <a:pt x="328" y="1"/>
                    <a:pt x="3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37"/>
            <p:cNvSpPr/>
            <p:nvPr/>
          </p:nvSpPr>
          <p:spPr>
            <a:xfrm rot="5400000" flipH="1">
              <a:off x="5237938" y="49465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827" y="1"/>
                  </a:moveTo>
                  <a:cubicBezTo>
                    <a:pt x="627" y="226"/>
                    <a:pt x="401" y="427"/>
                    <a:pt x="201" y="627"/>
                  </a:cubicBezTo>
                  <a:cubicBezTo>
                    <a:pt x="100" y="752"/>
                    <a:pt x="0" y="853"/>
                    <a:pt x="0" y="853"/>
                  </a:cubicBezTo>
                  <a:cubicBezTo>
                    <a:pt x="0" y="853"/>
                    <a:pt x="100" y="752"/>
                    <a:pt x="301" y="627"/>
                  </a:cubicBezTo>
                  <a:cubicBezTo>
                    <a:pt x="392" y="536"/>
                    <a:pt x="585" y="363"/>
                    <a:pt x="845" y="182"/>
                  </a:cubicBezTo>
                  <a:lnTo>
                    <a:pt x="845" y="182"/>
                  </a:lnTo>
                  <a:cubicBezTo>
                    <a:pt x="1034" y="776"/>
                    <a:pt x="1132" y="1153"/>
                    <a:pt x="1253" y="1153"/>
                  </a:cubicBezTo>
                  <a:cubicBezTo>
                    <a:pt x="1253" y="1153"/>
                    <a:pt x="1128" y="627"/>
                    <a:pt x="9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37"/>
            <p:cNvSpPr/>
            <p:nvPr/>
          </p:nvSpPr>
          <p:spPr>
            <a:xfrm rot="5400000" flipH="1">
              <a:off x="5260350" y="4905938"/>
              <a:ext cx="28850" cy="29825"/>
            </a:xfrm>
            <a:custGeom>
              <a:avLst/>
              <a:gdLst/>
              <a:ahLst/>
              <a:cxnLst/>
              <a:rect l="l" t="t" r="r" b="b"/>
              <a:pathLst>
                <a:path w="1154" h="1193" extrusionOk="0">
                  <a:moveTo>
                    <a:pt x="1048" y="0"/>
                  </a:moveTo>
                  <a:cubicBezTo>
                    <a:pt x="864" y="0"/>
                    <a:pt x="459" y="93"/>
                    <a:pt x="0" y="240"/>
                  </a:cubicBezTo>
                  <a:lnTo>
                    <a:pt x="0" y="365"/>
                  </a:lnTo>
                  <a:cubicBezTo>
                    <a:pt x="226" y="666"/>
                    <a:pt x="426" y="867"/>
                    <a:pt x="627" y="992"/>
                  </a:cubicBezTo>
                  <a:cubicBezTo>
                    <a:pt x="526" y="766"/>
                    <a:pt x="326" y="566"/>
                    <a:pt x="100" y="365"/>
                  </a:cubicBezTo>
                  <a:cubicBezTo>
                    <a:pt x="727" y="240"/>
                    <a:pt x="1153" y="40"/>
                    <a:pt x="1153" y="40"/>
                  </a:cubicBezTo>
                  <a:cubicBezTo>
                    <a:pt x="1153" y="13"/>
                    <a:pt x="1115" y="0"/>
                    <a:pt x="1048" y="0"/>
                  </a:cubicBezTo>
                  <a:close/>
                  <a:moveTo>
                    <a:pt x="627" y="992"/>
                  </a:moveTo>
                  <a:cubicBezTo>
                    <a:pt x="727" y="1192"/>
                    <a:pt x="852" y="1192"/>
                    <a:pt x="852" y="1192"/>
                  </a:cubicBezTo>
                  <a:cubicBezTo>
                    <a:pt x="852" y="1192"/>
                    <a:pt x="852" y="1092"/>
                    <a:pt x="627" y="9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37"/>
            <p:cNvSpPr/>
            <p:nvPr/>
          </p:nvSpPr>
          <p:spPr>
            <a:xfrm rot="5400000" flipH="1">
              <a:off x="7284625" y="4451238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4" y="1555"/>
                    <a:pt x="2106" y="3334"/>
                  </a:cubicBezTo>
                  <a:cubicBezTo>
                    <a:pt x="3359" y="5214"/>
                    <a:pt x="4287" y="6567"/>
                    <a:pt x="4287" y="6567"/>
                  </a:cubicBezTo>
                  <a:cubicBezTo>
                    <a:pt x="4387" y="6567"/>
                    <a:pt x="3460" y="5114"/>
                    <a:pt x="2206" y="3234"/>
                  </a:cubicBezTo>
                  <a:cubicBezTo>
                    <a:pt x="1054" y="145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37"/>
            <p:cNvSpPr/>
            <p:nvPr/>
          </p:nvSpPr>
          <p:spPr>
            <a:xfrm rot="5400000" flipH="1">
              <a:off x="7270350" y="4488688"/>
              <a:ext cx="151025" cy="99300"/>
            </a:xfrm>
            <a:custGeom>
              <a:avLst/>
              <a:gdLst/>
              <a:ahLst/>
              <a:cxnLst/>
              <a:rect l="l" t="t" r="r" b="b"/>
              <a:pathLst>
                <a:path w="6041" h="3972" extrusionOk="0">
                  <a:moveTo>
                    <a:pt x="6026" y="0"/>
                  </a:moveTo>
                  <a:cubicBezTo>
                    <a:pt x="5878" y="0"/>
                    <a:pt x="4588" y="901"/>
                    <a:pt x="3033" y="1891"/>
                  </a:cubicBezTo>
                  <a:cubicBezTo>
                    <a:pt x="1354" y="3019"/>
                    <a:pt x="0" y="3871"/>
                    <a:pt x="0" y="3971"/>
                  </a:cubicBezTo>
                  <a:cubicBezTo>
                    <a:pt x="0" y="3971"/>
                    <a:pt x="1354" y="3144"/>
                    <a:pt x="3033" y="1991"/>
                  </a:cubicBezTo>
                  <a:cubicBezTo>
                    <a:pt x="4687" y="939"/>
                    <a:pt x="6041" y="11"/>
                    <a:pt x="6041" y="11"/>
                  </a:cubicBezTo>
                  <a:cubicBezTo>
                    <a:pt x="6041" y="4"/>
                    <a:pt x="6036" y="0"/>
                    <a:pt x="60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37"/>
            <p:cNvSpPr/>
            <p:nvPr/>
          </p:nvSpPr>
          <p:spPr>
            <a:xfrm rot="5400000" flipH="1">
              <a:off x="7322525" y="4460313"/>
              <a:ext cx="36375" cy="166700"/>
            </a:xfrm>
            <a:custGeom>
              <a:avLst/>
              <a:gdLst/>
              <a:ahLst/>
              <a:cxnLst/>
              <a:rect l="l" t="t" r="r" b="b"/>
              <a:pathLst>
                <a:path w="1455" h="6668" extrusionOk="0">
                  <a:moveTo>
                    <a:pt x="1454" y="1"/>
                  </a:moveTo>
                  <a:cubicBezTo>
                    <a:pt x="1454" y="1"/>
                    <a:pt x="1053" y="1455"/>
                    <a:pt x="727" y="3334"/>
                  </a:cubicBezTo>
                  <a:cubicBezTo>
                    <a:pt x="326" y="5113"/>
                    <a:pt x="1" y="6567"/>
                    <a:pt x="101" y="6667"/>
                  </a:cubicBezTo>
                  <a:cubicBezTo>
                    <a:pt x="101" y="6667"/>
                    <a:pt x="427" y="5113"/>
                    <a:pt x="828" y="3334"/>
                  </a:cubicBezTo>
                  <a:cubicBezTo>
                    <a:pt x="1254" y="14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37"/>
            <p:cNvSpPr/>
            <p:nvPr/>
          </p:nvSpPr>
          <p:spPr>
            <a:xfrm rot="5400000" flipH="1">
              <a:off x="7258325" y="4515763"/>
              <a:ext cx="182975" cy="39500"/>
            </a:xfrm>
            <a:custGeom>
              <a:avLst/>
              <a:gdLst/>
              <a:ahLst/>
              <a:cxnLst/>
              <a:rect l="l" t="t" r="r" b="b"/>
              <a:pathLst>
                <a:path w="7319" h="1580" extrusionOk="0">
                  <a:moveTo>
                    <a:pt x="0" y="1"/>
                  </a:moveTo>
                  <a:cubicBezTo>
                    <a:pt x="0" y="101"/>
                    <a:pt x="1679" y="427"/>
                    <a:pt x="3659" y="853"/>
                  </a:cubicBezTo>
                  <a:cubicBezTo>
                    <a:pt x="5639" y="1254"/>
                    <a:pt x="7318" y="1580"/>
                    <a:pt x="7318" y="1580"/>
                  </a:cubicBezTo>
                  <a:cubicBezTo>
                    <a:pt x="7318" y="1480"/>
                    <a:pt x="5639" y="1154"/>
                    <a:pt x="3659" y="728"/>
                  </a:cubicBezTo>
                  <a:cubicBezTo>
                    <a:pt x="1679" y="327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37"/>
            <p:cNvSpPr/>
            <p:nvPr/>
          </p:nvSpPr>
          <p:spPr>
            <a:xfrm rot="5400000" flipH="1">
              <a:off x="7393963" y="45655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928" y="1"/>
                  </a:moveTo>
                  <a:lnTo>
                    <a:pt x="928" y="301"/>
                  </a:lnTo>
                  <a:lnTo>
                    <a:pt x="928" y="1090"/>
                  </a:lnTo>
                  <a:lnTo>
                    <a:pt x="928" y="1090"/>
                  </a:lnTo>
                  <a:cubicBezTo>
                    <a:pt x="370" y="814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1028"/>
                    <a:pt x="1053" y="1254"/>
                  </a:cubicBezTo>
                  <a:lnTo>
                    <a:pt x="1053" y="1153"/>
                  </a:lnTo>
                  <a:cubicBezTo>
                    <a:pt x="1153" y="828"/>
                    <a:pt x="1053" y="527"/>
                    <a:pt x="1053" y="301"/>
                  </a:cubicBezTo>
                  <a:cubicBezTo>
                    <a:pt x="1053" y="101"/>
                    <a:pt x="1053" y="1"/>
                    <a:pt x="9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37"/>
            <p:cNvSpPr/>
            <p:nvPr/>
          </p:nvSpPr>
          <p:spPr>
            <a:xfrm rot="5400000" flipH="1">
              <a:off x="7266463" y="4476925"/>
              <a:ext cx="28200" cy="31350"/>
            </a:xfrm>
            <a:custGeom>
              <a:avLst/>
              <a:gdLst/>
              <a:ahLst/>
              <a:cxnLst/>
              <a:rect l="l" t="t" r="r" b="b"/>
              <a:pathLst>
                <a:path w="1128" h="1254" extrusionOk="0">
                  <a:moveTo>
                    <a:pt x="0" y="0"/>
                  </a:moveTo>
                  <a:lnTo>
                    <a:pt x="0" y="101"/>
                  </a:lnTo>
                  <a:cubicBezTo>
                    <a:pt x="0" y="426"/>
                    <a:pt x="0" y="727"/>
                    <a:pt x="100" y="928"/>
                  </a:cubicBezTo>
                  <a:lnTo>
                    <a:pt x="100" y="101"/>
                  </a:lnTo>
                  <a:cubicBezTo>
                    <a:pt x="627" y="426"/>
                    <a:pt x="1128" y="527"/>
                    <a:pt x="1128" y="527"/>
                  </a:cubicBezTo>
                  <a:cubicBezTo>
                    <a:pt x="1128" y="527"/>
                    <a:pt x="727" y="201"/>
                    <a:pt x="100" y="0"/>
                  </a:cubicBezTo>
                  <a:close/>
                  <a:moveTo>
                    <a:pt x="100" y="928"/>
                  </a:moveTo>
                  <a:lnTo>
                    <a:pt x="100" y="1253"/>
                  </a:lnTo>
                  <a:cubicBezTo>
                    <a:pt x="100" y="1253"/>
                    <a:pt x="201" y="1153"/>
                    <a:pt x="100" y="9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37"/>
            <p:cNvSpPr/>
            <p:nvPr/>
          </p:nvSpPr>
          <p:spPr>
            <a:xfrm rot="5400000" flipH="1">
              <a:off x="7291213" y="449665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0" y="1"/>
                  </a:moveTo>
                  <a:lnTo>
                    <a:pt x="0" y="101"/>
                  </a:lnTo>
                  <a:lnTo>
                    <a:pt x="0" y="627"/>
                  </a:lnTo>
                  <a:cubicBezTo>
                    <a:pt x="100" y="728"/>
                    <a:pt x="100" y="828"/>
                    <a:pt x="100" y="828"/>
                  </a:cubicBezTo>
                  <a:lnTo>
                    <a:pt x="100" y="627"/>
                  </a:lnTo>
                  <a:lnTo>
                    <a:pt x="100" y="148"/>
                  </a:lnTo>
                  <a:lnTo>
                    <a:pt x="100" y="148"/>
                  </a:lnTo>
                  <a:cubicBezTo>
                    <a:pt x="361" y="268"/>
                    <a:pt x="567" y="352"/>
                    <a:pt x="699" y="352"/>
                  </a:cubicBezTo>
                  <a:cubicBezTo>
                    <a:pt x="756" y="352"/>
                    <a:pt x="799" y="336"/>
                    <a:pt x="827" y="302"/>
                  </a:cubicBezTo>
                  <a:cubicBezTo>
                    <a:pt x="827" y="302"/>
                    <a:pt x="526" y="101"/>
                    <a:pt x="1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37"/>
            <p:cNvSpPr/>
            <p:nvPr/>
          </p:nvSpPr>
          <p:spPr>
            <a:xfrm rot="5400000" flipH="1">
              <a:off x="7378300" y="4460963"/>
              <a:ext cx="31350" cy="28825"/>
            </a:xfrm>
            <a:custGeom>
              <a:avLst/>
              <a:gdLst/>
              <a:ahLst/>
              <a:cxnLst/>
              <a:rect l="l" t="t" r="r" b="b"/>
              <a:pathLst>
                <a:path w="1254" h="1153" extrusionOk="0">
                  <a:moveTo>
                    <a:pt x="502" y="0"/>
                  </a:moveTo>
                  <a:cubicBezTo>
                    <a:pt x="502" y="0"/>
                    <a:pt x="301" y="527"/>
                    <a:pt x="1" y="1028"/>
                  </a:cubicBezTo>
                  <a:lnTo>
                    <a:pt x="1" y="1153"/>
                  </a:lnTo>
                  <a:lnTo>
                    <a:pt x="928" y="1153"/>
                  </a:lnTo>
                  <a:cubicBezTo>
                    <a:pt x="1129" y="1028"/>
                    <a:pt x="1254" y="1028"/>
                    <a:pt x="1254" y="1028"/>
                  </a:cubicBezTo>
                  <a:lnTo>
                    <a:pt x="159" y="1028"/>
                  </a:lnTo>
                  <a:cubicBezTo>
                    <a:pt x="415" y="458"/>
                    <a:pt x="502" y="0"/>
                    <a:pt x="5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37"/>
            <p:cNvSpPr/>
            <p:nvPr/>
          </p:nvSpPr>
          <p:spPr>
            <a:xfrm rot="5400000" flipH="1">
              <a:off x="7368275" y="4487263"/>
              <a:ext cx="20700" cy="18175"/>
            </a:xfrm>
            <a:custGeom>
              <a:avLst/>
              <a:gdLst/>
              <a:ahLst/>
              <a:cxnLst/>
              <a:rect l="l" t="t" r="r" b="b"/>
              <a:pathLst>
                <a:path w="828" h="727" extrusionOk="0">
                  <a:moveTo>
                    <a:pt x="301" y="0"/>
                  </a:moveTo>
                  <a:cubicBezTo>
                    <a:pt x="301" y="0"/>
                    <a:pt x="201" y="326"/>
                    <a:pt x="0" y="627"/>
                  </a:cubicBezTo>
                  <a:lnTo>
                    <a:pt x="0" y="727"/>
                  </a:lnTo>
                  <a:lnTo>
                    <a:pt x="627" y="727"/>
                  </a:lnTo>
                  <a:cubicBezTo>
                    <a:pt x="827" y="727"/>
                    <a:pt x="827" y="627"/>
                    <a:pt x="827" y="627"/>
                  </a:cubicBezTo>
                  <a:lnTo>
                    <a:pt x="149" y="627"/>
                  </a:lnTo>
                  <a:cubicBezTo>
                    <a:pt x="316" y="273"/>
                    <a:pt x="393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37"/>
            <p:cNvSpPr/>
            <p:nvPr/>
          </p:nvSpPr>
          <p:spPr>
            <a:xfrm rot="5400000" flipH="1">
              <a:off x="7284313" y="45919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53" y="1"/>
                    <a:pt x="527" y="1"/>
                    <a:pt x="326" y="101"/>
                  </a:cubicBezTo>
                  <a:lnTo>
                    <a:pt x="1" y="101"/>
                  </a:lnTo>
                  <a:cubicBezTo>
                    <a:pt x="1" y="101"/>
                    <a:pt x="101" y="201"/>
                    <a:pt x="326" y="201"/>
                  </a:cubicBezTo>
                  <a:cubicBezTo>
                    <a:pt x="527" y="101"/>
                    <a:pt x="853" y="101"/>
                    <a:pt x="1153" y="101"/>
                  </a:cubicBezTo>
                  <a:cubicBezTo>
                    <a:pt x="953" y="627"/>
                    <a:pt x="727" y="1153"/>
                    <a:pt x="727" y="1153"/>
                  </a:cubicBezTo>
                  <a:cubicBezTo>
                    <a:pt x="853" y="1153"/>
                    <a:pt x="1053" y="7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37"/>
            <p:cNvSpPr/>
            <p:nvPr/>
          </p:nvSpPr>
          <p:spPr>
            <a:xfrm rot="5400000" flipH="1">
              <a:off x="7303113" y="4573725"/>
              <a:ext cx="23200" cy="20700"/>
            </a:xfrm>
            <a:custGeom>
              <a:avLst/>
              <a:gdLst/>
              <a:ahLst/>
              <a:cxnLst/>
              <a:rect l="l" t="t" r="r" b="b"/>
              <a:pathLst>
                <a:path w="928" h="828" extrusionOk="0">
                  <a:moveTo>
                    <a:pt x="201" y="0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3" y="101"/>
                  </a:lnTo>
                  <a:cubicBezTo>
                    <a:pt x="612" y="487"/>
                    <a:pt x="527" y="828"/>
                    <a:pt x="527" y="828"/>
                  </a:cubicBezTo>
                  <a:cubicBezTo>
                    <a:pt x="527" y="828"/>
                    <a:pt x="727" y="527"/>
                    <a:pt x="827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37"/>
            <p:cNvSpPr/>
            <p:nvPr/>
          </p:nvSpPr>
          <p:spPr>
            <a:xfrm rot="5400000" flipH="1">
              <a:off x="7353525" y="4590313"/>
              <a:ext cx="20700" cy="21375"/>
            </a:xfrm>
            <a:custGeom>
              <a:avLst/>
              <a:gdLst/>
              <a:ahLst/>
              <a:cxnLst/>
              <a:rect l="l" t="t" r="r" b="b"/>
              <a:pathLst>
                <a:path w="828" h="855" extrusionOk="0">
                  <a:moveTo>
                    <a:pt x="101" y="0"/>
                  </a:moveTo>
                  <a:cubicBezTo>
                    <a:pt x="101" y="0"/>
                    <a:pt x="101" y="101"/>
                    <a:pt x="201" y="201"/>
                  </a:cubicBezTo>
                  <a:cubicBezTo>
                    <a:pt x="290" y="290"/>
                    <a:pt x="479" y="399"/>
                    <a:pt x="590" y="493"/>
                  </a:cubicBezTo>
                  <a:lnTo>
                    <a:pt x="590" y="493"/>
                  </a:lnTo>
                  <a:cubicBezTo>
                    <a:pt x="238" y="669"/>
                    <a:pt x="1" y="828"/>
                    <a:pt x="1" y="828"/>
                  </a:cubicBezTo>
                  <a:cubicBezTo>
                    <a:pt x="19" y="846"/>
                    <a:pt x="45" y="854"/>
                    <a:pt x="77" y="854"/>
                  </a:cubicBezTo>
                  <a:cubicBezTo>
                    <a:pt x="220" y="854"/>
                    <a:pt x="482" y="691"/>
                    <a:pt x="727" y="527"/>
                  </a:cubicBezTo>
                  <a:lnTo>
                    <a:pt x="828" y="527"/>
                  </a:lnTo>
                  <a:lnTo>
                    <a:pt x="727" y="427"/>
                  </a:lnTo>
                  <a:cubicBezTo>
                    <a:pt x="627" y="301"/>
                    <a:pt x="427" y="201"/>
                    <a:pt x="301" y="101"/>
                  </a:cubicBezTo>
                  <a:cubicBezTo>
                    <a:pt x="201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37"/>
            <p:cNvSpPr/>
            <p:nvPr/>
          </p:nvSpPr>
          <p:spPr>
            <a:xfrm rot="5400000" flipH="1">
              <a:off x="7395513" y="4517025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1" y="0"/>
                  </a:moveTo>
                  <a:cubicBezTo>
                    <a:pt x="1" y="0"/>
                    <a:pt x="1" y="326"/>
                    <a:pt x="201" y="727"/>
                  </a:cubicBezTo>
                  <a:lnTo>
                    <a:pt x="201" y="852"/>
                  </a:lnTo>
                  <a:lnTo>
                    <a:pt x="302" y="727"/>
                  </a:lnTo>
                  <a:cubicBezTo>
                    <a:pt x="402" y="627"/>
                    <a:pt x="628" y="426"/>
                    <a:pt x="728" y="326"/>
                  </a:cubicBezTo>
                  <a:cubicBezTo>
                    <a:pt x="828" y="226"/>
                    <a:pt x="828" y="226"/>
                    <a:pt x="828" y="101"/>
                  </a:cubicBezTo>
                  <a:lnTo>
                    <a:pt x="828" y="101"/>
                  </a:lnTo>
                  <a:cubicBezTo>
                    <a:pt x="828" y="101"/>
                    <a:pt x="728" y="226"/>
                    <a:pt x="628" y="326"/>
                  </a:cubicBezTo>
                  <a:cubicBezTo>
                    <a:pt x="511" y="419"/>
                    <a:pt x="416" y="512"/>
                    <a:pt x="243" y="605"/>
                  </a:cubicBezTo>
                  <a:lnTo>
                    <a:pt x="243" y="605"/>
                  </a:lnTo>
                  <a:cubicBezTo>
                    <a:pt x="82" y="26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37"/>
            <p:cNvSpPr/>
            <p:nvPr/>
          </p:nvSpPr>
          <p:spPr>
            <a:xfrm rot="5400000" flipH="1">
              <a:off x="7276788" y="45449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627" y="0"/>
                  </a:moveTo>
                  <a:lnTo>
                    <a:pt x="526" y="100"/>
                  </a:lnTo>
                  <a:cubicBezTo>
                    <a:pt x="301" y="301"/>
                    <a:pt x="201" y="401"/>
                    <a:pt x="100" y="526"/>
                  </a:cubicBezTo>
                  <a:cubicBezTo>
                    <a:pt x="0" y="627"/>
                    <a:pt x="0" y="727"/>
                    <a:pt x="0" y="727"/>
                  </a:cubicBezTo>
                  <a:cubicBezTo>
                    <a:pt x="0" y="727"/>
                    <a:pt x="100" y="727"/>
                    <a:pt x="201" y="627"/>
                  </a:cubicBezTo>
                  <a:cubicBezTo>
                    <a:pt x="287" y="540"/>
                    <a:pt x="373" y="362"/>
                    <a:pt x="539" y="250"/>
                  </a:cubicBezTo>
                  <a:lnTo>
                    <a:pt x="539" y="250"/>
                  </a:lnTo>
                  <a:cubicBezTo>
                    <a:pt x="642" y="650"/>
                    <a:pt x="827" y="927"/>
                    <a:pt x="827" y="927"/>
                  </a:cubicBezTo>
                  <a:cubicBezTo>
                    <a:pt x="827" y="827"/>
                    <a:pt x="727" y="526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37"/>
            <p:cNvSpPr/>
            <p:nvPr/>
          </p:nvSpPr>
          <p:spPr>
            <a:xfrm rot="5400000" flipH="1">
              <a:off x="7330363" y="4470025"/>
              <a:ext cx="18200" cy="23850"/>
            </a:xfrm>
            <a:custGeom>
              <a:avLst/>
              <a:gdLst/>
              <a:ahLst/>
              <a:cxnLst/>
              <a:rect l="l" t="t" r="r" b="b"/>
              <a:pathLst>
                <a:path w="728" h="954" extrusionOk="0">
                  <a:moveTo>
                    <a:pt x="727" y="1"/>
                  </a:moveTo>
                  <a:cubicBezTo>
                    <a:pt x="727" y="1"/>
                    <a:pt x="402" y="226"/>
                    <a:pt x="1" y="427"/>
                  </a:cubicBezTo>
                  <a:lnTo>
                    <a:pt x="1" y="527"/>
                  </a:lnTo>
                  <a:cubicBezTo>
                    <a:pt x="201" y="627"/>
                    <a:pt x="402" y="753"/>
                    <a:pt x="502" y="853"/>
                  </a:cubicBezTo>
                  <a:cubicBezTo>
                    <a:pt x="627" y="853"/>
                    <a:pt x="727" y="953"/>
                    <a:pt x="727" y="953"/>
                  </a:cubicBezTo>
                  <a:cubicBezTo>
                    <a:pt x="727" y="953"/>
                    <a:pt x="727" y="853"/>
                    <a:pt x="627" y="753"/>
                  </a:cubicBezTo>
                  <a:cubicBezTo>
                    <a:pt x="435" y="646"/>
                    <a:pt x="334" y="558"/>
                    <a:pt x="185" y="472"/>
                  </a:cubicBezTo>
                  <a:lnTo>
                    <a:pt x="185" y="472"/>
                  </a:lnTo>
                  <a:cubicBezTo>
                    <a:pt x="459" y="290"/>
                    <a:pt x="727" y="115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37"/>
            <p:cNvSpPr/>
            <p:nvPr/>
          </p:nvSpPr>
          <p:spPr>
            <a:xfrm rot="5400000" flipH="1">
              <a:off x="7365688" y="4516150"/>
              <a:ext cx="31350" cy="28700"/>
            </a:xfrm>
            <a:custGeom>
              <a:avLst/>
              <a:gdLst/>
              <a:ahLst/>
              <a:cxnLst/>
              <a:rect l="l" t="t" r="r" b="b"/>
              <a:pathLst>
                <a:path w="1254" h="1148" extrusionOk="0">
                  <a:moveTo>
                    <a:pt x="6" y="1"/>
                  </a:moveTo>
                  <a:cubicBezTo>
                    <a:pt x="2" y="1"/>
                    <a:pt x="0" y="7"/>
                    <a:pt x="0" y="19"/>
                  </a:cubicBezTo>
                  <a:cubicBezTo>
                    <a:pt x="0" y="19"/>
                    <a:pt x="100" y="420"/>
                    <a:pt x="326" y="1047"/>
                  </a:cubicBezTo>
                  <a:lnTo>
                    <a:pt x="326" y="1147"/>
                  </a:lnTo>
                  <a:lnTo>
                    <a:pt x="426" y="1147"/>
                  </a:lnTo>
                  <a:lnTo>
                    <a:pt x="426" y="1047"/>
                  </a:lnTo>
                  <a:cubicBezTo>
                    <a:pt x="627" y="947"/>
                    <a:pt x="827" y="646"/>
                    <a:pt x="1053" y="521"/>
                  </a:cubicBezTo>
                  <a:lnTo>
                    <a:pt x="1253" y="320"/>
                  </a:lnTo>
                  <a:cubicBezTo>
                    <a:pt x="1253" y="291"/>
                    <a:pt x="1245" y="279"/>
                    <a:pt x="1227" y="279"/>
                  </a:cubicBezTo>
                  <a:cubicBezTo>
                    <a:pt x="1186" y="279"/>
                    <a:pt x="1094" y="350"/>
                    <a:pt x="953" y="420"/>
                  </a:cubicBezTo>
                  <a:cubicBezTo>
                    <a:pt x="838" y="627"/>
                    <a:pt x="577" y="812"/>
                    <a:pt x="380" y="919"/>
                  </a:cubicBezTo>
                  <a:lnTo>
                    <a:pt x="380" y="919"/>
                  </a:lnTo>
                  <a:cubicBezTo>
                    <a:pt x="196" y="412"/>
                    <a:pt x="38" y="1"/>
                    <a:pt x="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37"/>
            <p:cNvSpPr/>
            <p:nvPr/>
          </p:nvSpPr>
          <p:spPr>
            <a:xfrm rot="5400000" flipH="1">
              <a:off x="7347275" y="455523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301" y="0"/>
                  </a:moveTo>
                  <a:cubicBezTo>
                    <a:pt x="301" y="0"/>
                    <a:pt x="301" y="101"/>
                    <a:pt x="502" y="301"/>
                  </a:cubicBezTo>
                  <a:cubicBezTo>
                    <a:pt x="611" y="498"/>
                    <a:pt x="778" y="676"/>
                    <a:pt x="952" y="852"/>
                  </a:cubicBezTo>
                  <a:lnTo>
                    <a:pt x="952" y="852"/>
                  </a:lnTo>
                  <a:cubicBezTo>
                    <a:pt x="369" y="1046"/>
                    <a:pt x="0" y="1253"/>
                    <a:pt x="0" y="1253"/>
                  </a:cubicBezTo>
                  <a:lnTo>
                    <a:pt x="1028" y="1028"/>
                  </a:lnTo>
                  <a:lnTo>
                    <a:pt x="1128" y="928"/>
                  </a:lnTo>
                  <a:lnTo>
                    <a:pt x="1128" y="827"/>
                  </a:lnTo>
                  <a:cubicBezTo>
                    <a:pt x="928" y="627"/>
                    <a:pt x="727" y="401"/>
                    <a:pt x="502" y="201"/>
                  </a:cubicBezTo>
                  <a:cubicBezTo>
                    <a:pt x="401" y="100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37"/>
            <p:cNvSpPr/>
            <p:nvPr/>
          </p:nvSpPr>
          <p:spPr>
            <a:xfrm rot="5400000" flipH="1">
              <a:off x="7302800" y="4534563"/>
              <a:ext cx="31350" cy="28225"/>
            </a:xfrm>
            <a:custGeom>
              <a:avLst/>
              <a:gdLst/>
              <a:ahLst/>
              <a:cxnLst/>
              <a:rect l="l" t="t" r="r" b="b"/>
              <a:pathLst>
                <a:path w="1254" h="1129" extrusionOk="0">
                  <a:moveTo>
                    <a:pt x="201" y="627"/>
                  </a:moveTo>
                  <a:cubicBezTo>
                    <a:pt x="0" y="728"/>
                    <a:pt x="0" y="828"/>
                    <a:pt x="0" y="828"/>
                  </a:cubicBezTo>
                  <a:cubicBezTo>
                    <a:pt x="0" y="828"/>
                    <a:pt x="101" y="828"/>
                    <a:pt x="201" y="627"/>
                  </a:cubicBezTo>
                  <a:close/>
                  <a:moveTo>
                    <a:pt x="827" y="1"/>
                  </a:moveTo>
                  <a:cubicBezTo>
                    <a:pt x="527" y="201"/>
                    <a:pt x="301" y="402"/>
                    <a:pt x="201" y="627"/>
                  </a:cubicBezTo>
                  <a:cubicBezTo>
                    <a:pt x="426" y="502"/>
                    <a:pt x="627" y="301"/>
                    <a:pt x="827" y="101"/>
                  </a:cubicBezTo>
                  <a:cubicBezTo>
                    <a:pt x="928" y="728"/>
                    <a:pt x="1153" y="1129"/>
                    <a:pt x="1153" y="1129"/>
                  </a:cubicBezTo>
                  <a:cubicBezTo>
                    <a:pt x="1253" y="1129"/>
                    <a:pt x="1153" y="627"/>
                    <a:pt x="928" y="101"/>
                  </a:cubicBezTo>
                  <a:lnTo>
                    <a:pt x="92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37"/>
            <p:cNvSpPr/>
            <p:nvPr/>
          </p:nvSpPr>
          <p:spPr>
            <a:xfrm rot="5400000" flipH="1">
              <a:off x="7322875" y="4493813"/>
              <a:ext cx="31350" cy="32025"/>
            </a:xfrm>
            <a:custGeom>
              <a:avLst/>
              <a:gdLst/>
              <a:ahLst/>
              <a:cxnLst/>
              <a:rect l="l" t="t" r="r" b="b"/>
              <a:pathLst>
                <a:path w="1254" h="1281" extrusionOk="0">
                  <a:moveTo>
                    <a:pt x="1202" y="0"/>
                  </a:moveTo>
                  <a:cubicBezTo>
                    <a:pt x="1059" y="0"/>
                    <a:pt x="634" y="151"/>
                    <a:pt x="126" y="253"/>
                  </a:cubicBezTo>
                  <a:lnTo>
                    <a:pt x="0" y="253"/>
                  </a:lnTo>
                  <a:lnTo>
                    <a:pt x="126" y="353"/>
                  </a:lnTo>
                  <a:cubicBezTo>
                    <a:pt x="326" y="654"/>
                    <a:pt x="527" y="880"/>
                    <a:pt x="627" y="980"/>
                  </a:cubicBezTo>
                  <a:cubicBezTo>
                    <a:pt x="852" y="1180"/>
                    <a:pt x="953" y="1281"/>
                    <a:pt x="953" y="1281"/>
                  </a:cubicBezTo>
                  <a:cubicBezTo>
                    <a:pt x="953" y="1180"/>
                    <a:pt x="852" y="1080"/>
                    <a:pt x="752" y="980"/>
                  </a:cubicBezTo>
                  <a:cubicBezTo>
                    <a:pt x="627" y="754"/>
                    <a:pt x="426" y="554"/>
                    <a:pt x="226" y="353"/>
                  </a:cubicBezTo>
                  <a:lnTo>
                    <a:pt x="226" y="336"/>
                  </a:lnTo>
                  <a:lnTo>
                    <a:pt x="226" y="336"/>
                  </a:lnTo>
                  <a:cubicBezTo>
                    <a:pt x="805" y="229"/>
                    <a:pt x="1253" y="28"/>
                    <a:pt x="1253" y="28"/>
                  </a:cubicBezTo>
                  <a:cubicBezTo>
                    <a:pt x="1253" y="9"/>
                    <a:pt x="1235" y="0"/>
                    <a:pt x="12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37"/>
            <p:cNvSpPr/>
            <p:nvPr/>
          </p:nvSpPr>
          <p:spPr>
            <a:xfrm rot="5400000" flipH="1">
              <a:off x="3969538" y="4217550"/>
              <a:ext cx="109675" cy="164925"/>
            </a:xfrm>
            <a:custGeom>
              <a:avLst/>
              <a:gdLst/>
              <a:ahLst/>
              <a:cxnLst/>
              <a:rect l="l" t="t" r="r" b="b"/>
              <a:pathLst>
                <a:path w="4387" h="6597" extrusionOk="0">
                  <a:moveTo>
                    <a:pt x="4" y="1"/>
                  </a:moveTo>
                  <a:cubicBezTo>
                    <a:pt x="2" y="1"/>
                    <a:pt x="1" y="2"/>
                    <a:pt x="1" y="5"/>
                  </a:cubicBezTo>
                  <a:cubicBezTo>
                    <a:pt x="1" y="5"/>
                    <a:pt x="928" y="1459"/>
                    <a:pt x="2081" y="3239"/>
                  </a:cubicBezTo>
                  <a:cubicBezTo>
                    <a:pt x="3334" y="5118"/>
                    <a:pt x="4286" y="6597"/>
                    <a:pt x="4286" y="6597"/>
                  </a:cubicBezTo>
                  <a:cubicBezTo>
                    <a:pt x="4387" y="6472"/>
                    <a:pt x="3434" y="5018"/>
                    <a:pt x="2181" y="3239"/>
                  </a:cubicBezTo>
                  <a:cubicBezTo>
                    <a:pt x="1090" y="1420"/>
                    <a:pt x="69" y="1"/>
                    <a:pt x="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37"/>
            <p:cNvSpPr/>
            <p:nvPr/>
          </p:nvSpPr>
          <p:spPr>
            <a:xfrm rot="5400000" flipH="1">
              <a:off x="3957575" y="4255813"/>
              <a:ext cx="151650" cy="99025"/>
            </a:xfrm>
            <a:custGeom>
              <a:avLst/>
              <a:gdLst/>
              <a:ahLst/>
              <a:cxnLst/>
              <a:rect l="l" t="t" r="r" b="b"/>
              <a:pathLst>
                <a:path w="6066" h="3961" extrusionOk="0">
                  <a:moveTo>
                    <a:pt x="6065" y="1"/>
                  </a:moveTo>
                  <a:cubicBezTo>
                    <a:pt x="5965" y="1"/>
                    <a:pt x="4612" y="828"/>
                    <a:pt x="2932" y="1881"/>
                  </a:cubicBezTo>
                  <a:cubicBezTo>
                    <a:pt x="1253" y="3008"/>
                    <a:pt x="0" y="3961"/>
                    <a:pt x="0" y="3961"/>
                  </a:cubicBezTo>
                  <a:cubicBezTo>
                    <a:pt x="0" y="3961"/>
                    <a:pt x="1353" y="3134"/>
                    <a:pt x="3033" y="1981"/>
                  </a:cubicBezTo>
                  <a:cubicBezTo>
                    <a:pt x="4712" y="928"/>
                    <a:pt x="6065" y="1"/>
                    <a:pt x="6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37"/>
            <p:cNvSpPr/>
            <p:nvPr/>
          </p:nvSpPr>
          <p:spPr>
            <a:xfrm rot="5400000" flipH="1">
              <a:off x="4010213" y="4227000"/>
              <a:ext cx="36350" cy="166700"/>
            </a:xfrm>
            <a:custGeom>
              <a:avLst/>
              <a:gdLst/>
              <a:ahLst/>
              <a:cxnLst/>
              <a:rect l="l" t="t" r="r" b="b"/>
              <a:pathLst>
                <a:path w="1454" h="6668" extrusionOk="0">
                  <a:moveTo>
                    <a:pt x="1454" y="1"/>
                  </a:moveTo>
                  <a:cubicBezTo>
                    <a:pt x="1354" y="1"/>
                    <a:pt x="1028" y="1455"/>
                    <a:pt x="727" y="3334"/>
                  </a:cubicBezTo>
                  <a:cubicBezTo>
                    <a:pt x="301" y="5114"/>
                    <a:pt x="0" y="6668"/>
                    <a:pt x="101" y="6668"/>
                  </a:cubicBezTo>
                  <a:cubicBezTo>
                    <a:pt x="101" y="6668"/>
                    <a:pt x="401" y="5214"/>
                    <a:pt x="827" y="3334"/>
                  </a:cubicBezTo>
                  <a:cubicBezTo>
                    <a:pt x="1128" y="15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37"/>
            <p:cNvSpPr/>
            <p:nvPr/>
          </p:nvSpPr>
          <p:spPr>
            <a:xfrm rot="5400000" flipH="1">
              <a:off x="3944938" y="4284100"/>
              <a:ext cx="183000" cy="37450"/>
            </a:xfrm>
            <a:custGeom>
              <a:avLst/>
              <a:gdLst/>
              <a:ahLst/>
              <a:cxnLst/>
              <a:rect l="l" t="t" r="r" b="b"/>
              <a:pathLst>
                <a:path w="7320" h="1498" extrusionOk="0">
                  <a:moveTo>
                    <a:pt x="76" y="0"/>
                  </a:moveTo>
                  <a:cubicBezTo>
                    <a:pt x="27" y="0"/>
                    <a:pt x="1" y="6"/>
                    <a:pt x="1" y="19"/>
                  </a:cubicBezTo>
                  <a:lnTo>
                    <a:pt x="3660" y="771"/>
                  </a:lnTo>
                  <a:cubicBezTo>
                    <a:pt x="5640" y="1172"/>
                    <a:pt x="7219" y="1497"/>
                    <a:pt x="7319" y="1497"/>
                  </a:cubicBezTo>
                  <a:cubicBezTo>
                    <a:pt x="7319" y="1497"/>
                    <a:pt x="5640" y="1071"/>
                    <a:pt x="3660" y="645"/>
                  </a:cubicBezTo>
                  <a:cubicBezTo>
                    <a:pt x="1925" y="294"/>
                    <a:pt x="422" y="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37"/>
            <p:cNvSpPr/>
            <p:nvPr/>
          </p:nvSpPr>
          <p:spPr>
            <a:xfrm rot="5400000" flipH="1">
              <a:off x="4081700" y="4335313"/>
              <a:ext cx="28700" cy="31375"/>
            </a:xfrm>
            <a:custGeom>
              <a:avLst/>
              <a:gdLst/>
              <a:ahLst/>
              <a:cxnLst/>
              <a:rect l="l" t="t" r="r" b="b"/>
              <a:pathLst>
                <a:path w="1148" h="1255" extrusionOk="0">
                  <a:moveTo>
                    <a:pt x="1047" y="1"/>
                  </a:moveTo>
                  <a:lnTo>
                    <a:pt x="1047" y="302"/>
                  </a:lnTo>
                  <a:lnTo>
                    <a:pt x="1047" y="1117"/>
                  </a:lnTo>
                  <a:lnTo>
                    <a:pt x="1047" y="1117"/>
                  </a:lnTo>
                  <a:cubicBezTo>
                    <a:pt x="586" y="948"/>
                    <a:pt x="248" y="801"/>
                    <a:pt x="136" y="801"/>
                  </a:cubicBezTo>
                  <a:cubicBezTo>
                    <a:pt x="109" y="801"/>
                    <a:pt x="95" y="810"/>
                    <a:pt x="95" y="828"/>
                  </a:cubicBezTo>
                  <a:cubicBezTo>
                    <a:pt x="0" y="828"/>
                    <a:pt x="466" y="1007"/>
                    <a:pt x="1047" y="1218"/>
                  </a:cubicBezTo>
                  <a:lnTo>
                    <a:pt x="1047" y="1218"/>
                  </a:lnTo>
                  <a:lnTo>
                    <a:pt x="1047" y="1254"/>
                  </a:lnTo>
                  <a:lnTo>
                    <a:pt x="1074" y="1227"/>
                  </a:lnTo>
                  <a:lnTo>
                    <a:pt x="1074" y="1227"/>
                  </a:lnTo>
                  <a:cubicBezTo>
                    <a:pt x="1098" y="1236"/>
                    <a:pt x="1123" y="1245"/>
                    <a:pt x="1148" y="1254"/>
                  </a:cubicBezTo>
                  <a:lnTo>
                    <a:pt x="1148" y="1154"/>
                  </a:lnTo>
                  <a:lnTo>
                    <a:pt x="1148" y="302"/>
                  </a:lnTo>
                  <a:cubicBezTo>
                    <a:pt x="1148" y="101"/>
                    <a:pt x="1047" y="1"/>
                    <a:pt x="10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37"/>
            <p:cNvSpPr/>
            <p:nvPr/>
          </p:nvSpPr>
          <p:spPr>
            <a:xfrm rot="5400000" flipH="1">
              <a:off x="3971988" y="435857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27" y="1"/>
                    <a:pt x="527" y="101"/>
                    <a:pt x="301" y="101"/>
                  </a:cubicBezTo>
                  <a:cubicBezTo>
                    <a:pt x="101" y="101"/>
                    <a:pt x="0" y="101"/>
                    <a:pt x="0" y="201"/>
                  </a:cubicBezTo>
                  <a:lnTo>
                    <a:pt x="1117" y="201"/>
                  </a:lnTo>
                  <a:cubicBezTo>
                    <a:pt x="906" y="773"/>
                    <a:pt x="727" y="1154"/>
                    <a:pt x="727" y="1154"/>
                  </a:cubicBezTo>
                  <a:cubicBezTo>
                    <a:pt x="827" y="1154"/>
                    <a:pt x="1028" y="728"/>
                    <a:pt x="1253" y="101"/>
                  </a:cubicBezTo>
                  <a:lnTo>
                    <a:pt x="11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37"/>
            <p:cNvSpPr/>
            <p:nvPr/>
          </p:nvSpPr>
          <p:spPr>
            <a:xfrm rot="5400000" flipH="1">
              <a:off x="3990463" y="4340725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853" y="1"/>
                  </a:moveTo>
                  <a:cubicBezTo>
                    <a:pt x="527" y="1"/>
                    <a:pt x="327" y="101"/>
                    <a:pt x="226" y="101"/>
                  </a:cubicBezTo>
                  <a:lnTo>
                    <a:pt x="1" y="101"/>
                  </a:lnTo>
                  <a:cubicBezTo>
                    <a:pt x="1" y="101"/>
                    <a:pt x="126" y="201"/>
                    <a:pt x="226" y="201"/>
                  </a:cubicBezTo>
                  <a:lnTo>
                    <a:pt x="723" y="201"/>
                  </a:lnTo>
                  <a:cubicBezTo>
                    <a:pt x="612" y="574"/>
                    <a:pt x="527" y="828"/>
                    <a:pt x="527" y="828"/>
                  </a:cubicBezTo>
                  <a:cubicBezTo>
                    <a:pt x="527" y="828"/>
                    <a:pt x="718" y="574"/>
                    <a:pt x="827" y="201"/>
                  </a:cubicBezTo>
                  <a:lnTo>
                    <a:pt x="853" y="201"/>
                  </a:lnTo>
                  <a:lnTo>
                    <a:pt x="832" y="181"/>
                  </a:lnTo>
                  <a:lnTo>
                    <a:pt x="832" y="181"/>
                  </a:lnTo>
                  <a:cubicBezTo>
                    <a:pt x="840" y="155"/>
                    <a:pt x="847" y="128"/>
                    <a:pt x="853" y="101"/>
                  </a:cubicBezTo>
                  <a:lnTo>
                    <a:pt x="9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37"/>
            <p:cNvSpPr/>
            <p:nvPr/>
          </p:nvSpPr>
          <p:spPr>
            <a:xfrm rot="5400000" flipH="1">
              <a:off x="4039963" y="43563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126" y="1"/>
                  </a:moveTo>
                  <a:cubicBezTo>
                    <a:pt x="126" y="2"/>
                    <a:pt x="126" y="102"/>
                    <a:pt x="226" y="201"/>
                  </a:cubicBezTo>
                  <a:cubicBezTo>
                    <a:pt x="326" y="302"/>
                    <a:pt x="527" y="427"/>
                    <a:pt x="627" y="527"/>
                  </a:cubicBezTo>
                  <a:lnTo>
                    <a:pt x="627" y="585"/>
                  </a:lnTo>
                  <a:lnTo>
                    <a:pt x="627" y="585"/>
                  </a:lnTo>
                  <a:cubicBezTo>
                    <a:pt x="264" y="748"/>
                    <a:pt x="0" y="838"/>
                    <a:pt x="0" y="928"/>
                  </a:cubicBezTo>
                  <a:cubicBezTo>
                    <a:pt x="0" y="928"/>
                    <a:pt x="326" y="828"/>
                    <a:pt x="752" y="627"/>
                  </a:cubicBezTo>
                  <a:lnTo>
                    <a:pt x="852" y="527"/>
                  </a:lnTo>
                  <a:lnTo>
                    <a:pt x="752" y="527"/>
                  </a:lnTo>
                  <a:cubicBezTo>
                    <a:pt x="527" y="302"/>
                    <a:pt x="426" y="201"/>
                    <a:pt x="326" y="101"/>
                  </a:cubicBezTo>
                  <a:cubicBezTo>
                    <a:pt x="127" y="101"/>
                    <a:pt x="126" y="2"/>
                    <a:pt x="1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37"/>
            <p:cNvSpPr/>
            <p:nvPr/>
          </p:nvSpPr>
          <p:spPr>
            <a:xfrm rot="5400000" flipH="1">
              <a:off x="4081950" y="4285588"/>
              <a:ext cx="23200" cy="21325"/>
            </a:xfrm>
            <a:custGeom>
              <a:avLst/>
              <a:gdLst/>
              <a:ahLst/>
              <a:cxnLst/>
              <a:rect l="l" t="t" r="r" b="b"/>
              <a:pathLst>
                <a:path w="928" h="853" extrusionOk="0">
                  <a:moveTo>
                    <a:pt x="101" y="1"/>
                  </a:moveTo>
                  <a:cubicBezTo>
                    <a:pt x="0" y="1"/>
                    <a:pt x="101" y="326"/>
                    <a:pt x="301" y="727"/>
                  </a:cubicBezTo>
                  <a:lnTo>
                    <a:pt x="301" y="853"/>
                  </a:lnTo>
                  <a:lnTo>
                    <a:pt x="426" y="853"/>
                  </a:lnTo>
                  <a:cubicBezTo>
                    <a:pt x="527" y="627"/>
                    <a:pt x="727" y="527"/>
                    <a:pt x="827" y="427"/>
                  </a:cubicBezTo>
                  <a:cubicBezTo>
                    <a:pt x="827" y="326"/>
                    <a:pt x="928" y="226"/>
                    <a:pt x="928" y="226"/>
                  </a:cubicBezTo>
                  <a:lnTo>
                    <a:pt x="928" y="226"/>
                  </a:lnTo>
                  <a:cubicBezTo>
                    <a:pt x="928" y="226"/>
                    <a:pt x="827" y="226"/>
                    <a:pt x="727" y="326"/>
                  </a:cubicBezTo>
                  <a:cubicBezTo>
                    <a:pt x="645" y="409"/>
                    <a:pt x="494" y="492"/>
                    <a:pt x="373" y="630"/>
                  </a:cubicBezTo>
                  <a:lnTo>
                    <a:pt x="373" y="630"/>
                  </a:lnTo>
                  <a:cubicBezTo>
                    <a:pt x="185" y="275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37"/>
            <p:cNvSpPr/>
            <p:nvPr/>
          </p:nvSpPr>
          <p:spPr>
            <a:xfrm rot="5400000" flipH="1">
              <a:off x="3962900" y="4313163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527" y="1"/>
                  </a:moveTo>
                  <a:cubicBezTo>
                    <a:pt x="327" y="201"/>
                    <a:pt x="226" y="301"/>
                    <a:pt x="101" y="427"/>
                  </a:cubicBezTo>
                  <a:cubicBezTo>
                    <a:pt x="1" y="527"/>
                    <a:pt x="1" y="627"/>
                    <a:pt x="1" y="627"/>
                  </a:cubicBezTo>
                  <a:cubicBezTo>
                    <a:pt x="1" y="627"/>
                    <a:pt x="101" y="627"/>
                    <a:pt x="226" y="527"/>
                  </a:cubicBezTo>
                  <a:cubicBezTo>
                    <a:pt x="312" y="441"/>
                    <a:pt x="398" y="336"/>
                    <a:pt x="548" y="182"/>
                  </a:cubicBezTo>
                  <a:lnTo>
                    <a:pt x="548" y="182"/>
                  </a:lnTo>
                  <a:cubicBezTo>
                    <a:pt x="655" y="565"/>
                    <a:pt x="853" y="828"/>
                    <a:pt x="853" y="828"/>
                  </a:cubicBezTo>
                  <a:cubicBezTo>
                    <a:pt x="853" y="828"/>
                    <a:pt x="728" y="527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37"/>
            <p:cNvSpPr/>
            <p:nvPr/>
          </p:nvSpPr>
          <p:spPr>
            <a:xfrm rot="5400000" flipH="1">
              <a:off x="4053113" y="4283075"/>
              <a:ext cx="31375" cy="28225"/>
            </a:xfrm>
            <a:custGeom>
              <a:avLst/>
              <a:gdLst/>
              <a:ahLst/>
              <a:cxnLst/>
              <a:rect l="l" t="t" r="r" b="b"/>
              <a:pathLst>
                <a:path w="1255" h="112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01" y="502"/>
                    <a:pt x="201" y="1129"/>
                  </a:cubicBezTo>
                  <a:lnTo>
                    <a:pt x="402" y="1129"/>
                  </a:lnTo>
                  <a:lnTo>
                    <a:pt x="1028" y="502"/>
                  </a:lnTo>
                  <a:lnTo>
                    <a:pt x="1254" y="302"/>
                  </a:lnTo>
                  <a:lnTo>
                    <a:pt x="1254" y="302"/>
                  </a:lnTo>
                  <a:cubicBezTo>
                    <a:pt x="1254" y="302"/>
                    <a:pt x="1129" y="302"/>
                    <a:pt x="928" y="502"/>
                  </a:cubicBezTo>
                  <a:cubicBezTo>
                    <a:pt x="753" y="612"/>
                    <a:pt x="558" y="779"/>
                    <a:pt x="378" y="954"/>
                  </a:cubicBezTo>
                  <a:lnTo>
                    <a:pt x="378" y="954"/>
                  </a:lnTo>
                  <a:cubicBezTo>
                    <a:pt x="186" y="37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37"/>
            <p:cNvSpPr/>
            <p:nvPr/>
          </p:nvSpPr>
          <p:spPr>
            <a:xfrm rot="5400000" flipH="1">
              <a:off x="4032200" y="4323713"/>
              <a:ext cx="31225" cy="30800"/>
            </a:xfrm>
            <a:custGeom>
              <a:avLst/>
              <a:gdLst/>
              <a:ahLst/>
              <a:cxnLst/>
              <a:rect l="l" t="t" r="r" b="b"/>
              <a:pathLst>
                <a:path w="1249" h="1232" extrusionOk="0">
                  <a:moveTo>
                    <a:pt x="441" y="1"/>
                  </a:moveTo>
                  <a:cubicBezTo>
                    <a:pt x="429" y="1"/>
                    <a:pt x="422" y="13"/>
                    <a:pt x="422" y="40"/>
                  </a:cubicBezTo>
                  <a:cubicBezTo>
                    <a:pt x="422" y="40"/>
                    <a:pt x="422" y="140"/>
                    <a:pt x="522" y="240"/>
                  </a:cubicBezTo>
                  <a:cubicBezTo>
                    <a:pt x="723" y="466"/>
                    <a:pt x="923" y="666"/>
                    <a:pt x="1048" y="867"/>
                  </a:cubicBezTo>
                  <a:lnTo>
                    <a:pt x="1063" y="882"/>
                  </a:lnTo>
                  <a:lnTo>
                    <a:pt x="1063" y="882"/>
                  </a:lnTo>
                  <a:cubicBezTo>
                    <a:pt x="475" y="987"/>
                    <a:pt x="0" y="1193"/>
                    <a:pt x="96" y="1193"/>
                  </a:cubicBezTo>
                  <a:cubicBezTo>
                    <a:pt x="96" y="1219"/>
                    <a:pt x="125" y="1232"/>
                    <a:pt x="180" y="1232"/>
                  </a:cubicBezTo>
                  <a:cubicBezTo>
                    <a:pt x="334" y="1232"/>
                    <a:pt x="687" y="1133"/>
                    <a:pt x="1149" y="967"/>
                  </a:cubicBezTo>
                  <a:lnTo>
                    <a:pt x="1249" y="967"/>
                  </a:lnTo>
                  <a:lnTo>
                    <a:pt x="1249" y="867"/>
                  </a:lnTo>
                  <a:lnTo>
                    <a:pt x="1149" y="867"/>
                  </a:lnTo>
                  <a:cubicBezTo>
                    <a:pt x="1048" y="566"/>
                    <a:pt x="823" y="341"/>
                    <a:pt x="622" y="240"/>
                  </a:cubicBezTo>
                  <a:cubicBezTo>
                    <a:pt x="549" y="94"/>
                    <a:pt x="475" y="1"/>
                    <a:pt x="4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37"/>
            <p:cNvSpPr/>
            <p:nvPr/>
          </p:nvSpPr>
          <p:spPr>
            <a:xfrm rot="5400000" flipH="1">
              <a:off x="3987625" y="4301563"/>
              <a:ext cx="33875" cy="31350"/>
            </a:xfrm>
            <a:custGeom>
              <a:avLst/>
              <a:gdLst/>
              <a:ahLst/>
              <a:cxnLst/>
              <a:rect l="l" t="t" r="r" b="b"/>
              <a:pathLst>
                <a:path w="1355" h="1254" extrusionOk="0">
                  <a:moveTo>
                    <a:pt x="1053" y="0"/>
                  </a:moveTo>
                  <a:lnTo>
                    <a:pt x="953" y="100"/>
                  </a:lnTo>
                  <a:cubicBezTo>
                    <a:pt x="627" y="301"/>
                    <a:pt x="427" y="501"/>
                    <a:pt x="327" y="627"/>
                  </a:cubicBezTo>
                  <a:cubicBezTo>
                    <a:pt x="101" y="727"/>
                    <a:pt x="1" y="827"/>
                    <a:pt x="1" y="827"/>
                  </a:cubicBezTo>
                  <a:cubicBezTo>
                    <a:pt x="30" y="857"/>
                    <a:pt x="62" y="869"/>
                    <a:pt x="94" y="869"/>
                  </a:cubicBezTo>
                  <a:cubicBezTo>
                    <a:pt x="172" y="869"/>
                    <a:pt x="256" y="798"/>
                    <a:pt x="327" y="727"/>
                  </a:cubicBezTo>
                  <a:cubicBezTo>
                    <a:pt x="527" y="501"/>
                    <a:pt x="728" y="301"/>
                    <a:pt x="953" y="201"/>
                  </a:cubicBezTo>
                  <a:lnTo>
                    <a:pt x="970" y="201"/>
                  </a:lnTo>
                  <a:cubicBezTo>
                    <a:pt x="1074" y="782"/>
                    <a:pt x="1254" y="1253"/>
                    <a:pt x="1254" y="1253"/>
                  </a:cubicBezTo>
                  <a:cubicBezTo>
                    <a:pt x="1354" y="1128"/>
                    <a:pt x="1154" y="727"/>
                    <a:pt x="1053" y="100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37"/>
            <p:cNvSpPr/>
            <p:nvPr/>
          </p:nvSpPr>
          <p:spPr>
            <a:xfrm rot="5400000" flipH="1">
              <a:off x="6305613" y="4022350"/>
              <a:ext cx="109675" cy="164825"/>
            </a:xfrm>
            <a:custGeom>
              <a:avLst/>
              <a:gdLst/>
              <a:ahLst/>
              <a:cxnLst/>
              <a:rect l="l" t="t" r="r" b="b"/>
              <a:pathLst>
                <a:path w="4387" h="6593" extrusionOk="0">
                  <a:moveTo>
                    <a:pt x="1" y="1"/>
                  </a:moveTo>
                  <a:cubicBezTo>
                    <a:pt x="1" y="2"/>
                    <a:pt x="929" y="1480"/>
                    <a:pt x="2081" y="3359"/>
                  </a:cubicBezTo>
                  <a:cubicBezTo>
                    <a:pt x="3334" y="5139"/>
                    <a:pt x="4287" y="6592"/>
                    <a:pt x="4387" y="6592"/>
                  </a:cubicBezTo>
                  <a:cubicBezTo>
                    <a:pt x="4387" y="6592"/>
                    <a:pt x="3434" y="5139"/>
                    <a:pt x="2181" y="3259"/>
                  </a:cubicBezTo>
                  <a:cubicBezTo>
                    <a:pt x="1029" y="1480"/>
                    <a:pt x="1" y="2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37"/>
            <p:cNvSpPr/>
            <p:nvPr/>
          </p:nvSpPr>
          <p:spPr>
            <a:xfrm rot="5400000" flipH="1">
              <a:off x="6293613" y="4060475"/>
              <a:ext cx="151650" cy="99200"/>
            </a:xfrm>
            <a:custGeom>
              <a:avLst/>
              <a:gdLst/>
              <a:ahLst/>
              <a:cxnLst/>
              <a:rect l="l" t="t" r="r" b="b"/>
              <a:pathLst>
                <a:path w="6066" h="3968" extrusionOk="0">
                  <a:moveTo>
                    <a:pt x="6065" y="0"/>
                  </a:moveTo>
                  <a:cubicBezTo>
                    <a:pt x="6065" y="0"/>
                    <a:pt x="4712" y="827"/>
                    <a:pt x="3033" y="1980"/>
                  </a:cubicBezTo>
                  <a:cubicBezTo>
                    <a:pt x="1354" y="3033"/>
                    <a:pt x="0" y="3960"/>
                    <a:pt x="0" y="3960"/>
                  </a:cubicBezTo>
                  <a:cubicBezTo>
                    <a:pt x="0" y="3965"/>
                    <a:pt x="4" y="3968"/>
                    <a:pt x="10" y="3968"/>
                  </a:cubicBezTo>
                  <a:cubicBezTo>
                    <a:pt x="136" y="3968"/>
                    <a:pt x="1437" y="3081"/>
                    <a:pt x="3033" y="2080"/>
                  </a:cubicBezTo>
                  <a:cubicBezTo>
                    <a:pt x="4712" y="928"/>
                    <a:pt x="6065" y="100"/>
                    <a:pt x="60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37"/>
            <p:cNvSpPr/>
            <p:nvPr/>
          </p:nvSpPr>
          <p:spPr>
            <a:xfrm rot="5400000" flipH="1">
              <a:off x="6344450" y="4032988"/>
              <a:ext cx="37000" cy="164825"/>
            </a:xfrm>
            <a:custGeom>
              <a:avLst/>
              <a:gdLst/>
              <a:ahLst/>
              <a:cxnLst/>
              <a:rect l="l" t="t" r="r" b="b"/>
              <a:pathLst>
                <a:path w="1480" h="6593" extrusionOk="0">
                  <a:moveTo>
                    <a:pt x="1479" y="1"/>
                  </a:moveTo>
                  <a:cubicBezTo>
                    <a:pt x="1479" y="1"/>
                    <a:pt x="1053" y="1480"/>
                    <a:pt x="752" y="3234"/>
                  </a:cubicBezTo>
                  <a:cubicBezTo>
                    <a:pt x="326" y="5113"/>
                    <a:pt x="0" y="6592"/>
                    <a:pt x="126" y="6592"/>
                  </a:cubicBezTo>
                  <a:cubicBezTo>
                    <a:pt x="126" y="6592"/>
                    <a:pt x="427" y="5113"/>
                    <a:pt x="853" y="3359"/>
                  </a:cubicBezTo>
                  <a:cubicBezTo>
                    <a:pt x="1254" y="1480"/>
                    <a:pt x="1479" y="1"/>
                    <a:pt x="14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37"/>
            <p:cNvSpPr/>
            <p:nvPr/>
          </p:nvSpPr>
          <p:spPr>
            <a:xfrm rot="5400000" flipH="1">
              <a:off x="6279275" y="4088138"/>
              <a:ext cx="183000" cy="38875"/>
            </a:xfrm>
            <a:custGeom>
              <a:avLst/>
              <a:gdLst/>
              <a:ahLst/>
              <a:cxnLst/>
              <a:rect l="l" t="t" r="r" b="b"/>
              <a:pathLst>
                <a:path w="7320" h="1555" extrusionOk="0">
                  <a:moveTo>
                    <a:pt x="1" y="0"/>
                  </a:moveTo>
                  <a:cubicBezTo>
                    <a:pt x="1" y="100"/>
                    <a:pt x="1680" y="401"/>
                    <a:pt x="3660" y="827"/>
                  </a:cubicBezTo>
                  <a:cubicBezTo>
                    <a:pt x="5640" y="1253"/>
                    <a:pt x="7319" y="1554"/>
                    <a:pt x="7319" y="1554"/>
                  </a:cubicBezTo>
                  <a:cubicBezTo>
                    <a:pt x="7319" y="1454"/>
                    <a:pt x="5640" y="1153"/>
                    <a:pt x="3660" y="727"/>
                  </a:cubicBezTo>
                  <a:cubicBezTo>
                    <a:pt x="1680" y="301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37"/>
            <p:cNvSpPr/>
            <p:nvPr/>
          </p:nvSpPr>
          <p:spPr>
            <a:xfrm rot="5400000" flipH="1">
              <a:off x="6415275" y="4137638"/>
              <a:ext cx="28825" cy="31350"/>
            </a:xfrm>
            <a:custGeom>
              <a:avLst/>
              <a:gdLst/>
              <a:ahLst/>
              <a:cxnLst/>
              <a:rect l="l" t="t" r="r" b="b"/>
              <a:pathLst>
                <a:path w="1153" h="1254" extrusionOk="0">
                  <a:moveTo>
                    <a:pt x="952" y="1"/>
                  </a:moveTo>
                  <a:lnTo>
                    <a:pt x="952" y="326"/>
                  </a:lnTo>
                  <a:lnTo>
                    <a:pt x="952" y="1098"/>
                  </a:lnTo>
                  <a:lnTo>
                    <a:pt x="952" y="1098"/>
                  </a:lnTo>
                  <a:cubicBezTo>
                    <a:pt x="462" y="837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953"/>
                    <a:pt x="1053" y="1254"/>
                  </a:cubicBezTo>
                  <a:lnTo>
                    <a:pt x="1153" y="1254"/>
                  </a:lnTo>
                  <a:lnTo>
                    <a:pt x="1153" y="1153"/>
                  </a:lnTo>
                  <a:cubicBezTo>
                    <a:pt x="1153" y="853"/>
                    <a:pt x="1053" y="527"/>
                    <a:pt x="1053" y="326"/>
                  </a:cubicBezTo>
                  <a:cubicBezTo>
                    <a:pt x="1053" y="101"/>
                    <a:pt x="1053" y="1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37"/>
            <p:cNvSpPr/>
            <p:nvPr/>
          </p:nvSpPr>
          <p:spPr>
            <a:xfrm rot="5400000" flipH="1">
              <a:off x="6287438" y="40486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26"/>
                  </a:lnTo>
                  <a:cubicBezTo>
                    <a:pt x="1" y="426"/>
                    <a:pt x="1" y="752"/>
                    <a:pt x="101" y="953"/>
                  </a:cubicBezTo>
                  <a:lnTo>
                    <a:pt x="101" y="1254"/>
                  </a:lnTo>
                  <a:cubicBezTo>
                    <a:pt x="101" y="1254"/>
                    <a:pt x="201" y="1153"/>
                    <a:pt x="201" y="953"/>
                  </a:cubicBezTo>
                  <a:cubicBezTo>
                    <a:pt x="101" y="752"/>
                    <a:pt x="101" y="426"/>
                    <a:pt x="101" y="126"/>
                  </a:cubicBezTo>
                  <a:lnTo>
                    <a:pt x="101" y="126"/>
                  </a:lnTo>
                  <a:cubicBezTo>
                    <a:pt x="628" y="326"/>
                    <a:pt x="1154" y="527"/>
                    <a:pt x="1154" y="527"/>
                  </a:cubicBezTo>
                  <a:cubicBezTo>
                    <a:pt x="1154" y="426"/>
                    <a:pt x="728" y="226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37"/>
            <p:cNvSpPr/>
            <p:nvPr/>
          </p:nvSpPr>
          <p:spPr>
            <a:xfrm rot="5400000" flipH="1">
              <a:off x="6313125" y="4066838"/>
              <a:ext cx="21350" cy="23825"/>
            </a:xfrm>
            <a:custGeom>
              <a:avLst/>
              <a:gdLst/>
              <a:ahLst/>
              <a:cxnLst/>
              <a:rect l="l" t="t" r="r" b="b"/>
              <a:pathLst>
                <a:path w="854" h="953" extrusionOk="0">
                  <a:moveTo>
                    <a:pt x="1" y="1"/>
                  </a:moveTo>
                  <a:lnTo>
                    <a:pt x="1" y="101"/>
                  </a:lnTo>
                  <a:lnTo>
                    <a:pt x="1" y="727"/>
                  </a:lnTo>
                  <a:cubicBezTo>
                    <a:pt x="101" y="853"/>
                    <a:pt x="101" y="953"/>
                    <a:pt x="101" y="953"/>
                  </a:cubicBezTo>
                  <a:lnTo>
                    <a:pt x="101" y="727"/>
                  </a:lnTo>
                  <a:lnTo>
                    <a:pt x="101" y="250"/>
                  </a:lnTo>
                  <a:lnTo>
                    <a:pt x="101" y="250"/>
                  </a:lnTo>
                  <a:cubicBezTo>
                    <a:pt x="491" y="342"/>
                    <a:pt x="853" y="427"/>
                    <a:pt x="853" y="427"/>
                  </a:cubicBezTo>
                  <a:cubicBezTo>
                    <a:pt x="853" y="427"/>
                    <a:pt x="527" y="226"/>
                    <a:pt x="101" y="10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37"/>
            <p:cNvSpPr/>
            <p:nvPr/>
          </p:nvSpPr>
          <p:spPr>
            <a:xfrm rot="5400000" flipH="1">
              <a:off x="6403663" y="4037075"/>
              <a:ext cx="23200" cy="28850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527" y="0"/>
                  </a:moveTo>
                  <a:lnTo>
                    <a:pt x="527" y="0"/>
                  </a:lnTo>
                  <a:cubicBezTo>
                    <a:pt x="527" y="0"/>
                    <a:pt x="301" y="426"/>
                    <a:pt x="1" y="1053"/>
                  </a:cubicBezTo>
                  <a:lnTo>
                    <a:pt x="1" y="1153"/>
                  </a:lnTo>
                  <a:lnTo>
                    <a:pt x="101" y="1153"/>
                  </a:lnTo>
                  <a:cubicBezTo>
                    <a:pt x="427" y="1153"/>
                    <a:pt x="727" y="1153"/>
                    <a:pt x="928" y="1053"/>
                  </a:cubicBezTo>
                  <a:lnTo>
                    <a:pt x="151" y="1053"/>
                  </a:lnTo>
                  <a:cubicBezTo>
                    <a:pt x="437" y="471"/>
                    <a:pt x="527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37"/>
            <p:cNvSpPr/>
            <p:nvPr/>
          </p:nvSpPr>
          <p:spPr>
            <a:xfrm rot="5400000" flipH="1">
              <a:off x="6390500" y="4057738"/>
              <a:ext cx="20725" cy="21350"/>
            </a:xfrm>
            <a:custGeom>
              <a:avLst/>
              <a:gdLst/>
              <a:ahLst/>
              <a:cxnLst/>
              <a:rect l="l" t="t" r="r" b="b"/>
              <a:pathLst>
                <a:path w="829" h="854" extrusionOk="0">
                  <a:moveTo>
                    <a:pt x="302" y="1"/>
                  </a:moveTo>
                  <a:lnTo>
                    <a:pt x="302" y="1"/>
                  </a:lnTo>
                  <a:cubicBezTo>
                    <a:pt x="302" y="1"/>
                    <a:pt x="201" y="327"/>
                    <a:pt x="1" y="753"/>
                  </a:cubicBezTo>
                  <a:lnTo>
                    <a:pt x="1" y="853"/>
                  </a:lnTo>
                  <a:lnTo>
                    <a:pt x="628" y="853"/>
                  </a:lnTo>
                  <a:lnTo>
                    <a:pt x="828" y="753"/>
                  </a:lnTo>
                  <a:lnTo>
                    <a:pt x="148" y="753"/>
                  </a:lnTo>
                  <a:cubicBezTo>
                    <a:pt x="320" y="380"/>
                    <a:pt x="417" y="116"/>
                    <a:pt x="3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37"/>
            <p:cNvSpPr/>
            <p:nvPr/>
          </p:nvSpPr>
          <p:spPr>
            <a:xfrm rot="5400000" flipH="1">
              <a:off x="6305613" y="41633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301" y="1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1096" y="101"/>
                  </a:lnTo>
                  <a:cubicBezTo>
                    <a:pt x="907" y="682"/>
                    <a:pt x="727" y="1153"/>
                    <a:pt x="727" y="1153"/>
                  </a:cubicBezTo>
                  <a:cubicBezTo>
                    <a:pt x="828" y="1153"/>
                    <a:pt x="1028" y="6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37"/>
            <p:cNvSpPr/>
            <p:nvPr/>
          </p:nvSpPr>
          <p:spPr>
            <a:xfrm rot="5400000" flipH="1">
              <a:off x="6324500" y="4146488"/>
              <a:ext cx="23825" cy="18650"/>
            </a:xfrm>
            <a:custGeom>
              <a:avLst/>
              <a:gdLst/>
              <a:ahLst/>
              <a:cxnLst/>
              <a:rect l="l" t="t" r="r" b="b"/>
              <a:pathLst>
                <a:path w="953" h="746" extrusionOk="0">
                  <a:moveTo>
                    <a:pt x="226" y="1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1" y="101"/>
                  </a:lnTo>
                  <a:cubicBezTo>
                    <a:pt x="610" y="455"/>
                    <a:pt x="526" y="727"/>
                    <a:pt x="526" y="727"/>
                  </a:cubicBezTo>
                  <a:cubicBezTo>
                    <a:pt x="526" y="740"/>
                    <a:pt x="529" y="746"/>
                    <a:pt x="535" y="746"/>
                  </a:cubicBezTo>
                  <a:cubicBezTo>
                    <a:pt x="575" y="746"/>
                    <a:pt x="742" y="452"/>
                    <a:pt x="852" y="101"/>
                  </a:cubicBezTo>
                  <a:lnTo>
                    <a:pt x="95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37"/>
            <p:cNvSpPr/>
            <p:nvPr/>
          </p:nvSpPr>
          <p:spPr>
            <a:xfrm rot="5400000" flipH="1">
              <a:off x="6374538" y="4162075"/>
              <a:ext cx="21325" cy="21325"/>
            </a:xfrm>
            <a:custGeom>
              <a:avLst/>
              <a:gdLst/>
              <a:ahLst/>
              <a:cxnLst/>
              <a:rect l="l" t="t" r="r" b="b"/>
              <a:pathLst>
                <a:path w="853" h="853" extrusionOk="0">
                  <a:moveTo>
                    <a:pt x="101" y="1"/>
                  </a:moveTo>
                  <a:cubicBezTo>
                    <a:pt x="101" y="1"/>
                    <a:pt x="101" y="126"/>
                    <a:pt x="226" y="226"/>
                  </a:cubicBezTo>
                  <a:cubicBezTo>
                    <a:pt x="317" y="226"/>
                    <a:pt x="489" y="389"/>
                    <a:pt x="595" y="495"/>
                  </a:cubicBezTo>
                  <a:lnTo>
                    <a:pt x="595" y="495"/>
                  </a:lnTo>
                  <a:cubicBezTo>
                    <a:pt x="257" y="675"/>
                    <a:pt x="1" y="853"/>
                    <a:pt x="1" y="853"/>
                  </a:cubicBezTo>
                  <a:cubicBezTo>
                    <a:pt x="101" y="853"/>
                    <a:pt x="427" y="752"/>
                    <a:pt x="727" y="527"/>
                  </a:cubicBezTo>
                  <a:lnTo>
                    <a:pt x="853" y="527"/>
                  </a:lnTo>
                  <a:lnTo>
                    <a:pt x="727" y="427"/>
                  </a:lnTo>
                  <a:cubicBezTo>
                    <a:pt x="627" y="326"/>
                    <a:pt x="427" y="226"/>
                    <a:pt x="326" y="126"/>
                  </a:cubicBezTo>
                  <a:cubicBezTo>
                    <a:pt x="226" y="1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37"/>
            <p:cNvSpPr/>
            <p:nvPr/>
          </p:nvSpPr>
          <p:spPr>
            <a:xfrm rot="5400000" flipH="1">
              <a:off x="6416713" y="4089200"/>
              <a:ext cx="20700" cy="21100"/>
            </a:xfrm>
            <a:custGeom>
              <a:avLst/>
              <a:gdLst/>
              <a:ahLst/>
              <a:cxnLst/>
              <a:rect l="l" t="t" r="r" b="b"/>
              <a:pathLst>
                <a:path w="828" h="844" extrusionOk="0">
                  <a:moveTo>
                    <a:pt x="7" y="1"/>
                  </a:moveTo>
                  <a:cubicBezTo>
                    <a:pt x="3" y="1"/>
                    <a:pt x="1" y="6"/>
                    <a:pt x="1" y="16"/>
                  </a:cubicBezTo>
                  <a:cubicBezTo>
                    <a:pt x="1" y="16"/>
                    <a:pt x="1" y="317"/>
                    <a:pt x="201" y="743"/>
                  </a:cubicBezTo>
                  <a:lnTo>
                    <a:pt x="201" y="843"/>
                  </a:lnTo>
                  <a:lnTo>
                    <a:pt x="302" y="743"/>
                  </a:lnTo>
                  <a:cubicBezTo>
                    <a:pt x="527" y="643"/>
                    <a:pt x="627" y="417"/>
                    <a:pt x="728" y="317"/>
                  </a:cubicBezTo>
                  <a:cubicBezTo>
                    <a:pt x="828" y="217"/>
                    <a:pt x="828" y="117"/>
                    <a:pt x="828" y="117"/>
                  </a:cubicBezTo>
                  <a:lnTo>
                    <a:pt x="828" y="117"/>
                  </a:lnTo>
                  <a:lnTo>
                    <a:pt x="627" y="317"/>
                  </a:lnTo>
                  <a:cubicBezTo>
                    <a:pt x="541" y="317"/>
                    <a:pt x="454" y="486"/>
                    <a:pt x="287" y="596"/>
                  </a:cubicBezTo>
                  <a:lnTo>
                    <a:pt x="287" y="596"/>
                  </a:lnTo>
                  <a:cubicBezTo>
                    <a:pt x="194" y="316"/>
                    <a:pt x="41" y="1"/>
                    <a:pt x="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37"/>
            <p:cNvSpPr/>
            <p:nvPr/>
          </p:nvSpPr>
          <p:spPr>
            <a:xfrm rot="5400000" flipH="1">
              <a:off x="6299013" y="4117900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628" y="0"/>
                  </a:moveTo>
                  <a:lnTo>
                    <a:pt x="527" y="100"/>
                  </a:lnTo>
                  <a:cubicBezTo>
                    <a:pt x="327" y="226"/>
                    <a:pt x="201" y="426"/>
                    <a:pt x="101" y="526"/>
                  </a:cubicBezTo>
                  <a:cubicBezTo>
                    <a:pt x="1" y="627"/>
                    <a:pt x="1" y="727"/>
                    <a:pt x="1" y="727"/>
                  </a:cubicBezTo>
                  <a:cubicBezTo>
                    <a:pt x="1" y="727"/>
                    <a:pt x="101" y="627"/>
                    <a:pt x="201" y="526"/>
                  </a:cubicBezTo>
                  <a:cubicBezTo>
                    <a:pt x="308" y="526"/>
                    <a:pt x="397" y="381"/>
                    <a:pt x="545" y="276"/>
                  </a:cubicBezTo>
                  <a:lnTo>
                    <a:pt x="545" y="276"/>
                  </a:lnTo>
                  <a:cubicBezTo>
                    <a:pt x="649" y="562"/>
                    <a:pt x="828" y="852"/>
                    <a:pt x="828" y="852"/>
                  </a:cubicBezTo>
                  <a:cubicBezTo>
                    <a:pt x="828" y="852"/>
                    <a:pt x="828" y="526"/>
                    <a:pt x="628" y="100"/>
                  </a:cubicBezTo>
                  <a:lnTo>
                    <a:pt x="6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37"/>
            <p:cNvSpPr/>
            <p:nvPr/>
          </p:nvSpPr>
          <p:spPr>
            <a:xfrm rot="5400000" flipH="1">
              <a:off x="6351350" y="4042388"/>
              <a:ext cx="18200" cy="23225"/>
            </a:xfrm>
            <a:custGeom>
              <a:avLst/>
              <a:gdLst/>
              <a:ahLst/>
              <a:cxnLst/>
              <a:rect l="l" t="t" r="r" b="b"/>
              <a:pathLst>
                <a:path w="728" h="929" extrusionOk="0">
                  <a:moveTo>
                    <a:pt x="727" y="1"/>
                  </a:moveTo>
                  <a:cubicBezTo>
                    <a:pt x="727" y="1"/>
                    <a:pt x="427" y="201"/>
                    <a:pt x="1" y="427"/>
                  </a:cubicBezTo>
                  <a:lnTo>
                    <a:pt x="1" y="527"/>
                  </a:lnTo>
                  <a:lnTo>
                    <a:pt x="101" y="527"/>
                  </a:lnTo>
                  <a:cubicBezTo>
                    <a:pt x="201" y="628"/>
                    <a:pt x="427" y="728"/>
                    <a:pt x="527" y="828"/>
                  </a:cubicBezTo>
                  <a:cubicBezTo>
                    <a:pt x="727" y="828"/>
                    <a:pt x="727" y="928"/>
                    <a:pt x="727" y="928"/>
                  </a:cubicBezTo>
                  <a:cubicBezTo>
                    <a:pt x="727" y="828"/>
                    <a:pt x="727" y="828"/>
                    <a:pt x="627" y="728"/>
                  </a:cubicBezTo>
                  <a:cubicBezTo>
                    <a:pt x="542" y="643"/>
                    <a:pt x="368" y="558"/>
                    <a:pt x="196" y="474"/>
                  </a:cubicBezTo>
                  <a:lnTo>
                    <a:pt x="196" y="474"/>
                  </a:lnTo>
                  <a:cubicBezTo>
                    <a:pt x="557" y="257"/>
                    <a:pt x="727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37"/>
            <p:cNvSpPr/>
            <p:nvPr/>
          </p:nvSpPr>
          <p:spPr>
            <a:xfrm rot="5400000" flipH="1">
              <a:off x="6387688" y="408687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0" y="0"/>
                  </a:moveTo>
                  <a:cubicBezTo>
                    <a:pt x="0" y="1"/>
                    <a:pt x="125" y="527"/>
                    <a:pt x="326" y="1153"/>
                  </a:cubicBezTo>
                  <a:lnTo>
                    <a:pt x="326" y="1253"/>
                  </a:lnTo>
                  <a:lnTo>
                    <a:pt x="426" y="1153"/>
                  </a:lnTo>
                  <a:cubicBezTo>
                    <a:pt x="627" y="928"/>
                    <a:pt x="852" y="727"/>
                    <a:pt x="1053" y="627"/>
                  </a:cubicBezTo>
                  <a:cubicBezTo>
                    <a:pt x="1153" y="426"/>
                    <a:pt x="1253" y="426"/>
                    <a:pt x="1253" y="301"/>
                  </a:cubicBezTo>
                  <a:lnTo>
                    <a:pt x="1253" y="301"/>
                  </a:lnTo>
                  <a:cubicBezTo>
                    <a:pt x="1253" y="301"/>
                    <a:pt x="1153" y="426"/>
                    <a:pt x="952" y="527"/>
                  </a:cubicBezTo>
                  <a:cubicBezTo>
                    <a:pt x="858" y="715"/>
                    <a:pt x="654" y="815"/>
                    <a:pt x="380" y="1013"/>
                  </a:cubicBezTo>
                  <a:lnTo>
                    <a:pt x="380" y="1013"/>
                  </a:lnTo>
                  <a:cubicBezTo>
                    <a:pt x="193" y="45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37"/>
            <p:cNvSpPr/>
            <p:nvPr/>
          </p:nvSpPr>
          <p:spPr>
            <a:xfrm rot="5400000" flipH="1">
              <a:off x="6368263" y="41269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301" y="0"/>
                  </a:moveTo>
                  <a:cubicBezTo>
                    <a:pt x="301" y="0"/>
                    <a:pt x="301" y="101"/>
                    <a:pt x="526" y="326"/>
                  </a:cubicBezTo>
                  <a:cubicBezTo>
                    <a:pt x="618" y="418"/>
                    <a:pt x="793" y="593"/>
                    <a:pt x="995" y="871"/>
                  </a:cubicBezTo>
                  <a:lnTo>
                    <a:pt x="995" y="871"/>
                  </a:lnTo>
                  <a:cubicBezTo>
                    <a:pt x="400" y="1065"/>
                    <a:pt x="0" y="1253"/>
                    <a:pt x="0" y="1253"/>
                  </a:cubicBezTo>
                  <a:cubicBezTo>
                    <a:pt x="0" y="1253"/>
                    <a:pt x="526" y="1153"/>
                    <a:pt x="1053" y="953"/>
                  </a:cubicBezTo>
                  <a:lnTo>
                    <a:pt x="1153" y="953"/>
                  </a:lnTo>
                  <a:lnTo>
                    <a:pt x="1153" y="852"/>
                  </a:lnTo>
                  <a:cubicBezTo>
                    <a:pt x="927" y="627"/>
                    <a:pt x="727" y="426"/>
                    <a:pt x="526" y="226"/>
                  </a:cubicBezTo>
                  <a:cubicBezTo>
                    <a:pt x="426" y="101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37"/>
            <p:cNvSpPr/>
            <p:nvPr/>
          </p:nvSpPr>
          <p:spPr>
            <a:xfrm rot="5400000" flipH="1">
              <a:off x="6323788" y="41063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226" y="627"/>
                  </a:moveTo>
                  <a:lnTo>
                    <a:pt x="226" y="627"/>
                  </a:lnTo>
                  <a:cubicBezTo>
                    <a:pt x="0" y="728"/>
                    <a:pt x="0" y="828"/>
                    <a:pt x="0" y="828"/>
                  </a:cubicBezTo>
                  <a:lnTo>
                    <a:pt x="226" y="627"/>
                  </a:lnTo>
                  <a:close/>
                  <a:moveTo>
                    <a:pt x="852" y="1"/>
                  </a:moveTo>
                  <a:cubicBezTo>
                    <a:pt x="527" y="201"/>
                    <a:pt x="326" y="427"/>
                    <a:pt x="226" y="627"/>
                  </a:cubicBezTo>
                  <a:cubicBezTo>
                    <a:pt x="409" y="536"/>
                    <a:pt x="592" y="361"/>
                    <a:pt x="871" y="159"/>
                  </a:cubicBezTo>
                  <a:lnTo>
                    <a:pt x="871" y="159"/>
                  </a:lnTo>
                  <a:cubicBezTo>
                    <a:pt x="1059" y="754"/>
                    <a:pt x="1153" y="1154"/>
                    <a:pt x="1153" y="1154"/>
                  </a:cubicBezTo>
                  <a:cubicBezTo>
                    <a:pt x="1253" y="1154"/>
                    <a:pt x="1153" y="627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37"/>
            <p:cNvSpPr/>
            <p:nvPr/>
          </p:nvSpPr>
          <p:spPr>
            <a:xfrm rot="5400000" flipH="1">
              <a:off x="6344950" y="4066338"/>
              <a:ext cx="31350" cy="29825"/>
            </a:xfrm>
            <a:custGeom>
              <a:avLst/>
              <a:gdLst/>
              <a:ahLst/>
              <a:cxnLst/>
              <a:rect l="l" t="t" r="r" b="b"/>
              <a:pathLst>
                <a:path w="1254" h="1193" extrusionOk="0">
                  <a:moveTo>
                    <a:pt x="1148" y="0"/>
                  </a:moveTo>
                  <a:cubicBezTo>
                    <a:pt x="964" y="0"/>
                    <a:pt x="559" y="93"/>
                    <a:pt x="100" y="240"/>
                  </a:cubicBezTo>
                  <a:lnTo>
                    <a:pt x="0" y="240"/>
                  </a:lnTo>
                  <a:lnTo>
                    <a:pt x="100" y="340"/>
                  </a:lnTo>
                  <a:cubicBezTo>
                    <a:pt x="301" y="666"/>
                    <a:pt x="526" y="867"/>
                    <a:pt x="627" y="967"/>
                  </a:cubicBezTo>
                  <a:cubicBezTo>
                    <a:pt x="827" y="1193"/>
                    <a:pt x="927" y="1193"/>
                    <a:pt x="927" y="1193"/>
                  </a:cubicBezTo>
                  <a:cubicBezTo>
                    <a:pt x="927" y="1193"/>
                    <a:pt x="827" y="1067"/>
                    <a:pt x="727" y="967"/>
                  </a:cubicBezTo>
                  <a:cubicBezTo>
                    <a:pt x="633" y="779"/>
                    <a:pt x="428" y="590"/>
                    <a:pt x="237" y="298"/>
                  </a:cubicBezTo>
                  <a:lnTo>
                    <a:pt x="237" y="298"/>
                  </a:lnTo>
                  <a:cubicBezTo>
                    <a:pt x="802" y="126"/>
                    <a:pt x="1253" y="40"/>
                    <a:pt x="1253" y="40"/>
                  </a:cubicBezTo>
                  <a:cubicBezTo>
                    <a:pt x="1253" y="13"/>
                    <a:pt x="1216" y="0"/>
                    <a:pt x="1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46" name="Google Shape;3046;p37"/>
            <p:cNvGrpSpPr/>
            <p:nvPr/>
          </p:nvGrpSpPr>
          <p:grpSpPr>
            <a:xfrm>
              <a:off x="2863513" y="4314000"/>
              <a:ext cx="363425" cy="391625"/>
              <a:chOff x="6486688" y="4948425"/>
              <a:chExt cx="363425" cy="391625"/>
            </a:xfrm>
          </p:grpSpPr>
          <p:sp>
            <p:nvSpPr>
              <p:cNvPr id="3047" name="Google Shape;3047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8" name="Google Shape;3048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9" name="Google Shape;3049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0" name="Google Shape;3050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1" name="Google Shape;3051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2" name="Google Shape;3052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3" name="Google Shape;3053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4" name="Google Shape;3054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5" name="Google Shape;3055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6" name="Google Shape;3056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7" name="Google Shape;3057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8" name="Google Shape;3058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9" name="Google Shape;3059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0" name="Google Shape;3060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1" name="Google Shape;3061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2" name="Google Shape;3062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3" name="Google Shape;3063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4" name="Google Shape;3064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5" name="Google Shape;3065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066" name="Google Shape;3066;p37"/>
          <p:cNvGrpSpPr/>
          <p:nvPr/>
        </p:nvGrpSpPr>
        <p:grpSpPr>
          <a:xfrm>
            <a:off x="-2356187" y="197650"/>
            <a:ext cx="6486488" cy="4841650"/>
            <a:chOff x="2863513" y="197650"/>
            <a:chExt cx="6486488" cy="4841650"/>
          </a:xfrm>
        </p:grpSpPr>
        <p:grpSp>
          <p:nvGrpSpPr>
            <p:cNvPr id="3067" name="Google Shape;3067;p37"/>
            <p:cNvGrpSpPr/>
            <p:nvPr/>
          </p:nvGrpSpPr>
          <p:grpSpPr>
            <a:xfrm>
              <a:off x="3281350" y="197650"/>
              <a:ext cx="1420450" cy="3177350"/>
              <a:chOff x="3281350" y="1188250"/>
              <a:chExt cx="1420450" cy="3177350"/>
            </a:xfrm>
          </p:grpSpPr>
          <p:sp>
            <p:nvSpPr>
              <p:cNvPr id="3068" name="Google Shape;3068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9" name="Google Shape;3069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0" name="Google Shape;3070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1" name="Google Shape;3071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2" name="Google Shape;3072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3" name="Google Shape;3073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4" name="Google Shape;3074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5" name="Google Shape;3075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6" name="Google Shape;3076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7" name="Google Shape;3077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8" name="Google Shape;3078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9" name="Google Shape;3079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0" name="Google Shape;3080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1" name="Google Shape;3081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2" name="Google Shape;3082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3" name="Google Shape;3083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4" name="Google Shape;3084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5" name="Google Shape;3085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6" name="Google Shape;3086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7" name="Google Shape;3087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8" name="Google Shape;3088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9" name="Google Shape;3089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0" name="Google Shape;3090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1" name="Google Shape;3091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2" name="Google Shape;3092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3" name="Google Shape;3093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4" name="Google Shape;3094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5" name="Google Shape;3095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6" name="Google Shape;3096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7" name="Google Shape;3097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8" name="Google Shape;3098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9" name="Google Shape;3099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0" name="Google Shape;3100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1" name="Google Shape;3101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2" name="Google Shape;3102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3" name="Google Shape;3103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4" name="Google Shape;3104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5" name="Google Shape;3105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6" name="Google Shape;3106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7" name="Google Shape;3107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8" name="Google Shape;3108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9" name="Google Shape;3109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0" name="Google Shape;3110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1" name="Google Shape;3111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2" name="Google Shape;3112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3" name="Google Shape;3113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4" name="Google Shape;3114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5" name="Google Shape;3115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8" name="Google Shape;3118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9" name="Google Shape;3119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5" name="Google Shape;3125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6" name="Google Shape;3126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8" name="Google Shape;3128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9" name="Google Shape;3129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0" name="Google Shape;3130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1" name="Google Shape;3131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2" name="Google Shape;3132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3" name="Google Shape;3133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4" name="Google Shape;3134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5" name="Google Shape;3135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6" name="Google Shape;3136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7" name="Google Shape;3137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8" name="Google Shape;3138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9" name="Google Shape;3139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0" name="Google Shape;3140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1" name="Google Shape;3141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2" name="Google Shape;3142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3" name="Google Shape;3143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4" name="Google Shape;3144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5" name="Google Shape;3145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6" name="Google Shape;3146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7" name="Google Shape;3147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8" name="Google Shape;3148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9" name="Google Shape;3149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0" name="Google Shape;3150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1" name="Google Shape;3151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4" name="Google Shape;3154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5" name="Google Shape;3155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6" name="Google Shape;3156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7" name="Google Shape;3157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8" name="Google Shape;3158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9" name="Google Shape;3159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0" name="Google Shape;3160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1" name="Google Shape;3161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2" name="Google Shape;3162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3" name="Google Shape;3163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4" name="Google Shape;3164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5" name="Google Shape;3165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6" name="Google Shape;3166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7" name="Google Shape;3167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8" name="Google Shape;3168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9" name="Google Shape;3169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0" name="Google Shape;3170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1" name="Google Shape;3171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2" name="Google Shape;3172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3" name="Google Shape;3173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4" name="Google Shape;3174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5" name="Google Shape;3175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6" name="Google Shape;3176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7" name="Google Shape;3177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8" name="Google Shape;3178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9" name="Google Shape;3179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0" name="Google Shape;3180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1" name="Google Shape;3181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82" name="Google Shape;3182;p37"/>
            <p:cNvGrpSpPr/>
            <p:nvPr/>
          </p:nvGrpSpPr>
          <p:grpSpPr>
            <a:xfrm flipH="1">
              <a:off x="7349975" y="197650"/>
              <a:ext cx="2000025" cy="3177350"/>
              <a:chOff x="2701775" y="1188250"/>
              <a:chExt cx="2000025" cy="3177350"/>
            </a:xfrm>
          </p:grpSpPr>
          <p:sp>
            <p:nvSpPr>
              <p:cNvPr id="3183" name="Google Shape;3183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4" name="Google Shape;3184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5" name="Google Shape;3185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6" name="Google Shape;3186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7" name="Google Shape;3187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8" name="Google Shape;3188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9" name="Google Shape;3189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0" name="Google Shape;3190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1" name="Google Shape;3191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2" name="Google Shape;3192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3" name="Google Shape;3193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4" name="Google Shape;3194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5" name="Google Shape;3195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6" name="Google Shape;3196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7" name="Google Shape;3197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8" name="Google Shape;3198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9" name="Google Shape;3199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0" name="Google Shape;3200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1" name="Google Shape;3201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2" name="Google Shape;3202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3" name="Google Shape;3203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4" name="Google Shape;3204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5" name="Google Shape;3205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6" name="Google Shape;3206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7" name="Google Shape;3207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8" name="Google Shape;3208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3" name="Google Shape;3213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4" name="Google Shape;3214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5" name="Google Shape;3215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6" name="Google Shape;3216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7" name="Google Shape;3217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8" name="Google Shape;3218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9" name="Google Shape;3219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0" name="Google Shape;3220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1" name="Google Shape;3221;p37"/>
              <p:cNvSpPr/>
              <p:nvPr/>
            </p:nvSpPr>
            <p:spPr>
              <a:xfrm>
                <a:off x="2783225" y="3428175"/>
                <a:ext cx="237500" cy="352275"/>
              </a:xfrm>
              <a:custGeom>
                <a:avLst/>
                <a:gdLst/>
                <a:ahLst/>
                <a:cxnLst/>
                <a:rect l="l" t="t" r="r" b="b"/>
                <a:pathLst>
                  <a:path w="9500" h="14091" extrusionOk="0">
                    <a:moveTo>
                      <a:pt x="107" y="1"/>
                    </a:moveTo>
                    <a:cubicBezTo>
                      <a:pt x="105" y="1"/>
                      <a:pt x="102" y="1"/>
                      <a:pt x="101" y="3"/>
                    </a:cubicBezTo>
                    <a:cubicBezTo>
                      <a:pt x="1" y="3"/>
                      <a:pt x="2081" y="3236"/>
                      <a:pt x="4587" y="7096"/>
                    </a:cubicBezTo>
                    <a:cubicBezTo>
                      <a:pt x="7153" y="10994"/>
                      <a:pt x="9330" y="14091"/>
                      <a:pt x="9398" y="14091"/>
                    </a:cubicBezTo>
                    <a:cubicBezTo>
                      <a:pt x="9399" y="14091"/>
                      <a:pt x="9399" y="14090"/>
                      <a:pt x="9399" y="14088"/>
                    </a:cubicBezTo>
                    <a:cubicBezTo>
                      <a:pt x="9499" y="14088"/>
                      <a:pt x="7394" y="10855"/>
                      <a:pt x="4888" y="6996"/>
                    </a:cubicBezTo>
                    <a:cubicBezTo>
                      <a:pt x="2322" y="3097"/>
                      <a:pt x="266" y="1"/>
                      <a:pt x="10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2" name="Google Shape;3222;p37"/>
              <p:cNvSpPr/>
              <p:nvPr/>
            </p:nvSpPr>
            <p:spPr>
              <a:xfrm>
                <a:off x="2728100" y="3480150"/>
                <a:ext cx="326450" cy="212000"/>
              </a:xfrm>
              <a:custGeom>
                <a:avLst/>
                <a:gdLst/>
                <a:ahLst/>
                <a:cxnLst/>
                <a:rect l="l" t="t" r="r" b="b"/>
                <a:pathLst>
                  <a:path w="13058" h="8480" extrusionOk="0">
                    <a:moveTo>
                      <a:pt x="13045" y="0"/>
                    </a:moveTo>
                    <a:cubicBezTo>
                      <a:pt x="12807" y="0"/>
                      <a:pt x="9934" y="1845"/>
                      <a:pt x="6466" y="4190"/>
                    </a:cubicBezTo>
                    <a:cubicBezTo>
                      <a:pt x="2832" y="6470"/>
                      <a:pt x="0" y="8475"/>
                      <a:pt x="0" y="8475"/>
                    </a:cubicBezTo>
                    <a:cubicBezTo>
                      <a:pt x="3" y="8478"/>
                      <a:pt x="7" y="8479"/>
                      <a:pt x="13" y="8479"/>
                    </a:cubicBezTo>
                    <a:cubicBezTo>
                      <a:pt x="251" y="8479"/>
                      <a:pt x="3124" y="6637"/>
                      <a:pt x="6592" y="4390"/>
                    </a:cubicBezTo>
                    <a:cubicBezTo>
                      <a:pt x="10226" y="1984"/>
                      <a:pt x="13058" y="4"/>
                      <a:pt x="13058" y="4"/>
                    </a:cubicBezTo>
                    <a:cubicBezTo>
                      <a:pt x="13055" y="2"/>
                      <a:pt x="13051" y="0"/>
                      <a:pt x="130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3" name="Google Shape;3223;p37"/>
              <p:cNvSpPr/>
              <p:nvPr/>
            </p:nvSpPr>
            <p:spPr>
              <a:xfrm>
                <a:off x="2842750" y="3420025"/>
                <a:ext cx="78350" cy="3578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14315" extrusionOk="0">
                    <a:moveTo>
                      <a:pt x="3033" y="1"/>
                    </a:moveTo>
                    <a:cubicBezTo>
                      <a:pt x="3011" y="1"/>
                      <a:pt x="2294" y="3196"/>
                      <a:pt x="1479" y="7121"/>
                    </a:cubicBezTo>
                    <a:cubicBezTo>
                      <a:pt x="627" y="11081"/>
                      <a:pt x="1" y="14214"/>
                      <a:pt x="126" y="14314"/>
                    </a:cubicBezTo>
                    <a:cubicBezTo>
                      <a:pt x="226" y="14314"/>
                      <a:pt x="953" y="11081"/>
                      <a:pt x="1680" y="7121"/>
                    </a:cubicBezTo>
                    <a:cubicBezTo>
                      <a:pt x="2507" y="3136"/>
                      <a:pt x="3133" y="3"/>
                      <a:pt x="3033" y="3"/>
                    </a:cubicBezTo>
                    <a:cubicBezTo>
                      <a:pt x="3033" y="2"/>
                      <a:pt x="3033" y="1"/>
                      <a:pt x="303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4" name="Google Shape;3224;p37"/>
              <p:cNvSpPr/>
              <p:nvPr/>
            </p:nvSpPr>
            <p:spPr>
              <a:xfrm>
                <a:off x="2701775" y="3540150"/>
                <a:ext cx="391625" cy="81325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3" extrusionOk="0">
                    <a:moveTo>
                      <a:pt x="41" y="1"/>
                    </a:moveTo>
                    <a:cubicBezTo>
                      <a:pt x="14" y="1"/>
                      <a:pt x="1" y="4"/>
                      <a:pt x="1" y="10"/>
                    </a:cubicBezTo>
                    <a:cubicBezTo>
                      <a:pt x="1" y="110"/>
                      <a:pt x="3459" y="837"/>
                      <a:pt x="7745" y="1790"/>
                    </a:cubicBezTo>
                    <a:cubicBezTo>
                      <a:pt x="11858" y="2565"/>
                      <a:pt x="15133" y="3253"/>
                      <a:pt x="15525" y="3253"/>
                    </a:cubicBezTo>
                    <a:cubicBezTo>
                      <a:pt x="15551" y="3253"/>
                      <a:pt x="15565" y="3250"/>
                      <a:pt x="15565" y="3243"/>
                    </a:cubicBezTo>
                    <a:cubicBezTo>
                      <a:pt x="15665" y="3143"/>
                      <a:pt x="12131" y="2416"/>
                      <a:pt x="7845" y="1464"/>
                    </a:cubicBezTo>
                    <a:cubicBezTo>
                      <a:pt x="3826" y="688"/>
                      <a:pt x="447" y="1"/>
                      <a:pt x="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5" name="Google Shape;3225;p37"/>
              <p:cNvSpPr/>
              <p:nvPr/>
            </p:nvSpPr>
            <p:spPr>
              <a:xfrm>
                <a:off x="2960550" y="3694525"/>
                <a:ext cx="601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808" extrusionOk="0">
                    <a:moveTo>
                      <a:pt x="0" y="1"/>
                    </a:moveTo>
                    <a:lnTo>
                      <a:pt x="0" y="201"/>
                    </a:lnTo>
                    <a:cubicBezTo>
                      <a:pt x="0" y="928"/>
                      <a:pt x="0" y="1555"/>
                      <a:pt x="101" y="2081"/>
                    </a:cubicBezTo>
                    <a:cubicBezTo>
                      <a:pt x="101" y="2507"/>
                      <a:pt x="201" y="2808"/>
                      <a:pt x="201" y="2808"/>
                    </a:cubicBezTo>
                    <a:cubicBezTo>
                      <a:pt x="201" y="2808"/>
                      <a:pt x="301" y="2507"/>
                      <a:pt x="301" y="1981"/>
                    </a:cubicBezTo>
                    <a:cubicBezTo>
                      <a:pt x="301" y="1564"/>
                      <a:pt x="205" y="956"/>
                      <a:pt x="201" y="343"/>
                    </a:cubicBezTo>
                    <a:lnTo>
                      <a:pt x="201" y="343"/>
                    </a:lnTo>
                    <a:cubicBezTo>
                      <a:pt x="1410" y="845"/>
                      <a:pt x="2406" y="1154"/>
                      <a:pt x="2406" y="1154"/>
                    </a:cubicBezTo>
                    <a:cubicBezTo>
                      <a:pt x="2406" y="1028"/>
                      <a:pt x="1454" y="627"/>
                      <a:pt x="201" y="10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6" name="Google Shape;3226;p37"/>
              <p:cNvSpPr/>
              <p:nvPr/>
            </p:nvSpPr>
            <p:spPr>
              <a:xfrm>
                <a:off x="2936750" y="3657550"/>
                <a:ext cx="42000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2006" extrusionOk="0">
                    <a:moveTo>
                      <a:pt x="0" y="1"/>
                    </a:moveTo>
                    <a:lnTo>
                      <a:pt x="0" y="227"/>
                    </a:lnTo>
                    <a:lnTo>
                      <a:pt x="0" y="327"/>
                    </a:lnTo>
                    <a:cubicBezTo>
                      <a:pt x="0" y="753"/>
                      <a:pt x="0" y="1154"/>
                      <a:pt x="125" y="1480"/>
                    </a:cubicBezTo>
                    <a:cubicBezTo>
                      <a:pt x="125" y="1780"/>
                      <a:pt x="226" y="2006"/>
                      <a:pt x="226" y="2006"/>
                    </a:cubicBezTo>
                    <a:cubicBezTo>
                      <a:pt x="226" y="2006"/>
                      <a:pt x="326" y="1780"/>
                      <a:pt x="326" y="1480"/>
                    </a:cubicBezTo>
                    <a:cubicBezTo>
                      <a:pt x="326" y="1197"/>
                      <a:pt x="250" y="857"/>
                      <a:pt x="296" y="493"/>
                    </a:cubicBezTo>
                    <a:lnTo>
                      <a:pt x="296" y="493"/>
                    </a:lnTo>
                    <a:cubicBezTo>
                      <a:pt x="908" y="725"/>
                      <a:pt x="1437" y="879"/>
                      <a:pt x="1615" y="879"/>
                    </a:cubicBezTo>
                    <a:cubicBezTo>
                      <a:pt x="1657" y="879"/>
                      <a:pt x="1679" y="871"/>
                      <a:pt x="1679" y="853"/>
                    </a:cubicBezTo>
                    <a:cubicBezTo>
                      <a:pt x="1679" y="853"/>
                      <a:pt x="1053" y="427"/>
                      <a:pt x="226" y="12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7" name="Google Shape;3227;p37"/>
              <p:cNvSpPr/>
              <p:nvPr/>
            </p:nvSpPr>
            <p:spPr>
              <a:xfrm>
                <a:off x="2991875" y="3456800"/>
                <a:ext cx="70200" cy="598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392" extrusionOk="0">
                    <a:moveTo>
                      <a:pt x="1134" y="1"/>
                    </a:moveTo>
                    <a:cubicBezTo>
                      <a:pt x="1007" y="1"/>
                      <a:pt x="599" y="1006"/>
                      <a:pt x="101" y="2191"/>
                    </a:cubicBezTo>
                    <a:lnTo>
                      <a:pt x="1" y="2392"/>
                    </a:lnTo>
                    <a:lnTo>
                      <a:pt x="301" y="2392"/>
                    </a:lnTo>
                    <a:cubicBezTo>
                      <a:pt x="1053" y="2392"/>
                      <a:pt x="1680" y="2292"/>
                      <a:pt x="2081" y="2292"/>
                    </a:cubicBezTo>
                    <a:cubicBezTo>
                      <a:pt x="2507" y="2191"/>
                      <a:pt x="2808" y="2191"/>
                      <a:pt x="2808" y="2091"/>
                    </a:cubicBezTo>
                    <a:lnTo>
                      <a:pt x="385" y="2091"/>
                    </a:lnTo>
                    <a:cubicBezTo>
                      <a:pt x="872" y="931"/>
                      <a:pt x="1248" y="11"/>
                      <a:pt x="1153" y="11"/>
                    </a:cubicBezTo>
                    <a:cubicBezTo>
                      <a:pt x="1148" y="4"/>
                      <a:pt x="1142" y="1"/>
                      <a:pt x="11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8" name="Google Shape;3228;p37"/>
              <p:cNvSpPr/>
              <p:nvPr/>
            </p:nvSpPr>
            <p:spPr>
              <a:xfrm>
                <a:off x="2958050" y="349590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827" y="1"/>
                    </a:moveTo>
                    <a:cubicBezTo>
                      <a:pt x="727" y="1"/>
                      <a:pt x="401" y="627"/>
                      <a:pt x="0" y="1580"/>
                    </a:cubicBezTo>
                    <a:lnTo>
                      <a:pt x="0" y="1680"/>
                    </a:lnTo>
                    <a:lnTo>
                      <a:pt x="201" y="1780"/>
                    </a:lnTo>
                    <a:cubicBezTo>
                      <a:pt x="727" y="1780"/>
                      <a:pt x="1153" y="1680"/>
                      <a:pt x="1454" y="1680"/>
                    </a:cubicBezTo>
                    <a:cubicBezTo>
                      <a:pt x="1780" y="1580"/>
                      <a:pt x="1980" y="1580"/>
                      <a:pt x="1980" y="1580"/>
                    </a:cubicBezTo>
                    <a:cubicBezTo>
                      <a:pt x="1980" y="1454"/>
                      <a:pt x="1780" y="1454"/>
                      <a:pt x="1454" y="1454"/>
                    </a:cubicBezTo>
                    <a:lnTo>
                      <a:pt x="378" y="1454"/>
                    </a:lnTo>
                    <a:cubicBezTo>
                      <a:pt x="658" y="629"/>
                      <a:pt x="827" y="93"/>
                      <a:pt x="8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9" name="Google Shape;3229;p37"/>
              <p:cNvSpPr/>
              <p:nvPr/>
            </p:nvSpPr>
            <p:spPr>
              <a:xfrm>
                <a:off x="2889750" y="3435750"/>
                <a:ext cx="470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81" extrusionOk="0">
                    <a:moveTo>
                      <a:pt x="0" y="1"/>
                    </a:moveTo>
                    <a:cubicBezTo>
                      <a:pt x="0" y="1"/>
                      <a:pt x="126" y="728"/>
                      <a:pt x="426" y="1680"/>
                    </a:cubicBezTo>
                    <a:lnTo>
                      <a:pt x="527" y="1780"/>
                    </a:lnTo>
                    <a:lnTo>
                      <a:pt x="627" y="1680"/>
                    </a:lnTo>
                    <a:lnTo>
                      <a:pt x="752" y="1680"/>
                    </a:lnTo>
                    <a:lnTo>
                      <a:pt x="1579" y="853"/>
                    </a:lnTo>
                    <a:cubicBezTo>
                      <a:pt x="1780" y="527"/>
                      <a:pt x="1880" y="427"/>
                      <a:pt x="1880" y="427"/>
                    </a:cubicBezTo>
                    <a:cubicBezTo>
                      <a:pt x="1880" y="400"/>
                      <a:pt x="1866" y="387"/>
                      <a:pt x="1841" y="387"/>
                    </a:cubicBezTo>
                    <a:cubicBezTo>
                      <a:pt x="1773" y="387"/>
                      <a:pt x="1626" y="481"/>
                      <a:pt x="1479" y="627"/>
                    </a:cubicBezTo>
                    <a:cubicBezTo>
                      <a:pt x="1201" y="820"/>
                      <a:pt x="941" y="1067"/>
                      <a:pt x="668" y="1339"/>
                    </a:cubicBezTo>
                    <a:lnTo>
                      <a:pt x="668" y="1339"/>
                    </a:lnTo>
                    <a:cubicBezTo>
                      <a:pt x="375" y="523"/>
                      <a:pt x="115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0" name="Google Shape;3230;p37"/>
              <p:cNvSpPr/>
              <p:nvPr/>
            </p:nvSpPr>
            <p:spPr>
              <a:xfrm>
                <a:off x="2991875" y="3578875"/>
                <a:ext cx="420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895" extrusionOk="0">
                    <a:moveTo>
                      <a:pt x="1536" y="0"/>
                    </a:moveTo>
                    <a:cubicBezTo>
                      <a:pt x="1428" y="0"/>
                      <a:pt x="846" y="393"/>
                      <a:pt x="101" y="867"/>
                    </a:cubicBezTo>
                    <a:lnTo>
                      <a:pt x="1" y="968"/>
                    </a:lnTo>
                    <a:lnTo>
                      <a:pt x="101" y="1068"/>
                    </a:lnTo>
                    <a:cubicBezTo>
                      <a:pt x="527" y="1394"/>
                      <a:pt x="928" y="1594"/>
                      <a:pt x="1254" y="1694"/>
                    </a:cubicBezTo>
                    <a:cubicBezTo>
                      <a:pt x="1454" y="1795"/>
                      <a:pt x="1680" y="1895"/>
                      <a:pt x="1680" y="1895"/>
                    </a:cubicBezTo>
                    <a:cubicBezTo>
                      <a:pt x="1680" y="1895"/>
                      <a:pt x="1554" y="1694"/>
                      <a:pt x="1354" y="1594"/>
                    </a:cubicBezTo>
                    <a:cubicBezTo>
                      <a:pt x="1088" y="1417"/>
                      <a:pt x="802" y="1220"/>
                      <a:pt x="444" y="968"/>
                    </a:cubicBezTo>
                    <a:lnTo>
                      <a:pt x="444" y="968"/>
                    </a:lnTo>
                    <a:cubicBezTo>
                      <a:pt x="1131" y="491"/>
                      <a:pt x="1672" y="132"/>
                      <a:pt x="1554" y="15"/>
                    </a:cubicBezTo>
                    <a:cubicBezTo>
                      <a:pt x="1554" y="5"/>
                      <a:pt x="1548" y="0"/>
                      <a:pt x="15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1" name="Google Shape;3231;p37"/>
              <p:cNvSpPr/>
              <p:nvPr/>
            </p:nvSpPr>
            <p:spPr>
              <a:xfrm>
                <a:off x="2874075" y="3480075"/>
                <a:ext cx="68325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514" extrusionOk="0">
                    <a:moveTo>
                      <a:pt x="19" y="1"/>
                    </a:moveTo>
                    <a:cubicBezTo>
                      <a:pt x="12" y="1"/>
                      <a:pt x="6" y="3"/>
                      <a:pt x="1" y="7"/>
                    </a:cubicBezTo>
                    <a:cubicBezTo>
                      <a:pt x="1" y="7"/>
                      <a:pt x="226" y="1060"/>
                      <a:pt x="627" y="2413"/>
                    </a:cubicBezTo>
                    <a:lnTo>
                      <a:pt x="627" y="2513"/>
                    </a:lnTo>
                    <a:lnTo>
                      <a:pt x="853" y="2413"/>
                    </a:lnTo>
                    <a:cubicBezTo>
                      <a:pt x="1479" y="1987"/>
                      <a:pt x="1880" y="1586"/>
                      <a:pt x="2206" y="1260"/>
                    </a:cubicBezTo>
                    <a:cubicBezTo>
                      <a:pt x="2507" y="834"/>
                      <a:pt x="2733" y="634"/>
                      <a:pt x="2733" y="634"/>
                    </a:cubicBezTo>
                    <a:lnTo>
                      <a:pt x="2733" y="634"/>
                    </a:lnTo>
                    <a:cubicBezTo>
                      <a:pt x="2733" y="634"/>
                      <a:pt x="2407" y="734"/>
                      <a:pt x="2106" y="1060"/>
                    </a:cubicBezTo>
                    <a:cubicBezTo>
                      <a:pt x="1698" y="1348"/>
                      <a:pt x="1290" y="1751"/>
                      <a:pt x="815" y="2159"/>
                    </a:cubicBezTo>
                    <a:lnTo>
                      <a:pt x="815" y="2159"/>
                    </a:lnTo>
                    <a:cubicBezTo>
                      <a:pt x="511" y="940"/>
                      <a:pt x="156" y="1"/>
                      <a:pt x="1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2" name="Google Shape;3232;p37"/>
              <p:cNvSpPr/>
              <p:nvPr/>
            </p:nvSpPr>
            <p:spPr>
              <a:xfrm>
                <a:off x="2832725" y="3616200"/>
                <a:ext cx="67700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514" extrusionOk="0">
                    <a:moveTo>
                      <a:pt x="2081" y="1"/>
                    </a:moveTo>
                    <a:lnTo>
                      <a:pt x="1880" y="101"/>
                    </a:lnTo>
                    <a:cubicBezTo>
                      <a:pt x="1254" y="527"/>
                      <a:pt x="828" y="928"/>
                      <a:pt x="527" y="1354"/>
                    </a:cubicBezTo>
                    <a:cubicBezTo>
                      <a:pt x="201" y="1655"/>
                      <a:pt x="1" y="1881"/>
                      <a:pt x="1" y="1881"/>
                    </a:cubicBezTo>
                    <a:cubicBezTo>
                      <a:pt x="101" y="1881"/>
                      <a:pt x="301" y="1780"/>
                      <a:pt x="627" y="1454"/>
                    </a:cubicBezTo>
                    <a:cubicBezTo>
                      <a:pt x="1014" y="1165"/>
                      <a:pt x="1423" y="758"/>
                      <a:pt x="1924" y="348"/>
                    </a:cubicBezTo>
                    <a:lnTo>
                      <a:pt x="1924" y="348"/>
                    </a:lnTo>
                    <a:cubicBezTo>
                      <a:pt x="2287" y="1571"/>
                      <a:pt x="2583" y="2514"/>
                      <a:pt x="2693" y="2514"/>
                    </a:cubicBezTo>
                    <a:cubicBezTo>
                      <a:pt x="2698" y="2514"/>
                      <a:pt x="2703" y="2512"/>
                      <a:pt x="2707" y="2507"/>
                    </a:cubicBezTo>
                    <a:cubicBezTo>
                      <a:pt x="2707" y="2507"/>
                      <a:pt x="2507" y="1454"/>
                      <a:pt x="2081" y="1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3" name="Google Shape;3233;p37"/>
              <p:cNvSpPr/>
              <p:nvPr/>
            </p:nvSpPr>
            <p:spPr>
              <a:xfrm>
                <a:off x="2921075" y="3569225"/>
                <a:ext cx="65825" cy="6767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707" extrusionOk="0">
                    <a:moveTo>
                      <a:pt x="2632" y="0"/>
                    </a:moveTo>
                    <a:lnTo>
                      <a:pt x="2632" y="0"/>
                    </a:lnTo>
                    <a:cubicBezTo>
                      <a:pt x="2632" y="0"/>
                      <a:pt x="1479" y="201"/>
                      <a:pt x="226" y="627"/>
                    </a:cubicBezTo>
                    <a:lnTo>
                      <a:pt x="0" y="627"/>
                    </a:lnTo>
                    <a:lnTo>
                      <a:pt x="126" y="827"/>
                    </a:lnTo>
                    <a:cubicBezTo>
                      <a:pt x="527" y="1454"/>
                      <a:pt x="1053" y="1880"/>
                      <a:pt x="1379" y="2181"/>
                    </a:cubicBezTo>
                    <a:lnTo>
                      <a:pt x="1880" y="2707"/>
                    </a:lnTo>
                    <a:cubicBezTo>
                      <a:pt x="2006" y="2707"/>
                      <a:pt x="1780" y="2406"/>
                      <a:pt x="1479" y="2080"/>
                    </a:cubicBezTo>
                    <a:cubicBezTo>
                      <a:pt x="1263" y="1672"/>
                      <a:pt x="794" y="1287"/>
                      <a:pt x="468" y="792"/>
                    </a:cubicBezTo>
                    <a:lnTo>
                      <a:pt x="468" y="792"/>
                    </a:lnTo>
                    <a:cubicBezTo>
                      <a:pt x="1658" y="495"/>
                      <a:pt x="2632" y="97"/>
                      <a:pt x="26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4" name="Google Shape;3234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5" name="Google Shape;3235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6" name="Google Shape;3236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7" name="Google Shape;3237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8" name="Google Shape;3238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9" name="Google Shape;3239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0" name="Google Shape;3240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1" name="Google Shape;3241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2" name="Google Shape;3242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3" name="Google Shape;3243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4" name="Google Shape;3244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5" name="Google Shape;3245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6" name="Google Shape;3246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7" name="Google Shape;3247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8" name="Google Shape;3248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9" name="Google Shape;3249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0" name="Google Shape;3250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1" name="Google Shape;3251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2" name="Google Shape;3252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3" name="Google Shape;3253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4" name="Google Shape;3254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5" name="Google Shape;3255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6" name="Google Shape;3256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7" name="Google Shape;3257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8" name="Google Shape;3258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9" name="Google Shape;3259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0" name="Google Shape;3260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1" name="Google Shape;3261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2" name="Google Shape;3262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3" name="Google Shape;3263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4" name="Google Shape;3264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5" name="Google Shape;3265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6" name="Google Shape;3266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7" name="Google Shape;3267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8" name="Google Shape;3268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9" name="Google Shape;3269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0" name="Google Shape;3270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1" name="Google Shape;3271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2" name="Google Shape;3272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3" name="Google Shape;3273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4" name="Google Shape;3274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5" name="Google Shape;3275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6" name="Google Shape;3276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7" name="Google Shape;3277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8" name="Google Shape;3278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9" name="Google Shape;3279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0" name="Google Shape;3280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1" name="Google Shape;3281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2" name="Google Shape;3282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3" name="Google Shape;3283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4" name="Google Shape;3284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5" name="Google Shape;3285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6" name="Google Shape;3286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7" name="Google Shape;3287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8" name="Google Shape;3288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9" name="Google Shape;3289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0" name="Google Shape;3290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1" name="Google Shape;3291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2" name="Google Shape;3292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3" name="Google Shape;3293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4" name="Google Shape;3294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5" name="Google Shape;3295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6" name="Google Shape;3296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7" name="Google Shape;3297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8" name="Google Shape;3298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9" name="Google Shape;3299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0" name="Google Shape;3300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1" name="Google Shape;3301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2" name="Google Shape;3302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3" name="Google Shape;3303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4" name="Google Shape;3304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5" name="Google Shape;3305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6" name="Google Shape;3306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7" name="Google Shape;3307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8" name="Google Shape;3308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9" name="Google Shape;3309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10" name="Google Shape;3310;p37"/>
            <p:cNvGrpSpPr/>
            <p:nvPr/>
          </p:nvGrpSpPr>
          <p:grpSpPr>
            <a:xfrm>
              <a:off x="8058163" y="4260938"/>
              <a:ext cx="363425" cy="391625"/>
              <a:chOff x="6486688" y="4948425"/>
              <a:chExt cx="363425" cy="391625"/>
            </a:xfrm>
          </p:grpSpPr>
          <p:sp>
            <p:nvSpPr>
              <p:cNvPr id="3311" name="Google Shape;3311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2" name="Google Shape;3312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3" name="Google Shape;3313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4" name="Google Shape;3314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5" name="Google Shape;3315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6" name="Google Shape;3316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7" name="Google Shape;3317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8" name="Google Shape;3318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9" name="Google Shape;3319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0" name="Google Shape;3320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1" name="Google Shape;3321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2" name="Google Shape;3322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3" name="Google Shape;3323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4" name="Google Shape;3324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5" name="Google Shape;3325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6" name="Google Shape;3326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7" name="Google Shape;3327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8" name="Google Shape;3328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9" name="Google Shape;3329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30" name="Google Shape;3330;p37"/>
            <p:cNvSpPr/>
            <p:nvPr/>
          </p:nvSpPr>
          <p:spPr>
            <a:xfrm rot="5400000" flipH="1">
              <a:off x="5210350" y="3932713"/>
              <a:ext cx="234975" cy="355350"/>
            </a:xfrm>
            <a:custGeom>
              <a:avLst/>
              <a:gdLst/>
              <a:ahLst/>
              <a:cxnLst/>
              <a:rect l="l" t="t" r="r" b="b"/>
              <a:pathLst>
                <a:path w="9399" h="14214" extrusionOk="0">
                  <a:moveTo>
                    <a:pt x="125" y="1"/>
                  </a:moveTo>
                  <a:lnTo>
                    <a:pt x="125" y="1"/>
                  </a:lnTo>
                  <a:cubicBezTo>
                    <a:pt x="0" y="101"/>
                    <a:pt x="2105" y="3359"/>
                    <a:pt x="4612" y="7219"/>
                  </a:cubicBezTo>
                  <a:cubicBezTo>
                    <a:pt x="7177" y="11117"/>
                    <a:pt x="9233" y="14214"/>
                    <a:pt x="9392" y="14214"/>
                  </a:cubicBezTo>
                  <a:cubicBezTo>
                    <a:pt x="9395" y="14214"/>
                    <a:pt x="9397" y="14213"/>
                    <a:pt x="9399" y="14211"/>
                  </a:cubicBezTo>
                  <a:cubicBezTo>
                    <a:pt x="9399" y="14211"/>
                    <a:pt x="7419" y="10978"/>
                    <a:pt x="4812" y="7119"/>
                  </a:cubicBezTo>
                  <a:cubicBezTo>
                    <a:pt x="2306" y="3134"/>
                    <a:pt x="126" y="1"/>
                    <a:pt x="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37"/>
            <p:cNvSpPr/>
            <p:nvPr/>
          </p:nvSpPr>
          <p:spPr>
            <a:xfrm rot="5400000" flipH="1">
              <a:off x="5181538" y="4013475"/>
              <a:ext cx="326475" cy="211375"/>
            </a:xfrm>
            <a:custGeom>
              <a:avLst/>
              <a:gdLst/>
              <a:ahLst/>
              <a:cxnLst/>
              <a:rect l="l" t="t" r="r" b="b"/>
              <a:pathLst>
                <a:path w="13059" h="8455" extrusionOk="0">
                  <a:moveTo>
                    <a:pt x="12952" y="0"/>
                  </a:moveTo>
                  <a:cubicBezTo>
                    <a:pt x="12808" y="0"/>
                    <a:pt x="9935" y="1842"/>
                    <a:pt x="6467" y="4064"/>
                  </a:cubicBezTo>
                  <a:cubicBezTo>
                    <a:pt x="2808" y="6471"/>
                    <a:pt x="1" y="8450"/>
                    <a:pt x="1" y="8450"/>
                  </a:cubicBezTo>
                  <a:cubicBezTo>
                    <a:pt x="1" y="8453"/>
                    <a:pt x="3" y="8454"/>
                    <a:pt x="6" y="8454"/>
                  </a:cubicBezTo>
                  <a:cubicBezTo>
                    <a:pt x="156" y="8454"/>
                    <a:pt x="3124" y="6613"/>
                    <a:pt x="6567" y="4390"/>
                  </a:cubicBezTo>
                  <a:cubicBezTo>
                    <a:pt x="10126" y="1984"/>
                    <a:pt x="13058" y="4"/>
                    <a:pt x="12958" y="4"/>
                  </a:cubicBezTo>
                  <a:cubicBezTo>
                    <a:pt x="12958" y="2"/>
                    <a:pt x="12956" y="0"/>
                    <a:pt x="12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37"/>
            <p:cNvSpPr/>
            <p:nvPr/>
          </p:nvSpPr>
          <p:spPr>
            <a:xfrm rot="5400000" flipH="1">
              <a:off x="5293700" y="3948413"/>
              <a:ext cx="78325" cy="360300"/>
            </a:xfrm>
            <a:custGeom>
              <a:avLst/>
              <a:gdLst/>
              <a:ahLst/>
              <a:cxnLst/>
              <a:rect l="l" t="t" r="r" b="b"/>
              <a:pathLst>
                <a:path w="3133" h="14412" extrusionOk="0">
                  <a:moveTo>
                    <a:pt x="3033" y="0"/>
                  </a:moveTo>
                  <a:lnTo>
                    <a:pt x="3033" y="0"/>
                  </a:lnTo>
                  <a:cubicBezTo>
                    <a:pt x="2932" y="0"/>
                    <a:pt x="2206" y="3233"/>
                    <a:pt x="1479" y="7193"/>
                  </a:cubicBezTo>
                  <a:cubicBezTo>
                    <a:pt x="627" y="11178"/>
                    <a:pt x="0" y="14311"/>
                    <a:pt x="100" y="14411"/>
                  </a:cubicBezTo>
                  <a:cubicBezTo>
                    <a:pt x="100" y="14411"/>
                    <a:pt x="852" y="11178"/>
                    <a:pt x="1679" y="7193"/>
                  </a:cubicBezTo>
                  <a:cubicBezTo>
                    <a:pt x="2506" y="3233"/>
                    <a:pt x="3133" y="100"/>
                    <a:pt x="30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37"/>
            <p:cNvSpPr/>
            <p:nvPr/>
          </p:nvSpPr>
          <p:spPr>
            <a:xfrm rot="5400000" flipH="1">
              <a:off x="5154175" y="4074788"/>
              <a:ext cx="391625" cy="81250"/>
            </a:xfrm>
            <a:custGeom>
              <a:avLst/>
              <a:gdLst/>
              <a:ahLst/>
              <a:cxnLst/>
              <a:rect l="l" t="t" r="r" b="b"/>
              <a:pathLst>
                <a:path w="15665" h="3250" extrusionOk="0">
                  <a:moveTo>
                    <a:pt x="175" y="0"/>
                  </a:moveTo>
                  <a:cubicBezTo>
                    <a:pt x="126" y="0"/>
                    <a:pt x="101" y="6"/>
                    <a:pt x="101" y="16"/>
                  </a:cubicBezTo>
                  <a:cubicBezTo>
                    <a:pt x="1" y="117"/>
                    <a:pt x="3560" y="843"/>
                    <a:pt x="7845" y="1771"/>
                  </a:cubicBezTo>
                  <a:cubicBezTo>
                    <a:pt x="12106" y="2623"/>
                    <a:pt x="15665" y="3249"/>
                    <a:pt x="15665" y="3249"/>
                  </a:cubicBezTo>
                  <a:cubicBezTo>
                    <a:pt x="15665" y="3149"/>
                    <a:pt x="12231" y="2397"/>
                    <a:pt x="7946" y="1470"/>
                  </a:cubicBezTo>
                  <a:cubicBezTo>
                    <a:pt x="3934" y="599"/>
                    <a:pt x="698" y="0"/>
                    <a:pt x="1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37"/>
            <p:cNvSpPr/>
            <p:nvPr/>
          </p:nvSpPr>
          <p:spPr>
            <a:xfrm rot="5400000" flipH="1">
              <a:off x="5446575" y="4179613"/>
              <a:ext cx="62675" cy="70200"/>
            </a:xfrm>
            <a:custGeom>
              <a:avLst/>
              <a:gdLst/>
              <a:ahLst/>
              <a:cxnLst/>
              <a:rect l="l" t="t" r="r" b="b"/>
              <a:pathLst>
                <a:path w="2507" h="2808" extrusionOk="0">
                  <a:moveTo>
                    <a:pt x="2206" y="0"/>
                  </a:moveTo>
                  <a:lnTo>
                    <a:pt x="2206" y="827"/>
                  </a:lnTo>
                  <a:lnTo>
                    <a:pt x="2206" y="2423"/>
                  </a:lnTo>
                  <a:lnTo>
                    <a:pt x="2206" y="2423"/>
                  </a:lnTo>
                  <a:cubicBezTo>
                    <a:pt x="1043" y="1946"/>
                    <a:pt x="95" y="1654"/>
                    <a:pt x="0" y="1654"/>
                  </a:cubicBezTo>
                  <a:cubicBezTo>
                    <a:pt x="0" y="1779"/>
                    <a:pt x="1053" y="2180"/>
                    <a:pt x="2306" y="2707"/>
                  </a:cubicBezTo>
                  <a:lnTo>
                    <a:pt x="2507" y="2807"/>
                  </a:lnTo>
                  <a:lnTo>
                    <a:pt x="2507" y="2607"/>
                  </a:lnTo>
                  <a:cubicBezTo>
                    <a:pt x="2507" y="1880"/>
                    <a:pt x="2406" y="1253"/>
                    <a:pt x="2406" y="727"/>
                  </a:cubicBezTo>
                  <a:cubicBezTo>
                    <a:pt x="2306" y="301"/>
                    <a:pt x="2306" y="0"/>
                    <a:pt x="2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37"/>
            <p:cNvSpPr/>
            <p:nvPr/>
          </p:nvSpPr>
          <p:spPr>
            <a:xfrm rot="5400000" flipH="1">
              <a:off x="5169963" y="3985700"/>
              <a:ext cx="62675" cy="70825"/>
            </a:xfrm>
            <a:custGeom>
              <a:avLst/>
              <a:gdLst/>
              <a:ahLst/>
              <a:cxnLst/>
              <a:rect l="l" t="t" r="r" b="b"/>
              <a:pathLst>
                <a:path w="2507" h="2833" extrusionOk="0">
                  <a:moveTo>
                    <a:pt x="101" y="1"/>
                  </a:moveTo>
                  <a:lnTo>
                    <a:pt x="101" y="226"/>
                  </a:lnTo>
                  <a:cubicBezTo>
                    <a:pt x="1" y="953"/>
                    <a:pt x="101" y="1580"/>
                    <a:pt x="201" y="2106"/>
                  </a:cubicBezTo>
                  <a:cubicBezTo>
                    <a:pt x="201" y="2507"/>
                    <a:pt x="201" y="2833"/>
                    <a:pt x="301" y="2833"/>
                  </a:cubicBezTo>
                  <a:cubicBezTo>
                    <a:pt x="301" y="2833"/>
                    <a:pt x="402" y="2507"/>
                    <a:pt x="301" y="2006"/>
                  </a:cubicBezTo>
                  <a:lnTo>
                    <a:pt x="301" y="404"/>
                  </a:lnTo>
                  <a:lnTo>
                    <a:pt x="301" y="404"/>
                  </a:lnTo>
                  <a:cubicBezTo>
                    <a:pt x="1557" y="882"/>
                    <a:pt x="2507" y="1154"/>
                    <a:pt x="2507" y="1154"/>
                  </a:cubicBezTo>
                  <a:cubicBezTo>
                    <a:pt x="2507" y="1053"/>
                    <a:pt x="1454" y="627"/>
                    <a:pt x="201" y="126"/>
                  </a:cubicBez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37"/>
            <p:cNvSpPr/>
            <p:nvPr/>
          </p:nvSpPr>
          <p:spPr>
            <a:xfrm rot="5400000" flipH="1">
              <a:off x="5227275" y="4027988"/>
              <a:ext cx="42000" cy="49525"/>
            </a:xfrm>
            <a:custGeom>
              <a:avLst/>
              <a:gdLst/>
              <a:ahLst/>
              <a:cxnLst/>
              <a:rect l="l" t="t" r="r" b="b"/>
              <a:pathLst>
                <a:path w="1680" h="1981" extrusionOk="0">
                  <a:moveTo>
                    <a:pt x="0" y="0"/>
                  </a:moveTo>
                  <a:lnTo>
                    <a:pt x="0" y="201"/>
                  </a:lnTo>
                  <a:lnTo>
                    <a:pt x="0" y="326"/>
                  </a:lnTo>
                  <a:cubicBezTo>
                    <a:pt x="0" y="727"/>
                    <a:pt x="0" y="1153"/>
                    <a:pt x="101" y="1454"/>
                  </a:cubicBezTo>
                  <a:cubicBezTo>
                    <a:pt x="101" y="1780"/>
                    <a:pt x="101" y="1980"/>
                    <a:pt x="226" y="1980"/>
                  </a:cubicBezTo>
                  <a:lnTo>
                    <a:pt x="226" y="1454"/>
                  </a:lnTo>
                  <a:lnTo>
                    <a:pt x="226" y="384"/>
                  </a:lnTo>
                  <a:lnTo>
                    <a:pt x="226" y="384"/>
                  </a:lnTo>
                  <a:cubicBezTo>
                    <a:pt x="866" y="677"/>
                    <a:pt x="1415" y="862"/>
                    <a:pt x="1607" y="862"/>
                  </a:cubicBezTo>
                  <a:cubicBezTo>
                    <a:pt x="1654" y="862"/>
                    <a:pt x="1680" y="851"/>
                    <a:pt x="1680" y="827"/>
                  </a:cubicBezTo>
                  <a:cubicBezTo>
                    <a:pt x="1680" y="827"/>
                    <a:pt x="1053" y="426"/>
                    <a:pt x="226" y="1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37"/>
            <p:cNvSpPr/>
            <p:nvPr/>
          </p:nvSpPr>
          <p:spPr>
            <a:xfrm rot="5400000" flipH="1">
              <a:off x="5410250" y="3952163"/>
              <a:ext cx="70200" cy="62675"/>
            </a:xfrm>
            <a:custGeom>
              <a:avLst/>
              <a:gdLst/>
              <a:ahLst/>
              <a:cxnLst/>
              <a:rect l="l" t="t" r="r" b="b"/>
              <a:pathLst>
                <a:path w="2808" h="2507" extrusionOk="0">
                  <a:moveTo>
                    <a:pt x="1153" y="1"/>
                  </a:moveTo>
                  <a:cubicBezTo>
                    <a:pt x="1028" y="1"/>
                    <a:pt x="627" y="1053"/>
                    <a:pt x="100" y="2306"/>
                  </a:cubicBezTo>
                  <a:lnTo>
                    <a:pt x="0" y="2507"/>
                  </a:lnTo>
                  <a:lnTo>
                    <a:pt x="301" y="2507"/>
                  </a:lnTo>
                  <a:cubicBezTo>
                    <a:pt x="927" y="2507"/>
                    <a:pt x="1554" y="2407"/>
                    <a:pt x="2080" y="2407"/>
                  </a:cubicBezTo>
                  <a:cubicBezTo>
                    <a:pt x="2506" y="2306"/>
                    <a:pt x="2807" y="2306"/>
                    <a:pt x="2807" y="2206"/>
                  </a:cubicBezTo>
                  <a:lnTo>
                    <a:pt x="384" y="2206"/>
                  </a:lnTo>
                  <a:cubicBezTo>
                    <a:pt x="861" y="1043"/>
                    <a:pt x="1153" y="96"/>
                    <a:pt x="11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37"/>
            <p:cNvSpPr/>
            <p:nvPr/>
          </p:nvSpPr>
          <p:spPr>
            <a:xfrm rot="5400000" flipH="1">
              <a:off x="5389813" y="4007550"/>
              <a:ext cx="47025" cy="42775"/>
            </a:xfrm>
            <a:custGeom>
              <a:avLst/>
              <a:gdLst/>
              <a:ahLst/>
              <a:cxnLst/>
              <a:rect l="l" t="t" r="r" b="b"/>
              <a:pathLst>
                <a:path w="1881" h="1711" extrusionOk="0">
                  <a:moveTo>
                    <a:pt x="727" y="1"/>
                  </a:moveTo>
                  <a:cubicBezTo>
                    <a:pt x="727" y="1"/>
                    <a:pt x="402" y="627"/>
                    <a:pt x="1" y="1555"/>
                  </a:cubicBezTo>
                  <a:lnTo>
                    <a:pt x="1" y="1655"/>
                  </a:lnTo>
                  <a:lnTo>
                    <a:pt x="201" y="1655"/>
                  </a:lnTo>
                  <a:cubicBezTo>
                    <a:pt x="343" y="1697"/>
                    <a:pt x="494" y="1711"/>
                    <a:pt x="643" y="1711"/>
                  </a:cubicBezTo>
                  <a:cubicBezTo>
                    <a:pt x="942" y="1711"/>
                    <a:pt x="1237" y="1655"/>
                    <a:pt x="1454" y="1655"/>
                  </a:cubicBezTo>
                  <a:cubicBezTo>
                    <a:pt x="1655" y="1555"/>
                    <a:pt x="1880" y="1555"/>
                    <a:pt x="1880" y="1455"/>
                  </a:cubicBezTo>
                  <a:lnTo>
                    <a:pt x="371" y="1455"/>
                  </a:lnTo>
                  <a:cubicBezTo>
                    <a:pt x="655" y="625"/>
                    <a:pt x="820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37"/>
            <p:cNvSpPr/>
            <p:nvPr/>
          </p:nvSpPr>
          <p:spPr>
            <a:xfrm rot="5400000" flipH="1">
              <a:off x="5209638" y="4233600"/>
              <a:ext cx="67675" cy="61225"/>
            </a:xfrm>
            <a:custGeom>
              <a:avLst/>
              <a:gdLst/>
              <a:ahLst/>
              <a:cxnLst/>
              <a:rect l="l" t="t" r="r" b="b"/>
              <a:pathLst>
                <a:path w="2707" h="2449" extrusionOk="0">
                  <a:moveTo>
                    <a:pt x="1896" y="1"/>
                  </a:moveTo>
                  <a:cubicBezTo>
                    <a:pt x="1430" y="1"/>
                    <a:pt x="1028" y="71"/>
                    <a:pt x="727" y="142"/>
                  </a:cubicBezTo>
                  <a:cubicBezTo>
                    <a:pt x="201" y="142"/>
                    <a:pt x="0" y="243"/>
                    <a:pt x="0" y="243"/>
                  </a:cubicBezTo>
                  <a:cubicBezTo>
                    <a:pt x="0" y="243"/>
                    <a:pt x="89" y="298"/>
                    <a:pt x="304" y="298"/>
                  </a:cubicBezTo>
                  <a:cubicBezTo>
                    <a:pt x="412" y="298"/>
                    <a:pt x="551" y="284"/>
                    <a:pt x="727" y="243"/>
                  </a:cubicBezTo>
                  <a:lnTo>
                    <a:pt x="2329" y="243"/>
                  </a:lnTo>
                  <a:cubicBezTo>
                    <a:pt x="1848" y="1498"/>
                    <a:pt x="1560" y="2448"/>
                    <a:pt x="1679" y="2448"/>
                  </a:cubicBezTo>
                  <a:cubicBezTo>
                    <a:pt x="1679" y="2448"/>
                    <a:pt x="2180" y="1496"/>
                    <a:pt x="2707" y="142"/>
                  </a:cubicBezTo>
                  <a:lnTo>
                    <a:pt x="2707" y="42"/>
                  </a:lnTo>
                  <a:lnTo>
                    <a:pt x="2506" y="42"/>
                  </a:lnTo>
                  <a:cubicBezTo>
                    <a:pt x="2293" y="13"/>
                    <a:pt x="2089" y="1"/>
                    <a:pt x="18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37"/>
            <p:cNvSpPr/>
            <p:nvPr/>
          </p:nvSpPr>
          <p:spPr>
            <a:xfrm rot="5400000" flipH="1">
              <a:off x="5250475" y="4197788"/>
              <a:ext cx="50150" cy="41375"/>
            </a:xfrm>
            <a:custGeom>
              <a:avLst/>
              <a:gdLst/>
              <a:ahLst/>
              <a:cxnLst/>
              <a:rect l="l" t="t" r="r" b="b"/>
              <a:pathLst>
                <a:path w="2006" h="1655" extrusionOk="0">
                  <a:moveTo>
                    <a:pt x="1780" y="1"/>
                  </a:moveTo>
                  <a:cubicBezTo>
                    <a:pt x="1254" y="1"/>
                    <a:pt x="853" y="1"/>
                    <a:pt x="527" y="101"/>
                  </a:cubicBezTo>
                  <a:cubicBezTo>
                    <a:pt x="226" y="101"/>
                    <a:pt x="0" y="101"/>
                    <a:pt x="0" y="201"/>
                  </a:cubicBezTo>
                  <a:lnTo>
                    <a:pt x="1629" y="201"/>
                  </a:lnTo>
                  <a:cubicBezTo>
                    <a:pt x="1238" y="986"/>
                    <a:pt x="1057" y="1655"/>
                    <a:pt x="1153" y="1655"/>
                  </a:cubicBezTo>
                  <a:cubicBezTo>
                    <a:pt x="1254" y="1655"/>
                    <a:pt x="1579" y="1028"/>
                    <a:pt x="1880" y="201"/>
                  </a:cubicBezTo>
                  <a:lnTo>
                    <a:pt x="20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37"/>
            <p:cNvSpPr/>
            <p:nvPr/>
          </p:nvSpPr>
          <p:spPr>
            <a:xfrm rot="5400000" flipH="1">
              <a:off x="5359363" y="4229875"/>
              <a:ext cx="42000" cy="48000"/>
            </a:xfrm>
            <a:custGeom>
              <a:avLst/>
              <a:gdLst/>
              <a:ahLst/>
              <a:cxnLst/>
              <a:rect l="l" t="t" r="r" b="b"/>
              <a:pathLst>
                <a:path w="1680" h="1920" extrusionOk="0">
                  <a:moveTo>
                    <a:pt x="165" y="1"/>
                  </a:moveTo>
                  <a:cubicBezTo>
                    <a:pt x="140" y="1"/>
                    <a:pt x="126" y="13"/>
                    <a:pt x="126" y="40"/>
                  </a:cubicBezTo>
                  <a:cubicBezTo>
                    <a:pt x="126" y="40"/>
                    <a:pt x="226" y="140"/>
                    <a:pt x="426" y="341"/>
                  </a:cubicBezTo>
                  <a:cubicBezTo>
                    <a:pt x="603" y="540"/>
                    <a:pt x="956" y="797"/>
                    <a:pt x="1260" y="1079"/>
                  </a:cubicBezTo>
                  <a:lnTo>
                    <a:pt x="1260" y="1079"/>
                  </a:lnTo>
                  <a:cubicBezTo>
                    <a:pt x="522" y="1466"/>
                    <a:pt x="0" y="1828"/>
                    <a:pt x="0" y="1920"/>
                  </a:cubicBezTo>
                  <a:cubicBezTo>
                    <a:pt x="0" y="1920"/>
                    <a:pt x="752" y="1594"/>
                    <a:pt x="1579" y="1193"/>
                  </a:cubicBezTo>
                  <a:lnTo>
                    <a:pt x="1680" y="1068"/>
                  </a:lnTo>
                  <a:lnTo>
                    <a:pt x="1579" y="967"/>
                  </a:lnTo>
                  <a:cubicBezTo>
                    <a:pt x="1153" y="667"/>
                    <a:pt x="852" y="341"/>
                    <a:pt x="527" y="241"/>
                  </a:cubicBezTo>
                  <a:cubicBezTo>
                    <a:pt x="380" y="94"/>
                    <a:pt x="233" y="1"/>
                    <a:pt x="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37"/>
            <p:cNvSpPr/>
            <p:nvPr/>
          </p:nvSpPr>
          <p:spPr>
            <a:xfrm rot="5400000" flipH="1">
              <a:off x="5447838" y="4076225"/>
              <a:ext cx="49525" cy="44525"/>
            </a:xfrm>
            <a:custGeom>
              <a:avLst/>
              <a:gdLst/>
              <a:ahLst/>
              <a:cxnLst/>
              <a:rect l="l" t="t" r="r" b="b"/>
              <a:pathLst>
                <a:path w="1981" h="1781" extrusionOk="0">
                  <a:moveTo>
                    <a:pt x="101" y="1"/>
                  </a:moveTo>
                  <a:cubicBezTo>
                    <a:pt x="1" y="1"/>
                    <a:pt x="201" y="728"/>
                    <a:pt x="527" y="1555"/>
                  </a:cubicBezTo>
                  <a:lnTo>
                    <a:pt x="627" y="1780"/>
                  </a:lnTo>
                  <a:lnTo>
                    <a:pt x="727" y="1680"/>
                  </a:lnTo>
                  <a:cubicBezTo>
                    <a:pt x="1153" y="1354"/>
                    <a:pt x="1454" y="1053"/>
                    <a:pt x="1680" y="728"/>
                  </a:cubicBezTo>
                  <a:cubicBezTo>
                    <a:pt x="1880" y="527"/>
                    <a:pt x="1980" y="427"/>
                    <a:pt x="1980" y="302"/>
                  </a:cubicBezTo>
                  <a:cubicBezTo>
                    <a:pt x="1880" y="302"/>
                    <a:pt x="1780" y="427"/>
                    <a:pt x="1454" y="627"/>
                  </a:cubicBezTo>
                  <a:cubicBezTo>
                    <a:pt x="1280" y="802"/>
                    <a:pt x="1030" y="1070"/>
                    <a:pt x="754" y="1335"/>
                  </a:cubicBezTo>
                  <a:lnTo>
                    <a:pt x="754" y="1335"/>
                  </a:lnTo>
                  <a:cubicBezTo>
                    <a:pt x="475" y="530"/>
                    <a:pt x="193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37"/>
            <p:cNvSpPr/>
            <p:nvPr/>
          </p:nvSpPr>
          <p:spPr>
            <a:xfrm rot="5400000" flipH="1">
              <a:off x="5190938" y="4135125"/>
              <a:ext cx="49525" cy="47025"/>
            </a:xfrm>
            <a:custGeom>
              <a:avLst/>
              <a:gdLst/>
              <a:ahLst/>
              <a:cxnLst/>
              <a:rect l="l" t="t" r="r" b="b"/>
              <a:pathLst>
                <a:path w="1981" h="1881" extrusionOk="0">
                  <a:moveTo>
                    <a:pt x="1354" y="0"/>
                  </a:moveTo>
                  <a:lnTo>
                    <a:pt x="1254" y="101"/>
                  </a:lnTo>
                  <a:lnTo>
                    <a:pt x="1153" y="226"/>
                  </a:lnTo>
                  <a:lnTo>
                    <a:pt x="326" y="1053"/>
                  </a:lnTo>
                  <a:cubicBezTo>
                    <a:pt x="101" y="1254"/>
                    <a:pt x="1" y="1479"/>
                    <a:pt x="1" y="1479"/>
                  </a:cubicBezTo>
                  <a:cubicBezTo>
                    <a:pt x="101" y="1479"/>
                    <a:pt x="226" y="1354"/>
                    <a:pt x="527" y="1153"/>
                  </a:cubicBezTo>
                  <a:cubicBezTo>
                    <a:pt x="700" y="981"/>
                    <a:pt x="966" y="715"/>
                    <a:pt x="1228" y="516"/>
                  </a:cubicBezTo>
                  <a:lnTo>
                    <a:pt x="1228" y="516"/>
                  </a:lnTo>
                  <a:cubicBezTo>
                    <a:pt x="1525" y="1261"/>
                    <a:pt x="1788" y="1880"/>
                    <a:pt x="1880" y="1880"/>
                  </a:cubicBezTo>
                  <a:cubicBezTo>
                    <a:pt x="1980" y="1780"/>
                    <a:pt x="1780" y="1053"/>
                    <a:pt x="1479" y="226"/>
                  </a:cubicBezTo>
                  <a:lnTo>
                    <a:pt x="13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37"/>
            <p:cNvSpPr/>
            <p:nvPr/>
          </p:nvSpPr>
          <p:spPr>
            <a:xfrm rot="5400000" flipH="1">
              <a:off x="5306100" y="3975488"/>
              <a:ext cx="43900" cy="47375"/>
            </a:xfrm>
            <a:custGeom>
              <a:avLst/>
              <a:gdLst/>
              <a:ahLst/>
              <a:cxnLst/>
              <a:rect l="l" t="t" r="r" b="b"/>
              <a:pathLst>
                <a:path w="1756" h="1895" extrusionOk="0">
                  <a:moveTo>
                    <a:pt x="1634" y="0"/>
                  </a:moveTo>
                  <a:cubicBezTo>
                    <a:pt x="1510" y="0"/>
                    <a:pt x="856" y="391"/>
                    <a:pt x="201" y="842"/>
                  </a:cubicBezTo>
                  <a:lnTo>
                    <a:pt x="1" y="968"/>
                  </a:lnTo>
                  <a:lnTo>
                    <a:pt x="201" y="1068"/>
                  </a:lnTo>
                  <a:cubicBezTo>
                    <a:pt x="627" y="1369"/>
                    <a:pt x="1028" y="1594"/>
                    <a:pt x="1254" y="1694"/>
                  </a:cubicBezTo>
                  <a:cubicBezTo>
                    <a:pt x="1555" y="1795"/>
                    <a:pt x="1755" y="1895"/>
                    <a:pt x="1755" y="1895"/>
                  </a:cubicBezTo>
                  <a:cubicBezTo>
                    <a:pt x="1755" y="1895"/>
                    <a:pt x="1655" y="1694"/>
                    <a:pt x="1354" y="1594"/>
                  </a:cubicBezTo>
                  <a:cubicBezTo>
                    <a:pt x="1152" y="1392"/>
                    <a:pt x="808" y="1209"/>
                    <a:pt x="504" y="938"/>
                  </a:cubicBezTo>
                  <a:lnTo>
                    <a:pt x="504" y="938"/>
                  </a:lnTo>
                  <a:cubicBezTo>
                    <a:pt x="1228" y="473"/>
                    <a:pt x="1747" y="107"/>
                    <a:pt x="1655" y="15"/>
                  </a:cubicBezTo>
                  <a:cubicBezTo>
                    <a:pt x="1655" y="5"/>
                    <a:pt x="1648" y="0"/>
                    <a:pt x="16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37"/>
            <p:cNvSpPr/>
            <p:nvPr/>
          </p:nvSpPr>
          <p:spPr>
            <a:xfrm rot="5400000" flipH="1">
              <a:off x="5384850" y="4070913"/>
              <a:ext cx="70850" cy="65175"/>
            </a:xfrm>
            <a:custGeom>
              <a:avLst/>
              <a:gdLst/>
              <a:ahLst/>
              <a:cxnLst/>
              <a:rect l="l" t="t" r="r" b="b"/>
              <a:pathLst>
                <a:path w="2834" h="2607" extrusionOk="0">
                  <a:moveTo>
                    <a:pt x="101" y="0"/>
                  </a:moveTo>
                  <a:cubicBezTo>
                    <a:pt x="1" y="100"/>
                    <a:pt x="327" y="1128"/>
                    <a:pt x="728" y="2506"/>
                  </a:cubicBezTo>
                  <a:lnTo>
                    <a:pt x="728" y="2607"/>
                  </a:lnTo>
                  <a:lnTo>
                    <a:pt x="953" y="2506"/>
                  </a:lnTo>
                  <a:cubicBezTo>
                    <a:pt x="1580" y="2080"/>
                    <a:pt x="1981" y="1654"/>
                    <a:pt x="2307" y="1253"/>
                  </a:cubicBezTo>
                  <a:lnTo>
                    <a:pt x="2833" y="727"/>
                  </a:lnTo>
                  <a:cubicBezTo>
                    <a:pt x="2708" y="727"/>
                    <a:pt x="2507" y="827"/>
                    <a:pt x="2206" y="1128"/>
                  </a:cubicBezTo>
                  <a:cubicBezTo>
                    <a:pt x="1818" y="1425"/>
                    <a:pt x="1429" y="1806"/>
                    <a:pt x="888" y="2175"/>
                  </a:cubicBezTo>
                  <a:lnTo>
                    <a:pt x="888" y="2175"/>
                  </a:lnTo>
                  <a:cubicBezTo>
                    <a:pt x="494" y="925"/>
                    <a:pt x="196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37"/>
            <p:cNvSpPr/>
            <p:nvPr/>
          </p:nvSpPr>
          <p:spPr>
            <a:xfrm rot="5400000" flipH="1">
              <a:off x="5342250" y="4155488"/>
              <a:ext cx="65200" cy="68325"/>
            </a:xfrm>
            <a:custGeom>
              <a:avLst/>
              <a:gdLst/>
              <a:ahLst/>
              <a:cxnLst/>
              <a:rect l="l" t="t" r="r" b="b"/>
              <a:pathLst>
                <a:path w="2608" h="2733" extrusionOk="0">
                  <a:moveTo>
                    <a:pt x="727" y="0"/>
                  </a:moveTo>
                  <a:cubicBezTo>
                    <a:pt x="627" y="0"/>
                    <a:pt x="828" y="326"/>
                    <a:pt x="1154" y="627"/>
                  </a:cubicBezTo>
                  <a:cubicBezTo>
                    <a:pt x="1343" y="935"/>
                    <a:pt x="1824" y="1423"/>
                    <a:pt x="2130" y="1920"/>
                  </a:cubicBezTo>
                  <a:lnTo>
                    <a:pt x="2130" y="1920"/>
                  </a:lnTo>
                  <a:cubicBezTo>
                    <a:pt x="947" y="2240"/>
                    <a:pt x="1" y="2636"/>
                    <a:pt x="1" y="2732"/>
                  </a:cubicBezTo>
                  <a:cubicBezTo>
                    <a:pt x="1" y="2732"/>
                    <a:pt x="1154" y="2507"/>
                    <a:pt x="2407" y="2106"/>
                  </a:cubicBezTo>
                  <a:lnTo>
                    <a:pt x="2607" y="2106"/>
                  </a:lnTo>
                  <a:lnTo>
                    <a:pt x="2507" y="1880"/>
                  </a:lnTo>
                  <a:lnTo>
                    <a:pt x="2407" y="1880"/>
                  </a:lnTo>
                  <a:cubicBezTo>
                    <a:pt x="1981" y="1254"/>
                    <a:pt x="1555" y="853"/>
                    <a:pt x="1254" y="527"/>
                  </a:cubicBez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37"/>
            <p:cNvSpPr/>
            <p:nvPr/>
          </p:nvSpPr>
          <p:spPr>
            <a:xfrm rot="5400000" flipH="1">
              <a:off x="5249725" y="4112438"/>
              <a:ext cx="67675" cy="62950"/>
            </a:xfrm>
            <a:custGeom>
              <a:avLst/>
              <a:gdLst/>
              <a:ahLst/>
              <a:cxnLst/>
              <a:rect l="l" t="t" r="r" b="b"/>
              <a:pathLst>
                <a:path w="2707" h="2518" extrusionOk="0">
                  <a:moveTo>
                    <a:pt x="2080" y="1"/>
                  </a:moveTo>
                  <a:lnTo>
                    <a:pt x="1880" y="126"/>
                  </a:lnTo>
                  <a:cubicBezTo>
                    <a:pt x="1253" y="527"/>
                    <a:pt x="827" y="953"/>
                    <a:pt x="501" y="1254"/>
                  </a:cubicBezTo>
                  <a:cubicBezTo>
                    <a:pt x="201" y="1680"/>
                    <a:pt x="0" y="1780"/>
                    <a:pt x="0" y="1881"/>
                  </a:cubicBezTo>
                  <a:cubicBezTo>
                    <a:pt x="0" y="1881"/>
                    <a:pt x="301" y="1780"/>
                    <a:pt x="627" y="1480"/>
                  </a:cubicBezTo>
                  <a:cubicBezTo>
                    <a:pt x="915" y="1167"/>
                    <a:pt x="1410" y="786"/>
                    <a:pt x="1915" y="380"/>
                  </a:cubicBezTo>
                  <a:lnTo>
                    <a:pt x="1915" y="380"/>
                  </a:lnTo>
                  <a:cubicBezTo>
                    <a:pt x="2196" y="1586"/>
                    <a:pt x="2566" y="2517"/>
                    <a:pt x="2688" y="2517"/>
                  </a:cubicBezTo>
                  <a:cubicBezTo>
                    <a:pt x="2695" y="2517"/>
                    <a:pt x="2701" y="2514"/>
                    <a:pt x="2707" y="2507"/>
                  </a:cubicBezTo>
                  <a:cubicBezTo>
                    <a:pt x="2707" y="2507"/>
                    <a:pt x="2506" y="1480"/>
                    <a:pt x="2080" y="126"/>
                  </a:cubicBezTo>
                  <a:lnTo>
                    <a:pt x="20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37"/>
            <p:cNvSpPr/>
            <p:nvPr/>
          </p:nvSpPr>
          <p:spPr>
            <a:xfrm rot="5400000" flipH="1">
              <a:off x="5295263" y="4022675"/>
              <a:ext cx="65200" cy="68300"/>
            </a:xfrm>
            <a:custGeom>
              <a:avLst/>
              <a:gdLst/>
              <a:ahLst/>
              <a:cxnLst/>
              <a:rect l="l" t="t" r="r" b="b"/>
              <a:pathLst>
                <a:path w="2608" h="2732" extrusionOk="0">
                  <a:moveTo>
                    <a:pt x="2607" y="0"/>
                  </a:moveTo>
                  <a:cubicBezTo>
                    <a:pt x="2507" y="0"/>
                    <a:pt x="1480" y="226"/>
                    <a:pt x="226" y="627"/>
                  </a:cubicBezTo>
                  <a:lnTo>
                    <a:pt x="1" y="627"/>
                  </a:lnTo>
                  <a:lnTo>
                    <a:pt x="101" y="852"/>
                  </a:lnTo>
                  <a:cubicBezTo>
                    <a:pt x="527" y="1479"/>
                    <a:pt x="1054" y="1880"/>
                    <a:pt x="1354" y="2206"/>
                  </a:cubicBezTo>
                  <a:lnTo>
                    <a:pt x="1881" y="2732"/>
                  </a:lnTo>
                  <a:cubicBezTo>
                    <a:pt x="1881" y="2732"/>
                    <a:pt x="1780" y="2406"/>
                    <a:pt x="1480" y="2105"/>
                  </a:cubicBezTo>
                  <a:cubicBezTo>
                    <a:pt x="1168" y="1697"/>
                    <a:pt x="764" y="1289"/>
                    <a:pt x="378" y="815"/>
                  </a:cubicBezTo>
                  <a:lnTo>
                    <a:pt x="378" y="815"/>
                  </a:lnTo>
                  <a:cubicBezTo>
                    <a:pt x="1656" y="497"/>
                    <a:pt x="2607" y="121"/>
                    <a:pt x="26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37"/>
            <p:cNvSpPr/>
            <p:nvPr/>
          </p:nvSpPr>
          <p:spPr>
            <a:xfrm rot="5400000" flipH="1">
              <a:off x="5219450" y="4863513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3" y="1555"/>
                    <a:pt x="2206" y="3334"/>
                  </a:cubicBezTo>
                  <a:cubicBezTo>
                    <a:pt x="3334" y="5114"/>
                    <a:pt x="4387" y="6567"/>
                    <a:pt x="4387" y="6567"/>
                  </a:cubicBezTo>
                  <a:cubicBezTo>
                    <a:pt x="4387" y="6567"/>
                    <a:pt x="3459" y="5114"/>
                    <a:pt x="2306" y="3234"/>
                  </a:cubicBezTo>
                  <a:cubicBezTo>
                    <a:pt x="1053" y="1454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37"/>
            <p:cNvSpPr/>
            <p:nvPr/>
          </p:nvSpPr>
          <p:spPr>
            <a:xfrm rot="5400000" flipH="1">
              <a:off x="5207438" y="4901025"/>
              <a:ext cx="151675" cy="99825"/>
            </a:xfrm>
            <a:custGeom>
              <a:avLst/>
              <a:gdLst/>
              <a:ahLst/>
              <a:cxnLst/>
              <a:rect l="l" t="t" r="r" b="b"/>
              <a:pathLst>
                <a:path w="6067" h="3993" extrusionOk="0">
                  <a:moveTo>
                    <a:pt x="6066" y="0"/>
                  </a:moveTo>
                  <a:cubicBezTo>
                    <a:pt x="6066" y="0"/>
                    <a:pt x="4713" y="852"/>
                    <a:pt x="3034" y="1980"/>
                  </a:cubicBezTo>
                  <a:cubicBezTo>
                    <a:pt x="1379" y="3033"/>
                    <a:pt x="1" y="3985"/>
                    <a:pt x="1" y="3985"/>
                  </a:cubicBezTo>
                  <a:cubicBezTo>
                    <a:pt x="7" y="3990"/>
                    <a:pt x="16" y="3992"/>
                    <a:pt x="28" y="3992"/>
                  </a:cubicBezTo>
                  <a:cubicBezTo>
                    <a:pt x="259" y="3992"/>
                    <a:pt x="1560" y="3083"/>
                    <a:pt x="3134" y="2105"/>
                  </a:cubicBezTo>
                  <a:cubicBezTo>
                    <a:pt x="4813" y="952"/>
                    <a:pt x="6066" y="100"/>
                    <a:pt x="6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37"/>
            <p:cNvSpPr/>
            <p:nvPr/>
          </p:nvSpPr>
          <p:spPr>
            <a:xfrm rot="5400000" flipH="1">
              <a:off x="5258613" y="4871350"/>
              <a:ext cx="36375" cy="164175"/>
            </a:xfrm>
            <a:custGeom>
              <a:avLst/>
              <a:gdLst/>
              <a:ahLst/>
              <a:cxnLst/>
              <a:rect l="l" t="t" r="r" b="b"/>
              <a:pathLst>
                <a:path w="1455" h="6567" extrusionOk="0">
                  <a:moveTo>
                    <a:pt x="1354" y="0"/>
                  </a:moveTo>
                  <a:cubicBezTo>
                    <a:pt x="1354" y="0"/>
                    <a:pt x="1053" y="1454"/>
                    <a:pt x="627" y="3234"/>
                  </a:cubicBezTo>
                  <a:cubicBezTo>
                    <a:pt x="201" y="5113"/>
                    <a:pt x="1" y="6567"/>
                    <a:pt x="1" y="6567"/>
                  </a:cubicBezTo>
                  <a:cubicBezTo>
                    <a:pt x="1" y="6567"/>
                    <a:pt x="427" y="5113"/>
                    <a:pt x="727" y="3334"/>
                  </a:cubicBezTo>
                  <a:cubicBezTo>
                    <a:pt x="1153" y="1454"/>
                    <a:pt x="1454" y="0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37"/>
            <p:cNvSpPr/>
            <p:nvPr/>
          </p:nvSpPr>
          <p:spPr>
            <a:xfrm rot="5400000" flipH="1">
              <a:off x="5193463" y="4928375"/>
              <a:ext cx="182350" cy="39500"/>
            </a:xfrm>
            <a:custGeom>
              <a:avLst/>
              <a:gdLst/>
              <a:ahLst/>
              <a:cxnLst/>
              <a:rect l="l" t="t" r="r" b="b"/>
              <a:pathLst>
                <a:path w="7294" h="1580" extrusionOk="0">
                  <a:moveTo>
                    <a:pt x="1" y="1"/>
                  </a:moveTo>
                  <a:cubicBezTo>
                    <a:pt x="1" y="101"/>
                    <a:pt x="1655" y="427"/>
                    <a:pt x="3635" y="828"/>
                  </a:cubicBezTo>
                  <a:cubicBezTo>
                    <a:pt x="5640" y="1254"/>
                    <a:pt x="7294" y="1580"/>
                    <a:pt x="7294" y="1580"/>
                  </a:cubicBezTo>
                  <a:cubicBezTo>
                    <a:pt x="7294" y="1455"/>
                    <a:pt x="5740" y="1154"/>
                    <a:pt x="3635" y="728"/>
                  </a:cubicBezTo>
                  <a:cubicBezTo>
                    <a:pt x="1655" y="327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37"/>
            <p:cNvSpPr/>
            <p:nvPr/>
          </p:nvSpPr>
          <p:spPr>
            <a:xfrm rot="5400000" flipH="1">
              <a:off x="5329100" y="497818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1028" y="0"/>
                  </a:moveTo>
                  <a:cubicBezTo>
                    <a:pt x="1028" y="0"/>
                    <a:pt x="928" y="101"/>
                    <a:pt x="928" y="301"/>
                  </a:cubicBezTo>
                  <a:cubicBezTo>
                    <a:pt x="1028" y="502"/>
                    <a:pt x="1028" y="828"/>
                    <a:pt x="1028" y="1128"/>
                  </a:cubicBezTo>
                  <a:cubicBezTo>
                    <a:pt x="502" y="828"/>
                    <a:pt x="1" y="727"/>
                    <a:pt x="1" y="727"/>
                  </a:cubicBezTo>
                  <a:lnTo>
                    <a:pt x="1" y="727"/>
                  </a:lnTo>
                  <a:cubicBezTo>
                    <a:pt x="1" y="727"/>
                    <a:pt x="402" y="928"/>
                    <a:pt x="1028" y="1254"/>
                  </a:cubicBezTo>
                  <a:lnTo>
                    <a:pt x="1129" y="1254"/>
                  </a:lnTo>
                  <a:lnTo>
                    <a:pt x="1129" y="1128"/>
                  </a:lnTo>
                  <a:cubicBezTo>
                    <a:pt x="1129" y="828"/>
                    <a:pt x="1129" y="502"/>
                    <a:pt x="1028" y="301"/>
                  </a:cubicBezTo>
                  <a:lnTo>
                    <a:pt x="10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37"/>
            <p:cNvSpPr/>
            <p:nvPr/>
          </p:nvSpPr>
          <p:spPr>
            <a:xfrm rot="5400000" flipH="1">
              <a:off x="5200963" y="488952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727"/>
                    <a:pt x="101" y="928"/>
                  </a:cubicBezTo>
                  <a:cubicBezTo>
                    <a:pt x="101" y="1153"/>
                    <a:pt x="101" y="1253"/>
                    <a:pt x="226" y="1253"/>
                  </a:cubicBezTo>
                  <a:lnTo>
                    <a:pt x="226" y="928"/>
                  </a:lnTo>
                  <a:lnTo>
                    <a:pt x="226" y="149"/>
                  </a:lnTo>
                  <a:lnTo>
                    <a:pt x="226" y="149"/>
                  </a:lnTo>
                  <a:cubicBezTo>
                    <a:pt x="708" y="335"/>
                    <a:pt x="1154" y="527"/>
                    <a:pt x="1154" y="527"/>
                  </a:cubicBezTo>
                  <a:cubicBezTo>
                    <a:pt x="1154" y="401"/>
                    <a:pt x="728" y="201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37"/>
            <p:cNvSpPr/>
            <p:nvPr/>
          </p:nvSpPr>
          <p:spPr>
            <a:xfrm rot="5400000" flipH="1">
              <a:off x="5227288" y="49077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627"/>
                    <a:pt x="101" y="727"/>
                  </a:cubicBezTo>
                  <a:lnTo>
                    <a:pt x="101" y="928"/>
                  </a:lnTo>
                  <a:cubicBezTo>
                    <a:pt x="101" y="928"/>
                    <a:pt x="201" y="828"/>
                    <a:pt x="201" y="727"/>
                  </a:cubicBezTo>
                  <a:cubicBezTo>
                    <a:pt x="201" y="534"/>
                    <a:pt x="128" y="433"/>
                    <a:pt x="170" y="218"/>
                  </a:cubicBezTo>
                  <a:lnTo>
                    <a:pt x="170" y="218"/>
                  </a:lnTo>
                  <a:cubicBezTo>
                    <a:pt x="539" y="312"/>
                    <a:pt x="828" y="401"/>
                    <a:pt x="828" y="401"/>
                  </a:cubicBezTo>
                  <a:cubicBezTo>
                    <a:pt x="828" y="401"/>
                    <a:pt x="551" y="231"/>
                    <a:pt x="193" y="126"/>
                  </a:cubicBezTo>
                  <a:lnTo>
                    <a:pt x="193" y="126"/>
                  </a:lnTo>
                  <a:cubicBezTo>
                    <a:pt x="196" y="118"/>
                    <a:pt x="198" y="109"/>
                    <a:pt x="201" y="101"/>
                  </a:cubicBezTo>
                  <a:lnTo>
                    <a:pt x="201" y="101"/>
                  </a:lnTo>
                  <a:lnTo>
                    <a:pt x="180" y="122"/>
                  </a:lnTo>
                  <a:lnTo>
                    <a:pt x="180" y="122"/>
                  </a:lnTo>
                  <a:cubicBezTo>
                    <a:pt x="154" y="115"/>
                    <a:pt x="128" y="107"/>
                    <a:pt x="101" y="10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37"/>
            <p:cNvSpPr/>
            <p:nvPr/>
          </p:nvSpPr>
          <p:spPr>
            <a:xfrm rot="5400000" flipH="1">
              <a:off x="5317200" y="4877938"/>
              <a:ext cx="23825" cy="28200"/>
            </a:xfrm>
            <a:custGeom>
              <a:avLst/>
              <a:gdLst/>
              <a:ahLst/>
              <a:cxnLst/>
              <a:rect l="l" t="t" r="r" b="b"/>
              <a:pathLst>
                <a:path w="953" h="1128" extrusionOk="0">
                  <a:moveTo>
                    <a:pt x="527" y="0"/>
                  </a:moveTo>
                  <a:cubicBezTo>
                    <a:pt x="527" y="0"/>
                    <a:pt x="326" y="401"/>
                    <a:pt x="101" y="1028"/>
                  </a:cubicBezTo>
                  <a:lnTo>
                    <a:pt x="0" y="1128"/>
                  </a:lnTo>
                  <a:lnTo>
                    <a:pt x="101" y="1128"/>
                  </a:lnTo>
                  <a:cubicBezTo>
                    <a:pt x="145" y="1128"/>
                    <a:pt x="186" y="1128"/>
                    <a:pt x="226" y="1128"/>
                  </a:cubicBezTo>
                  <a:lnTo>
                    <a:pt x="226" y="1128"/>
                  </a:lnTo>
                  <a:lnTo>
                    <a:pt x="226" y="1128"/>
                  </a:lnTo>
                  <a:cubicBezTo>
                    <a:pt x="226" y="1128"/>
                    <a:pt x="226" y="1128"/>
                    <a:pt x="226" y="1128"/>
                  </a:cubicBezTo>
                  <a:lnTo>
                    <a:pt x="226" y="1128"/>
                  </a:lnTo>
                  <a:cubicBezTo>
                    <a:pt x="568" y="1127"/>
                    <a:pt x="750" y="1117"/>
                    <a:pt x="953" y="1028"/>
                  </a:cubicBezTo>
                  <a:lnTo>
                    <a:pt x="258" y="1028"/>
                  </a:lnTo>
                  <a:cubicBezTo>
                    <a:pt x="447" y="449"/>
                    <a:pt x="621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7"/>
            <p:cNvSpPr/>
            <p:nvPr/>
          </p:nvSpPr>
          <p:spPr>
            <a:xfrm rot="5400000" flipH="1">
              <a:off x="5302788" y="4897350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427" y="1"/>
                  </a:moveTo>
                  <a:cubicBezTo>
                    <a:pt x="327" y="1"/>
                    <a:pt x="226" y="302"/>
                    <a:pt x="1" y="728"/>
                  </a:cubicBezTo>
                  <a:lnTo>
                    <a:pt x="1" y="828"/>
                  </a:lnTo>
                  <a:lnTo>
                    <a:pt x="627" y="828"/>
                  </a:lnTo>
                  <a:cubicBezTo>
                    <a:pt x="853" y="728"/>
                    <a:pt x="953" y="728"/>
                    <a:pt x="953" y="728"/>
                  </a:cubicBezTo>
                  <a:lnTo>
                    <a:pt x="153" y="728"/>
                  </a:lnTo>
                  <a:cubicBezTo>
                    <a:pt x="342" y="355"/>
                    <a:pt x="427" y="93"/>
                    <a:pt x="4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37"/>
            <p:cNvSpPr/>
            <p:nvPr/>
          </p:nvSpPr>
          <p:spPr>
            <a:xfrm rot="5400000" flipH="1">
              <a:off x="5223525" y="4997913"/>
              <a:ext cx="23200" cy="28225"/>
            </a:xfrm>
            <a:custGeom>
              <a:avLst/>
              <a:gdLst/>
              <a:ahLst/>
              <a:cxnLst/>
              <a:rect l="l" t="t" r="r" b="b"/>
              <a:pathLst>
                <a:path w="928" h="1129" extrusionOk="0">
                  <a:moveTo>
                    <a:pt x="727" y="0"/>
                  </a:moveTo>
                  <a:cubicBezTo>
                    <a:pt x="727" y="0"/>
                    <a:pt x="727" y="1"/>
                    <a:pt x="727" y="1"/>
                  </a:cubicBezTo>
                  <a:lnTo>
                    <a:pt x="727" y="1"/>
                  </a:lnTo>
                  <a:cubicBezTo>
                    <a:pt x="368" y="1"/>
                    <a:pt x="184" y="9"/>
                    <a:pt x="0" y="101"/>
                  </a:cubicBezTo>
                  <a:lnTo>
                    <a:pt x="691" y="101"/>
                  </a:lnTo>
                  <a:cubicBezTo>
                    <a:pt x="481" y="680"/>
                    <a:pt x="306" y="1128"/>
                    <a:pt x="401" y="1128"/>
                  </a:cubicBezTo>
                  <a:cubicBezTo>
                    <a:pt x="401" y="1128"/>
                    <a:pt x="627" y="727"/>
                    <a:pt x="827" y="101"/>
                  </a:cubicBezTo>
                  <a:lnTo>
                    <a:pt x="928" y="0"/>
                  </a:lnTo>
                  <a:lnTo>
                    <a:pt x="827" y="0"/>
                  </a:lnTo>
                  <a:cubicBezTo>
                    <a:pt x="793" y="0"/>
                    <a:pt x="759" y="0"/>
                    <a:pt x="727" y="1"/>
                  </a:cubicBezTo>
                  <a:lnTo>
                    <a:pt x="727" y="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37"/>
            <p:cNvSpPr/>
            <p:nvPr/>
          </p:nvSpPr>
          <p:spPr>
            <a:xfrm rot="5400000" flipH="1">
              <a:off x="5238938" y="4987025"/>
              <a:ext cx="23225" cy="18675"/>
            </a:xfrm>
            <a:custGeom>
              <a:avLst/>
              <a:gdLst/>
              <a:ahLst/>
              <a:cxnLst/>
              <a:rect l="l" t="t" r="r" b="b"/>
              <a:pathLst>
                <a:path w="929" h="747" extrusionOk="0">
                  <a:moveTo>
                    <a:pt x="302" y="0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781" y="101"/>
                  </a:lnTo>
                  <a:cubicBezTo>
                    <a:pt x="608" y="473"/>
                    <a:pt x="502" y="727"/>
                    <a:pt x="502" y="727"/>
                  </a:cubicBezTo>
                  <a:cubicBezTo>
                    <a:pt x="519" y="740"/>
                    <a:pt x="535" y="747"/>
                    <a:pt x="550" y="747"/>
                  </a:cubicBezTo>
                  <a:cubicBezTo>
                    <a:pt x="655" y="747"/>
                    <a:pt x="754" y="471"/>
                    <a:pt x="928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37"/>
            <p:cNvSpPr/>
            <p:nvPr/>
          </p:nvSpPr>
          <p:spPr>
            <a:xfrm rot="5400000" flipH="1">
              <a:off x="5289938" y="5001675"/>
              <a:ext cx="18200" cy="20700"/>
            </a:xfrm>
            <a:custGeom>
              <a:avLst/>
              <a:gdLst/>
              <a:ahLst/>
              <a:cxnLst/>
              <a:rect l="l" t="t" r="r" b="b"/>
              <a:pathLst>
                <a:path w="728" h="828" extrusionOk="0">
                  <a:moveTo>
                    <a:pt x="1" y="0"/>
                  </a:moveTo>
                  <a:lnTo>
                    <a:pt x="201" y="201"/>
                  </a:lnTo>
                  <a:cubicBezTo>
                    <a:pt x="284" y="201"/>
                    <a:pt x="368" y="340"/>
                    <a:pt x="523" y="458"/>
                  </a:cubicBezTo>
                  <a:lnTo>
                    <a:pt x="523" y="458"/>
                  </a:lnTo>
                  <a:cubicBezTo>
                    <a:pt x="168" y="660"/>
                    <a:pt x="1" y="828"/>
                    <a:pt x="1" y="828"/>
                  </a:cubicBezTo>
                  <a:cubicBezTo>
                    <a:pt x="1" y="828"/>
                    <a:pt x="301" y="727"/>
                    <a:pt x="727" y="527"/>
                  </a:cubicBezTo>
                  <a:lnTo>
                    <a:pt x="727" y="401"/>
                  </a:lnTo>
                  <a:cubicBezTo>
                    <a:pt x="527" y="301"/>
                    <a:pt x="301" y="201"/>
                    <a:pt x="201" y="101"/>
                  </a:cubicBezTo>
                  <a:cubicBezTo>
                    <a:pt x="101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37"/>
            <p:cNvSpPr/>
            <p:nvPr/>
          </p:nvSpPr>
          <p:spPr>
            <a:xfrm rot="5400000" flipH="1">
              <a:off x="5330538" y="4929750"/>
              <a:ext cx="21325" cy="21075"/>
            </a:xfrm>
            <a:custGeom>
              <a:avLst/>
              <a:gdLst/>
              <a:ahLst/>
              <a:cxnLst/>
              <a:rect l="l" t="t" r="r" b="b"/>
              <a:pathLst>
                <a:path w="853" h="843" extrusionOk="0">
                  <a:moveTo>
                    <a:pt x="7" y="0"/>
                  </a:moveTo>
                  <a:cubicBezTo>
                    <a:pt x="3" y="0"/>
                    <a:pt x="1" y="5"/>
                    <a:pt x="1" y="15"/>
                  </a:cubicBezTo>
                  <a:cubicBezTo>
                    <a:pt x="1" y="15"/>
                    <a:pt x="101" y="341"/>
                    <a:pt x="226" y="742"/>
                  </a:cubicBezTo>
                  <a:lnTo>
                    <a:pt x="226" y="842"/>
                  </a:lnTo>
                  <a:lnTo>
                    <a:pt x="326" y="742"/>
                  </a:lnTo>
                  <a:cubicBezTo>
                    <a:pt x="527" y="642"/>
                    <a:pt x="627" y="441"/>
                    <a:pt x="727" y="341"/>
                  </a:cubicBezTo>
                  <a:cubicBezTo>
                    <a:pt x="853" y="216"/>
                    <a:pt x="853" y="116"/>
                    <a:pt x="853" y="115"/>
                  </a:cubicBezTo>
                  <a:lnTo>
                    <a:pt x="853" y="115"/>
                  </a:lnTo>
                  <a:cubicBezTo>
                    <a:pt x="853" y="116"/>
                    <a:pt x="727" y="216"/>
                    <a:pt x="627" y="341"/>
                  </a:cubicBezTo>
                  <a:cubicBezTo>
                    <a:pt x="542" y="341"/>
                    <a:pt x="456" y="487"/>
                    <a:pt x="309" y="592"/>
                  </a:cubicBezTo>
                  <a:lnTo>
                    <a:pt x="309" y="592"/>
                  </a:lnTo>
                  <a:cubicBezTo>
                    <a:pt x="214" y="328"/>
                    <a:pt x="43" y="0"/>
                    <a:pt x="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37"/>
            <p:cNvSpPr/>
            <p:nvPr/>
          </p:nvSpPr>
          <p:spPr>
            <a:xfrm rot="5400000" flipH="1">
              <a:off x="5211100" y="4957313"/>
              <a:ext cx="23850" cy="21075"/>
            </a:xfrm>
            <a:custGeom>
              <a:avLst/>
              <a:gdLst/>
              <a:ahLst/>
              <a:cxnLst/>
              <a:rect l="l" t="t" r="r" b="b"/>
              <a:pathLst>
                <a:path w="954" h="843" extrusionOk="0">
                  <a:moveTo>
                    <a:pt x="627" y="0"/>
                  </a:moveTo>
                  <a:lnTo>
                    <a:pt x="527" y="100"/>
                  </a:lnTo>
                  <a:cubicBezTo>
                    <a:pt x="427" y="201"/>
                    <a:pt x="226" y="401"/>
                    <a:pt x="126" y="501"/>
                  </a:cubicBezTo>
                  <a:cubicBezTo>
                    <a:pt x="126" y="627"/>
                    <a:pt x="1" y="727"/>
                    <a:pt x="1" y="727"/>
                  </a:cubicBezTo>
                  <a:cubicBezTo>
                    <a:pt x="1" y="727"/>
                    <a:pt x="126" y="627"/>
                    <a:pt x="226" y="627"/>
                  </a:cubicBezTo>
                  <a:cubicBezTo>
                    <a:pt x="314" y="517"/>
                    <a:pt x="402" y="349"/>
                    <a:pt x="557" y="242"/>
                  </a:cubicBezTo>
                  <a:lnTo>
                    <a:pt x="557" y="242"/>
                  </a:lnTo>
                  <a:cubicBezTo>
                    <a:pt x="740" y="507"/>
                    <a:pt x="832" y="842"/>
                    <a:pt x="850" y="842"/>
                  </a:cubicBezTo>
                  <a:cubicBezTo>
                    <a:pt x="852" y="842"/>
                    <a:pt x="853" y="837"/>
                    <a:pt x="853" y="827"/>
                  </a:cubicBezTo>
                  <a:cubicBezTo>
                    <a:pt x="953" y="827"/>
                    <a:pt x="853" y="501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37"/>
            <p:cNvSpPr/>
            <p:nvPr/>
          </p:nvSpPr>
          <p:spPr>
            <a:xfrm rot="5400000" flipH="1">
              <a:off x="5263625" y="4881363"/>
              <a:ext cx="21325" cy="23850"/>
            </a:xfrm>
            <a:custGeom>
              <a:avLst/>
              <a:gdLst/>
              <a:ahLst/>
              <a:cxnLst/>
              <a:rect l="l" t="t" r="r" b="b"/>
              <a:pathLst>
                <a:path w="853" h="954" extrusionOk="0">
                  <a:moveTo>
                    <a:pt x="727" y="1"/>
                  </a:moveTo>
                  <a:lnTo>
                    <a:pt x="101" y="427"/>
                  </a:lnTo>
                  <a:lnTo>
                    <a:pt x="0" y="427"/>
                  </a:lnTo>
                  <a:lnTo>
                    <a:pt x="101" y="527"/>
                  </a:lnTo>
                  <a:cubicBezTo>
                    <a:pt x="326" y="627"/>
                    <a:pt x="426" y="728"/>
                    <a:pt x="627" y="853"/>
                  </a:cubicBezTo>
                  <a:cubicBezTo>
                    <a:pt x="727" y="853"/>
                    <a:pt x="852" y="953"/>
                    <a:pt x="852" y="953"/>
                  </a:cubicBezTo>
                  <a:cubicBezTo>
                    <a:pt x="852" y="853"/>
                    <a:pt x="727" y="853"/>
                    <a:pt x="627" y="728"/>
                  </a:cubicBezTo>
                  <a:cubicBezTo>
                    <a:pt x="534" y="635"/>
                    <a:pt x="357" y="543"/>
                    <a:pt x="251" y="450"/>
                  </a:cubicBezTo>
                  <a:lnTo>
                    <a:pt x="251" y="450"/>
                  </a:lnTo>
                  <a:cubicBezTo>
                    <a:pt x="574" y="272"/>
                    <a:pt x="727" y="88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7"/>
            <p:cNvSpPr/>
            <p:nvPr/>
          </p:nvSpPr>
          <p:spPr>
            <a:xfrm rot="5400000" flipH="1">
              <a:off x="5301838" y="492712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1" y="0"/>
                  </a:moveTo>
                  <a:cubicBezTo>
                    <a:pt x="1" y="0"/>
                    <a:pt x="101" y="526"/>
                    <a:pt x="302" y="1153"/>
                  </a:cubicBezTo>
                  <a:lnTo>
                    <a:pt x="302" y="1253"/>
                  </a:lnTo>
                  <a:lnTo>
                    <a:pt x="402" y="1153"/>
                  </a:lnTo>
                  <a:cubicBezTo>
                    <a:pt x="728" y="952"/>
                    <a:pt x="928" y="727"/>
                    <a:pt x="1028" y="627"/>
                  </a:cubicBezTo>
                  <a:cubicBezTo>
                    <a:pt x="1154" y="426"/>
                    <a:pt x="1254" y="426"/>
                    <a:pt x="1254" y="326"/>
                  </a:cubicBezTo>
                  <a:lnTo>
                    <a:pt x="1254" y="326"/>
                  </a:lnTo>
                  <a:cubicBezTo>
                    <a:pt x="1254" y="326"/>
                    <a:pt x="1154" y="426"/>
                    <a:pt x="928" y="526"/>
                  </a:cubicBezTo>
                  <a:cubicBezTo>
                    <a:pt x="834" y="715"/>
                    <a:pt x="651" y="837"/>
                    <a:pt x="359" y="1017"/>
                  </a:cubicBezTo>
                  <a:lnTo>
                    <a:pt x="359" y="1017"/>
                  </a:lnTo>
                  <a:cubicBezTo>
                    <a:pt x="187" y="452"/>
                    <a:pt x="94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7"/>
            <p:cNvSpPr/>
            <p:nvPr/>
          </p:nvSpPr>
          <p:spPr>
            <a:xfrm rot="5400000" flipH="1">
              <a:off x="5280525" y="4966588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327" y="0"/>
                  </a:moveTo>
                  <a:cubicBezTo>
                    <a:pt x="328" y="1"/>
                    <a:pt x="427" y="101"/>
                    <a:pt x="527" y="301"/>
                  </a:cubicBezTo>
                  <a:cubicBezTo>
                    <a:pt x="618" y="392"/>
                    <a:pt x="813" y="587"/>
                    <a:pt x="999" y="848"/>
                  </a:cubicBezTo>
                  <a:lnTo>
                    <a:pt x="999" y="848"/>
                  </a:lnTo>
                  <a:cubicBezTo>
                    <a:pt x="491" y="1043"/>
                    <a:pt x="1" y="1253"/>
                    <a:pt x="1" y="1253"/>
                  </a:cubicBezTo>
                  <a:cubicBezTo>
                    <a:pt x="1" y="1253"/>
                    <a:pt x="527" y="1128"/>
                    <a:pt x="1154" y="928"/>
                  </a:cubicBezTo>
                  <a:lnTo>
                    <a:pt x="1254" y="928"/>
                  </a:lnTo>
                  <a:lnTo>
                    <a:pt x="1154" y="827"/>
                  </a:lnTo>
                  <a:cubicBezTo>
                    <a:pt x="953" y="627"/>
                    <a:pt x="728" y="401"/>
                    <a:pt x="627" y="201"/>
                  </a:cubicBezTo>
                  <a:cubicBezTo>
                    <a:pt x="428" y="101"/>
                    <a:pt x="328" y="1"/>
                    <a:pt x="3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7"/>
            <p:cNvSpPr/>
            <p:nvPr/>
          </p:nvSpPr>
          <p:spPr>
            <a:xfrm rot="5400000" flipH="1">
              <a:off x="5237938" y="49465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827" y="1"/>
                  </a:moveTo>
                  <a:cubicBezTo>
                    <a:pt x="627" y="226"/>
                    <a:pt x="401" y="427"/>
                    <a:pt x="201" y="627"/>
                  </a:cubicBezTo>
                  <a:cubicBezTo>
                    <a:pt x="100" y="752"/>
                    <a:pt x="0" y="853"/>
                    <a:pt x="0" y="853"/>
                  </a:cubicBezTo>
                  <a:cubicBezTo>
                    <a:pt x="0" y="853"/>
                    <a:pt x="100" y="752"/>
                    <a:pt x="301" y="627"/>
                  </a:cubicBezTo>
                  <a:cubicBezTo>
                    <a:pt x="392" y="536"/>
                    <a:pt x="585" y="363"/>
                    <a:pt x="845" y="182"/>
                  </a:cubicBezTo>
                  <a:lnTo>
                    <a:pt x="845" y="182"/>
                  </a:lnTo>
                  <a:cubicBezTo>
                    <a:pt x="1034" y="776"/>
                    <a:pt x="1132" y="1153"/>
                    <a:pt x="1253" y="1153"/>
                  </a:cubicBezTo>
                  <a:cubicBezTo>
                    <a:pt x="1253" y="1153"/>
                    <a:pt x="1128" y="627"/>
                    <a:pt x="9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37"/>
            <p:cNvSpPr/>
            <p:nvPr/>
          </p:nvSpPr>
          <p:spPr>
            <a:xfrm rot="5400000" flipH="1">
              <a:off x="5260350" y="4905938"/>
              <a:ext cx="28850" cy="29825"/>
            </a:xfrm>
            <a:custGeom>
              <a:avLst/>
              <a:gdLst/>
              <a:ahLst/>
              <a:cxnLst/>
              <a:rect l="l" t="t" r="r" b="b"/>
              <a:pathLst>
                <a:path w="1154" h="1193" extrusionOk="0">
                  <a:moveTo>
                    <a:pt x="1048" y="0"/>
                  </a:moveTo>
                  <a:cubicBezTo>
                    <a:pt x="864" y="0"/>
                    <a:pt x="459" y="93"/>
                    <a:pt x="0" y="240"/>
                  </a:cubicBezTo>
                  <a:lnTo>
                    <a:pt x="0" y="365"/>
                  </a:lnTo>
                  <a:cubicBezTo>
                    <a:pt x="226" y="666"/>
                    <a:pt x="426" y="867"/>
                    <a:pt x="627" y="992"/>
                  </a:cubicBezTo>
                  <a:cubicBezTo>
                    <a:pt x="526" y="766"/>
                    <a:pt x="326" y="566"/>
                    <a:pt x="100" y="365"/>
                  </a:cubicBezTo>
                  <a:cubicBezTo>
                    <a:pt x="727" y="240"/>
                    <a:pt x="1153" y="40"/>
                    <a:pt x="1153" y="40"/>
                  </a:cubicBezTo>
                  <a:cubicBezTo>
                    <a:pt x="1153" y="13"/>
                    <a:pt x="1115" y="0"/>
                    <a:pt x="1048" y="0"/>
                  </a:cubicBezTo>
                  <a:close/>
                  <a:moveTo>
                    <a:pt x="627" y="992"/>
                  </a:moveTo>
                  <a:cubicBezTo>
                    <a:pt x="727" y="1192"/>
                    <a:pt x="852" y="1192"/>
                    <a:pt x="852" y="1192"/>
                  </a:cubicBezTo>
                  <a:cubicBezTo>
                    <a:pt x="852" y="1192"/>
                    <a:pt x="852" y="1092"/>
                    <a:pt x="627" y="9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37"/>
            <p:cNvSpPr/>
            <p:nvPr/>
          </p:nvSpPr>
          <p:spPr>
            <a:xfrm rot="5400000" flipH="1">
              <a:off x="7284625" y="4451238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4" y="1555"/>
                    <a:pt x="2106" y="3334"/>
                  </a:cubicBezTo>
                  <a:cubicBezTo>
                    <a:pt x="3359" y="5214"/>
                    <a:pt x="4287" y="6567"/>
                    <a:pt x="4287" y="6567"/>
                  </a:cubicBezTo>
                  <a:cubicBezTo>
                    <a:pt x="4387" y="6567"/>
                    <a:pt x="3460" y="5114"/>
                    <a:pt x="2206" y="3234"/>
                  </a:cubicBezTo>
                  <a:cubicBezTo>
                    <a:pt x="1054" y="145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7"/>
            <p:cNvSpPr/>
            <p:nvPr/>
          </p:nvSpPr>
          <p:spPr>
            <a:xfrm rot="5400000" flipH="1">
              <a:off x="7270350" y="4488688"/>
              <a:ext cx="151025" cy="99300"/>
            </a:xfrm>
            <a:custGeom>
              <a:avLst/>
              <a:gdLst/>
              <a:ahLst/>
              <a:cxnLst/>
              <a:rect l="l" t="t" r="r" b="b"/>
              <a:pathLst>
                <a:path w="6041" h="3972" extrusionOk="0">
                  <a:moveTo>
                    <a:pt x="6026" y="0"/>
                  </a:moveTo>
                  <a:cubicBezTo>
                    <a:pt x="5878" y="0"/>
                    <a:pt x="4588" y="901"/>
                    <a:pt x="3033" y="1891"/>
                  </a:cubicBezTo>
                  <a:cubicBezTo>
                    <a:pt x="1354" y="3019"/>
                    <a:pt x="0" y="3871"/>
                    <a:pt x="0" y="3971"/>
                  </a:cubicBezTo>
                  <a:cubicBezTo>
                    <a:pt x="0" y="3971"/>
                    <a:pt x="1354" y="3144"/>
                    <a:pt x="3033" y="1991"/>
                  </a:cubicBezTo>
                  <a:cubicBezTo>
                    <a:pt x="4687" y="939"/>
                    <a:pt x="6041" y="11"/>
                    <a:pt x="6041" y="11"/>
                  </a:cubicBezTo>
                  <a:cubicBezTo>
                    <a:pt x="6041" y="4"/>
                    <a:pt x="6036" y="0"/>
                    <a:pt x="60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7"/>
            <p:cNvSpPr/>
            <p:nvPr/>
          </p:nvSpPr>
          <p:spPr>
            <a:xfrm rot="5400000" flipH="1">
              <a:off x="7322525" y="4460313"/>
              <a:ext cx="36375" cy="166700"/>
            </a:xfrm>
            <a:custGeom>
              <a:avLst/>
              <a:gdLst/>
              <a:ahLst/>
              <a:cxnLst/>
              <a:rect l="l" t="t" r="r" b="b"/>
              <a:pathLst>
                <a:path w="1455" h="6668" extrusionOk="0">
                  <a:moveTo>
                    <a:pt x="1454" y="1"/>
                  </a:moveTo>
                  <a:cubicBezTo>
                    <a:pt x="1454" y="1"/>
                    <a:pt x="1053" y="1455"/>
                    <a:pt x="727" y="3334"/>
                  </a:cubicBezTo>
                  <a:cubicBezTo>
                    <a:pt x="326" y="5113"/>
                    <a:pt x="1" y="6567"/>
                    <a:pt x="101" y="6667"/>
                  </a:cubicBezTo>
                  <a:cubicBezTo>
                    <a:pt x="101" y="6667"/>
                    <a:pt x="427" y="5113"/>
                    <a:pt x="828" y="3334"/>
                  </a:cubicBezTo>
                  <a:cubicBezTo>
                    <a:pt x="1254" y="14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7"/>
            <p:cNvSpPr/>
            <p:nvPr/>
          </p:nvSpPr>
          <p:spPr>
            <a:xfrm rot="5400000" flipH="1">
              <a:off x="7258325" y="4515763"/>
              <a:ext cx="182975" cy="39500"/>
            </a:xfrm>
            <a:custGeom>
              <a:avLst/>
              <a:gdLst/>
              <a:ahLst/>
              <a:cxnLst/>
              <a:rect l="l" t="t" r="r" b="b"/>
              <a:pathLst>
                <a:path w="7319" h="1580" extrusionOk="0">
                  <a:moveTo>
                    <a:pt x="0" y="1"/>
                  </a:moveTo>
                  <a:cubicBezTo>
                    <a:pt x="0" y="101"/>
                    <a:pt x="1679" y="427"/>
                    <a:pt x="3659" y="853"/>
                  </a:cubicBezTo>
                  <a:cubicBezTo>
                    <a:pt x="5639" y="1254"/>
                    <a:pt x="7318" y="1580"/>
                    <a:pt x="7318" y="1580"/>
                  </a:cubicBezTo>
                  <a:cubicBezTo>
                    <a:pt x="7318" y="1480"/>
                    <a:pt x="5639" y="1154"/>
                    <a:pt x="3659" y="728"/>
                  </a:cubicBezTo>
                  <a:cubicBezTo>
                    <a:pt x="1679" y="327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7"/>
            <p:cNvSpPr/>
            <p:nvPr/>
          </p:nvSpPr>
          <p:spPr>
            <a:xfrm rot="5400000" flipH="1">
              <a:off x="7393963" y="45655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928" y="1"/>
                  </a:moveTo>
                  <a:lnTo>
                    <a:pt x="928" y="301"/>
                  </a:lnTo>
                  <a:lnTo>
                    <a:pt x="928" y="1090"/>
                  </a:lnTo>
                  <a:lnTo>
                    <a:pt x="928" y="1090"/>
                  </a:lnTo>
                  <a:cubicBezTo>
                    <a:pt x="370" y="814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1028"/>
                    <a:pt x="1053" y="1254"/>
                  </a:cubicBezTo>
                  <a:lnTo>
                    <a:pt x="1053" y="1153"/>
                  </a:lnTo>
                  <a:cubicBezTo>
                    <a:pt x="1153" y="828"/>
                    <a:pt x="1053" y="527"/>
                    <a:pt x="1053" y="301"/>
                  </a:cubicBezTo>
                  <a:cubicBezTo>
                    <a:pt x="1053" y="101"/>
                    <a:pt x="1053" y="1"/>
                    <a:pt x="9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7"/>
            <p:cNvSpPr/>
            <p:nvPr/>
          </p:nvSpPr>
          <p:spPr>
            <a:xfrm rot="5400000" flipH="1">
              <a:off x="7266463" y="4476925"/>
              <a:ext cx="28200" cy="31350"/>
            </a:xfrm>
            <a:custGeom>
              <a:avLst/>
              <a:gdLst/>
              <a:ahLst/>
              <a:cxnLst/>
              <a:rect l="l" t="t" r="r" b="b"/>
              <a:pathLst>
                <a:path w="1128" h="1254" extrusionOk="0">
                  <a:moveTo>
                    <a:pt x="0" y="0"/>
                  </a:moveTo>
                  <a:lnTo>
                    <a:pt x="0" y="101"/>
                  </a:lnTo>
                  <a:cubicBezTo>
                    <a:pt x="0" y="426"/>
                    <a:pt x="0" y="727"/>
                    <a:pt x="100" y="928"/>
                  </a:cubicBezTo>
                  <a:lnTo>
                    <a:pt x="100" y="101"/>
                  </a:lnTo>
                  <a:cubicBezTo>
                    <a:pt x="627" y="426"/>
                    <a:pt x="1128" y="527"/>
                    <a:pt x="1128" y="527"/>
                  </a:cubicBezTo>
                  <a:cubicBezTo>
                    <a:pt x="1128" y="527"/>
                    <a:pt x="727" y="201"/>
                    <a:pt x="100" y="0"/>
                  </a:cubicBezTo>
                  <a:close/>
                  <a:moveTo>
                    <a:pt x="100" y="928"/>
                  </a:moveTo>
                  <a:lnTo>
                    <a:pt x="100" y="1253"/>
                  </a:lnTo>
                  <a:cubicBezTo>
                    <a:pt x="100" y="1253"/>
                    <a:pt x="201" y="1153"/>
                    <a:pt x="100" y="9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7"/>
            <p:cNvSpPr/>
            <p:nvPr/>
          </p:nvSpPr>
          <p:spPr>
            <a:xfrm rot="5400000" flipH="1">
              <a:off x="7291213" y="449665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0" y="1"/>
                  </a:moveTo>
                  <a:lnTo>
                    <a:pt x="0" y="101"/>
                  </a:lnTo>
                  <a:lnTo>
                    <a:pt x="0" y="627"/>
                  </a:lnTo>
                  <a:cubicBezTo>
                    <a:pt x="100" y="728"/>
                    <a:pt x="100" y="828"/>
                    <a:pt x="100" y="828"/>
                  </a:cubicBezTo>
                  <a:lnTo>
                    <a:pt x="100" y="627"/>
                  </a:lnTo>
                  <a:lnTo>
                    <a:pt x="100" y="148"/>
                  </a:lnTo>
                  <a:lnTo>
                    <a:pt x="100" y="148"/>
                  </a:lnTo>
                  <a:cubicBezTo>
                    <a:pt x="361" y="268"/>
                    <a:pt x="567" y="352"/>
                    <a:pt x="699" y="352"/>
                  </a:cubicBezTo>
                  <a:cubicBezTo>
                    <a:pt x="756" y="352"/>
                    <a:pt x="799" y="336"/>
                    <a:pt x="827" y="302"/>
                  </a:cubicBezTo>
                  <a:cubicBezTo>
                    <a:pt x="827" y="302"/>
                    <a:pt x="526" y="101"/>
                    <a:pt x="1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7"/>
            <p:cNvSpPr/>
            <p:nvPr/>
          </p:nvSpPr>
          <p:spPr>
            <a:xfrm rot="5400000" flipH="1">
              <a:off x="7378300" y="4460963"/>
              <a:ext cx="31350" cy="28825"/>
            </a:xfrm>
            <a:custGeom>
              <a:avLst/>
              <a:gdLst/>
              <a:ahLst/>
              <a:cxnLst/>
              <a:rect l="l" t="t" r="r" b="b"/>
              <a:pathLst>
                <a:path w="1254" h="1153" extrusionOk="0">
                  <a:moveTo>
                    <a:pt x="502" y="0"/>
                  </a:moveTo>
                  <a:cubicBezTo>
                    <a:pt x="502" y="0"/>
                    <a:pt x="301" y="527"/>
                    <a:pt x="1" y="1028"/>
                  </a:cubicBezTo>
                  <a:lnTo>
                    <a:pt x="1" y="1153"/>
                  </a:lnTo>
                  <a:lnTo>
                    <a:pt x="928" y="1153"/>
                  </a:lnTo>
                  <a:cubicBezTo>
                    <a:pt x="1129" y="1028"/>
                    <a:pt x="1254" y="1028"/>
                    <a:pt x="1254" y="1028"/>
                  </a:cubicBezTo>
                  <a:lnTo>
                    <a:pt x="159" y="1028"/>
                  </a:lnTo>
                  <a:cubicBezTo>
                    <a:pt x="415" y="458"/>
                    <a:pt x="502" y="0"/>
                    <a:pt x="5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37"/>
            <p:cNvSpPr/>
            <p:nvPr/>
          </p:nvSpPr>
          <p:spPr>
            <a:xfrm rot="5400000" flipH="1">
              <a:off x="7368275" y="4487263"/>
              <a:ext cx="20700" cy="18175"/>
            </a:xfrm>
            <a:custGeom>
              <a:avLst/>
              <a:gdLst/>
              <a:ahLst/>
              <a:cxnLst/>
              <a:rect l="l" t="t" r="r" b="b"/>
              <a:pathLst>
                <a:path w="828" h="727" extrusionOk="0">
                  <a:moveTo>
                    <a:pt x="301" y="0"/>
                  </a:moveTo>
                  <a:cubicBezTo>
                    <a:pt x="301" y="0"/>
                    <a:pt x="201" y="326"/>
                    <a:pt x="0" y="627"/>
                  </a:cubicBezTo>
                  <a:lnTo>
                    <a:pt x="0" y="727"/>
                  </a:lnTo>
                  <a:lnTo>
                    <a:pt x="627" y="727"/>
                  </a:lnTo>
                  <a:cubicBezTo>
                    <a:pt x="827" y="727"/>
                    <a:pt x="827" y="627"/>
                    <a:pt x="827" y="627"/>
                  </a:cubicBezTo>
                  <a:lnTo>
                    <a:pt x="149" y="627"/>
                  </a:lnTo>
                  <a:cubicBezTo>
                    <a:pt x="316" y="273"/>
                    <a:pt x="393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37"/>
            <p:cNvSpPr/>
            <p:nvPr/>
          </p:nvSpPr>
          <p:spPr>
            <a:xfrm rot="5400000" flipH="1">
              <a:off x="7284313" y="45919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53" y="1"/>
                    <a:pt x="527" y="1"/>
                    <a:pt x="326" y="101"/>
                  </a:cubicBezTo>
                  <a:lnTo>
                    <a:pt x="1" y="101"/>
                  </a:lnTo>
                  <a:cubicBezTo>
                    <a:pt x="1" y="101"/>
                    <a:pt x="101" y="201"/>
                    <a:pt x="326" y="201"/>
                  </a:cubicBezTo>
                  <a:cubicBezTo>
                    <a:pt x="527" y="101"/>
                    <a:pt x="853" y="101"/>
                    <a:pt x="1153" y="101"/>
                  </a:cubicBezTo>
                  <a:cubicBezTo>
                    <a:pt x="953" y="627"/>
                    <a:pt x="727" y="1153"/>
                    <a:pt x="727" y="1153"/>
                  </a:cubicBezTo>
                  <a:cubicBezTo>
                    <a:pt x="853" y="1153"/>
                    <a:pt x="1053" y="7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37"/>
            <p:cNvSpPr/>
            <p:nvPr/>
          </p:nvSpPr>
          <p:spPr>
            <a:xfrm rot="5400000" flipH="1">
              <a:off x="7303113" y="4573725"/>
              <a:ext cx="23200" cy="20700"/>
            </a:xfrm>
            <a:custGeom>
              <a:avLst/>
              <a:gdLst/>
              <a:ahLst/>
              <a:cxnLst/>
              <a:rect l="l" t="t" r="r" b="b"/>
              <a:pathLst>
                <a:path w="928" h="828" extrusionOk="0">
                  <a:moveTo>
                    <a:pt x="201" y="0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3" y="101"/>
                  </a:lnTo>
                  <a:cubicBezTo>
                    <a:pt x="612" y="487"/>
                    <a:pt x="527" y="828"/>
                    <a:pt x="527" y="828"/>
                  </a:cubicBezTo>
                  <a:cubicBezTo>
                    <a:pt x="527" y="828"/>
                    <a:pt x="727" y="527"/>
                    <a:pt x="827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37"/>
            <p:cNvSpPr/>
            <p:nvPr/>
          </p:nvSpPr>
          <p:spPr>
            <a:xfrm rot="5400000" flipH="1">
              <a:off x="7353525" y="4590313"/>
              <a:ext cx="20700" cy="21375"/>
            </a:xfrm>
            <a:custGeom>
              <a:avLst/>
              <a:gdLst/>
              <a:ahLst/>
              <a:cxnLst/>
              <a:rect l="l" t="t" r="r" b="b"/>
              <a:pathLst>
                <a:path w="828" h="855" extrusionOk="0">
                  <a:moveTo>
                    <a:pt x="101" y="0"/>
                  </a:moveTo>
                  <a:cubicBezTo>
                    <a:pt x="101" y="0"/>
                    <a:pt x="101" y="101"/>
                    <a:pt x="201" y="201"/>
                  </a:cubicBezTo>
                  <a:cubicBezTo>
                    <a:pt x="290" y="290"/>
                    <a:pt x="479" y="399"/>
                    <a:pt x="590" y="493"/>
                  </a:cubicBezTo>
                  <a:lnTo>
                    <a:pt x="590" y="493"/>
                  </a:lnTo>
                  <a:cubicBezTo>
                    <a:pt x="238" y="669"/>
                    <a:pt x="1" y="828"/>
                    <a:pt x="1" y="828"/>
                  </a:cubicBezTo>
                  <a:cubicBezTo>
                    <a:pt x="19" y="846"/>
                    <a:pt x="45" y="854"/>
                    <a:pt x="77" y="854"/>
                  </a:cubicBezTo>
                  <a:cubicBezTo>
                    <a:pt x="220" y="854"/>
                    <a:pt x="482" y="691"/>
                    <a:pt x="727" y="527"/>
                  </a:cubicBezTo>
                  <a:lnTo>
                    <a:pt x="828" y="527"/>
                  </a:lnTo>
                  <a:lnTo>
                    <a:pt x="727" y="427"/>
                  </a:lnTo>
                  <a:cubicBezTo>
                    <a:pt x="627" y="301"/>
                    <a:pt x="427" y="201"/>
                    <a:pt x="301" y="101"/>
                  </a:cubicBezTo>
                  <a:cubicBezTo>
                    <a:pt x="201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37"/>
            <p:cNvSpPr/>
            <p:nvPr/>
          </p:nvSpPr>
          <p:spPr>
            <a:xfrm rot="5400000" flipH="1">
              <a:off x="7395513" y="4517025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1" y="0"/>
                  </a:moveTo>
                  <a:cubicBezTo>
                    <a:pt x="1" y="0"/>
                    <a:pt x="1" y="326"/>
                    <a:pt x="201" y="727"/>
                  </a:cubicBezTo>
                  <a:lnTo>
                    <a:pt x="201" y="852"/>
                  </a:lnTo>
                  <a:lnTo>
                    <a:pt x="302" y="727"/>
                  </a:lnTo>
                  <a:cubicBezTo>
                    <a:pt x="402" y="627"/>
                    <a:pt x="628" y="426"/>
                    <a:pt x="728" y="326"/>
                  </a:cubicBezTo>
                  <a:cubicBezTo>
                    <a:pt x="828" y="226"/>
                    <a:pt x="828" y="226"/>
                    <a:pt x="828" y="101"/>
                  </a:cubicBezTo>
                  <a:lnTo>
                    <a:pt x="828" y="101"/>
                  </a:lnTo>
                  <a:cubicBezTo>
                    <a:pt x="828" y="101"/>
                    <a:pt x="728" y="226"/>
                    <a:pt x="628" y="326"/>
                  </a:cubicBezTo>
                  <a:cubicBezTo>
                    <a:pt x="511" y="419"/>
                    <a:pt x="416" y="512"/>
                    <a:pt x="243" y="605"/>
                  </a:cubicBezTo>
                  <a:lnTo>
                    <a:pt x="243" y="605"/>
                  </a:lnTo>
                  <a:cubicBezTo>
                    <a:pt x="82" y="26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37"/>
            <p:cNvSpPr/>
            <p:nvPr/>
          </p:nvSpPr>
          <p:spPr>
            <a:xfrm rot="5400000" flipH="1">
              <a:off x="7276788" y="45449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627" y="0"/>
                  </a:moveTo>
                  <a:lnTo>
                    <a:pt x="526" y="100"/>
                  </a:lnTo>
                  <a:cubicBezTo>
                    <a:pt x="301" y="301"/>
                    <a:pt x="201" y="401"/>
                    <a:pt x="100" y="526"/>
                  </a:cubicBezTo>
                  <a:cubicBezTo>
                    <a:pt x="0" y="627"/>
                    <a:pt x="0" y="727"/>
                    <a:pt x="0" y="727"/>
                  </a:cubicBezTo>
                  <a:cubicBezTo>
                    <a:pt x="0" y="727"/>
                    <a:pt x="100" y="727"/>
                    <a:pt x="201" y="627"/>
                  </a:cubicBezTo>
                  <a:cubicBezTo>
                    <a:pt x="287" y="540"/>
                    <a:pt x="373" y="362"/>
                    <a:pt x="539" y="250"/>
                  </a:cubicBezTo>
                  <a:lnTo>
                    <a:pt x="539" y="250"/>
                  </a:lnTo>
                  <a:cubicBezTo>
                    <a:pt x="642" y="650"/>
                    <a:pt x="827" y="927"/>
                    <a:pt x="827" y="927"/>
                  </a:cubicBezTo>
                  <a:cubicBezTo>
                    <a:pt x="827" y="827"/>
                    <a:pt x="727" y="526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37"/>
            <p:cNvSpPr/>
            <p:nvPr/>
          </p:nvSpPr>
          <p:spPr>
            <a:xfrm rot="5400000" flipH="1">
              <a:off x="7330363" y="4470025"/>
              <a:ext cx="18200" cy="23850"/>
            </a:xfrm>
            <a:custGeom>
              <a:avLst/>
              <a:gdLst/>
              <a:ahLst/>
              <a:cxnLst/>
              <a:rect l="l" t="t" r="r" b="b"/>
              <a:pathLst>
                <a:path w="728" h="954" extrusionOk="0">
                  <a:moveTo>
                    <a:pt x="727" y="1"/>
                  </a:moveTo>
                  <a:cubicBezTo>
                    <a:pt x="727" y="1"/>
                    <a:pt x="402" y="226"/>
                    <a:pt x="1" y="427"/>
                  </a:cubicBezTo>
                  <a:lnTo>
                    <a:pt x="1" y="527"/>
                  </a:lnTo>
                  <a:cubicBezTo>
                    <a:pt x="201" y="627"/>
                    <a:pt x="402" y="753"/>
                    <a:pt x="502" y="853"/>
                  </a:cubicBezTo>
                  <a:cubicBezTo>
                    <a:pt x="627" y="853"/>
                    <a:pt x="727" y="953"/>
                    <a:pt x="727" y="953"/>
                  </a:cubicBezTo>
                  <a:cubicBezTo>
                    <a:pt x="727" y="953"/>
                    <a:pt x="727" y="853"/>
                    <a:pt x="627" y="753"/>
                  </a:cubicBezTo>
                  <a:cubicBezTo>
                    <a:pt x="435" y="646"/>
                    <a:pt x="334" y="558"/>
                    <a:pt x="185" y="472"/>
                  </a:cubicBezTo>
                  <a:lnTo>
                    <a:pt x="185" y="472"/>
                  </a:lnTo>
                  <a:cubicBezTo>
                    <a:pt x="459" y="290"/>
                    <a:pt x="727" y="115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37"/>
            <p:cNvSpPr/>
            <p:nvPr/>
          </p:nvSpPr>
          <p:spPr>
            <a:xfrm rot="5400000" flipH="1">
              <a:off x="7365688" y="4516150"/>
              <a:ext cx="31350" cy="28700"/>
            </a:xfrm>
            <a:custGeom>
              <a:avLst/>
              <a:gdLst/>
              <a:ahLst/>
              <a:cxnLst/>
              <a:rect l="l" t="t" r="r" b="b"/>
              <a:pathLst>
                <a:path w="1254" h="1148" extrusionOk="0">
                  <a:moveTo>
                    <a:pt x="6" y="1"/>
                  </a:moveTo>
                  <a:cubicBezTo>
                    <a:pt x="2" y="1"/>
                    <a:pt x="0" y="7"/>
                    <a:pt x="0" y="19"/>
                  </a:cubicBezTo>
                  <a:cubicBezTo>
                    <a:pt x="0" y="19"/>
                    <a:pt x="100" y="420"/>
                    <a:pt x="326" y="1047"/>
                  </a:cubicBezTo>
                  <a:lnTo>
                    <a:pt x="326" y="1147"/>
                  </a:lnTo>
                  <a:lnTo>
                    <a:pt x="426" y="1147"/>
                  </a:lnTo>
                  <a:lnTo>
                    <a:pt x="426" y="1047"/>
                  </a:lnTo>
                  <a:cubicBezTo>
                    <a:pt x="627" y="947"/>
                    <a:pt x="827" y="646"/>
                    <a:pt x="1053" y="521"/>
                  </a:cubicBezTo>
                  <a:lnTo>
                    <a:pt x="1253" y="320"/>
                  </a:lnTo>
                  <a:cubicBezTo>
                    <a:pt x="1253" y="291"/>
                    <a:pt x="1245" y="279"/>
                    <a:pt x="1227" y="279"/>
                  </a:cubicBezTo>
                  <a:cubicBezTo>
                    <a:pt x="1186" y="279"/>
                    <a:pt x="1094" y="350"/>
                    <a:pt x="953" y="420"/>
                  </a:cubicBezTo>
                  <a:cubicBezTo>
                    <a:pt x="838" y="627"/>
                    <a:pt x="577" y="812"/>
                    <a:pt x="380" y="919"/>
                  </a:cubicBezTo>
                  <a:lnTo>
                    <a:pt x="380" y="919"/>
                  </a:lnTo>
                  <a:cubicBezTo>
                    <a:pt x="196" y="412"/>
                    <a:pt x="38" y="1"/>
                    <a:pt x="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37"/>
            <p:cNvSpPr/>
            <p:nvPr/>
          </p:nvSpPr>
          <p:spPr>
            <a:xfrm rot="5400000" flipH="1">
              <a:off x="7347275" y="455523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301" y="0"/>
                  </a:moveTo>
                  <a:cubicBezTo>
                    <a:pt x="301" y="0"/>
                    <a:pt x="301" y="101"/>
                    <a:pt x="502" y="301"/>
                  </a:cubicBezTo>
                  <a:cubicBezTo>
                    <a:pt x="611" y="498"/>
                    <a:pt x="778" y="676"/>
                    <a:pt x="952" y="852"/>
                  </a:cubicBezTo>
                  <a:lnTo>
                    <a:pt x="952" y="852"/>
                  </a:lnTo>
                  <a:cubicBezTo>
                    <a:pt x="369" y="1046"/>
                    <a:pt x="0" y="1253"/>
                    <a:pt x="0" y="1253"/>
                  </a:cubicBezTo>
                  <a:lnTo>
                    <a:pt x="1028" y="1028"/>
                  </a:lnTo>
                  <a:lnTo>
                    <a:pt x="1128" y="928"/>
                  </a:lnTo>
                  <a:lnTo>
                    <a:pt x="1128" y="827"/>
                  </a:lnTo>
                  <a:cubicBezTo>
                    <a:pt x="928" y="627"/>
                    <a:pt x="727" y="401"/>
                    <a:pt x="502" y="201"/>
                  </a:cubicBezTo>
                  <a:cubicBezTo>
                    <a:pt x="401" y="100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37"/>
            <p:cNvSpPr/>
            <p:nvPr/>
          </p:nvSpPr>
          <p:spPr>
            <a:xfrm rot="5400000" flipH="1">
              <a:off x="7302800" y="4534563"/>
              <a:ext cx="31350" cy="28225"/>
            </a:xfrm>
            <a:custGeom>
              <a:avLst/>
              <a:gdLst/>
              <a:ahLst/>
              <a:cxnLst/>
              <a:rect l="l" t="t" r="r" b="b"/>
              <a:pathLst>
                <a:path w="1254" h="1129" extrusionOk="0">
                  <a:moveTo>
                    <a:pt x="201" y="627"/>
                  </a:moveTo>
                  <a:cubicBezTo>
                    <a:pt x="0" y="728"/>
                    <a:pt x="0" y="828"/>
                    <a:pt x="0" y="828"/>
                  </a:cubicBezTo>
                  <a:cubicBezTo>
                    <a:pt x="0" y="828"/>
                    <a:pt x="101" y="828"/>
                    <a:pt x="201" y="627"/>
                  </a:cubicBezTo>
                  <a:close/>
                  <a:moveTo>
                    <a:pt x="827" y="1"/>
                  </a:moveTo>
                  <a:cubicBezTo>
                    <a:pt x="527" y="201"/>
                    <a:pt x="301" y="402"/>
                    <a:pt x="201" y="627"/>
                  </a:cubicBezTo>
                  <a:cubicBezTo>
                    <a:pt x="426" y="502"/>
                    <a:pt x="627" y="301"/>
                    <a:pt x="827" y="101"/>
                  </a:cubicBezTo>
                  <a:cubicBezTo>
                    <a:pt x="928" y="728"/>
                    <a:pt x="1153" y="1129"/>
                    <a:pt x="1153" y="1129"/>
                  </a:cubicBezTo>
                  <a:cubicBezTo>
                    <a:pt x="1253" y="1129"/>
                    <a:pt x="1153" y="627"/>
                    <a:pt x="928" y="101"/>
                  </a:cubicBezTo>
                  <a:lnTo>
                    <a:pt x="92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37"/>
            <p:cNvSpPr/>
            <p:nvPr/>
          </p:nvSpPr>
          <p:spPr>
            <a:xfrm rot="5400000" flipH="1">
              <a:off x="7322875" y="4493813"/>
              <a:ext cx="31350" cy="32025"/>
            </a:xfrm>
            <a:custGeom>
              <a:avLst/>
              <a:gdLst/>
              <a:ahLst/>
              <a:cxnLst/>
              <a:rect l="l" t="t" r="r" b="b"/>
              <a:pathLst>
                <a:path w="1254" h="1281" extrusionOk="0">
                  <a:moveTo>
                    <a:pt x="1202" y="0"/>
                  </a:moveTo>
                  <a:cubicBezTo>
                    <a:pt x="1059" y="0"/>
                    <a:pt x="634" y="151"/>
                    <a:pt x="126" y="253"/>
                  </a:cubicBezTo>
                  <a:lnTo>
                    <a:pt x="0" y="253"/>
                  </a:lnTo>
                  <a:lnTo>
                    <a:pt x="126" y="353"/>
                  </a:lnTo>
                  <a:cubicBezTo>
                    <a:pt x="326" y="654"/>
                    <a:pt x="527" y="880"/>
                    <a:pt x="627" y="980"/>
                  </a:cubicBezTo>
                  <a:cubicBezTo>
                    <a:pt x="852" y="1180"/>
                    <a:pt x="953" y="1281"/>
                    <a:pt x="953" y="1281"/>
                  </a:cubicBezTo>
                  <a:cubicBezTo>
                    <a:pt x="953" y="1180"/>
                    <a:pt x="852" y="1080"/>
                    <a:pt x="752" y="980"/>
                  </a:cubicBezTo>
                  <a:cubicBezTo>
                    <a:pt x="627" y="754"/>
                    <a:pt x="426" y="554"/>
                    <a:pt x="226" y="353"/>
                  </a:cubicBezTo>
                  <a:lnTo>
                    <a:pt x="226" y="336"/>
                  </a:lnTo>
                  <a:lnTo>
                    <a:pt x="226" y="336"/>
                  </a:lnTo>
                  <a:cubicBezTo>
                    <a:pt x="805" y="229"/>
                    <a:pt x="1253" y="28"/>
                    <a:pt x="1253" y="28"/>
                  </a:cubicBezTo>
                  <a:cubicBezTo>
                    <a:pt x="1253" y="9"/>
                    <a:pt x="1235" y="0"/>
                    <a:pt x="12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37"/>
            <p:cNvSpPr/>
            <p:nvPr/>
          </p:nvSpPr>
          <p:spPr>
            <a:xfrm rot="5400000" flipH="1">
              <a:off x="3969538" y="4217550"/>
              <a:ext cx="109675" cy="164925"/>
            </a:xfrm>
            <a:custGeom>
              <a:avLst/>
              <a:gdLst/>
              <a:ahLst/>
              <a:cxnLst/>
              <a:rect l="l" t="t" r="r" b="b"/>
              <a:pathLst>
                <a:path w="4387" h="6597" extrusionOk="0">
                  <a:moveTo>
                    <a:pt x="4" y="1"/>
                  </a:moveTo>
                  <a:cubicBezTo>
                    <a:pt x="2" y="1"/>
                    <a:pt x="1" y="2"/>
                    <a:pt x="1" y="5"/>
                  </a:cubicBezTo>
                  <a:cubicBezTo>
                    <a:pt x="1" y="5"/>
                    <a:pt x="928" y="1459"/>
                    <a:pt x="2081" y="3239"/>
                  </a:cubicBezTo>
                  <a:cubicBezTo>
                    <a:pt x="3334" y="5118"/>
                    <a:pt x="4286" y="6597"/>
                    <a:pt x="4286" y="6597"/>
                  </a:cubicBezTo>
                  <a:cubicBezTo>
                    <a:pt x="4387" y="6472"/>
                    <a:pt x="3434" y="5018"/>
                    <a:pt x="2181" y="3239"/>
                  </a:cubicBezTo>
                  <a:cubicBezTo>
                    <a:pt x="1090" y="1420"/>
                    <a:pt x="69" y="1"/>
                    <a:pt x="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37"/>
            <p:cNvSpPr/>
            <p:nvPr/>
          </p:nvSpPr>
          <p:spPr>
            <a:xfrm rot="5400000" flipH="1">
              <a:off x="3957575" y="4255813"/>
              <a:ext cx="151650" cy="99025"/>
            </a:xfrm>
            <a:custGeom>
              <a:avLst/>
              <a:gdLst/>
              <a:ahLst/>
              <a:cxnLst/>
              <a:rect l="l" t="t" r="r" b="b"/>
              <a:pathLst>
                <a:path w="6066" h="3961" extrusionOk="0">
                  <a:moveTo>
                    <a:pt x="6065" y="1"/>
                  </a:moveTo>
                  <a:cubicBezTo>
                    <a:pt x="5965" y="1"/>
                    <a:pt x="4612" y="828"/>
                    <a:pt x="2932" y="1881"/>
                  </a:cubicBezTo>
                  <a:cubicBezTo>
                    <a:pt x="1253" y="3008"/>
                    <a:pt x="0" y="3961"/>
                    <a:pt x="0" y="3961"/>
                  </a:cubicBezTo>
                  <a:cubicBezTo>
                    <a:pt x="0" y="3961"/>
                    <a:pt x="1353" y="3134"/>
                    <a:pt x="3033" y="1981"/>
                  </a:cubicBezTo>
                  <a:cubicBezTo>
                    <a:pt x="4712" y="928"/>
                    <a:pt x="6065" y="1"/>
                    <a:pt x="6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37"/>
            <p:cNvSpPr/>
            <p:nvPr/>
          </p:nvSpPr>
          <p:spPr>
            <a:xfrm rot="5400000" flipH="1">
              <a:off x="4010213" y="4227000"/>
              <a:ext cx="36350" cy="166700"/>
            </a:xfrm>
            <a:custGeom>
              <a:avLst/>
              <a:gdLst/>
              <a:ahLst/>
              <a:cxnLst/>
              <a:rect l="l" t="t" r="r" b="b"/>
              <a:pathLst>
                <a:path w="1454" h="6668" extrusionOk="0">
                  <a:moveTo>
                    <a:pt x="1454" y="1"/>
                  </a:moveTo>
                  <a:cubicBezTo>
                    <a:pt x="1354" y="1"/>
                    <a:pt x="1028" y="1455"/>
                    <a:pt x="727" y="3334"/>
                  </a:cubicBezTo>
                  <a:cubicBezTo>
                    <a:pt x="301" y="5114"/>
                    <a:pt x="0" y="6668"/>
                    <a:pt x="101" y="6668"/>
                  </a:cubicBezTo>
                  <a:cubicBezTo>
                    <a:pt x="101" y="6668"/>
                    <a:pt x="401" y="5214"/>
                    <a:pt x="827" y="3334"/>
                  </a:cubicBezTo>
                  <a:cubicBezTo>
                    <a:pt x="1128" y="15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37"/>
            <p:cNvSpPr/>
            <p:nvPr/>
          </p:nvSpPr>
          <p:spPr>
            <a:xfrm rot="5400000" flipH="1">
              <a:off x="3944938" y="4284100"/>
              <a:ext cx="183000" cy="37450"/>
            </a:xfrm>
            <a:custGeom>
              <a:avLst/>
              <a:gdLst/>
              <a:ahLst/>
              <a:cxnLst/>
              <a:rect l="l" t="t" r="r" b="b"/>
              <a:pathLst>
                <a:path w="7320" h="1498" extrusionOk="0">
                  <a:moveTo>
                    <a:pt x="76" y="0"/>
                  </a:moveTo>
                  <a:cubicBezTo>
                    <a:pt x="27" y="0"/>
                    <a:pt x="1" y="6"/>
                    <a:pt x="1" y="19"/>
                  </a:cubicBezTo>
                  <a:lnTo>
                    <a:pt x="3660" y="771"/>
                  </a:lnTo>
                  <a:cubicBezTo>
                    <a:pt x="5640" y="1172"/>
                    <a:pt x="7219" y="1497"/>
                    <a:pt x="7319" y="1497"/>
                  </a:cubicBezTo>
                  <a:cubicBezTo>
                    <a:pt x="7319" y="1497"/>
                    <a:pt x="5640" y="1071"/>
                    <a:pt x="3660" y="645"/>
                  </a:cubicBezTo>
                  <a:cubicBezTo>
                    <a:pt x="1925" y="294"/>
                    <a:pt x="422" y="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37"/>
            <p:cNvSpPr/>
            <p:nvPr/>
          </p:nvSpPr>
          <p:spPr>
            <a:xfrm rot="5400000" flipH="1">
              <a:off x="4081700" y="4335313"/>
              <a:ext cx="28700" cy="31375"/>
            </a:xfrm>
            <a:custGeom>
              <a:avLst/>
              <a:gdLst/>
              <a:ahLst/>
              <a:cxnLst/>
              <a:rect l="l" t="t" r="r" b="b"/>
              <a:pathLst>
                <a:path w="1148" h="1255" extrusionOk="0">
                  <a:moveTo>
                    <a:pt x="1047" y="1"/>
                  </a:moveTo>
                  <a:lnTo>
                    <a:pt x="1047" y="302"/>
                  </a:lnTo>
                  <a:lnTo>
                    <a:pt x="1047" y="1117"/>
                  </a:lnTo>
                  <a:lnTo>
                    <a:pt x="1047" y="1117"/>
                  </a:lnTo>
                  <a:cubicBezTo>
                    <a:pt x="586" y="948"/>
                    <a:pt x="248" y="801"/>
                    <a:pt x="136" y="801"/>
                  </a:cubicBezTo>
                  <a:cubicBezTo>
                    <a:pt x="109" y="801"/>
                    <a:pt x="95" y="810"/>
                    <a:pt x="95" y="828"/>
                  </a:cubicBezTo>
                  <a:cubicBezTo>
                    <a:pt x="0" y="828"/>
                    <a:pt x="466" y="1007"/>
                    <a:pt x="1047" y="1218"/>
                  </a:cubicBezTo>
                  <a:lnTo>
                    <a:pt x="1047" y="1218"/>
                  </a:lnTo>
                  <a:lnTo>
                    <a:pt x="1047" y="1254"/>
                  </a:lnTo>
                  <a:lnTo>
                    <a:pt x="1074" y="1227"/>
                  </a:lnTo>
                  <a:lnTo>
                    <a:pt x="1074" y="1227"/>
                  </a:lnTo>
                  <a:cubicBezTo>
                    <a:pt x="1098" y="1236"/>
                    <a:pt x="1123" y="1245"/>
                    <a:pt x="1148" y="1254"/>
                  </a:cubicBezTo>
                  <a:lnTo>
                    <a:pt x="1148" y="1154"/>
                  </a:lnTo>
                  <a:lnTo>
                    <a:pt x="1148" y="302"/>
                  </a:lnTo>
                  <a:cubicBezTo>
                    <a:pt x="1148" y="101"/>
                    <a:pt x="1047" y="1"/>
                    <a:pt x="10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37"/>
            <p:cNvSpPr/>
            <p:nvPr/>
          </p:nvSpPr>
          <p:spPr>
            <a:xfrm rot="5400000" flipH="1">
              <a:off x="3971988" y="435857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27" y="1"/>
                    <a:pt x="527" y="101"/>
                    <a:pt x="301" y="101"/>
                  </a:cubicBezTo>
                  <a:cubicBezTo>
                    <a:pt x="101" y="101"/>
                    <a:pt x="0" y="101"/>
                    <a:pt x="0" y="201"/>
                  </a:cubicBezTo>
                  <a:lnTo>
                    <a:pt x="1117" y="201"/>
                  </a:lnTo>
                  <a:cubicBezTo>
                    <a:pt x="906" y="773"/>
                    <a:pt x="727" y="1154"/>
                    <a:pt x="727" y="1154"/>
                  </a:cubicBezTo>
                  <a:cubicBezTo>
                    <a:pt x="827" y="1154"/>
                    <a:pt x="1028" y="728"/>
                    <a:pt x="1253" y="101"/>
                  </a:cubicBezTo>
                  <a:lnTo>
                    <a:pt x="11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37"/>
            <p:cNvSpPr/>
            <p:nvPr/>
          </p:nvSpPr>
          <p:spPr>
            <a:xfrm rot="5400000" flipH="1">
              <a:off x="3990463" y="4340725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853" y="1"/>
                  </a:moveTo>
                  <a:cubicBezTo>
                    <a:pt x="527" y="1"/>
                    <a:pt x="327" y="101"/>
                    <a:pt x="226" y="101"/>
                  </a:cubicBezTo>
                  <a:lnTo>
                    <a:pt x="1" y="101"/>
                  </a:lnTo>
                  <a:cubicBezTo>
                    <a:pt x="1" y="101"/>
                    <a:pt x="126" y="201"/>
                    <a:pt x="226" y="201"/>
                  </a:cubicBezTo>
                  <a:lnTo>
                    <a:pt x="723" y="201"/>
                  </a:lnTo>
                  <a:cubicBezTo>
                    <a:pt x="612" y="574"/>
                    <a:pt x="527" y="828"/>
                    <a:pt x="527" y="828"/>
                  </a:cubicBezTo>
                  <a:cubicBezTo>
                    <a:pt x="527" y="828"/>
                    <a:pt x="718" y="574"/>
                    <a:pt x="827" y="201"/>
                  </a:cubicBezTo>
                  <a:lnTo>
                    <a:pt x="853" y="201"/>
                  </a:lnTo>
                  <a:lnTo>
                    <a:pt x="832" y="181"/>
                  </a:lnTo>
                  <a:lnTo>
                    <a:pt x="832" y="181"/>
                  </a:lnTo>
                  <a:cubicBezTo>
                    <a:pt x="840" y="155"/>
                    <a:pt x="847" y="128"/>
                    <a:pt x="853" y="101"/>
                  </a:cubicBezTo>
                  <a:lnTo>
                    <a:pt x="9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37"/>
            <p:cNvSpPr/>
            <p:nvPr/>
          </p:nvSpPr>
          <p:spPr>
            <a:xfrm rot="5400000" flipH="1">
              <a:off x="4039963" y="43563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126" y="1"/>
                  </a:moveTo>
                  <a:cubicBezTo>
                    <a:pt x="126" y="2"/>
                    <a:pt x="126" y="102"/>
                    <a:pt x="226" y="201"/>
                  </a:cubicBezTo>
                  <a:cubicBezTo>
                    <a:pt x="326" y="302"/>
                    <a:pt x="527" y="427"/>
                    <a:pt x="627" y="527"/>
                  </a:cubicBezTo>
                  <a:lnTo>
                    <a:pt x="627" y="585"/>
                  </a:lnTo>
                  <a:lnTo>
                    <a:pt x="627" y="585"/>
                  </a:lnTo>
                  <a:cubicBezTo>
                    <a:pt x="264" y="748"/>
                    <a:pt x="0" y="838"/>
                    <a:pt x="0" y="928"/>
                  </a:cubicBezTo>
                  <a:cubicBezTo>
                    <a:pt x="0" y="928"/>
                    <a:pt x="326" y="828"/>
                    <a:pt x="752" y="627"/>
                  </a:cubicBezTo>
                  <a:lnTo>
                    <a:pt x="852" y="527"/>
                  </a:lnTo>
                  <a:lnTo>
                    <a:pt x="752" y="527"/>
                  </a:lnTo>
                  <a:cubicBezTo>
                    <a:pt x="527" y="302"/>
                    <a:pt x="426" y="201"/>
                    <a:pt x="326" y="101"/>
                  </a:cubicBezTo>
                  <a:cubicBezTo>
                    <a:pt x="127" y="101"/>
                    <a:pt x="126" y="2"/>
                    <a:pt x="1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37"/>
            <p:cNvSpPr/>
            <p:nvPr/>
          </p:nvSpPr>
          <p:spPr>
            <a:xfrm rot="5400000" flipH="1">
              <a:off x="4081950" y="4285588"/>
              <a:ext cx="23200" cy="21325"/>
            </a:xfrm>
            <a:custGeom>
              <a:avLst/>
              <a:gdLst/>
              <a:ahLst/>
              <a:cxnLst/>
              <a:rect l="l" t="t" r="r" b="b"/>
              <a:pathLst>
                <a:path w="928" h="853" extrusionOk="0">
                  <a:moveTo>
                    <a:pt x="101" y="1"/>
                  </a:moveTo>
                  <a:cubicBezTo>
                    <a:pt x="0" y="1"/>
                    <a:pt x="101" y="326"/>
                    <a:pt x="301" y="727"/>
                  </a:cubicBezTo>
                  <a:lnTo>
                    <a:pt x="301" y="853"/>
                  </a:lnTo>
                  <a:lnTo>
                    <a:pt x="426" y="853"/>
                  </a:lnTo>
                  <a:cubicBezTo>
                    <a:pt x="527" y="627"/>
                    <a:pt x="727" y="527"/>
                    <a:pt x="827" y="427"/>
                  </a:cubicBezTo>
                  <a:cubicBezTo>
                    <a:pt x="827" y="326"/>
                    <a:pt x="928" y="226"/>
                    <a:pt x="928" y="226"/>
                  </a:cubicBezTo>
                  <a:lnTo>
                    <a:pt x="928" y="226"/>
                  </a:lnTo>
                  <a:cubicBezTo>
                    <a:pt x="928" y="226"/>
                    <a:pt x="827" y="226"/>
                    <a:pt x="727" y="326"/>
                  </a:cubicBezTo>
                  <a:cubicBezTo>
                    <a:pt x="645" y="409"/>
                    <a:pt x="494" y="492"/>
                    <a:pt x="373" y="630"/>
                  </a:cubicBezTo>
                  <a:lnTo>
                    <a:pt x="373" y="630"/>
                  </a:lnTo>
                  <a:cubicBezTo>
                    <a:pt x="185" y="275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37"/>
            <p:cNvSpPr/>
            <p:nvPr/>
          </p:nvSpPr>
          <p:spPr>
            <a:xfrm rot="5400000" flipH="1">
              <a:off x="3962900" y="4313163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527" y="1"/>
                  </a:moveTo>
                  <a:cubicBezTo>
                    <a:pt x="327" y="201"/>
                    <a:pt x="226" y="301"/>
                    <a:pt x="101" y="427"/>
                  </a:cubicBezTo>
                  <a:cubicBezTo>
                    <a:pt x="1" y="527"/>
                    <a:pt x="1" y="627"/>
                    <a:pt x="1" y="627"/>
                  </a:cubicBezTo>
                  <a:cubicBezTo>
                    <a:pt x="1" y="627"/>
                    <a:pt x="101" y="627"/>
                    <a:pt x="226" y="527"/>
                  </a:cubicBezTo>
                  <a:cubicBezTo>
                    <a:pt x="312" y="441"/>
                    <a:pt x="398" y="336"/>
                    <a:pt x="548" y="182"/>
                  </a:cubicBezTo>
                  <a:lnTo>
                    <a:pt x="548" y="182"/>
                  </a:lnTo>
                  <a:cubicBezTo>
                    <a:pt x="655" y="565"/>
                    <a:pt x="853" y="828"/>
                    <a:pt x="853" y="828"/>
                  </a:cubicBezTo>
                  <a:cubicBezTo>
                    <a:pt x="853" y="828"/>
                    <a:pt x="728" y="527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37"/>
            <p:cNvSpPr/>
            <p:nvPr/>
          </p:nvSpPr>
          <p:spPr>
            <a:xfrm rot="5400000" flipH="1">
              <a:off x="4053113" y="4283075"/>
              <a:ext cx="31375" cy="28225"/>
            </a:xfrm>
            <a:custGeom>
              <a:avLst/>
              <a:gdLst/>
              <a:ahLst/>
              <a:cxnLst/>
              <a:rect l="l" t="t" r="r" b="b"/>
              <a:pathLst>
                <a:path w="1255" h="112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01" y="502"/>
                    <a:pt x="201" y="1129"/>
                  </a:cubicBezTo>
                  <a:lnTo>
                    <a:pt x="402" y="1129"/>
                  </a:lnTo>
                  <a:lnTo>
                    <a:pt x="1028" y="502"/>
                  </a:lnTo>
                  <a:lnTo>
                    <a:pt x="1254" y="302"/>
                  </a:lnTo>
                  <a:lnTo>
                    <a:pt x="1254" y="302"/>
                  </a:lnTo>
                  <a:cubicBezTo>
                    <a:pt x="1254" y="302"/>
                    <a:pt x="1129" y="302"/>
                    <a:pt x="928" y="502"/>
                  </a:cubicBezTo>
                  <a:cubicBezTo>
                    <a:pt x="753" y="612"/>
                    <a:pt x="558" y="779"/>
                    <a:pt x="378" y="954"/>
                  </a:cubicBezTo>
                  <a:lnTo>
                    <a:pt x="378" y="954"/>
                  </a:lnTo>
                  <a:cubicBezTo>
                    <a:pt x="186" y="37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37"/>
            <p:cNvSpPr/>
            <p:nvPr/>
          </p:nvSpPr>
          <p:spPr>
            <a:xfrm rot="5400000" flipH="1">
              <a:off x="4032200" y="4323713"/>
              <a:ext cx="31225" cy="30800"/>
            </a:xfrm>
            <a:custGeom>
              <a:avLst/>
              <a:gdLst/>
              <a:ahLst/>
              <a:cxnLst/>
              <a:rect l="l" t="t" r="r" b="b"/>
              <a:pathLst>
                <a:path w="1249" h="1232" extrusionOk="0">
                  <a:moveTo>
                    <a:pt x="441" y="1"/>
                  </a:moveTo>
                  <a:cubicBezTo>
                    <a:pt x="429" y="1"/>
                    <a:pt x="422" y="13"/>
                    <a:pt x="422" y="40"/>
                  </a:cubicBezTo>
                  <a:cubicBezTo>
                    <a:pt x="422" y="40"/>
                    <a:pt x="422" y="140"/>
                    <a:pt x="522" y="240"/>
                  </a:cubicBezTo>
                  <a:cubicBezTo>
                    <a:pt x="723" y="466"/>
                    <a:pt x="923" y="666"/>
                    <a:pt x="1048" y="867"/>
                  </a:cubicBezTo>
                  <a:lnTo>
                    <a:pt x="1063" y="882"/>
                  </a:lnTo>
                  <a:lnTo>
                    <a:pt x="1063" y="882"/>
                  </a:lnTo>
                  <a:cubicBezTo>
                    <a:pt x="475" y="987"/>
                    <a:pt x="0" y="1193"/>
                    <a:pt x="96" y="1193"/>
                  </a:cubicBezTo>
                  <a:cubicBezTo>
                    <a:pt x="96" y="1219"/>
                    <a:pt x="125" y="1232"/>
                    <a:pt x="180" y="1232"/>
                  </a:cubicBezTo>
                  <a:cubicBezTo>
                    <a:pt x="334" y="1232"/>
                    <a:pt x="687" y="1133"/>
                    <a:pt x="1149" y="967"/>
                  </a:cubicBezTo>
                  <a:lnTo>
                    <a:pt x="1249" y="967"/>
                  </a:lnTo>
                  <a:lnTo>
                    <a:pt x="1249" y="867"/>
                  </a:lnTo>
                  <a:lnTo>
                    <a:pt x="1149" y="867"/>
                  </a:lnTo>
                  <a:cubicBezTo>
                    <a:pt x="1048" y="566"/>
                    <a:pt x="823" y="341"/>
                    <a:pt x="622" y="240"/>
                  </a:cubicBezTo>
                  <a:cubicBezTo>
                    <a:pt x="549" y="94"/>
                    <a:pt x="475" y="1"/>
                    <a:pt x="4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37"/>
            <p:cNvSpPr/>
            <p:nvPr/>
          </p:nvSpPr>
          <p:spPr>
            <a:xfrm rot="5400000" flipH="1">
              <a:off x="3987625" y="4301563"/>
              <a:ext cx="33875" cy="31350"/>
            </a:xfrm>
            <a:custGeom>
              <a:avLst/>
              <a:gdLst/>
              <a:ahLst/>
              <a:cxnLst/>
              <a:rect l="l" t="t" r="r" b="b"/>
              <a:pathLst>
                <a:path w="1355" h="1254" extrusionOk="0">
                  <a:moveTo>
                    <a:pt x="1053" y="0"/>
                  </a:moveTo>
                  <a:lnTo>
                    <a:pt x="953" y="100"/>
                  </a:lnTo>
                  <a:cubicBezTo>
                    <a:pt x="627" y="301"/>
                    <a:pt x="427" y="501"/>
                    <a:pt x="327" y="627"/>
                  </a:cubicBezTo>
                  <a:cubicBezTo>
                    <a:pt x="101" y="727"/>
                    <a:pt x="1" y="827"/>
                    <a:pt x="1" y="827"/>
                  </a:cubicBezTo>
                  <a:cubicBezTo>
                    <a:pt x="30" y="857"/>
                    <a:pt x="62" y="869"/>
                    <a:pt x="94" y="869"/>
                  </a:cubicBezTo>
                  <a:cubicBezTo>
                    <a:pt x="172" y="869"/>
                    <a:pt x="256" y="798"/>
                    <a:pt x="327" y="727"/>
                  </a:cubicBezTo>
                  <a:cubicBezTo>
                    <a:pt x="527" y="501"/>
                    <a:pt x="728" y="301"/>
                    <a:pt x="953" y="201"/>
                  </a:cubicBezTo>
                  <a:lnTo>
                    <a:pt x="970" y="201"/>
                  </a:lnTo>
                  <a:cubicBezTo>
                    <a:pt x="1074" y="782"/>
                    <a:pt x="1254" y="1253"/>
                    <a:pt x="1254" y="1253"/>
                  </a:cubicBezTo>
                  <a:cubicBezTo>
                    <a:pt x="1354" y="1128"/>
                    <a:pt x="1154" y="727"/>
                    <a:pt x="1053" y="100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37"/>
            <p:cNvSpPr/>
            <p:nvPr/>
          </p:nvSpPr>
          <p:spPr>
            <a:xfrm rot="5400000" flipH="1">
              <a:off x="6305613" y="4022350"/>
              <a:ext cx="109675" cy="164825"/>
            </a:xfrm>
            <a:custGeom>
              <a:avLst/>
              <a:gdLst/>
              <a:ahLst/>
              <a:cxnLst/>
              <a:rect l="l" t="t" r="r" b="b"/>
              <a:pathLst>
                <a:path w="4387" h="6593" extrusionOk="0">
                  <a:moveTo>
                    <a:pt x="1" y="1"/>
                  </a:moveTo>
                  <a:cubicBezTo>
                    <a:pt x="1" y="2"/>
                    <a:pt x="929" y="1480"/>
                    <a:pt x="2081" y="3359"/>
                  </a:cubicBezTo>
                  <a:cubicBezTo>
                    <a:pt x="3334" y="5139"/>
                    <a:pt x="4287" y="6592"/>
                    <a:pt x="4387" y="6592"/>
                  </a:cubicBezTo>
                  <a:cubicBezTo>
                    <a:pt x="4387" y="6592"/>
                    <a:pt x="3434" y="5139"/>
                    <a:pt x="2181" y="3259"/>
                  </a:cubicBezTo>
                  <a:cubicBezTo>
                    <a:pt x="1029" y="1480"/>
                    <a:pt x="1" y="2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37"/>
            <p:cNvSpPr/>
            <p:nvPr/>
          </p:nvSpPr>
          <p:spPr>
            <a:xfrm rot="5400000" flipH="1">
              <a:off x="6293613" y="4060475"/>
              <a:ext cx="151650" cy="99200"/>
            </a:xfrm>
            <a:custGeom>
              <a:avLst/>
              <a:gdLst/>
              <a:ahLst/>
              <a:cxnLst/>
              <a:rect l="l" t="t" r="r" b="b"/>
              <a:pathLst>
                <a:path w="6066" h="3968" extrusionOk="0">
                  <a:moveTo>
                    <a:pt x="6065" y="0"/>
                  </a:moveTo>
                  <a:cubicBezTo>
                    <a:pt x="6065" y="0"/>
                    <a:pt x="4712" y="827"/>
                    <a:pt x="3033" y="1980"/>
                  </a:cubicBezTo>
                  <a:cubicBezTo>
                    <a:pt x="1354" y="3033"/>
                    <a:pt x="0" y="3960"/>
                    <a:pt x="0" y="3960"/>
                  </a:cubicBezTo>
                  <a:cubicBezTo>
                    <a:pt x="0" y="3965"/>
                    <a:pt x="4" y="3968"/>
                    <a:pt x="10" y="3968"/>
                  </a:cubicBezTo>
                  <a:cubicBezTo>
                    <a:pt x="136" y="3968"/>
                    <a:pt x="1437" y="3081"/>
                    <a:pt x="3033" y="2080"/>
                  </a:cubicBezTo>
                  <a:cubicBezTo>
                    <a:pt x="4712" y="928"/>
                    <a:pt x="6065" y="100"/>
                    <a:pt x="60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37"/>
            <p:cNvSpPr/>
            <p:nvPr/>
          </p:nvSpPr>
          <p:spPr>
            <a:xfrm rot="5400000" flipH="1">
              <a:off x="6344450" y="4032988"/>
              <a:ext cx="37000" cy="164825"/>
            </a:xfrm>
            <a:custGeom>
              <a:avLst/>
              <a:gdLst/>
              <a:ahLst/>
              <a:cxnLst/>
              <a:rect l="l" t="t" r="r" b="b"/>
              <a:pathLst>
                <a:path w="1480" h="6593" extrusionOk="0">
                  <a:moveTo>
                    <a:pt x="1479" y="1"/>
                  </a:moveTo>
                  <a:cubicBezTo>
                    <a:pt x="1479" y="1"/>
                    <a:pt x="1053" y="1480"/>
                    <a:pt x="752" y="3234"/>
                  </a:cubicBezTo>
                  <a:cubicBezTo>
                    <a:pt x="326" y="5113"/>
                    <a:pt x="0" y="6592"/>
                    <a:pt x="126" y="6592"/>
                  </a:cubicBezTo>
                  <a:cubicBezTo>
                    <a:pt x="126" y="6592"/>
                    <a:pt x="427" y="5113"/>
                    <a:pt x="853" y="3359"/>
                  </a:cubicBezTo>
                  <a:cubicBezTo>
                    <a:pt x="1254" y="1480"/>
                    <a:pt x="1479" y="1"/>
                    <a:pt x="14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37"/>
            <p:cNvSpPr/>
            <p:nvPr/>
          </p:nvSpPr>
          <p:spPr>
            <a:xfrm rot="5400000" flipH="1">
              <a:off x="6279275" y="4088138"/>
              <a:ext cx="183000" cy="38875"/>
            </a:xfrm>
            <a:custGeom>
              <a:avLst/>
              <a:gdLst/>
              <a:ahLst/>
              <a:cxnLst/>
              <a:rect l="l" t="t" r="r" b="b"/>
              <a:pathLst>
                <a:path w="7320" h="1555" extrusionOk="0">
                  <a:moveTo>
                    <a:pt x="1" y="0"/>
                  </a:moveTo>
                  <a:cubicBezTo>
                    <a:pt x="1" y="100"/>
                    <a:pt x="1680" y="401"/>
                    <a:pt x="3660" y="827"/>
                  </a:cubicBezTo>
                  <a:cubicBezTo>
                    <a:pt x="5640" y="1253"/>
                    <a:pt x="7319" y="1554"/>
                    <a:pt x="7319" y="1554"/>
                  </a:cubicBezTo>
                  <a:cubicBezTo>
                    <a:pt x="7319" y="1454"/>
                    <a:pt x="5640" y="1153"/>
                    <a:pt x="3660" y="727"/>
                  </a:cubicBezTo>
                  <a:cubicBezTo>
                    <a:pt x="1680" y="301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37"/>
            <p:cNvSpPr/>
            <p:nvPr/>
          </p:nvSpPr>
          <p:spPr>
            <a:xfrm rot="5400000" flipH="1">
              <a:off x="6415275" y="4137638"/>
              <a:ext cx="28825" cy="31350"/>
            </a:xfrm>
            <a:custGeom>
              <a:avLst/>
              <a:gdLst/>
              <a:ahLst/>
              <a:cxnLst/>
              <a:rect l="l" t="t" r="r" b="b"/>
              <a:pathLst>
                <a:path w="1153" h="1254" extrusionOk="0">
                  <a:moveTo>
                    <a:pt x="952" y="1"/>
                  </a:moveTo>
                  <a:lnTo>
                    <a:pt x="952" y="326"/>
                  </a:lnTo>
                  <a:lnTo>
                    <a:pt x="952" y="1098"/>
                  </a:lnTo>
                  <a:lnTo>
                    <a:pt x="952" y="1098"/>
                  </a:lnTo>
                  <a:cubicBezTo>
                    <a:pt x="462" y="837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953"/>
                    <a:pt x="1053" y="1254"/>
                  </a:cubicBezTo>
                  <a:lnTo>
                    <a:pt x="1153" y="1254"/>
                  </a:lnTo>
                  <a:lnTo>
                    <a:pt x="1153" y="1153"/>
                  </a:lnTo>
                  <a:cubicBezTo>
                    <a:pt x="1153" y="853"/>
                    <a:pt x="1053" y="527"/>
                    <a:pt x="1053" y="326"/>
                  </a:cubicBezTo>
                  <a:cubicBezTo>
                    <a:pt x="1053" y="101"/>
                    <a:pt x="1053" y="1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37"/>
            <p:cNvSpPr/>
            <p:nvPr/>
          </p:nvSpPr>
          <p:spPr>
            <a:xfrm rot="5400000" flipH="1">
              <a:off x="6287438" y="40486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26"/>
                  </a:lnTo>
                  <a:cubicBezTo>
                    <a:pt x="1" y="426"/>
                    <a:pt x="1" y="752"/>
                    <a:pt x="101" y="953"/>
                  </a:cubicBezTo>
                  <a:lnTo>
                    <a:pt x="101" y="1254"/>
                  </a:lnTo>
                  <a:cubicBezTo>
                    <a:pt x="101" y="1254"/>
                    <a:pt x="201" y="1153"/>
                    <a:pt x="201" y="953"/>
                  </a:cubicBezTo>
                  <a:cubicBezTo>
                    <a:pt x="101" y="752"/>
                    <a:pt x="101" y="426"/>
                    <a:pt x="101" y="126"/>
                  </a:cubicBezTo>
                  <a:lnTo>
                    <a:pt x="101" y="126"/>
                  </a:lnTo>
                  <a:cubicBezTo>
                    <a:pt x="628" y="326"/>
                    <a:pt x="1154" y="527"/>
                    <a:pt x="1154" y="527"/>
                  </a:cubicBezTo>
                  <a:cubicBezTo>
                    <a:pt x="1154" y="426"/>
                    <a:pt x="728" y="226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37"/>
            <p:cNvSpPr/>
            <p:nvPr/>
          </p:nvSpPr>
          <p:spPr>
            <a:xfrm rot="5400000" flipH="1">
              <a:off x="6313125" y="4066838"/>
              <a:ext cx="21350" cy="23825"/>
            </a:xfrm>
            <a:custGeom>
              <a:avLst/>
              <a:gdLst/>
              <a:ahLst/>
              <a:cxnLst/>
              <a:rect l="l" t="t" r="r" b="b"/>
              <a:pathLst>
                <a:path w="854" h="953" extrusionOk="0">
                  <a:moveTo>
                    <a:pt x="1" y="1"/>
                  </a:moveTo>
                  <a:lnTo>
                    <a:pt x="1" y="101"/>
                  </a:lnTo>
                  <a:lnTo>
                    <a:pt x="1" y="727"/>
                  </a:lnTo>
                  <a:cubicBezTo>
                    <a:pt x="101" y="853"/>
                    <a:pt x="101" y="953"/>
                    <a:pt x="101" y="953"/>
                  </a:cubicBezTo>
                  <a:lnTo>
                    <a:pt x="101" y="727"/>
                  </a:lnTo>
                  <a:lnTo>
                    <a:pt x="101" y="250"/>
                  </a:lnTo>
                  <a:lnTo>
                    <a:pt x="101" y="250"/>
                  </a:lnTo>
                  <a:cubicBezTo>
                    <a:pt x="491" y="342"/>
                    <a:pt x="853" y="427"/>
                    <a:pt x="853" y="427"/>
                  </a:cubicBezTo>
                  <a:cubicBezTo>
                    <a:pt x="853" y="427"/>
                    <a:pt x="527" y="226"/>
                    <a:pt x="101" y="10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37"/>
            <p:cNvSpPr/>
            <p:nvPr/>
          </p:nvSpPr>
          <p:spPr>
            <a:xfrm rot="5400000" flipH="1">
              <a:off x="6403663" y="4037075"/>
              <a:ext cx="23200" cy="28850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527" y="0"/>
                  </a:moveTo>
                  <a:lnTo>
                    <a:pt x="527" y="0"/>
                  </a:lnTo>
                  <a:cubicBezTo>
                    <a:pt x="527" y="0"/>
                    <a:pt x="301" y="426"/>
                    <a:pt x="1" y="1053"/>
                  </a:cubicBezTo>
                  <a:lnTo>
                    <a:pt x="1" y="1153"/>
                  </a:lnTo>
                  <a:lnTo>
                    <a:pt x="101" y="1153"/>
                  </a:lnTo>
                  <a:cubicBezTo>
                    <a:pt x="427" y="1153"/>
                    <a:pt x="727" y="1153"/>
                    <a:pt x="928" y="1053"/>
                  </a:cubicBezTo>
                  <a:lnTo>
                    <a:pt x="151" y="1053"/>
                  </a:lnTo>
                  <a:cubicBezTo>
                    <a:pt x="437" y="471"/>
                    <a:pt x="527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37"/>
            <p:cNvSpPr/>
            <p:nvPr/>
          </p:nvSpPr>
          <p:spPr>
            <a:xfrm rot="5400000" flipH="1">
              <a:off x="6390500" y="4057738"/>
              <a:ext cx="20725" cy="21350"/>
            </a:xfrm>
            <a:custGeom>
              <a:avLst/>
              <a:gdLst/>
              <a:ahLst/>
              <a:cxnLst/>
              <a:rect l="l" t="t" r="r" b="b"/>
              <a:pathLst>
                <a:path w="829" h="854" extrusionOk="0">
                  <a:moveTo>
                    <a:pt x="302" y="1"/>
                  </a:moveTo>
                  <a:lnTo>
                    <a:pt x="302" y="1"/>
                  </a:lnTo>
                  <a:cubicBezTo>
                    <a:pt x="302" y="1"/>
                    <a:pt x="201" y="327"/>
                    <a:pt x="1" y="753"/>
                  </a:cubicBezTo>
                  <a:lnTo>
                    <a:pt x="1" y="853"/>
                  </a:lnTo>
                  <a:lnTo>
                    <a:pt x="628" y="853"/>
                  </a:lnTo>
                  <a:lnTo>
                    <a:pt x="828" y="753"/>
                  </a:lnTo>
                  <a:lnTo>
                    <a:pt x="148" y="753"/>
                  </a:lnTo>
                  <a:cubicBezTo>
                    <a:pt x="320" y="380"/>
                    <a:pt x="417" y="116"/>
                    <a:pt x="3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37"/>
            <p:cNvSpPr/>
            <p:nvPr/>
          </p:nvSpPr>
          <p:spPr>
            <a:xfrm rot="5400000" flipH="1">
              <a:off x="6305613" y="41633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301" y="1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1096" y="101"/>
                  </a:lnTo>
                  <a:cubicBezTo>
                    <a:pt x="907" y="682"/>
                    <a:pt x="727" y="1153"/>
                    <a:pt x="727" y="1153"/>
                  </a:cubicBezTo>
                  <a:cubicBezTo>
                    <a:pt x="828" y="1153"/>
                    <a:pt x="1028" y="6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37"/>
            <p:cNvSpPr/>
            <p:nvPr/>
          </p:nvSpPr>
          <p:spPr>
            <a:xfrm rot="5400000" flipH="1">
              <a:off x="6324500" y="4146488"/>
              <a:ext cx="23825" cy="18650"/>
            </a:xfrm>
            <a:custGeom>
              <a:avLst/>
              <a:gdLst/>
              <a:ahLst/>
              <a:cxnLst/>
              <a:rect l="l" t="t" r="r" b="b"/>
              <a:pathLst>
                <a:path w="953" h="746" extrusionOk="0">
                  <a:moveTo>
                    <a:pt x="226" y="1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1" y="101"/>
                  </a:lnTo>
                  <a:cubicBezTo>
                    <a:pt x="610" y="455"/>
                    <a:pt x="526" y="727"/>
                    <a:pt x="526" y="727"/>
                  </a:cubicBezTo>
                  <a:cubicBezTo>
                    <a:pt x="526" y="740"/>
                    <a:pt x="529" y="746"/>
                    <a:pt x="535" y="746"/>
                  </a:cubicBezTo>
                  <a:cubicBezTo>
                    <a:pt x="575" y="746"/>
                    <a:pt x="742" y="452"/>
                    <a:pt x="852" y="101"/>
                  </a:cubicBezTo>
                  <a:lnTo>
                    <a:pt x="95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37"/>
            <p:cNvSpPr/>
            <p:nvPr/>
          </p:nvSpPr>
          <p:spPr>
            <a:xfrm rot="5400000" flipH="1">
              <a:off x="6374538" y="4162075"/>
              <a:ext cx="21325" cy="21325"/>
            </a:xfrm>
            <a:custGeom>
              <a:avLst/>
              <a:gdLst/>
              <a:ahLst/>
              <a:cxnLst/>
              <a:rect l="l" t="t" r="r" b="b"/>
              <a:pathLst>
                <a:path w="853" h="853" extrusionOk="0">
                  <a:moveTo>
                    <a:pt x="101" y="1"/>
                  </a:moveTo>
                  <a:cubicBezTo>
                    <a:pt x="101" y="1"/>
                    <a:pt x="101" y="126"/>
                    <a:pt x="226" y="226"/>
                  </a:cubicBezTo>
                  <a:cubicBezTo>
                    <a:pt x="317" y="226"/>
                    <a:pt x="489" y="389"/>
                    <a:pt x="595" y="495"/>
                  </a:cubicBezTo>
                  <a:lnTo>
                    <a:pt x="595" y="495"/>
                  </a:lnTo>
                  <a:cubicBezTo>
                    <a:pt x="257" y="675"/>
                    <a:pt x="1" y="853"/>
                    <a:pt x="1" y="853"/>
                  </a:cubicBezTo>
                  <a:cubicBezTo>
                    <a:pt x="101" y="853"/>
                    <a:pt x="427" y="752"/>
                    <a:pt x="727" y="527"/>
                  </a:cubicBezTo>
                  <a:lnTo>
                    <a:pt x="853" y="527"/>
                  </a:lnTo>
                  <a:lnTo>
                    <a:pt x="727" y="427"/>
                  </a:lnTo>
                  <a:cubicBezTo>
                    <a:pt x="627" y="326"/>
                    <a:pt x="427" y="226"/>
                    <a:pt x="326" y="126"/>
                  </a:cubicBezTo>
                  <a:cubicBezTo>
                    <a:pt x="226" y="1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37"/>
            <p:cNvSpPr/>
            <p:nvPr/>
          </p:nvSpPr>
          <p:spPr>
            <a:xfrm rot="5400000" flipH="1">
              <a:off x="6416713" y="4089200"/>
              <a:ext cx="20700" cy="21100"/>
            </a:xfrm>
            <a:custGeom>
              <a:avLst/>
              <a:gdLst/>
              <a:ahLst/>
              <a:cxnLst/>
              <a:rect l="l" t="t" r="r" b="b"/>
              <a:pathLst>
                <a:path w="828" h="844" extrusionOk="0">
                  <a:moveTo>
                    <a:pt x="7" y="1"/>
                  </a:moveTo>
                  <a:cubicBezTo>
                    <a:pt x="3" y="1"/>
                    <a:pt x="1" y="6"/>
                    <a:pt x="1" y="16"/>
                  </a:cubicBezTo>
                  <a:cubicBezTo>
                    <a:pt x="1" y="16"/>
                    <a:pt x="1" y="317"/>
                    <a:pt x="201" y="743"/>
                  </a:cubicBezTo>
                  <a:lnTo>
                    <a:pt x="201" y="843"/>
                  </a:lnTo>
                  <a:lnTo>
                    <a:pt x="302" y="743"/>
                  </a:lnTo>
                  <a:cubicBezTo>
                    <a:pt x="527" y="643"/>
                    <a:pt x="627" y="417"/>
                    <a:pt x="728" y="317"/>
                  </a:cubicBezTo>
                  <a:cubicBezTo>
                    <a:pt x="828" y="217"/>
                    <a:pt x="828" y="117"/>
                    <a:pt x="828" y="117"/>
                  </a:cubicBezTo>
                  <a:lnTo>
                    <a:pt x="828" y="117"/>
                  </a:lnTo>
                  <a:lnTo>
                    <a:pt x="627" y="317"/>
                  </a:lnTo>
                  <a:cubicBezTo>
                    <a:pt x="541" y="317"/>
                    <a:pt x="454" y="486"/>
                    <a:pt x="287" y="596"/>
                  </a:cubicBezTo>
                  <a:lnTo>
                    <a:pt x="287" y="596"/>
                  </a:lnTo>
                  <a:cubicBezTo>
                    <a:pt x="194" y="316"/>
                    <a:pt x="41" y="1"/>
                    <a:pt x="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37"/>
            <p:cNvSpPr/>
            <p:nvPr/>
          </p:nvSpPr>
          <p:spPr>
            <a:xfrm rot="5400000" flipH="1">
              <a:off x="6299013" y="4117900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628" y="0"/>
                  </a:moveTo>
                  <a:lnTo>
                    <a:pt x="527" y="100"/>
                  </a:lnTo>
                  <a:cubicBezTo>
                    <a:pt x="327" y="226"/>
                    <a:pt x="201" y="426"/>
                    <a:pt x="101" y="526"/>
                  </a:cubicBezTo>
                  <a:cubicBezTo>
                    <a:pt x="1" y="627"/>
                    <a:pt x="1" y="727"/>
                    <a:pt x="1" y="727"/>
                  </a:cubicBezTo>
                  <a:cubicBezTo>
                    <a:pt x="1" y="727"/>
                    <a:pt x="101" y="627"/>
                    <a:pt x="201" y="526"/>
                  </a:cubicBezTo>
                  <a:cubicBezTo>
                    <a:pt x="308" y="526"/>
                    <a:pt x="397" y="381"/>
                    <a:pt x="545" y="276"/>
                  </a:cubicBezTo>
                  <a:lnTo>
                    <a:pt x="545" y="276"/>
                  </a:lnTo>
                  <a:cubicBezTo>
                    <a:pt x="649" y="562"/>
                    <a:pt x="828" y="852"/>
                    <a:pt x="828" y="852"/>
                  </a:cubicBezTo>
                  <a:cubicBezTo>
                    <a:pt x="828" y="852"/>
                    <a:pt x="828" y="526"/>
                    <a:pt x="628" y="100"/>
                  </a:cubicBezTo>
                  <a:lnTo>
                    <a:pt x="6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37"/>
            <p:cNvSpPr/>
            <p:nvPr/>
          </p:nvSpPr>
          <p:spPr>
            <a:xfrm rot="5400000" flipH="1">
              <a:off x="6351350" y="4042388"/>
              <a:ext cx="18200" cy="23225"/>
            </a:xfrm>
            <a:custGeom>
              <a:avLst/>
              <a:gdLst/>
              <a:ahLst/>
              <a:cxnLst/>
              <a:rect l="l" t="t" r="r" b="b"/>
              <a:pathLst>
                <a:path w="728" h="929" extrusionOk="0">
                  <a:moveTo>
                    <a:pt x="727" y="1"/>
                  </a:moveTo>
                  <a:cubicBezTo>
                    <a:pt x="727" y="1"/>
                    <a:pt x="427" y="201"/>
                    <a:pt x="1" y="427"/>
                  </a:cubicBezTo>
                  <a:lnTo>
                    <a:pt x="1" y="527"/>
                  </a:lnTo>
                  <a:lnTo>
                    <a:pt x="101" y="527"/>
                  </a:lnTo>
                  <a:cubicBezTo>
                    <a:pt x="201" y="628"/>
                    <a:pt x="427" y="728"/>
                    <a:pt x="527" y="828"/>
                  </a:cubicBezTo>
                  <a:cubicBezTo>
                    <a:pt x="727" y="828"/>
                    <a:pt x="727" y="928"/>
                    <a:pt x="727" y="928"/>
                  </a:cubicBezTo>
                  <a:cubicBezTo>
                    <a:pt x="727" y="828"/>
                    <a:pt x="727" y="828"/>
                    <a:pt x="627" y="728"/>
                  </a:cubicBezTo>
                  <a:cubicBezTo>
                    <a:pt x="542" y="643"/>
                    <a:pt x="368" y="558"/>
                    <a:pt x="196" y="474"/>
                  </a:cubicBezTo>
                  <a:lnTo>
                    <a:pt x="196" y="474"/>
                  </a:lnTo>
                  <a:cubicBezTo>
                    <a:pt x="557" y="257"/>
                    <a:pt x="727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37"/>
            <p:cNvSpPr/>
            <p:nvPr/>
          </p:nvSpPr>
          <p:spPr>
            <a:xfrm rot="5400000" flipH="1">
              <a:off x="6387688" y="408687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0" y="0"/>
                  </a:moveTo>
                  <a:cubicBezTo>
                    <a:pt x="0" y="1"/>
                    <a:pt x="125" y="527"/>
                    <a:pt x="326" y="1153"/>
                  </a:cubicBezTo>
                  <a:lnTo>
                    <a:pt x="326" y="1253"/>
                  </a:lnTo>
                  <a:lnTo>
                    <a:pt x="426" y="1153"/>
                  </a:lnTo>
                  <a:cubicBezTo>
                    <a:pt x="627" y="928"/>
                    <a:pt x="852" y="727"/>
                    <a:pt x="1053" y="627"/>
                  </a:cubicBezTo>
                  <a:cubicBezTo>
                    <a:pt x="1153" y="426"/>
                    <a:pt x="1253" y="426"/>
                    <a:pt x="1253" y="301"/>
                  </a:cubicBezTo>
                  <a:lnTo>
                    <a:pt x="1253" y="301"/>
                  </a:lnTo>
                  <a:cubicBezTo>
                    <a:pt x="1253" y="301"/>
                    <a:pt x="1153" y="426"/>
                    <a:pt x="952" y="527"/>
                  </a:cubicBezTo>
                  <a:cubicBezTo>
                    <a:pt x="858" y="715"/>
                    <a:pt x="654" y="815"/>
                    <a:pt x="380" y="1013"/>
                  </a:cubicBezTo>
                  <a:lnTo>
                    <a:pt x="380" y="1013"/>
                  </a:lnTo>
                  <a:cubicBezTo>
                    <a:pt x="193" y="45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37"/>
            <p:cNvSpPr/>
            <p:nvPr/>
          </p:nvSpPr>
          <p:spPr>
            <a:xfrm rot="5400000" flipH="1">
              <a:off x="6368263" y="41269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301" y="0"/>
                  </a:moveTo>
                  <a:cubicBezTo>
                    <a:pt x="301" y="0"/>
                    <a:pt x="301" y="101"/>
                    <a:pt x="526" y="326"/>
                  </a:cubicBezTo>
                  <a:cubicBezTo>
                    <a:pt x="618" y="418"/>
                    <a:pt x="793" y="593"/>
                    <a:pt x="995" y="871"/>
                  </a:cubicBezTo>
                  <a:lnTo>
                    <a:pt x="995" y="871"/>
                  </a:lnTo>
                  <a:cubicBezTo>
                    <a:pt x="400" y="1065"/>
                    <a:pt x="0" y="1253"/>
                    <a:pt x="0" y="1253"/>
                  </a:cubicBezTo>
                  <a:cubicBezTo>
                    <a:pt x="0" y="1253"/>
                    <a:pt x="526" y="1153"/>
                    <a:pt x="1053" y="953"/>
                  </a:cubicBezTo>
                  <a:lnTo>
                    <a:pt x="1153" y="953"/>
                  </a:lnTo>
                  <a:lnTo>
                    <a:pt x="1153" y="852"/>
                  </a:lnTo>
                  <a:cubicBezTo>
                    <a:pt x="927" y="627"/>
                    <a:pt x="727" y="426"/>
                    <a:pt x="526" y="226"/>
                  </a:cubicBezTo>
                  <a:cubicBezTo>
                    <a:pt x="426" y="101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37"/>
            <p:cNvSpPr/>
            <p:nvPr/>
          </p:nvSpPr>
          <p:spPr>
            <a:xfrm rot="5400000" flipH="1">
              <a:off x="6323788" y="41063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226" y="627"/>
                  </a:moveTo>
                  <a:lnTo>
                    <a:pt x="226" y="627"/>
                  </a:lnTo>
                  <a:cubicBezTo>
                    <a:pt x="0" y="728"/>
                    <a:pt x="0" y="828"/>
                    <a:pt x="0" y="828"/>
                  </a:cubicBezTo>
                  <a:lnTo>
                    <a:pt x="226" y="627"/>
                  </a:lnTo>
                  <a:close/>
                  <a:moveTo>
                    <a:pt x="852" y="1"/>
                  </a:moveTo>
                  <a:cubicBezTo>
                    <a:pt x="527" y="201"/>
                    <a:pt x="326" y="427"/>
                    <a:pt x="226" y="627"/>
                  </a:cubicBezTo>
                  <a:cubicBezTo>
                    <a:pt x="409" y="536"/>
                    <a:pt x="592" y="361"/>
                    <a:pt x="871" y="159"/>
                  </a:cubicBezTo>
                  <a:lnTo>
                    <a:pt x="871" y="159"/>
                  </a:lnTo>
                  <a:cubicBezTo>
                    <a:pt x="1059" y="754"/>
                    <a:pt x="1153" y="1154"/>
                    <a:pt x="1153" y="1154"/>
                  </a:cubicBezTo>
                  <a:cubicBezTo>
                    <a:pt x="1253" y="1154"/>
                    <a:pt x="1153" y="627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37"/>
            <p:cNvSpPr/>
            <p:nvPr/>
          </p:nvSpPr>
          <p:spPr>
            <a:xfrm rot="5400000" flipH="1">
              <a:off x="6344950" y="4066338"/>
              <a:ext cx="31350" cy="29825"/>
            </a:xfrm>
            <a:custGeom>
              <a:avLst/>
              <a:gdLst/>
              <a:ahLst/>
              <a:cxnLst/>
              <a:rect l="l" t="t" r="r" b="b"/>
              <a:pathLst>
                <a:path w="1254" h="1193" extrusionOk="0">
                  <a:moveTo>
                    <a:pt x="1148" y="0"/>
                  </a:moveTo>
                  <a:cubicBezTo>
                    <a:pt x="964" y="0"/>
                    <a:pt x="559" y="93"/>
                    <a:pt x="100" y="240"/>
                  </a:cubicBezTo>
                  <a:lnTo>
                    <a:pt x="0" y="240"/>
                  </a:lnTo>
                  <a:lnTo>
                    <a:pt x="100" y="340"/>
                  </a:lnTo>
                  <a:cubicBezTo>
                    <a:pt x="301" y="666"/>
                    <a:pt x="526" y="867"/>
                    <a:pt x="627" y="967"/>
                  </a:cubicBezTo>
                  <a:cubicBezTo>
                    <a:pt x="827" y="1193"/>
                    <a:pt x="927" y="1193"/>
                    <a:pt x="927" y="1193"/>
                  </a:cubicBezTo>
                  <a:cubicBezTo>
                    <a:pt x="927" y="1193"/>
                    <a:pt x="827" y="1067"/>
                    <a:pt x="727" y="967"/>
                  </a:cubicBezTo>
                  <a:cubicBezTo>
                    <a:pt x="633" y="779"/>
                    <a:pt x="428" y="590"/>
                    <a:pt x="237" y="298"/>
                  </a:cubicBezTo>
                  <a:lnTo>
                    <a:pt x="237" y="298"/>
                  </a:lnTo>
                  <a:cubicBezTo>
                    <a:pt x="802" y="126"/>
                    <a:pt x="1253" y="40"/>
                    <a:pt x="1253" y="40"/>
                  </a:cubicBezTo>
                  <a:cubicBezTo>
                    <a:pt x="1253" y="13"/>
                    <a:pt x="1216" y="0"/>
                    <a:pt x="1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19" name="Google Shape;3419;p37"/>
            <p:cNvGrpSpPr/>
            <p:nvPr/>
          </p:nvGrpSpPr>
          <p:grpSpPr>
            <a:xfrm>
              <a:off x="2863513" y="4314000"/>
              <a:ext cx="363425" cy="391625"/>
              <a:chOff x="6486688" y="4948425"/>
              <a:chExt cx="363425" cy="391625"/>
            </a:xfrm>
          </p:grpSpPr>
          <p:sp>
            <p:nvSpPr>
              <p:cNvPr id="3420" name="Google Shape;3420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1" name="Google Shape;3421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2" name="Google Shape;3422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3" name="Google Shape;3423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4" name="Google Shape;3424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5" name="Google Shape;3425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6" name="Google Shape;3426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7" name="Google Shape;3427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8" name="Google Shape;3428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9" name="Google Shape;3429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0" name="Google Shape;3430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1" name="Google Shape;3431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2" name="Google Shape;3432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3" name="Google Shape;3433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4" name="Google Shape;3434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5" name="Google Shape;3435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6" name="Google Shape;3436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7" name="Google Shape;3437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8" name="Google Shape;3438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F938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enny Penny"/>
              <a:buNone/>
              <a:defRPr sz="2800">
                <a:solidFill>
                  <a:schemeClr val="lt1"/>
                </a:solidFill>
                <a:latin typeface="Henny Penny"/>
                <a:ea typeface="Henny Penny"/>
                <a:cs typeface="Henny Penny"/>
                <a:sym typeface="Henny Penn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800"/>
              <a:buFont typeface="Satisfy"/>
              <a:buChar char="●"/>
              <a:defRPr sz="1800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○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■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●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○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■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●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○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400"/>
              <a:buFont typeface="Satisfy"/>
              <a:buChar char="■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72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Ngo Diep Anh</a:t>
            </a: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99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Nguyen Phan Ngoc Diep</a:t>
            </a: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960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Pham </a:t>
            </a:r>
            <a:r>
              <a:rPr lang="en-US" sz="4800" dirty="0" err="1">
                <a:solidFill>
                  <a:srgbClr val="FF0000"/>
                </a:solidFill>
                <a:latin typeface=".VnShelley Allegro" panose="040B7200000000000000" pitchFamily="82" charset="0"/>
              </a:rPr>
              <a:t>Huyen</a:t>
            </a:r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 Anh</a:t>
            </a: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227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solidFill>
                  <a:srgbClr val="FF0000"/>
                </a:solidFill>
                <a:latin typeface=".VnShelley Allegro" panose="040B7200000000000000" pitchFamily="82" charset="0"/>
              </a:rPr>
              <a:t>Luu</a:t>
            </a:r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 Thu Phuong</a:t>
            </a: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408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Vu Quynh Chi</a:t>
            </a: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577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Ngo Tien </a:t>
            </a:r>
            <a:r>
              <a:rPr lang="en-US" sz="4800" dirty="0" err="1">
                <a:solidFill>
                  <a:srgbClr val="FF0000"/>
                </a:solidFill>
                <a:latin typeface=".VnShelley Allegro" panose="040B7200000000000000" pitchFamily="82" charset="0"/>
              </a:rPr>
              <a:t>Dat</a:t>
            </a:r>
            <a:endParaRPr lang="en-US" sz="4800" dirty="0">
              <a:solidFill>
                <a:srgbClr val="FF0000"/>
              </a:solidFill>
              <a:latin typeface=".VnShelley Allegro" panose="040B7200000000000000" pitchFamily="82" charset="0"/>
            </a:endParaRP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83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7" name="Google Shape;10767;p63"/>
          <p:cNvSpPr txBox="1">
            <a:spLocks noGrp="1"/>
          </p:cNvSpPr>
          <p:nvPr>
            <p:ph type="title"/>
          </p:nvPr>
        </p:nvSpPr>
        <p:spPr>
          <a:xfrm>
            <a:off x="1357454" y="469516"/>
            <a:ext cx="6888569" cy="8058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FF0000"/>
                </a:solidFill>
              </a:rPr>
              <a:t>CHRISTMAS AWARD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68" name="Google Shape;10768;p63"/>
          <p:cNvSpPr/>
          <p:nvPr/>
        </p:nvSpPr>
        <p:spPr>
          <a:xfrm>
            <a:off x="559597" y="1063228"/>
            <a:ext cx="192653" cy="190425"/>
          </a:xfrm>
          <a:custGeom>
            <a:avLst/>
            <a:gdLst/>
            <a:ahLst/>
            <a:cxnLst/>
            <a:rect l="l" t="t" r="r" b="b"/>
            <a:pathLst>
              <a:path w="7869" h="7778" extrusionOk="0">
                <a:moveTo>
                  <a:pt x="3980" y="0"/>
                </a:moveTo>
                <a:lnTo>
                  <a:pt x="2570" y="2547"/>
                </a:lnTo>
                <a:lnTo>
                  <a:pt x="1" y="3889"/>
                </a:lnTo>
                <a:lnTo>
                  <a:pt x="2570" y="5299"/>
                </a:lnTo>
                <a:lnTo>
                  <a:pt x="3980" y="7778"/>
                </a:lnTo>
                <a:lnTo>
                  <a:pt x="5322" y="5299"/>
                </a:lnTo>
                <a:lnTo>
                  <a:pt x="7869" y="3889"/>
                </a:lnTo>
                <a:lnTo>
                  <a:pt x="5322" y="2547"/>
                </a:lnTo>
                <a:lnTo>
                  <a:pt x="39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9" name="Google Shape;10769;p63"/>
          <p:cNvSpPr/>
          <p:nvPr/>
        </p:nvSpPr>
        <p:spPr>
          <a:xfrm>
            <a:off x="745542" y="1828722"/>
            <a:ext cx="109143" cy="109143"/>
          </a:xfrm>
          <a:custGeom>
            <a:avLst/>
            <a:gdLst/>
            <a:ahLst/>
            <a:cxnLst/>
            <a:rect l="l" t="t" r="r" b="b"/>
            <a:pathLst>
              <a:path w="4458" h="4458" extrusionOk="0">
                <a:moveTo>
                  <a:pt x="2184" y="1"/>
                </a:moveTo>
                <a:lnTo>
                  <a:pt x="1411" y="1411"/>
                </a:lnTo>
                <a:lnTo>
                  <a:pt x="1" y="2184"/>
                </a:lnTo>
                <a:lnTo>
                  <a:pt x="1411" y="3025"/>
                </a:lnTo>
                <a:lnTo>
                  <a:pt x="2184" y="4458"/>
                </a:lnTo>
                <a:lnTo>
                  <a:pt x="3025" y="3025"/>
                </a:lnTo>
                <a:lnTo>
                  <a:pt x="4458" y="2184"/>
                </a:lnTo>
                <a:lnTo>
                  <a:pt x="3025" y="1411"/>
                </a:lnTo>
                <a:lnTo>
                  <a:pt x="218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1" name="Google Shape;10951;p63"/>
          <p:cNvSpPr/>
          <p:nvPr/>
        </p:nvSpPr>
        <p:spPr>
          <a:xfrm>
            <a:off x="6131912" y="4101849"/>
            <a:ext cx="159822" cy="158132"/>
          </a:xfrm>
          <a:custGeom>
            <a:avLst/>
            <a:gdLst/>
            <a:ahLst/>
            <a:cxnLst/>
            <a:rect l="l" t="t" r="r" b="b"/>
            <a:pathLst>
              <a:path w="6528" h="6459" extrusionOk="0">
                <a:moveTo>
                  <a:pt x="3207" y="1"/>
                </a:moveTo>
                <a:lnTo>
                  <a:pt x="2070" y="2093"/>
                </a:lnTo>
                <a:lnTo>
                  <a:pt x="1" y="3230"/>
                </a:lnTo>
                <a:lnTo>
                  <a:pt x="2070" y="4367"/>
                </a:lnTo>
                <a:lnTo>
                  <a:pt x="3207" y="6459"/>
                </a:lnTo>
                <a:lnTo>
                  <a:pt x="4344" y="4367"/>
                </a:lnTo>
                <a:lnTo>
                  <a:pt x="6527" y="3230"/>
                </a:lnTo>
                <a:lnTo>
                  <a:pt x="4344" y="2093"/>
                </a:lnTo>
                <a:lnTo>
                  <a:pt x="32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1910;p70">
            <a:extLst>
              <a:ext uri="{FF2B5EF4-FFF2-40B4-BE49-F238E27FC236}">
                <a16:creationId xmlns:a16="http://schemas.microsoft.com/office/drawing/2014/main" id="{AC8A3FDD-25D1-40C3-8718-9F34E01838FB}"/>
              </a:ext>
            </a:extLst>
          </p:cNvPr>
          <p:cNvGrpSpPr/>
          <p:nvPr/>
        </p:nvGrpSpPr>
        <p:grpSpPr>
          <a:xfrm>
            <a:off x="315551" y="3455581"/>
            <a:ext cx="1675555" cy="1446794"/>
            <a:chOff x="-408508" y="1686022"/>
            <a:chExt cx="4230168" cy="3719678"/>
          </a:xfrm>
        </p:grpSpPr>
        <p:sp>
          <p:nvSpPr>
            <p:cNvPr id="189" name="Google Shape;11911;p70">
              <a:extLst>
                <a:ext uri="{FF2B5EF4-FFF2-40B4-BE49-F238E27FC236}">
                  <a16:creationId xmlns:a16="http://schemas.microsoft.com/office/drawing/2014/main" id="{FA04FA84-F727-4E42-BAF7-D33F58129C70}"/>
                </a:ext>
              </a:extLst>
            </p:cNvPr>
            <p:cNvSpPr/>
            <p:nvPr/>
          </p:nvSpPr>
          <p:spPr>
            <a:xfrm>
              <a:off x="3066922" y="2967612"/>
              <a:ext cx="262065" cy="99122"/>
            </a:xfrm>
            <a:custGeom>
              <a:avLst/>
              <a:gdLst/>
              <a:ahLst/>
              <a:cxnLst/>
              <a:rect l="l" t="t" r="r" b="b"/>
              <a:pathLst>
                <a:path w="10980" h="4153" extrusionOk="0">
                  <a:moveTo>
                    <a:pt x="4332" y="0"/>
                  </a:moveTo>
                  <a:cubicBezTo>
                    <a:pt x="4252" y="0"/>
                    <a:pt x="4172" y="80"/>
                    <a:pt x="4172" y="80"/>
                  </a:cubicBezTo>
                  <a:cubicBezTo>
                    <a:pt x="2995" y="1078"/>
                    <a:pt x="1338" y="2575"/>
                    <a:pt x="599" y="3574"/>
                  </a:cubicBezTo>
                  <a:cubicBezTo>
                    <a:pt x="419" y="3494"/>
                    <a:pt x="260" y="3494"/>
                    <a:pt x="180" y="3414"/>
                  </a:cubicBezTo>
                  <a:cubicBezTo>
                    <a:pt x="100" y="3574"/>
                    <a:pt x="100" y="3653"/>
                    <a:pt x="0" y="3833"/>
                  </a:cubicBezTo>
                  <a:cubicBezTo>
                    <a:pt x="1757" y="4073"/>
                    <a:pt x="3494" y="4153"/>
                    <a:pt x="5250" y="4153"/>
                  </a:cubicBezTo>
                  <a:cubicBezTo>
                    <a:pt x="6543" y="4153"/>
                    <a:pt x="7891" y="4078"/>
                    <a:pt x="9187" y="3929"/>
                  </a:cubicBezTo>
                  <a:lnTo>
                    <a:pt x="9187" y="3929"/>
                  </a:lnTo>
                  <a:cubicBezTo>
                    <a:pt x="9096" y="3976"/>
                    <a:pt x="9001" y="4024"/>
                    <a:pt x="8904" y="4073"/>
                  </a:cubicBezTo>
                  <a:cubicBezTo>
                    <a:pt x="9083" y="3993"/>
                    <a:pt x="9163" y="3993"/>
                    <a:pt x="9323" y="3913"/>
                  </a:cubicBezTo>
                  <a:lnTo>
                    <a:pt x="9323" y="3913"/>
                  </a:lnTo>
                  <a:cubicBezTo>
                    <a:pt x="9277" y="3918"/>
                    <a:pt x="9232" y="3924"/>
                    <a:pt x="9187" y="3929"/>
                  </a:cubicBezTo>
                  <a:lnTo>
                    <a:pt x="9187" y="3929"/>
                  </a:lnTo>
                  <a:cubicBezTo>
                    <a:pt x="10028" y="3495"/>
                    <a:pt x="10580" y="3147"/>
                    <a:pt x="10580" y="3075"/>
                  </a:cubicBezTo>
                  <a:cubicBezTo>
                    <a:pt x="10900" y="2915"/>
                    <a:pt x="10980" y="2496"/>
                    <a:pt x="10740" y="2156"/>
                  </a:cubicBezTo>
                  <a:cubicBezTo>
                    <a:pt x="10580" y="1997"/>
                    <a:pt x="10401" y="1917"/>
                    <a:pt x="10241" y="1917"/>
                  </a:cubicBezTo>
                  <a:cubicBezTo>
                    <a:pt x="10081" y="1917"/>
                    <a:pt x="9902" y="1997"/>
                    <a:pt x="9822" y="2076"/>
                  </a:cubicBezTo>
                  <a:cubicBezTo>
                    <a:pt x="9742" y="2076"/>
                    <a:pt x="9243" y="2496"/>
                    <a:pt x="8325" y="2915"/>
                  </a:cubicBezTo>
                  <a:cubicBezTo>
                    <a:pt x="8484" y="2496"/>
                    <a:pt x="8664" y="1997"/>
                    <a:pt x="8904" y="1577"/>
                  </a:cubicBezTo>
                  <a:cubicBezTo>
                    <a:pt x="8983" y="1418"/>
                    <a:pt x="8904" y="1158"/>
                    <a:pt x="8744" y="1078"/>
                  </a:cubicBezTo>
                  <a:lnTo>
                    <a:pt x="8584" y="1078"/>
                  </a:lnTo>
                  <a:cubicBezTo>
                    <a:pt x="8484" y="1078"/>
                    <a:pt x="8325" y="1158"/>
                    <a:pt x="8245" y="1238"/>
                  </a:cubicBezTo>
                  <a:cubicBezTo>
                    <a:pt x="7826" y="2236"/>
                    <a:pt x="7666" y="2835"/>
                    <a:pt x="7486" y="3234"/>
                  </a:cubicBezTo>
                  <a:cubicBezTo>
                    <a:pt x="6668" y="3574"/>
                    <a:pt x="5670" y="3833"/>
                    <a:pt x="4492" y="3913"/>
                  </a:cubicBezTo>
                  <a:cubicBezTo>
                    <a:pt x="4831" y="3494"/>
                    <a:pt x="5410" y="2835"/>
                    <a:pt x="6089" y="2236"/>
                  </a:cubicBezTo>
                  <a:cubicBezTo>
                    <a:pt x="6169" y="2156"/>
                    <a:pt x="6169" y="1917"/>
                    <a:pt x="6089" y="1837"/>
                  </a:cubicBezTo>
                  <a:cubicBezTo>
                    <a:pt x="5989" y="1737"/>
                    <a:pt x="5909" y="1657"/>
                    <a:pt x="5829" y="1657"/>
                  </a:cubicBezTo>
                  <a:cubicBezTo>
                    <a:pt x="5749" y="1657"/>
                    <a:pt x="5670" y="1737"/>
                    <a:pt x="5590" y="1737"/>
                  </a:cubicBezTo>
                  <a:cubicBezTo>
                    <a:pt x="4492" y="2835"/>
                    <a:pt x="3913" y="3494"/>
                    <a:pt x="3673" y="3993"/>
                  </a:cubicBezTo>
                  <a:lnTo>
                    <a:pt x="3593" y="3993"/>
                  </a:lnTo>
                  <a:cubicBezTo>
                    <a:pt x="2835" y="3993"/>
                    <a:pt x="2096" y="3913"/>
                    <a:pt x="1338" y="3733"/>
                  </a:cubicBezTo>
                  <a:cubicBezTo>
                    <a:pt x="1996" y="2995"/>
                    <a:pt x="3334" y="1737"/>
                    <a:pt x="4592" y="579"/>
                  </a:cubicBezTo>
                  <a:cubicBezTo>
                    <a:pt x="4751" y="499"/>
                    <a:pt x="4751" y="240"/>
                    <a:pt x="4592" y="160"/>
                  </a:cubicBezTo>
                  <a:cubicBezTo>
                    <a:pt x="4492" y="80"/>
                    <a:pt x="4412" y="0"/>
                    <a:pt x="4332" y="0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1912;p70">
              <a:extLst>
                <a:ext uri="{FF2B5EF4-FFF2-40B4-BE49-F238E27FC236}">
                  <a16:creationId xmlns:a16="http://schemas.microsoft.com/office/drawing/2014/main" id="{A7660221-C049-44A8-ABD8-69F067CD8F2E}"/>
                </a:ext>
              </a:extLst>
            </p:cNvPr>
            <p:cNvSpPr/>
            <p:nvPr/>
          </p:nvSpPr>
          <p:spPr>
            <a:xfrm>
              <a:off x="3063103" y="3059096"/>
              <a:ext cx="260180" cy="114850"/>
            </a:xfrm>
            <a:custGeom>
              <a:avLst/>
              <a:gdLst/>
              <a:ahLst/>
              <a:cxnLst/>
              <a:rect l="l" t="t" r="r" b="b"/>
              <a:pathLst>
                <a:path w="10901" h="4812" extrusionOk="0">
                  <a:moveTo>
                    <a:pt x="160" y="0"/>
                  </a:moveTo>
                  <a:cubicBezTo>
                    <a:pt x="160" y="240"/>
                    <a:pt x="80" y="579"/>
                    <a:pt x="0" y="898"/>
                  </a:cubicBezTo>
                  <a:cubicBezTo>
                    <a:pt x="160" y="898"/>
                    <a:pt x="340" y="998"/>
                    <a:pt x="499" y="998"/>
                  </a:cubicBezTo>
                  <a:cubicBezTo>
                    <a:pt x="919" y="1897"/>
                    <a:pt x="2077" y="3394"/>
                    <a:pt x="3075" y="4651"/>
                  </a:cubicBezTo>
                  <a:cubicBezTo>
                    <a:pt x="3075" y="4731"/>
                    <a:pt x="3254" y="4811"/>
                    <a:pt x="3334" y="4811"/>
                  </a:cubicBezTo>
                  <a:cubicBezTo>
                    <a:pt x="3414" y="4811"/>
                    <a:pt x="3414" y="4811"/>
                    <a:pt x="3494" y="4731"/>
                  </a:cubicBezTo>
                  <a:cubicBezTo>
                    <a:pt x="3574" y="4651"/>
                    <a:pt x="3654" y="4572"/>
                    <a:pt x="3654" y="4492"/>
                  </a:cubicBezTo>
                  <a:cubicBezTo>
                    <a:pt x="3654" y="4392"/>
                    <a:pt x="3574" y="4312"/>
                    <a:pt x="3574" y="4232"/>
                  </a:cubicBezTo>
                  <a:cubicBezTo>
                    <a:pt x="2755" y="3234"/>
                    <a:pt x="1837" y="1996"/>
                    <a:pt x="1418" y="1238"/>
                  </a:cubicBezTo>
                  <a:lnTo>
                    <a:pt x="1418" y="1238"/>
                  </a:lnTo>
                  <a:cubicBezTo>
                    <a:pt x="2256" y="1398"/>
                    <a:pt x="2995" y="1497"/>
                    <a:pt x="3753" y="1497"/>
                  </a:cubicBezTo>
                  <a:cubicBezTo>
                    <a:pt x="3913" y="1497"/>
                    <a:pt x="4073" y="1497"/>
                    <a:pt x="4252" y="1398"/>
                  </a:cubicBezTo>
                  <a:cubicBezTo>
                    <a:pt x="4991" y="1996"/>
                    <a:pt x="6249" y="2735"/>
                    <a:pt x="6488" y="2895"/>
                  </a:cubicBezTo>
                  <a:cubicBezTo>
                    <a:pt x="6568" y="2995"/>
                    <a:pt x="6648" y="2995"/>
                    <a:pt x="6648" y="2995"/>
                  </a:cubicBezTo>
                  <a:cubicBezTo>
                    <a:pt x="6828" y="2995"/>
                    <a:pt x="6908" y="2895"/>
                    <a:pt x="6987" y="2815"/>
                  </a:cubicBezTo>
                  <a:lnTo>
                    <a:pt x="6987" y="2655"/>
                  </a:lnTo>
                  <a:cubicBezTo>
                    <a:pt x="6987" y="2575"/>
                    <a:pt x="6987" y="2396"/>
                    <a:pt x="6828" y="2396"/>
                  </a:cubicBezTo>
                  <a:cubicBezTo>
                    <a:pt x="6329" y="2076"/>
                    <a:pt x="5750" y="1657"/>
                    <a:pt x="5251" y="1318"/>
                  </a:cubicBezTo>
                  <a:cubicBezTo>
                    <a:pt x="6408" y="1238"/>
                    <a:pt x="7407" y="898"/>
                    <a:pt x="8245" y="579"/>
                  </a:cubicBezTo>
                  <a:cubicBezTo>
                    <a:pt x="8644" y="819"/>
                    <a:pt x="9323" y="1078"/>
                    <a:pt x="10401" y="1577"/>
                  </a:cubicBezTo>
                  <a:lnTo>
                    <a:pt x="10561" y="1577"/>
                  </a:lnTo>
                  <a:cubicBezTo>
                    <a:pt x="10641" y="1577"/>
                    <a:pt x="10820" y="1497"/>
                    <a:pt x="10820" y="1318"/>
                  </a:cubicBezTo>
                  <a:cubicBezTo>
                    <a:pt x="10900" y="1318"/>
                    <a:pt x="10900" y="1238"/>
                    <a:pt x="10900" y="1238"/>
                  </a:cubicBezTo>
                  <a:cubicBezTo>
                    <a:pt x="10900" y="1078"/>
                    <a:pt x="10820" y="998"/>
                    <a:pt x="10641" y="898"/>
                  </a:cubicBezTo>
                  <a:cubicBezTo>
                    <a:pt x="10142" y="739"/>
                    <a:pt x="9563" y="499"/>
                    <a:pt x="9064" y="240"/>
                  </a:cubicBezTo>
                  <a:cubicBezTo>
                    <a:pt x="9243" y="160"/>
                    <a:pt x="9323" y="160"/>
                    <a:pt x="9483" y="80"/>
                  </a:cubicBezTo>
                  <a:lnTo>
                    <a:pt x="9483" y="80"/>
                  </a:lnTo>
                  <a:cubicBezTo>
                    <a:pt x="8145" y="240"/>
                    <a:pt x="6748" y="320"/>
                    <a:pt x="5410" y="320"/>
                  </a:cubicBezTo>
                  <a:cubicBezTo>
                    <a:pt x="3654" y="320"/>
                    <a:pt x="1917" y="240"/>
                    <a:pt x="160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1913;p70">
              <a:extLst>
                <a:ext uri="{FF2B5EF4-FFF2-40B4-BE49-F238E27FC236}">
                  <a16:creationId xmlns:a16="http://schemas.microsoft.com/office/drawing/2014/main" id="{69C2DF9A-1ACE-4F8E-A43F-F55B2CCD7E53}"/>
                </a:ext>
              </a:extLst>
            </p:cNvPr>
            <p:cNvSpPr/>
            <p:nvPr/>
          </p:nvSpPr>
          <p:spPr>
            <a:xfrm>
              <a:off x="2394145" y="2358203"/>
              <a:ext cx="275884" cy="216335"/>
            </a:xfrm>
            <a:custGeom>
              <a:avLst/>
              <a:gdLst/>
              <a:ahLst/>
              <a:cxnLst/>
              <a:rect l="l" t="t" r="r" b="b"/>
              <a:pathLst>
                <a:path w="11559" h="9064" extrusionOk="0">
                  <a:moveTo>
                    <a:pt x="3334" y="1"/>
                  </a:moveTo>
                  <a:cubicBezTo>
                    <a:pt x="3075" y="1"/>
                    <a:pt x="2995" y="160"/>
                    <a:pt x="2995" y="320"/>
                  </a:cubicBezTo>
                  <a:cubicBezTo>
                    <a:pt x="2995" y="1238"/>
                    <a:pt x="2995" y="2237"/>
                    <a:pt x="2915" y="2995"/>
                  </a:cubicBezTo>
                  <a:cubicBezTo>
                    <a:pt x="1837" y="1817"/>
                    <a:pt x="1338" y="919"/>
                    <a:pt x="1238" y="919"/>
                  </a:cubicBezTo>
                  <a:cubicBezTo>
                    <a:pt x="1158" y="739"/>
                    <a:pt x="919" y="580"/>
                    <a:pt x="739" y="580"/>
                  </a:cubicBezTo>
                  <a:cubicBezTo>
                    <a:pt x="579" y="580"/>
                    <a:pt x="499" y="659"/>
                    <a:pt x="340" y="739"/>
                  </a:cubicBezTo>
                  <a:cubicBezTo>
                    <a:pt x="304" y="764"/>
                    <a:pt x="272" y="793"/>
                    <a:pt x="243" y="825"/>
                  </a:cubicBezTo>
                  <a:lnTo>
                    <a:pt x="243" y="825"/>
                  </a:lnTo>
                  <a:cubicBezTo>
                    <a:pt x="242" y="823"/>
                    <a:pt x="241" y="821"/>
                    <a:pt x="240" y="819"/>
                  </a:cubicBezTo>
                  <a:cubicBezTo>
                    <a:pt x="0" y="1079"/>
                    <a:pt x="0" y="1418"/>
                    <a:pt x="160" y="1578"/>
                  </a:cubicBezTo>
                  <a:cubicBezTo>
                    <a:pt x="22" y="1354"/>
                    <a:pt x="63" y="1026"/>
                    <a:pt x="243" y="825"/>
                  </a:cubicBezTo>
                  <a:lnTo>
                    <a:pt x="243" y="825"/>
                  </a:lnTo>
                  <a:cubicBezTo>
                    <a:pt x="2000" y="3577"/>
                    <a:pt x="4913" y="5651"/>
                    <a:pt x="7566" y="7307"/>
                  </a:cubicBezTo>
                  <a:cubicBezTo>
                    <a:pt x="8824" y="8066"/>
                    <a:pt x="10062" y="8565"/>
                    <a:pt x="11479" y="9064"/>
                  </a:cubicBezTo>
                  <a:cubicBezTo>
                    <a:pt x="11479" y="8904"/>
                    <a:pt x="11479" y="8804"/>
                    <a:pt x="11559" y="8645"/>
                  </a:cubicBezTo>
                  <a:cubicBezTo>
                    <a:pt x="11060" y="8485"/>
                    <a:pt x="10641" y="8305"/>
                    <a:pt x="10221" y="8146"/>
                  </a:cubicBezTo>
                  <a:cubicBezTo>
                    <a:pt x="10321" y="6489"/>
                    <a:pt x="9982" y="2815"/>
                    <a:pt x="9902" y="1997"/>
                  </a:cubicBezTo>
                  <a:cubicBezTo>
                    <a:pt x="9822" y="1817"/>
                    <a:pt x="9722" y="1658"/>
                    <a:pt x="9563" y="1658"/>
                  </a:cubicBezTo>
                  <a:lnTo>
                    <a:pt x="9483" y="1658"/>
                  </a:lnTo>
                  <a:cubicBezTo>
                    <a:pt x="9323" y="1737"/>
                    <a:pt x="9143" y="1917"/>
                    <a:pt x="9223" y="2077"/>
                  </a:cubicBezTo>
                  <a:cubicBezTo>
                    <a:pt x="9403" y="3913"/>
                    <a:pt x="9563" y="6568"/>
                    <a:pt x="9563" y="7806"/>
                  </a:cubicBezTo>
                  <a:cubicBezTo>
                    <a:pt x="8564" y="7307"/>
                    <a:pt x="7646" y="6808"/>
                    <a:pt x="6828" y="6229"/>
                  </a:cubicBezTo>
                  <a:cubicBezTo>
                    <a:pt x="6987" y="4812"/>
                    <a:pt x="6568" y="2077"/>
                    <a:pt x="6408" y="739"/>
                  </a:cubicBezTo>
                  <a:cubicBezTo>
                    <a:pt x="6329" y="580"/>
                    <a:pt x="6229" y="500"/>
                    <a:pt x="6069" y="500"/>
                  </a:cubicBezTo>
                  <a:lnTo>
                    <a:pt x="5989" y="500"/>
                  </a:lnTo>
                  <a:cubicBezTo>
                    <a:pt x="5830" y="500"/>
                    <a:pt x="5650" y="659"/>
                    <a:pt x="5730" y="819"/>
                  </a:cubicBezTo>
                  <a:cubicBezTo>
                    <a:pt x="5989" y="2656"/>
                    <a:pt x="6229" y="4732"/>
                    <a:pt x="6229" y="5810"/>
                  </a:cubicBezTo>
                  <a:cubicBezTo>
                    <a:pt x="5151" y="5071"/>
                    <a:pt x="4233" y="4233"/>
                    <a:pt x="3574" y="3574"/>
                  </a:cubicBezTo>
                  <a:cubicBezTo>
                    <a:pt x="3654" y="2736"/>
                    <a:pt x="3654" y="1498"/>
                    <a:pt x="3654" y="320"/>
                  </a:cubicBezTo>
                  <a:cubicBezTo>
                    <a:pt x="3654" y="160"/>
                    <a:pt x="3494" y="1"/>
                    <a:pt x="3334" y="1"/>
                  </a:cubicBezTo>
                  <a:close/>
                </a:path>
              </a:pathLst>
            </a:custGeom>
            <a:solidFill>
              <a:srgbClr val="1B5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1914;p70">
              <a:extLst>
                <a:ext uri="{FF2B5EF4-FFF2-40B4-BE49-F238E27FC236}">
                  <a16:creationId xmlns:a16="http://schemas.microsoft.com/office/drawing/2014/main" id="{5BD56BBC-9863-49CA-A1FB-582EE55CF9C5}"/>
                </a:ext>
              </a:extLst>
            </p:cNvPr>
            <p:cNvSpPr/>
            <p:nvPr/>
          </p:nvSpPr>
          <p:spPr>
            <a:xfrm>
              <a:off x="2397963" y="2395842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1D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1915;p70">
              <a:extLst>
                <a:ext uri="{FF2B5EF4-FFF2-40B4-BE49-F238E27FC236}">
                  <a16:creationId xmlns:a16="http://schemas.microsoft.com/office/drawing/2014/main" id="{833F4C83-D1CE-46E4-A490-ED9A4B8E2F52}"/>
                </a:ext>
              </a:extLst>
            </p:cNvPr>
            <p:cNvSpPr/>
            <p:nvPr/>
          </p:nvSpPr>
          <p:spPr>
            <a:xfrm>
              <a:off x="2362210" y="2377750"/>
              <a:ext cx="305934" cy="270180"/>
            </a:xfrm>
            <a:custGeom>
              <a:avLst/>
              <a:gdLst/>
              <a:ahLst/>
              <a:cxnLst/>
              <a:rect l="l" t="t" r="r" b="b"/>
              <a:pathLst>
                <a:path w="12818" h="11320" extrusionOk="0">
                  <a:moveTo>
                    <a:pt x="1578" y="0"/>
                  </a:moveTo>
                  <a:cubicBezTo>
                    <a:pt x="1338" y="260"/>
                    <a:pt x="1338" y="599"/>
                    <a:pt x="1498" y="759"/>
                  </a:cubicBezTo>
                  <a:lnTo>
                    <a:pt x="1498" y="839"/>
                  </a:lnTo>
                  <a:cubicBezTo>
                    <a:pt x="1578" y="918"/>
                    <a:pt x="2177" y="1757"/>
                    <a:pt x="3175" y="2915"/>
                  </a:cubicBezTo>
                  <a:cubicBezTo>
                    <a:pt x="2416" y="2915"/>
                    <a:pt x="1338" y="2755"/>
                    <a:pt x="340" y="2595"/>
                  </a:cubicBezTo>
                  <a:cubicBezTo>
                    <a:pt x="181" y="2595"/>
                    <a:pt x="1" y="2675"/>
                    <a:pt x="1" y="2835"/>
                  </a:cubicBezTo>
                  <a:lnTo>
                    <a:pt x="1" y="2915"/>
                  </a:lnTo>
                  <a:cubicBezTo>
                    <a:pt x="1" y="2995"/>
                    <a:pt x="81" y="3174"/>
                    <a:pt x="260" y="3254"/>
                  </a:cubicBezTo>
                  <a:cubicBezTo>
                    <a:pt x="2077" y="3593"/>
                    <a:pt x="3175" y="3673"/>
                    <a:pt x="3754" y="3673"/>
                  </a:cubicBezTo>
                  <a:lnTo>
                    <a:pt x="3834" y="3673"/>
                  </a:lnTo>
                  <a:cubicBezTo>
                    <a:pt x="4572" y="4332"/>
                    <a:pt x="5491" y="5171"/>
                    <a:pt x="6489" y="5909"/>
                  </a:cubicBezTo>
                  <a:cubicBezTo>
                    <a:pt x="5411" y="6169"/>
                    <a:pt x="3494" y="6488"/>
                    <a:pt x="1758" y="6748"/>
                  </a:cubicBezTo>
                  <a:cubicBezTo>
                    <a:pt x="1578" y="6748"/>
                    <a:pt x="1418" y="6907"/>
                    <a:pt x="1418" y="7087"/>
                  </a:cubicBezTo>
                  <a:cubicBezTo>
                    <a:pt x="1498" y="7247"/>
                    <a:pt x="1578" y="7406"/>
                    <a:pt x="1758" y="7406"/>
                  </a:cubicBezTo>
                  <a:lnTo>
                    <a:pt x="1837" y="7406"/>
                  </a:lnTo>
                  <a:cubicBezTo>
                    <a:pt x="3175" y="7247"/>
                    <a:pt x="5910" y="6827"/>
                    <a:pt x="7247" y="6408"/>
                  </a:cubicBezTo>
                  <a:cubicBezTo>
                    <a:pt x="8166" y="7087"/>
                    <a:pt x="9164" y="7666"/>
                    <a:pt x="10242" y="8245"/>
                  </a:cubicBezTo>
                  <a:cubicBezTo>
                    <a:pt x="9324" y="8824"/>
                    <a:pt x="7327" y="9822"/>
                    <a:pt x="5571" y="10660"/>
                  </a:cubicBezTo>
                  <a:cubicBezTo>
                    <a:pt x="5411" y="10740"/>
                    <a:pt x="5331" y="10820"/>
                    <a:pt x="5331" y="10980"/>
                  </a:cubicBezTo>
                  <a:cubicBezTo>
                    <a:pt x="5331" y="10980"/>
                    <a:pt x="5331" y="11080"/>
                    <a:pt x="5411" y="11080"/>
                  </a:cubicBezTo>
                  <a:cubicBezTo>
                    <a:pt x="5411" y="11239"/>
                    <a:pt x="5571" y="11319"/>
                    <a:pt x="5670" y="11319"/>
                  </a:cubicBezTo>
                  <a:cubicBezTo>
                    <a:pt x="5750" y="11319"/>
                    <a:pt x="5750" y="11239"/>
                    <a:pt x="5830" y="11239"/>
                  </a:cubicBezTo>
                  <a:cubicBezTo>
                    <a:pt x="6828" y="10820"/>
                    <a:pt x="9743" y="9483"/>
                    <a:pt x="10980" y="8484"/>
                  </a:cubicBezTo>
                  <a:cubicBezTo>
                    <a:pt x="11480" y="8744"/>
                    <a:pt x="11979" y="8983"/>
                    <a:pt x="12558" y="9163"/>
                  </a:cubicBezTo>
                  <a:cubicBezTo>
                    <a:pt x="12657" y="8824"/>
                    <a:pt x="12737" y="8484"/>
                    <a:pt x="12817" y="8245"/>
                  </a:cubicBezTo>
                  <a:cubicBezTo>
                    <a:pt x="11400" y="7746"/>
                    <a:pt x="10162" y="7247"/>
                    <a:pt x="8904" y="6488"/>
                  </a:cubicBezTo>
                  <a:cubicBezTo>
                    <a:pt x="6249" y="4831"/>
                    <a:pt x="3335" y="2755"/>
                    <a:pt x="1578" y="0"/>
                  </a:cubicBezTo>
                  <a:close/>
                </a:path>
              </a:pathLst>
            </a:custGeom>
            <a:solidFill>
              <a:srgbClr val="1848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1916;p70">
              <a:extLst>
                <a:ext uri="{FF2B5EF4-FFF2-40B4-BE49-F238E27FC236}">
                  <a16:creationId xmlns:a16="http://schemas.microsoft.com/office/drawing/2014/main" id="{5A6AA043-4844-4700-ADDB-78B605CD32C8}"/>
                </a:ext>
              </a:extLst>
            </p:cNvPr>
            <p:cNvSpPr/>
            <p:nvPr/>
          </p:nvSpPr>
          <p:spPr>
            <a:xfrm>
              <a:off x="2674898" y="3975560"/>
              <a:ext cx="1146762" cy="1429997"/>
            </a:xfrm>
            <a:custGeom>
              <a:avLst/>
              <a:gdLst/>
              <a:ahLst/>
              <a:cxnLst/>
              <a:rect l="l" t="t" r="r" b="b"/>
              <a:pathLst>
                <a:path w="48047" h="59914" extrusionOk="0">
                  <a:moveTo>
                    <a:pt x="31941" y="0"/>
                  </a:moveTo>
                  <a:cubicBezTo>
                    <a:pt x="26087" y="0"/>
                    <a:pt x="20508" y="3695"/>
                    <a:pt x="16764" y="8515"/>
                  </a:cubicBezTo>
                  <a:cubicBezTo>
                    <a:pt x="13408" y="12789"/>
                    <a:pt x="16053" y="17440"/>
                    <a:pt x="19492" y="17440"/>
                  </a:cubicBezTo>
                  <a:cubicBezTo>
                    <a:pt x="20389" y="17440"/>
                    <a:pt x="21341" y="17123"/>
                    <a:pt x="22254" y="16400"/>
                  </a:cubicBezTo>
                  <a:cubicBezTo>
                    <a:pt x="25412" y="14028"/>
                    <a:pt x="28181" y="11605"/>
                    <a:pt x="30415" y="11605"/>
                  </a:cubicBezTo>
                  <a:cubicBezTo>
                    <a:pt x="31303" y="11605"/>
                    <a:pt x="32105" y="11988"/>
                    <a:pt x="32815" y="12907"/>
                  </a:cubicBezTo>
                  <a:cubicBezTo>
                    <a:pt x="35071" y="15742"/>
                    <a:pt x="31397" y="19894"/>
                    <a:pt x="23592" y="29376"/>
                  </a:cubicBezTo>
                  <a:cubicBezTo>
                    <a:pt x="15766" y="38779"/>
                    <a:pt x="6703" y="46105"/>
                    <a:pt x="3130" y="50677"/>
                  </a:cubicBezTo>
                  <a:cubicBezTo>
                    <a:pt x="0" y="54711"/>
                    <a:pt x="2412" y="59913"/>
                    <a:pt x="7129" y="59913"/>
                  </a:cubicBezTo>
                  <a:cubicBezTo>
                    <a:pt x="8551" y="59913"/>
                    <a:pt x="10182" y="59441"/>
                    <a:pt x="11933" y="58322"/>
                  </a:cubicBezTo>
                  <a:cubicBezTo>
                    <a:pt x="19599" y="53511"/>
                    <a:pt x="37885" y="32291"/>
                    <a:pt x="42976" y="23487"/>
                  </a:cubicBezTo>
                  <a:cubicBezTo>
                    <a:pt x="48046" y="14584"/>
                    <a:pt x="44972" y="3524"/>
                    <a:pt x="36228" y="689"/>
                  </a:cubicBezTo>
                  <a:cubicBezTo>
                    <a:pt x="34798" y="218"/>
                    <a:pt x="33362" y="0"/>
                    <a:pt x="31941" y="0"/>
                  </a:cubicBezTo>
                  <a:close/>
                </a:path>
              </a:pathLst>
            </a:custGeom>
            <a:solidFill>
              <a:srgbClr val="FDF9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1917;p70">
              <a:extLst>
                <a:ext uri="{FF2B5EF4-FFF2-40B4-BE49-F238E27FC236}">
                  <a16:creationId xmlns:a16="http://schemas.microsoft.com/office/drawing/2014/main" id="{97C78585-4D3F-4C0A-AC12-2076D91AFFA9}"/>
                </a:ext>
              </a:extLst>
            </p:cNvPr>
            <p:cNvSpPr/>
            <p:nvPr/>
          </p:nvSpPr>
          <p:spPr>
            <a:xfrm>
              <a:off x="2952095" y="4831544"/>
              <a:ext cx="534131" cy="145329"/>
            </a:xfrm>
            <a:custGeom>
              <a:avLst/>
              <a:gdLst/>
              <a:ahLst/>
              <a:cxnLst/>
              <a:rect l="l" t="t" r="r" b="b"/>
              <a:pathLst>
                <a:path w="22379" h="6089" extrusionOk="0">
                  <a:moveTo>
                    <a:pt x="22379" y="0"/>
                  </a:moveTo>
                  <a:lnTo>
                    <a:pt x="22379" y="0"/>
                  </a:lnTo>
                  <a:cubicBezTo>
                    <a:pt x="16709" y="180"/>
                    <a:pt x="11139" y="419"/>
                    <a:pt x="5490" y="599"/>
                  </a:cubicBezTo>
                  <a:cubicBezTo>
                    <a:pt x="3573" y="2595"/>
                    <a:pt x="1737" y="4412"/>
                    <a:pt x="0" y="6089"/>
                  </a:cubicBezTo>
                  <a:cubicBezTo>
                    <a:pt x="5809" y="6089"/>
                    <a:pt x="11718" y="5909"/>
                    <a:pt x="17547" y="5670"/>
                  </a:cubicBezTo>
                  <a:cubicBezTo>
                    <a:pt x="19204" y="3753"/>
                    <a:pt x="20781" y="1837"/>
                    <a:pt x="2237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1918;p70">
              <a:extLst>
                <a:ext uri="{FF2B5EF4-FFF2-40B4-BE49-F238E27FC236}">
                  <a16:creationId xmlns:a16="http://schemas.microsoft.com/office/drawing/2014/main" id="{CC42C2BB-95CB-42B0-A4FE-E1BCF047E463}"/>
                </a:ext>
              </a:extLst>
            </p:cNvPr>
            <p:cNvSpPr/>
            <p:nvPr/>
          </p:nvSpPr>
          <p:spPr>
            <a:xfrm>
              <a:off x="3214137" y="4563751"/>
              <a:ext cx="456490" cy="152991"/>
            </a:xfrm>
            <a:custGeom>
              <a:avLst/>
              <a:gdLst/>
              <a:ahLst/>
              <a:cxnLst/>
              <a:rect l="l" t="t" r="r" b="b"/>
              <a:pathLst>
                <a:path w="19126" h="6410" extrusionOk="0">
                  <a:moveTo>
                    <a:pt x="4912" y="1"/>
                  </a:moveTo>
                  <a:cubicBezTo>
                    <a:pt x="3734" y="1418"/>
                    <a:pt x="2416" y="2916"/>
                    <a:pt x="999" y="4732"/>
                  </a:cubicBezTo>
                  <a:cubicBezTo>
                    <a:pt x="659" y="5072"/>
                    <a:pt x="320" y="5491"/>
                    <a:pt x="1" y="5830"/>
                  </a:cubicBezTo>
                  <a:cubicBezTo>
                    <a:pt x="5071" y="6070"/>
                    <a:pt x="10142" y="6229"/>
                    <a:pt x="15133" y="6409"/>
                  </a:cubicBezTo>
                  <a:cubicBezTo>
                    <a:pt x="16710" y="4333"/>
                    <a:pt x="18047" y="2496"/>
                    <a:pt x="19125" y="839"/>
                  </a:cubicBezTo>
                  <a:cubicBezTo>
                    <a:pt x="14394" y="580"/>
                    <a:pt x="9643" y="241"/>
                    <a:pt x="491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1919;p70">
              <a:extLst>
                <a:ext uri="{FF2B5EF4-FFF2-40B4-BE49-F238E27FC236}">
                  <a16:creationId xmlns:a16="http://schemas.microsoft.com/office/drawing/2014/main" id="{1A71ADCF-333C-4678-8E48-B4F593302BDE}"/>
                </a:ext>
              </a:extLst>
            </p:cNvPr>
            <p:cNvSpPr/>
            <p:nvPr/>
          </p:nvSpPr>
          <p:spPr>
            <a:xfrm>
              <a:off x="3440472" y="4252161"/>
              <a:ext cx="321638" cy="172490"/>
            </a:xfrm>
            <a:custGeom>
              <a:avLst/>
              <a:gdLst/>
              <a:ahLst/>
              <a:cxnLst/>
              <a:rect l="l" t="t" r="r" b="b"/>
              <a:pathLst>
                <a:path w="13476" h="7227" extrusionOk="0">
                  <a:moveTo>
                    <a:pt x="13056" y="0"/>
                  </a:moveTo>
                  <a:cubicBezTo>
                    <a:pt x="9143" y="919"/>
                    <a:pt x="5230" y="1917"/>
                    <a:pt x="1417" y="3075"/>
                  </a:cubicBezTo>
                  <a:cubicBezTo>
                    <a:pt x="1417" y="4153"/>
                    <a:pt x="998" y="5310"/>
                    <a:pt x="0" y="6907"/>
                  </a:cubicBezTo>
                  <a:cubicBezTo>
                    <a:pt x="4232" y="6987"/>
                    <a:pt x="8484" y="7067"/>
                    <a:pt x="12796" y="7227"/>
                  </a:cubicBezTo>
                  <a:cubicBezTo>
                    <a:pt x="13395" y="4731"/>
                    <a:pt x="13475" y="2316"/>
                    <a:pt x="1305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1920;p70">
              <a:extLst>
                <a:ext uri="{FF2B5EF4-FFF2-40B4-BE49-F238E27FC236}">
                  <a16:creationId xmlns:a16="http://schemas.microsoft.com/office/drawing/2014/main" id="{BCCBCA2A-AAD2-494C-A141-675EA0C800E1}"/>
                </a:ext>
              </a:extLst>
            </p:cNvPr>
            <p:cNvSpPr/>
            <p:nvPr/>
          </p:nvSpPr>
          <p:spPr>
            <a:xfrm>
              <a:off x="3315144" y="3975321"/>
              <a:ext cx="339754" cy="300683"/>
            </a:xfrm>
            <a:custGeom>
              <a:avLst/>
              <a:gdLst/>
              <a:ahLst/>
              <a:cxnLst/>
              <a:rect l="l" t="t" r="r" b="b"/>
              <a:pathLst>
                <a:path w="14235" h="12598" extrusionOk="0">
                  <a:moveTo>
                    <a:pt x="5164" y="1"/>
                  </a:moveTo>
                  <a:cubicBezTo>
                    <a:pt x="3404" y="1"/>
                    <a:pt x="1662" y="341"/>
                    <a:pt x="1" y="939"/>
                  </a:cubicBezTo>
                  <a:cubicBezTo>
                    <a:pt x="500" y="4612"/>
                    <a:pt x="1079" y="8345"/>
                    <a:pt x="1758" y="12018"/>
                  </a:cubicBezTo>
                  <a:cubicBezTo>
                    <a:pt x="2414" y="11769"/>
                    <a:pt x="3029" y="11624"/>
                    <a:pt x="3601" y="11624"/>
                  </a:cubicBezTo>
                  <a:cubicBezTo>
                    <a:pt x="4403" y="11624"/>
                    <a:pt x="5121" y="11910"/>
                    <a:pt x="5750" y="12597"/>
                  </a:cubicBezTo>
                  <a:cubicBezTo>
                    <a:pt x="8745" y="9763"/>
                    <a:pt x="11480" y="6688"/>
                    <a:pt x="14234" y="3534"/>
                  </a:cubicBezTo>
                  <a:cubicBezTo>
                    <a:pt x="12897" y="2277"/>
                    <a:pt x="11320" y="1278"/>
                    <a:pt x="9403" y="699"/>
                  </a:cubicBezTo>
                  <a:cubicBezTo>
                    <a:pt x="7999" y="220"/>
                    <a:pt x="6576" y="1"/>
                    <a:pt x="516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1921;p70">
              <a:extLst>
                <a:ext uri="{FF2B5EF4-FFF2-40B4-BE49-F238E27FC236}">
                  <a16:creationId xmlns:a16="http://schemas.microsoft.com/office/drawing/2014/main" id="{26C930B4-329A-4E21-98F2-D186A75110C7}"/>
                </a:ext>
              </a:extLst>
            </p:cNvPr>
            <p:cNvSpPr/>
            <p:nvPr/>
          </p:nvSpPr>
          <p:spPr>
            <a:xfrm>
              <a:off x="2994914" y="4133038"/>
              <a:ext cx="254977" cy="258795"/>
            </a:xfrm>
            <a:custGeom>
              <a:avLst/>
              <a:gdLst/>
              <a:ahLst/>
              <a:cxnLst/>
              <a:rect l="l" t="t" r="r" b="b"/>
              <a:pathLst>
                <a:path w="10683" h="10843" extrusionOk="0">
                  <a:moveTo>
                    <a:pt x="5013" y="1"/>
                  </a:moveTo>
                  <a:cubicBezTo>
                    <a:pt x="4434" y="579"/>
                    <a:pt x="3856" y="1238"/>
                    <a:pt x="3356" y="1917"/>
                  </a:cubicBezTo>
                  <a:cubicBezTo>
                    <a:pt x="0" y="6191"/>
                    <a:pt x="2645" y="10842"/>
                    <a:pt x="6084" y="10842"/>
                  </a:cubicBezTo>
                  <a:cubicBezTo>
                    <a:pt x="6981" y="10842"/>
                    <a:pt x="7933" y="10525"/>
                    <a:pt x="8846" y="9802"/>
                  </a:cubicBezTo>
                  <a:cubicBezTo>
                    <a:pt x="9505" y="9403"/>
                    <a:pt x="10104" y="8904"/>
                    <a:pt x="10683" y="8485"/>
                  </a:cubicBezTo>
                  <a:cubicBezTo>
                    <a:pt x="8766" y="5570"/>
                    <a:pt x="6850" y="2815"/>
                    <a:pt x="501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1922;p70">
              <a:extLst>
                <a:ext uri="{FF2B5EF4-FFF2-40B4-BE49-F238E27FC236}">
                  <a16:creationId xmlns:a16="http://schemas.microsoft.com/office/drawing/2014/main" id="{A824A343-255C-4C2A-942B-D96751283115}"/>
                </a:ext>
              </a:extLst>
            </p:cNvPr>
            <p:cNvSpPr/>
            <p:nvPr/>
          </p:nvSpPr>
          <p:spPr>
            <a:xfrm>
              <a:off x="2745307" y="4035849"/>
              <a:ext cx="1014440" cy="1369851"/>
            </a:xfrm>
            <a:custGeom>
              <a:avLst/>
              <a:gdLst/>
              <a:ahLst/>
              <a:cxnLst/>
              <a:rect l="l" t="t" r="r" b="b"/>
              <a:pathLst>
                <a:path w="42503" h="57394" extrusionOk="0">
                  <a:moveTo>
                    <a:pt x="36932" y="0"/>
                  </a:moveTo>
                  <a:lnTo>
                    <a:pt x="36932" y="80"/>
                  </a:lnTo>
                  <a:cubicBezTo>
                    <a:pt x="37183" y="224"/>
                    <a:pt x="37435" y="404"/>
                    <a:pt x="37670" y="598"/>
                  </a:cubicBezTo>
                  <a:lnTo>
                    <a:pt x="37670" y="598"/>
                  </a:lnTo>
                  <a:cubicBezTo>
                    <a:pt x="37432" y="390"/>
                    <a:pt x="37186" y="191"/>
                    <a:pt x="36932" y="0"/>
                  </a:cubicBezTo>
                  <a:close/>
                  <a:moveTo>
                    <a:pt x="37670" y="598"/>
                  </a:moveTo>
                  <a:cubicBezTo>
                    <a:pt x="37819" y="729"/>
                    <a:pt x="37965" y="863"/>
                    <a:pt x="38108" y="1000"/>
                  </a:cubicBezTo>
                  <a:lnTo>
                    <a:pt x="38108" y="1000"/>
                  </a:lnTo>
                  <a:cubicBezTo>
                    <a:pt x="38109" y="999"/>
                    <a:pt x="38109" y="999"/>
                    <a:pt x="38109" y="998"/>
                  </a:cubicBezTo>
                  <a:cubicBezTo>
                    <a:pt x="37974" y="863"/>
                    <a:pt x="37826" y="727"/>
                    <a:pt x="37670" y="598"/>
                  </a:cubicBezTo>
                  <a:close/>
                  <a:moveTo>
                    <a:pt x="38108" y="1000"/>
                  </a:moveTo>
                  <a:lnTo>
                    <a:pt x="38108" y="1000"/>
                  </a:lnTo>
                  <a:cubicBezTo>
                    <a:pt x="37849" y="1318"/>
                    <a:pt x="37610" y="1577"/>
                    <a:pt x="37431" y="1817"/>
                  </a:cubicBezTo>
                  <a:cubicBezTo>
                    <a:pt x="38030" y="4572"/>
                    <a:pt x="37930" y="7386"/>
                    <a:pt x="37111" y="10301"/>
                  </a:cubicBezTo>
                  <a:cubicBezTo>
                    <a:pt x="38768" y="9882"/>
                    <a:pt x="40525" y="9482"/>
                    <a:pt x="42182" y="9063"/>
                  </a:cubicBezTo>
                  <a:lnTo>
                    <a:pt x="42182" y="9063"/>
                  </a:lnTo>
                  <a:cubicBezTo>
                    <a:pt x="42360" y="10047"/>
                    <a:pt x="42448" y="11048"/>
                    <a:pt x="42444" y="12066"/>
                  </a:cubicBezTo>
                  <a:lnTo>
                    <a:pt x="42444" y="12066"/>
                  </a:lnTo>
                  <a:cubicBezTo>
                    <a:pt x="42503" y="7792"/>
                    <a:pt x="40989" y="3763"/>
                    <a:pt x="38108" y="1000"/>
                  </a:cubicBezTo>
                  <a:close/>
                  <a:moveTo>
                    <a:pt x="42444" y="12066"/>
                  </a:moveTo>
                  <a:cubicBezTo>
                    <a:pt x="42425" y="13459"/>
                    <a:pt x="42239" y="14879"/>
                    <a:pt x="41879" y="16288"/>
                  </a:cubicBezTo>
                  <a:lnTo>
                    <a:pt x="41879" y="16288"/>
                  </a:lnTo>
                  <a:cubicBezTo>
                    <a:pt x="39498" y="16209"/>
                    <a:pt x="37097" y="16130"/>
                    <a:pt x="34696" y="16050"/>
                  </a:cubicBezTo>
                  <a:cubicBezTo>
                    <a:pt x="33538" y="18286"/>
                    <a:pt x="32121" y="20462"/>
                    <a:pt x="30543" y="22458"/>
                  </a:cubicBezTo>
                  <a:cubicBezTo>
                    <a:pt x="33278" y="22618"/>
                    <a:pt x="36033" y="22778"/>
                    <a:pt x="38768" y="22957"/>
                  </a:cubicBezTo>
                  <a:cubicBezTo>
                    <a:pt x="37690" y="24614"/>
                    <a:pt x="36353" y="26451"/>
                    <a:pt x="34776" y="28527"/>
                  </a:cubicBezTo>
                  <a:cubicBezTo>
                    <a:pt x="31861" y="28447"/>
                    <a:pt x="28867" y="28347"/>
                    <a:pt x="25952" y="28188"/>
                  </a:cubicBezTo>
                  <a:cubicBezTo>
                    <a:pt x="24375" y="30024"/>
                    <a:pt x="22798" y="31841"/>
                    <a:pt x="21301" y="33677"/>
                  </a:cubicBezTo>
                  <a:cubicBezTo>
                    <a:pt x="24544" y="33598"/>
                    <a:pt x="27767" y="33439"/>
                    <a:pt x="31010" y="33339"/>
                  </a:cubicBezTo>
                  <a:lnTo>
                    <a:pt x="31010" y="33339"/>
                  </a:lnTo>
                  <a:cubicBezTo>
                    <a:pt x="30822" y="33570"/>
                    <a:pt x="30632" y="33803"/>
                    <a:pt x="30440" y="34035"/>
                  </a:cubicBezTo>
                  <a:lnTo>
                    <a:pt x="30440" y="34035"/>
                  </a:lnTo>
                  <a:cubicBezTo>
                    <a:pt x="30641" y="33802"/>
                    <a:pt x="30842" y="33569"/>
                    <a:pt x="31043" y="33338"/>
                  </a:cubicBezTo>
                  <a:lnTo>
                    <a:pt x="31043" y="33338"/>
                  </a:lnTo>
                  <a:cubicBezTo>
                    <a:pt x="31032" y="33338"/>
                    <a:pt x="31021" y="33339"/>
                    <a:pt x="31010" y="33339"/>
                  </a:cubicBezTo>
                  <a:lnTo>
                    <a:pt x="31010" y="33339"/>
                  </a:lnTo>
                  <a:cubicBezTo>
                    <a:pt x="34935" y="28524"/>
                    <a:pt x="38268" y="24002"/>
                    <a:pt x="40026" y="20961"/>
                  </a:cubicBezTo>
                  <a:lnTo>
                    <a:pt x="40026" y="20861"/>
                  </a:lnTo>
                  <a:lnTo>
                    <a:pt x="40106" y="20861"/>
                  </a:lnTo>
                  <a:lnTo>
                    <a:pt x="40106" y="20781"/>
                  </a:lnTo>
                  <a:lnTo>
                    <a:pt x="40106" y="20702"/>
                  </a:lnTo>
                  <a:cubicBezTo>
                    <a:pt x="40186" y="20702"/>
                    <a:pt x="40186" y="20622"/>
                    <a:pt x="40186" y="20622"/>
                  </a:cubicBezTo>
                  <a:lnTo>
                    <a:pt x="40186" y="20542"/>
                  </a:lnTo>
                  <a:cubicBezTo>
                    <a:pt x="40265" y="20542"/>
                    <a:pt x="40265" y="20462"/>
                    <a:pt x="40265" y="20462"/>
                  </a:cubicBezTo>
                  <a:cubicBezTo>
                    <a:pt x="40983" y="19104"/>
                    <a:pt x="41518" y="17701"/>
                    <a:pt x="41879" y="16288"/>
                  </a:cubicBezTo>
                  <a:lnTo>
                    <a:pt x="41879" y="16288"/>
                  </a:lnTo>
                  <a:cubicBezTo>
                    <a:pt x="41894" y="16289"/>
                    <a:pt x="41908" y="16289"/>
                    <a:pt x="41922" y="16290"/>
                  </a:cubicBezTo>
                  <a:cubicBezTo>
                    <a:pt x="42267" y="14854"/>
                    <a:pt x="42440" y="13445"/>
                    <a:pt x="42444" y="12066"/>
                  </a:cubicBezTo>
                  <a:close/>
                  <a:moveTo>
                    <a:pt x="30440" y="34035"/>
                  </a:moveTo>
                  <a:cubicBezTo>
                    <a:pt x="29047" y="35657"/>
                    <a:pt x="27660" y="37332"/>
                    <a:pt x="26211" y="39008"/>
                  </a:cubicBezTo>
                  <a:cubicBezTo>
                    <a:pt x="22878" y="39167"/>
                    <a:pt x="19564" y="39247"/>
                    <a:pt x="16230" y="39327"/>
                  </a:cubicBezTo>
                  <a:cubicBezTo>
                    <a:pt x="15571" y="40086"/>
                    <a:pt x="14813" y="40824"/>
                    <a:pt x="14154" y="41583"/>
                  </a:cubicBezTo>
                  <a:cubicBezTo>
                    <a:pt x="13655" y="42082"/>
                    <a:pt x="13156" y="42661"/>
                    <a:pt x="12577" y="43240"/>
                  </a:cubicBezTo>
                  <a:cubicBezTo>
                    <a:pt x="12816" y="45316"/>
                    <a:pt x="12816" y="46653"/>
                    <a:pt x="12736" y="46913"/>
                  </a:cubicBezTo>
                  <a:cubicBezTo>
                    <a:pt x="12657" y="46993"/>
                    <a:pt x="11239" y="46993"/>
                    <a:pt x="8904" y="47073"/>
                  </a:cubicBezTo>
                  <a:cubicBezTo>
                    <a:pt x="5989" y="49907"/>
                    <a:pt x="2995" y="52802"/>
                    <a:pt x="0" y="55557"/>
                  </a:cubicBezTo>
                  <a:cubicBezTo>
                    <a:pt x="998" y="56635"/>
                    <a:pt x="2416" y="57393"/>
                    <a:pt x="4172" y="57393"/>
                  </a:cubicBezTo>
                  <a:cubicBezTo>
                    <a:pt x="5670" y="57393"/>
                    <a:pt x="7247" y="56974"/>
                    <a:pt x="8983" y="55796"/>
                  </a:cubicBezTo>
                  <a:cubicBezTo>
                    <a:pt x="13874" y="52727"/>
                    <a:pt x="23088" y="42978"/>
                    <a:pt x="30440" y="340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1923;p70">
              <a:extLst>
                <a:ext uri="{FF2B5EF4-FFF2-40B4-BE49-F238E27FC236}">
                  <a16:creationId xmlns:a16="http://schemas.microsoft.com/office/drawing/2014/main" id="{A5325196-126E-463A-8B02-B4BB637F7006}"/>
                </a:ext>
              </a:extLst>
            </p:cNvPr>
            <p:cNvSpPr/>
            <p:nvPr/>
          </p:nvSpPr>
          <p:spPr>
            <a:xfrm>
              <a:off x="3132653" y="4831544"/>
              <a:ext cx="353573" cy="142942"/>
            </a:xfrm>
            <a:custGeom>
              <a:avLst/>
              <a:gdLst/>
              <a:ahLst/>
              <a:cxnLst/>
              <a:rect l="l" t="t" r="r" b="b"/>
              <a:pathLst>
                <a:path w="14814" h="5989" extrusionOk="0">
                  <a:moveTo>
                    <a:pt x="14814" y="0"/>
                  </a:moveTo>
                  <a:lnTo>
                    <a:pt x="14814" y="0"/>
                  </a:lnTo>
                  <a:cubicBezTo>
                    <a:pt x="11560" y="100"/>
                    <a:pt x="8326" y="260"/>
                    <a:pt x="5072" y="339"/>
                  </a:cubicBezTo>
                  <a:cubicBezTo>
                    <a:pt x="3415" y="2256"/>
                    <a:pt x="1658" y="4172"/>
                    <a:pt x="1" y="5989"/>
                  </a:cubicBezTo>
                  <a:cubicBezTo>
                    <a:pt x="3335" y="5909"/>
                    <a:pt x="6649" y="5829"/>
                    <a:pt x="9982" y="5670"/>
                  </a:cubicBezTo>
                  <a:cubicBezTo>
                    <a:pt x="11639" y="3753"/>
                    <a:pt x="13216" y="1837"/>
                    <a:pt x="1481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1924;p70">
              <a:extLst>
                <a:ext uri="{FF2B5EF4-FFF2-40B4-BE49-F238E27FC236}">
                  <a16:creationId xmlns:a16="http://schemas.microsoft.com/office/drawing/2014/main" id="{6C89561F-9F8E-420B-AC98-725F1D80DBD6}"/>
                </a:ext>
              </a:extLst>
            </p:cNvPr>
            <p:cNvSpPr/>
            <p:nvPr/>
          </p:nvSpPr>
          <p:spPr>
            <a:xfrm>
              <a:off x="3364693" y="4571866"/>
              <a:ext cx="305934" cy="144876"/>
            </a:xfrm>
            <a:custGeom>
              <a:avLst/>
              <a:gdLst/>
              <a:ahLst/>
              <a:cxnLst/>
              <a:rect l="l" t="t" r="r" b="b"/>
              <a:pathLst>
                <a:path w="12818" h="6070" extrusionOk="0">
                  <a:moveTo>
                    <a:pt x="4592" y="0"/>
                  </a:moveTo>
                  <a:cubicBezTo>
                    <a:pt x="3494" y="1398"/>
                    <a:pt x="2416" y="2815"/>
                    <a:pt x="1338" y="4153"/>
                  </a:cubicBezTo>
                  <a:cubicBezTo>
                    <a:pt x="839" y="4652"/>
                    <a:pt x="420" y="5231"/>
                    <a:pt x="1" y="5730"/>
                  </a:cubicBezTo>
                  <a:cubicBezTo>
                    <a:pt x="2916" y="5889"/>
                    <a:pt x="5910" y="5989"/>
                    <a:pt x="8825" y="6069"/>
                  </a:cubicBezTo>
                  <a:cubicBezTo>
                    <a:pt x="10402" y="3993"/>
                    <a:pt x="11739" y="2156"/>
                    <a:pt x="12817" y="499"/>
                  </a:cubicBezTo>
                  <a:cubicBezTo>
                    <a:pt x="10082" y="320"/>
                    <a:pt x="7327" y="160"/>
                    <a:pt x="45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1925;p70">
              <a:extLst>
                <a:ext uri="{FF2B5EF4-FFF2-40B4-BE49-F238E27FC236}">
                  <a16:creationId xmlns:a16="http://schemas.microsoft.com/office/drawing/2014/main" id="{5F5C4FB7-3CEC-40EA-B7AA-E6FC044D6F36}"/>
                </a:ext>
              </a:extLst>
            </p:cNvPr>
            <p:cNvSpPr/>
            <p:nvPr/>
          </p:nvSpPr>
          <p:spPr>
            <a:xfrm>
              <a:off x="3229865" y="4031553"/>
              <a:ext cx="95327" cy="65779"/>
            </a:xfrm>
            <a:custGeom>
              <a:avLst/>
              <a:gdLst/>
              <a:ahLst/>
              <a:cxnLst/>
              <a:rect l="l" t="t" r="r" b="b"/>
              <a:pathLst>
                <a:path w="3994" h="2756" extrusionOk="0">
                  <a:moveTo>
                    <a:pt x="3753" y="0"/>
                  </a:moveTo>
                  <a:cubicBezTo>
                    <a:pt x="2655" y="340"/>
                    <a:pt x="1657" y="839"/>
                    <a:pt x="659" y="1498"/>
                  </a:cubicBezTo>
                  <a:cubicBezTo>
                    <a:pt x="0" y="1837"/>
                    <a:pt x="420" y="2755"/>
                    <a:pt x="999" y="2755"/>
                  </a:cubicBezTo>
                  <a:cubicBezTo>
                    <a:pt x="1158" y="2755"/>
                    <a:pt x="1258" y="2755"/>
                    <a:pt x="1338" y="2675"/>
                  </a:cubicBezTo>
                  <a:cubicBezTo>
                    <a:pt x="2156" y="2176"/>
                    <a:pt x="3075" y="1757"/>
                    <a:pt x="3993" y="1418"/>
                  </a:cubicBezTo>
                  <a:cubicBezTo>
                    <a:pt x="3913" y="919"/>
                    <a:pt x="3833" y="420"/>
                    <a:pt x="3753" y="0"/>
                  </a:cubicBezTo>
                  <a:close/>
                </a:path>
              </a:pathLst>
            </a:custGeom>
            <a:solidFill>
              <a:srgbClr val="FDFA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1926;p70">
              <a:extLst>
                <a:ext uri="{FF2B5EF4-FFF2-40B4-BE49-F238E27FC236}">
                  <a16:creationId xmlns:a16="http://schemas.microsoft.com/office/drawing/2014/main" id="{E10C13A5-2A26-40B4-9F1E-58C3FF4219F9}"/>
                </a:ext>
              </a:extLst>
            </p:cNvPr>
            <p:cNvSpPr/>
            <p:nvPr/>
          </p:nvSpPr>
          <p:spPr>
            <a:xfrm>
              <a:off x="3319440" y="4007734"/>
              <a:ext cx="148671" cy="57664"/>
            </a:xfrm>
            <a:custGeom>
              <a:avLst/>
              <a:gdLst/>
              <a:ahLst/>
              <a:cxnLst/>
              <a:rect l="l" t="t" r="r" b="b"/>
              <a:pathLst>
                <a:path w="6229" h="2416" extrusionOk="0">
                  <a:moveTo>
                    <a:pt x="5311" y="0"/>
                  </a:moveTo>
                  <a:cubicBezTo>
                    <a:pt x="3494" y="0"/>
                    <a:pt x="1657" y="340"/>
                    <a:pt x="0" y="998"/>
                  </a:cubicBezTo>
                  <a:cubicBezTo>
                    <a:pt x="80" y="1418"/>
                    <a:pt x="160" y="1917"/>
                    <a:pt x="240" y="2416"/>
                  </a:cubicBezTo>
                  <a:cubicBezTo>
                    <a:pt x="1817" y="1757"/>
                    <a:pt x="3574" y="1418"/>
                    <a:pt x="5311" y="1338"/>
                  </a:cubicBezTo>
                  <a:cubicBezTo>
                    <a:pt x="6149" y="1338"/>
                    <a:pt x="6229" y="0"/>
                    <a:pt x="53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1927;p70">
              <a:extLst>
                <a:ext uri="{FF2B5EF4-FFF2-40B4-BE49-F238E27FC236}">
                  <a16:creationId xmlns:a16="http://schemas.microsoft.com/office/drawing/2014/main" id="{81473098-F105-4EFE-A187-0EED9B4106CA}"/>
                </a:ext>
              </a:extLst>
            </p:cNvPr>
            <p:cNvSpPr/>
            <p:nvPr/>
          </p:nvSpPr>
          <p:spPr>
            <a:xfrm>
              <a:off x="3493816" y="4017734"/>
              <a:ext cx="71507" cy="53869"/>
            </a:xfrm>
            <a:custGeom>
              <a:avLst/>
              <a:gdLst/>
              <a:ahLst/>
              <a:cxnLst/>
              <a:rect l="l" t="t" r="r" b="b"/>
              <a:pathLst>
                <a:path w="2996" h="2257" extrusionOk="0">
                  <a:moveTo>
                    <a:pt x="760" y="0"/>
                  </a:moveTo>
                  <a:cubicBezTo>
                    <a:pt x="580" y="0"/>
                    <a:pt x="500" y="80"/>
                    <a:pt x="420" y="80"/>
                  </a:cubicBezTo>
                  <a:cubicBezTo>
                    <a:pt x="260" y="160"/>
                    <a:pt x="81" y="340"/>
                    <a:pt x="81" y="500"/>
                  </a:cubicBezTo>
                  <a:cubicBezTo>
                    <a:pt x="1" y="759"/>
                    <a:pt x="1" y="919"/>
                    <a:pt x="181" y="1078"/>
                  </a:cubicBezTo>
                  <a:cubicBezTo>
                    <a:pt x="260" y="1258"/>
                    <a:pt x="340" y="1338"/>
                    <a:pt x="580" y="1418"/>
                  </a:cubicBezTo>
                  <a:cubicBezTo>
                    <a:pt x="680" y="1418"/>
                    <a:pt x="839" y="1498"/>
                    <a:pt x="999" y="1498"/>
                  </a:cubicBezTo>
                  <a:cubicBezTo>
                    <a:pt x="1259" y="1657"/>
                    <a:pt x="1498" y="1757"/>
                    <a:pt x="1678" y="1917"/>
                  </a:cubicBezTo>
                  <a:cubicBezTo>
                    <a:pt x="1758" y="1997"/>
                    <a:pt x="1758" y="1997"/>
                    <a:pt x="1838" y="2077"/>
                  </a:cubicBezTo>
                  <a:cubicBezTo>
                    <a:pt x="1997" y="2156"/>
                    <a:pt x="2177" y="2256"/>
                    <a:pt x="2337" y="2256"/>
                  </a:cubicBezTo>
                  <a:cubicBezTo>
                    <a:pt x="2496" y="2256"/>
                    <a:pt x="2676" y="2156"/>
                    <a:pt x="2836" y="2077"/>
                  </a:cubicBezTo>
                  <a:cubicBezTo>
                    <a:pt x="2916" y="1917"/>
                    <a:pt x="2995" y="1757"/>
                    <a:pt x="2995" y="1578"/>
                  </a:cubicBezTo>
                  <a:cubicBezTo>
                    <a:pt x="2995" y="1418"/>
                    <a:pt x="2995" y="1158"/>
                    <a:pt x="2836" y="1078"/>
                  </a:cubicBezTo>
                  <a:cubicBezTo>
                    <a:pt x="2257" y="579"/>
                    <a:pt x="1678" y="26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1928;p70">
              <a:extLst>
                <a:ext uri="{FF2B5EF4-FFF2-40B4-BE49-F238E27FC236}">
                  <a16:creationId xmlns:a16="http://schemas.microsoft.com/office/drawing/2014/main" id="{5E03A977-0650-438A-A23F-08A0133F663A}"/>
                </a:ext>
              </a:extLst>
            </p:cNvPr>
            <p:cNvSpPr/>
            <p:nvPr/>
          </p:nvSpPr>
          <p:spPr>
            <a:xfrm>
              <a:off x="3066922" y="4244046"/>
              <a:ext cx="71483" cy="85326"/>
            </a:xfrm>
            <a:custGeom>
              <a:avLst/>
              <a:gdLst/>
              <a:ahLst/>
              <a:cxnLst/>
              <a:rect l="l" t="t" r="r" b="b"/>
              <a:pathLst>
                <a:path w="2995" h="3575" extrusionOk="0">
                  <a:moveTo>
                    <a:pt x="998" y="1"/>
                  </a:moveTo>
                  <a:cubicBezTo>
                    <a:pt x="679" y="1"/>
                    <a:pt x="419" y="161"/>
                    <a:pt x="339" y="500"/>
                  </a:cubicBezTo>
                  <a:cubicBezTo>
                    <a:pt x="0" y="1837"/>
                    <a:pt x="759" y="3155"/>
                    <a:pt x="1996" y="3574"/>
                  </a:cubicBezTo>
                  <a:lnTo>
                    <a:pt x="2256" y="3574"/>
                  </a:lnTo>
                  <a:cubicBezTo>
                    <a:pt x="2495" y="3574"/>
                    <a:pt x="2835" y="3415"/>
                    <a:pt x="2915" y="3075"/>
                  </a:cubicBezTo>
                  <a:cubicBezTo>
                    <a:pt x="2995" y="2656"/>
                    <a:pt x="2755" y="2337"/>
                    <a:pt x="2416" y="2257"/>
                  </a:cubicBezTo>
                  <a:cubicBezTo>
                    <a:pt x="2416" y="2257"/>
                    <a:pt x="2336" y="2257"/>
                    <a:pt x="2336" y="2157"/>
                  </a:cubicBezTo>
                  <a:cubicBezTo>
                    <a:pt x="2256" y="2157"/>
                    <a:pt x="2176" y="2077"/>
                    <a:pt x="2096" y="2077"/>
                  </a:cubicBezTo>
                  <a:cubicBezTo>
                    <a:pt x="1996" y="1997"/>
                    <a:pt x="1996" y="1917"/>
                    <a:pt x="1917" y="1837"/>
                  </a:cubicBezTo>
                  <a:cubicBezTo>
                    <a:pt x="1837" y="1758"/>
                    <a:pt x="1757" y="1658"/>
                    <a:pt x="1757" y="1578"/>
                  </a:cubicBezTo>
                  <a:cubicBezTo>
                    <a:pt x="1677" y="1498"/>
                    <a:pt x="1677" y="1338"/>
                    <a:pt x="1677" y="1259"/>
                  </a:cubicBezTo>
                  <a:lnTo>
                    <a:pt x="1677" y="999"/>
                  </a:lnTo>
                  <a:lnTo>
                    <a:pt x="1677" y="919"/>
                  </a:lnTo>
                  <a:cubicBezTo>
                    <a:pt x="1757" y="500"/>
                    <a:pt x="1597" y="81"/>
                    <a:pt x="1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1929;p70">
              <a:extLst>
                <a:ext uri="{FF2B5EF4-FFF2-40B4-BE49-F238E27FC236}">
                  <a16:creationId xmlns:a16="http://schemas.microsoft.com/office/drawing/2014/main" id="{4C11B6AD-ABFF-4986-AAA8-2B7C0FB493EE}"/>
                </a:ext>
              </a:extLst>
            </p:cNvPr>
            <p:cNvSpPr/>
            <p:nvPr/>
          </p:nvSpPr>
          <p:spPr>
            <a:xfrm>
              <a:off x="617400" y="1856317"/>
              <a:ext cx="1661464" cy="967302"/>
            </a:xfrm>
            <a:custGeom>
              <a:avLst/>
              <a:gdLst/>
              <a:ahLst/>
              <a:cxnLst/>
              <a:rect l="l" t="t" r="r" b="b"/>
              <a:pathLst>
                <a:path w="69612" h="40528" extrusionOk="0">
                  <a:moveTo>
                    <a:pt x="28368" y="0"/>
                  </a:moveTo>
                  <a:cubicBezTo>
                    <a:pt x="19801" y="0"/>
                    <a:pt x="12577" y="7600"/>
                    <a:pt x="6568" y="18693"/>
                  </a:cubicBezTo>
                  <a:cubicBezTo>
                    <a:pt x="80" y="30751"/>
                    <a:pt x="0" y="37817"/>
                    <a:pt x="2416" y="40233"/>
                  </a:cubicBezTo>
                  <a:cubicBezTo>
                    <a:pt x="2610" y="40435"/>
                    <a:pt x="3091" y="40528"/>
                    <a:pt x="3811" y="40528"/>
                  </a:cubicBezTo>
                  <a:cubicBezTo>
                    <a:pt x="11701" y="40528"/>
                    <a:pt x="48231" y="29391"/>
                    <a:pt x="48231" y="28934"/>
                  </a:cubicBezTo>
                  <a:cubicBezTo>
                    <a:pt x="48231" y="27773"/>
                    <a:pt x="53441" y="25051"/>
                    <a:pt x="56907" y="25051"/>
                  </a:cubicBezTo>
                  <a:cubicBezTo>
                    <a:pt x="57911" y="25051"/>
                    <a:pt x="58768" y="25279"/>
                    <a:pt x="59310" y="25840"/>
                  </a:cubicBezTo>
                  <a:cubicBezTo>
                    <a:pt x="61806" y="28335"/>
                    <a:pt x="60468" y="29752"/>
                    <a:pt x="61546" y="30930"/>
                  </a:cubicBezTo>
                  <a:cubicBezTo>
                    <a:pt x="61814" y="31166"/>
                    <a:pt x="62099" y="31249"/>
                    <a:pt x="62382" y="31249"/>
                  </a:cubicBezTo>
                  <a:cubicBezTo>
                    <a:pt x="62793" y="31249"/>
                    <a:pt x="63199" y="31072"/>
                    <a:pt x="63543" y="30930"/>
                  </a:cubicBezTo>
                  <a:cubicBezTo>
                    <a:pt x="63840" y="30746"/>
                    <a:pt x="64047" y="30572"/>
                    <a:pt x="64142" y="30572"/>
                  </a:cubicBezTo>
                  <a:cubicBezTo>
                    <a:pt x="64181" y="30572"/>
                    <a:pt x="64201" y="30601"/>
                    <a:pt x="64201" y="30671"/>
                  </a:cubicBezTo>
                  <a:cubicBezTo>
                    <a:pt x="64201" y="31090"/>
                    <a:pt x="60708" y="35502"/>
                    <a:pt x="67296" y="37917"/>
                  </a:cubicBezTo>
                  <a:lnTo>
                    <a:pt x="68294" y="36420"/>
                  </a:lnTo>
                  <a:cubicBezTo>
                    <a:pt x="68294" y="36420"/>
                    <a:pt x="69611" y="33505"/>
                    <a:pt x="68793" y="32667"/>
                  </a:cubicBezTo>
                  <a:cubicBezTo>
                    <a:pt x="68601" y="32475"/>
                    <a:pt x="68337" y="32408"/>
                    <a:pt x="68052" y="32408"/>
                  </a:cubicBezTo>
                  <a:cubicBezTo>
                    <a:pt x="67715" y="32408"/>
                    <a:pt x="67349" y="32501"/>
                    <a:pt x="67036" y="32587"/>
                  </a:cubicBezTo>
                  <a:cubicBezTo>
                    <a:pt x="66723" y="32674"/>
                    <a:pt x="66433" y="32766"/>
                    <a:pt x="66220" y="32766"/>
                  </a:cubicBezTo>
                  <a:cubicBezTo>
                    <a:pt x="66040" y="32766"/>
                    <a:pt x="65915" y="32700"/>
                    <a:pt x="65878" y="32507"/>
                  </a:cubicBezTo>
                  <a:cubicBezTo>
                    <a:pt x="65798" y="31829"/>
                    <a:pt x="67875" y="28096"/>
                    <a:pt x="66457" y="25341"/>
                  </a:cubicBezTo>
                  <a:cubicBezTo>
                    <a:pt x="65619" y="23684"/>
                    <a:pt x="64800" y="23684"/>
                    <a:pt x="64042" y="23684"/>
                  </a:cubicBezTo>
                  <a:cubicBezTo>
                    <a:pt x="63543" y="23684"/>
                    <a:pt x="63123" y="23684"/>
                    <a:pt x="62804" y="23344"/>
                  </a:cubicBezTo>
                  <a:cubicBezTo>
                    <a:pt x="61806" y="22346"/>
                    <a:pt x="62624" y="13363"/>
                    <a:pt x="58632" y="12285"/>
                  </a:cubicBezTo>
                  <a:cubicBezTo>
                    <a:pt x="58375" y="12221"/>
                    <a:pt x="58133" y="12191"/>
                    <a:pt x="57903" y="12191"/>
                  </a:cubicBezTo>
                  <a:cubicBezTo>
                    <a:pt x="56338" y="12191"/>
                    <a:pt x="55329" y="13568"/>
                    <a:pt x="54320" y="14960"/>
                  </a:cubicBezTo>
                  <a:cubicBezTo>
                    <a:pt x="53344" y="16290"/>
                    <a:pt x="52384" y="17684"/>
                    <a:pt x="50964" y="17684"/>
                  </a:cubicBezTo>
                  <a:cubicBezTo>
                    <a:pt x="50786" y="17684"/>
                    <a:pt x="50601" y="17662"/>
                    <a:pt x="50407" y="17615"/>
                  </a:cubicBezTo>
                  <a:cubicBezTo>
                    <a:pt x="46734" y="16697"/>
                    <a:pt x="39847" y="1485"/>
                    <a:pt x="30444" y="147"/>
                  </a:cubicBezTo>
                  <a:cubicBezTo>
                    <a:pt x="29743" y="49"/>
                    <a:pt x="29051" y="0"/>
                    <a:pt x="2836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1930;p70">
              <a:extLst>
                <a:ext uri="{FF2B5EF4-FFF2-40B4-BE49-F238E27FC236}">
                  <a16:creationId xmlns:a16="http://schemas.microsoft.com/office/drawing/2014/main" id="{14A5F73F-624A-43D8-B951-12A545DD1545}"/>
                </a:ext>
              </a:extLst>
            </p:cNvPr>
            <p:cNvSpPr/>
            <p:nvPr/>
          </p:nvSpPr>
          <p:spPr>
            <a:xfrm>
              <a:off x="639311" y="1856007"/>
              <a:ext cx="708531" cy="837654"/>
            </a:xfrm>
            <a:custGeom>
              <a:avLst/>
              <a:gdLst/>
              <a:ahLst/>
              <a:cxnLst/>
              <a:rect l="l" t="t" r="r" b="b"/>
              <a:pathLst>
                <a:path w="29686" h="35096" extrusionOk="0"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240"/>
                  </a:moveTo>
                  <a:lnTo>
                    <a:pt x="29686" y="240"/>
                  </a:lnTo>
                  <a:lnTo>
                    <a:pt x="29686" y="240"/>
                  </a:lnTo>
                  <a:close/>
                  <a:moveTo>
                    <a:pt x="29686" y="160"/>
                  </a:moveTo>
                  <a:lnTo>
                    <a:pt x="29686" y="160"/>
                  </a:lnTo>
                  <a:lnTo>
                    <a:pt x="2968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606" y="160"/>
                  </a:moveTo>
                  <a:lnTo>
                    <a:pt x="29606" y="160"/>
                  </a:lnTo>
                  <a:lnTo>
                    <a:pt x="2960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9526" y="160"/>
                  </a:moveTo>
                  <a:lnTo>
                    <a:pt x="29526" y="160"/>
                  </a:lnTo>
                  <a:lnTo>
                    <a:pt x="29526" y="160"/>
                  </a:ln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lnTo>
                    <a:pt x="1" y="35096"/>
                  </a:lnTo>
                  <a:cubicBezTo>
                    <a:pt x="160" y="31343"/>
                    <a:pt x="1738" y="25953"/>
                    <a:pt x="5650" y="18706"/>
                  </a:cubicBezTo>
                  <a:cubicBezTo>
                    <a:pt x="11639" y="7567"/>
                    <a:pt x="18866" y="1"/>
                    <a:pt x="27450" y="1"/>
                  </a:cubicBezTo>
                  <a:cubicBezTo>
                    <a:pt x="28109" y="1"/>
                    <a:pt x="28767" y="81"/>
                    <a:pt x="29526" y="160"/>
                  </a:cubicBezTo>
                  <a:lnTo>
                    <a:pt x="2952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22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1931;p70">
              <a:extLst>
                <a:ext uri="{FF2B5EF4-FFF2-40B4-BE49-F238E27FC236}">
                  <a16:creationId xmlns:a16="http://schemas.microsoft.com/office/drawing/2014/main" id="{783113F3-E60A-4ECE-9ED7-C491F76450DE}"/>
                </a:ext>
              </a:extLst>
            </p:cNvPr>
            <p:cNvSpPr/>
            <p:nvPr/>
          </p:nvSpPr>
          <p:spPr>
            <a:xfrm>
              <a:off x="639311" y="1856007"/>
              <a:ext cx="831472" cy="837654"/>
            </a:xfrm>
            <a:custGeom>
              <a:avLst/>
              <a:gdLst/>
              <a:ahLst/>
              <a:cxnLst/>
              <a:rect l="l" t="t" r="r" b="b"/>
              <a:pathLst>
                <a:path w="34837" h="35096" extrusionOk="0">
                  <a:moveTo>
                    <a:pt x="21860" y="3574"/>
                  </a:moveTo>
                  <a:cubicBezTo>
                    <a:pt x="22120" y="3574"/>
                    <a:pt x="22359" y="3814"/>
                    <a:pt x="22359" y="4073"/>
                  </a:cubicBezTo>
                  <a:cubicBezTo>
                    <a:pt x="22359" y="4492"/>
                    <a:pt x="21780" y="4732"/>
                    <a:pt x="21461" y="4992"/>
                  </a:cubicBezTo>
                  <a:cubicBezTo>
                    <a:pt x="21361" y="4992"/>
                    <a:pt x="21281" y="5071"/>
                    <a:pt x="21201" y="5071"/>
                  </a:cubicBezTo>
                  <a:cubicBezTo>
                    <a:pt x="21042" y="5151"/>
                    <a:pt x="20862" y="5231"/>
                    <a:pt x="20782" y="5231"/>
                  </a:cubicBezTo>
                  <a:cubicBezTo>
                    <a:pt x="20622" y="5231"/>
                    <a:pt x="20463" y="5151"/>
                    <a:pt x="20363" y="4992"/>
                  </a:cubicBezTo>
                  <a:cubicBezTo>
                    <a:pt x="20283" y="4812"/>
                    <a:pt x="20363" y="4572"/>
                    <a:pt x="20463" y="4393"/>
                  </a:cubicBezTo>
                  <a:cubicBezTo>
                    <a:pt x="20862" y="4073"/>
                    <a:pt x="21281" y="3814"/>
                    <a:pt x="21700" y="3654"/>
                  </a:cubicBezTo>
                  <a:cubicBezTo>
                    <a:pt x="21780" y="3574"/>
                    <a:pt x="21780" y="3574"/>
                    <a:pt x="21860" y="3574"/>
                  </a:cubicBezTo>
                  <a:close/>
                  <a:moveTo>
                    <a:pt x="21361" y="6389"/>
                  </a:moveTo>
                  <a:cubicBezTo>
                    <a:pt x="21700" y="6389"/>
                    <a:pt x="22040" y="6728"/>
                    <a:pt x="21860" y="7068"/>
                  </a:cubicBezTo>
                  <a:cubicBezTo>
                    <a:pt x="21780" y="7307"/>
                    <a:pt x="21541" y="7387"/>
                    <a:pt x="21281" y="7567"/>
                  </a:cubicBezTo>
                  <a:cubicBezTo>
                    <a:pt x="21122" y="7726"/>
                    <a:pt x="20962" y="7886"/>
                    <a:pt x="20782" y="8066"/>
                  </a:cubicBezTo>
                  <a:cubicBezTo>
                    <a:pt x="20622" y="8146"/>
                    <a:pt x="20543" y="8225"/>
                    <a:pt x="20463" y="8225"/>
                  </a:cubicBezTo>
                  <a:cubicBezTo>
                    <a:pt x="20044" y="8225"/>
                    <a:pt x="19704" y="7647"/>
                    <a:pt x="20044" y="7307"/>
                  </a:cubicBezTo>
                  <a:cubicBezTo>
                    <a:pt x="20363" y="6988"/>
                    <a:pt x="20702" y="6728"/>
                    <a:pt x="21122" y="6489"/>
                  </a:cubicBezTo>
                  <a:cubicBezTo>
                    <a:pt x="21201" y="6489"/>
                    <a:pt x="21281" y="6389"/>
                    <a:pt x="21361" y="6389"/>
                  </a:cubicBezTo>
                  <a:close/>
                  <a:moveTo>
                    <a:pt x="19045" y="5650"/>
                  </a:moveTo>
                  <a:cubicBezTo>
                    <a:pt x="19205" y="5650"/>
                    <a:pt x="19285" y="5730"/>
                    <a:pt x="19465" y="5810"/>
                  </a:cubicBezTo>
                  <a:cubicBezTo>
                    <a:pt x="19624" y="5990"/>
                    <a:pt x="19624" y="6309"/>
                    <a:pt x="19465" y="6569"/>
                  </a:cubicBezTo>
                  <a:cubicBezTo>
                    <a:pt x="18367" y="7567"/>
                    <a:pt x="17289" y="8565"/>
                    <a:pt x="16211" y="9563"/>
                  </a:cubicBezTo>
                  <a:cubicBezTo>
                    <a:pt x="16131" y="9643"/>
                    <a:pt x="16051" y="9723"/>
                    <a:pt x="15871" y="9723"/>
                  </a:cubicBezTo>
                  <a:cubicBezTo>
                    <a:pt x="15791" y="9723"/>
                    <a:pt x="15632" y="9643"/>
                    <a:pt x="15552" y="9563"/>
                  </a:cubicBezTo>
                  <a:cubicBezTo>
                    <a:pt x="15372" y="9383"/>
                    <a:pt x="15372" y="9064"/>
                    <a:pt x="15552" y="8884"/>
                  </a:cubicBezTo>
                  <a:cubicBezTo>
                    <a:pt x="16630" y="7806"/>
                    <a:pt x="17628" y="6808"/>
                    <a:pt x="18706" y="5810"/>
                  </a:cubicBezTo>
                  <a:cubicBezTo>
                    <a:pt x="18786" y="5730"/>
                    <a:pt x="18966" y="5650"/>
                    <a:pt x="19045" y="5650"/>
                  </a:cubicBezTo>
                  <a:close/>
                  <a:moveTo>
                    <a:pt x="27450" y="1"/>
                  </a:moveTo>
                  <a:cubicBezTo>
                    <a:pt x="18866" y="1"/>
                    <a:pt x="11639" y="7567"/>
                    <a:pt x="5650" y="18706"/>
                  </a:cubicBezTo>
                  <a:cubicBezTo>
                    <a:pt x="1738" y="25953"/>
                    <a:pt x="160" y="31343"/>
                    <a:pt x="1" y="35096"/>
                  </a:cubicBezTo>
                  <a:cubicBezTo>
                    <a:pt x="5730" y="30344"/>
                    <a:pt x="15213" y="27270"/>
                    <a:pt x="24116" y="25354"/>
                  </a:cubicBezTo>
                  <a:cubicBezTo>
                    <a:pt x="25274" y="16630"/>
                    <a:pt x="28528" y="8225"/>
                    <a:pt x="34836" y="2396"/>
                  </a:cubicBezTo>
                  <a:cubicBezTo>
                    <a:pt x="33179" y="1318"/>
                    <a:pt x="31522" y="500"/>
                    <a:pt x="29686" y="240"/>
                  </a:cubicBezTo>
                  <a:lnTo>
                    <a:pt x="29686" y="160"/>
                  </a:lnTo>
                  <a:lnTo>
                    <a:pt x="29526" y="160"/>
                  </a:lnTo>
                  <a:cubicBezTo>
                    <a:pt x="28767" y="81"/>
                    <a:pt x="28109" y="1"/>
                    <a:pt x="2745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1932;p70">
              <a:extLst>
                <a:ext uri="{FF2B5EF4-FFF2-40B4-BE49-F238E27FC236}">
                  <a16:creationId xmlns:a16="http://schemas.microsoft.com/office/drawing/2014/main" id="{2D2DA29B-3AAB-4550-A548-B5DECE7E3E02}"/>
                </a:ext>
              </a:extLst>
            </p:cNvPr>
            <p:cNvSpPr/>
            <p:nvPr/>
          </p:nvSpPr>
          <p:spPr>
            <a:xfrm>
              <a:off x="2135564" y="2689866"/>
              <a:ext cx="286386" cy="193756"/>
            </a:xfrm>
            <a:custGeom>
              <a:avLst/>
              <a:gdLst/>
              <a:ahLst/>
              <a:cxnLst/>
              <a:rect l="l" t="t" r="r" b="b"/>
              <a:pathLst>
                <a:path w="11999" h="8118" extrusionOk="0">
                  <a:moveTo>
                    <a:pt x="6037" y="0"/>
                  </a:moveTo>
                  <a:cubicBezTo>
                    <a:pt x="5061" y="0"/>
                    <a:pt x="4059" y="366"/>
                    <a:pt x="3189" y="1237"/>
                  </a:cubicBezTo>
                  <a:cubicBezTo>
                    <a:pt x="1" y="4424"/>
                    <a:pt x="3040" y="8117"/>
                    <a:pt x="6267" y="8117"/>
                  </a:cubicBezTo>
                  <a:cubicBezTo>
                    <a:pt x="7345" y="8117"/>
                    <a:pt x="8443" y="7706"/>
                    <a:pt x="9337" y="6726"/>
                  </a:cubicBezTo>
                  <a:cubicBezTo>
                    <a:pt x="11999" y="3746"/>
                    <a:pt x="9157" y="0"/>
                    <a:pt x="6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1933;p70">
              <a:extLst>
                <a:ext uri="{FF2B5EF4-FFF2-40B4-BE49-F238E27FC236}">
                  <a16:creationId xmlns:a16="http://schemas.microsoft.com/office/drawing/2014/main" id="{9ECCCFD5-8A68-4244-B40D-888E2195066A}"/>
                </a:ext>
              </a:extLst>
            </p:cNvPr>
            <p:cNvSpPr/>
            <p:nvPr/>
          </p:nvSpPr>
          <p:spPr>
            <a:xfrm>
              <a:off x="2140648" y="2727457"/>
              <a:ext cx="239701" cy="156308"/>
            </a:xfrm>
            <a:custGeom>
              <a:avLst/>
              <a:gdLst/>
              <a:ahLst/>
              <a:cxnLst/>
              <a:rect l="l" t="t" r="r" b="b"/>
              <a:pathLst>
                <a:path w="10043" h="6549" extrusionOk="0">
                  <a:moveTo>
                    <a:pt x="2716" y="1"/>
                  </a:moveTo>
                  <a:cubicBezTo>
                    <a:pt x="1" y="3087"/>
                    <a:pt x="2932" y="6548"/>
                    <a:pt x="6050" y="6548"/>
                  </a:cubicBezTo>
                  <a:cubicBezTo>
                    <a:pt x="7128" y="6548"/>
                    <a:pt x="8227" y="6135"/>
                    <a:pt x="9124" y="5151"/>
                  </a:cubicBezTo>
                  <a:cubicBezTo>
                    <a:pt x="9623" y="4572"/>
                    <a:pt x="9863" y="3994"/>
                    <a:pt x="10042" y="3415"/>
                  </a:cubicBezTo>
                  <a:lnTo>
                    <a:pt x="10042" y="3415"/>
                  </a:lnTo>
                  <a:cubicBezTo>
                    <a:pt x="9623" y="3574"/>
                    <a:pt x="9124" y="3654"/>
                    <a:pt x="8625" y="3654"/>
                  </a:cubicBezTo>
                  <a:cubicBezTo>
                    <a:pt x="8483" y="3662"/>
                    <a:pt x="8341" y="3667"/>
                    <a:pt x="8201" y="3667"/>
                  </a:cubicBezTo>
                  <a:cubicBezTo>
                    <a:pt x="5634" y="3667"/>
                    <a:pt x="3511" y="2291"/>
                    <a:pt x="27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1934;p70">
              <a:extLst>
                <a:ext uri="{FF2B5EF4-FFF2-40B4-BE49-F238E27FC236}">
                  <a16:creationId xmlns:a16="http://schemas.microsoft.com/office/drawing/2014/main" id="{A15017F6-3635-4233-AFE4-F7C8A5C9B8F4}"/>
                </a:ext>
              </a:extLst>
            </p:cNvPr>
            <p:cNvSpPr/>
            <p:nvPr/>
          </p:nvSpPr>
          <p:spPr>
            <a:xfrm>
              <a:off x="1006202" y="1990858"/>
              <a:ext cx="101508" cy="97212"/>
            </a:xfrm>
            <a:custGeom>
              <a:avLst/>
              <a:gdLst/>
              <a:ahLst/>
              <a:cxnLst/>
              <a:rect l="l" t="t" r="r" b="b"/>
              <a:pathLst>
                <a:path w="4253" h="4073" extrusionOk="0">
                  <a:moveTo>
                    <a:pt x="3673" y="0"/>
                  </a:moveTo>
                  <a:cubicBezTo>
                    <a:pt x="3594" y="0"/>
                    <a:pt x="3414" y="80"/>
                    <a:pt x="3334" y="160"/>
                  </a:cubicBezTo>
                  <a:cubicBezTo>
                    <a:pt x="2256" y="1158"/>
                    <a:pt x="1258" y="2156"/>
                    <a:pt x="180" y="3234"/>
                  </a:cubicBezTo>
                  <a:cubicBezTo>
                    <a:pt x="0" y="3414"/>
                    <a:pt x="0" y="3733"/>
                    <a:pt x="180" y="3913"/>
                  </a:cubicBezTo>
                  <a:cubicBezTo>
                    <a:pt x="260" y="3993"/>
                    <a:pt x="419" y="4073"/>
                    <a:pt x="499" y="4073"/>
                  </a:cubicBezTo>
                  <a:cubicBezTo>
                    <a:pt x="679" y="4073"/>
                    <a:pt x="759" y="3993"/>
                    <a:pt x="839" y="3913"/>
                  </a:cubicBezTo>
                  <a:cubicBezTo>
                    <a:pt x="1917" y="2915"/>
                    <a:pt x="2995" y="1917"/>
                    <a:pt x="4093" y="919"/>
                  </a:cubicBezTo>
                  <a:cubicBezTo>
                    <a:pt x="4252" y="659"/>
                    <a:pt x="4252" y="340"/>
                    <a:pt x="4093" y="160"/>
                  </a:cubicBezTo>
                  <a:cubicBezTo>
                    <a:pt x="3913" y="80"/>
                    <a:pt x="3833" y="0"/>
                    <a:pt x="3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1935;p70">
              <a:extLst>
                <a:ext uri="{FF2B5EF4-FFF2-40B4-BE49-F238E27FC236}">
                  <a16:creationId xmlns:a16="http://schemas.microsoft.com/office/drawing/2014/main" id="{F73E0C3E-2A61-4099-B346-9EEB5E97C52E}"/>
                </a:ext>
              </a:extLst>
            </p:cNvPr>
            <p:cNvSpPr/>
            <p:nvPr/>
          </p:nvSpPr>
          <p:spPr>
            <a:xfrm>
              <a:off x="1123415" y="1941309"/>
              <a:ext cx="49573" cy="39572"/>
            </a:xfrm>
            <a:custGeom>
              <a:avLst/>
              <a:gdLst/>
              <a:ahLst/>
              <a:cxnLst/>
              <a:rect l="l" t="t" r="r" b="b"/>
              <a:pathLst>
                <a:path w="2077" h="1658" extrusionOk="0">
                  <a:moveTo>
                    <a:pt x="1577" y="0"/>
                  </a:moveTo>
                  <a:cubicBezTo>
                    <a:pt x="1497" y="0"/>
                    <a:pt x="1497" y="0"/>
                    <a:pt x="1417" y="80"/>
                  </a:cubicBezTo>
                  <a:cubicBezTo>
                    <a:pt x="998" y="240"/>
                    <a:pt x="579" y="499"/>
                    <a:pt x="180" y="819"/>
                  </a:cubicBezTo>
                  <a:cubicBezTo>
                    <a:pt x="80" y="998"/>
                    <a:pt x="0" y="1238"/>
                    <a:pt x="80" y="1418"/>
                  </a:cubicBezTo>
                  <a:cubicBezTo>
                    <a:pt x="180" y="1577"/>
                    <a:pt x="339" y="1657"/>
                    <a:pt x="499" y="1657"/>
                  </a:cubicBezTo>
                  <a:cubicBezTo>
                    <a:pt x="579" y="1657"/>
                    <a:pt x="759" y="1577"/>
                    <a:pt x="918" y="1497"/>
                  </a:cubicBezTo>
                  <a:cubicBezTo>
                    <a:pt x="998" y="1497"/>
                    <a:pt x="1078" y="1418"/>
                    <a:pt x="1178" y="1418"/>
                  </a:cubicBezTo>
                  <a:cubicBezTo>
                    <a:pt x="1497" y="1158"/>
                    <a:pt x="2076" y="918"/>
                    <a:pt x="2076" y="499"/>
                  </a:cubicBezTo>
                  <a:cubicBezTo>
                    <a:pt x="2076" y="240"/>
                    <a:pt x="1837" y="0"/>
                    <a:pt x="1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1936;p70">
              <a:extLst>
                <a:ext uri="{FF2B5EF4-FFF2-40B4-BE49-F238E27FC236}">
                  <a16:creationId xmlns:a16="http://schemas.microsoft.com/office/drawing/2014/main" id="{22E31CEA-EAE1-496A-B52C-9045E32CB870}"/>
                </a:ext>
              </a:extLst>
            </p:cNvPr>
            <p:cNvSpPr/>
            <p:nvPr/>
          </p:nvSpPr>
          <p:spPr>
            <a:xfrm>
              <a:off x="1109596" y="2008472"/>
              <a:ext cx="55754" cy="43868"/>
            </a:xfrm>
            <a:custGeom>
              <a:avLst/>
              <a:gdLst/>
              <a:ahLst/>
              <a:cxnLst/>
              <a:rect l="l" t="t" r="r" b="b"/>
              <a:pathLst>
                <a:path w="2336" h="1838" extrusionOk="0">
                  <a:moveTo>
                    <a:pt x="1657" y="1"/>
                  </a:moveTo>
                  <a:cubicBezTo>
                    <a:pt x="1577" y="1"/>
                    <a:pt x="1497" y="101"/>
                    <a:pt x="1418" y="101"/>
                  </a:cubicBezTo>
                  <a:cubicBezTo>
                    <a:pt x="998" y="340"/>
                    <a:pt x="659" y="600"/>
                    <a:pt x="340" y="919"/>
                  </a:cubicBezTo>
                  <a:cubicBezTo>
                    <a:pt x="0" y="1259"/>
                    <a:pt x="340" y="1837"/>
                    <a:pt x="759" y="1837"/>
                  </a:cubicBezTo>
                  <a:cubicBezTo>
                    <a:pt x="839" y="1837"/>
                    <a:pt x="918" y="1758"/>
                    <a:pt x="1078" y="1678"/>
                  </a:cubicBezTo>
                  <a:cubicBezTo>
                    <a:pt x="1258" y="1498"/>
                    <a:pt x="1418" y="1338"/>
                    <a:pt x="1577" y="1179"/>
                  </a:cubicBezTo>
                  <a:cubicBezTo>
                    <a:pt x="1837" y="999"/>
                    <a:pt x="2076" y="919"/>
                    <a:pt x="2156" y="680"/>
                  </a:cubicBezTo>
                  <a:cubicBezTo>
                    <a:pt x="2336" y="340"/>
                    <a:pt x="1996" y="1"/>
                    <a:pt x="16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1937;p70">
              <a:extLst>
                <a:ext uri="{FF2B5EF4-FFF2-40B4-BE49-F238E27FC236}">
                  <a16:creationId xmlns:a16="http://schemas.microsoft.com/office/drawing/2014/main" id="{6C2B2935-3BBD-43B2-8DCE-A930A38290EB}"/>
                </a:ext>
              </a:extLst>
            </p:cNvPr>
            <p:cNvSpPr/>
            <p:nvPr/>
          </p:nvSpPr>
          <p:spPr>
            <a:xfrm>
              <a:off x="1566038" y="2078046"/>
              <a:ext cx="149172" cy="176787"/>
            </a:xfrm>
            <a:custGeom>
              <a:avLst/>
              <a:gdLst/>
              <a:ahLst/>
              <a:cxnLst/>
              <a:rect l="l" t="t" r="r" b="b"/>
              <a:pathLst>
                <a:path w="6250" h="7407" extrusionOk="0">
                  <a:moveTo>
                    <a:pt x="919" y="0"/>
                  </a:moveTo>
                  <a:cubicBezTo>
                    <a:pt x="420" y="0"/>
                    <a:pt x="1" y="500"/>
                    <a:pt x="340" y="999"/>
                  </a:cubicBezTo>
                  <a:cubicBezTo>
                    <a:pt x="1678" y="3254"/>
                    <a:pt x="3255" y="5251"/>
                    <a:pt x="4991" y="7167"/>
                  </a:cubicBezTo>
                  <a:cubicBezTo>
                    <a:pt x="5171" y="7327"/>
                    <a:pt x="5331" y="7407"/>
                    <a:pt x="5491" y="7407"/>
                  </a:cubicBezTo>
                  <a:cubicBezTo>
                    <a:pt x="5670" y="7407"/>
                    <a:pt x="5830" y="7327"/>
                    <a:pt x="5990" y="7167"/>
                  </a:cubicBezTo>
                  <a:cubicBezTo>
                    <a:pt x="6249" y="6908"/>
                    <a:pt x="6249" y="6488"/>
                    <a:pt x="5990" y="6169"/>
                  </a:cubicBezTo>
                  <a:cubicBezTo>
                    <a:pt x="4333" y="4332"/>
                    <a:pt x="2835" y="2416"/>
                    <a:pt x="1498" y="340"/>
                  </a:cubicBezTo>
                  <a:cubicBezTo>
                    <a:pt x="1338" y="80"/>
                    <a:pt x="1179" y="0"/>
                    <a:pt x="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1938;p70">
              <a:extLst>
                <a:ext uri="{FF2B5EF4-FFF2-40B4-BE49-F238E27FC236}">
                  <a16:creationId xmlns:a16="http://schemas.microsoft.com/office/drawing/2014/main" id="{7F28BB13-DF4E-4689-AEAE-8F3BB08F8D64}"/>
                </a:ext>
              </a:extLst>
            </p:cNvPr>
            <p:cNvSpPr/>
            <p:nvPr/>
          </p:nvSpPr>
          <p:spPr>
            <a:xfrm>
              <a:off x="1725186" y="2274834"/>
              <a:ext cx="59573" cy="49573"/>
            </a:xfrm>
            <a:custGeom>
              <a:avLst/>
              <a:gdLst/>
              <a:ahLst/>
              <a:cxnLst/>
              <a:rect l="l" t="t" r="r" b="b"/>
              <a:pathLst>
                <a:path w="2496" h="2077" extrusionOk="0">
                  <a:moveTo>
                    <a:pt x="739" y="0"/>
                  </a:moveTo>
                  <a:cubicBezTo>
                    <a:pt x="579" y="0"/>
                    <a:pt x="320" y="80"/>
                    <a:pt x="240" y="160"/>
                  </a:cubicBezTo>
                  <a:cubicBezTo>
                    <a:pt x="80" y="320"/>
                    <a:pt x="0" y="499"/>
                    <a:pt x="0" y="659"/>
                  </a:cubicBezTo>
                  <a:cubicBezTo>
                    <a:pt x="0" y="819"/>
                    <a:pt x="80" y="1078"/>
                    <a:pt x="240" y="1158"/>
                  </a:cubicBezTo>
                  <a:cubicBezTo>
                    <a:pt x="420" y="1318"/>
                    <a:pt x="659" y="1497"/>
                    <a:pt x="919" y="1657"/>
                  </a:cubicBezTo>
                  <a:cubicBezTo>
                    <a:pt x="1078" y="1817"/>
                    <a:pt x="1318" y="1917"/>
                    <a:pt x="1577" y="1996"/>
                  </a:cubicBezTo>
                  <a:cubicBezTo>
                    <a:pt x="1657" y="2076"/>
                    <a:pt x="1737" y="2076"/>
                    <a:pt x="1737" y="2076"/>
                  </a:cubicBezTo>
                  <a:lnTo>
                    <a:pt x="1917" y="2076"/>
                  </a:lnTo>
                  <a:cubicBezTo>
                    <a:pt x="1997" y="2076"/>
                    <a:pt x="2076" y="1996"/>
                    <a:pt x="2156" y="1996"/>
                  </a:cubicBezTo>
                  <a:cubicBezTo>
                    <a:pt x="2316" y="1917"/>
                    <a:pt x="2416" y="1737"/>
                    <a:pt x="2496" y="1577"/>
                  </a:cubicBezTo>
                  <a:cubicBezTo>
                    <a:pt x="2496" y="1318"/>
                    <a:pt x="2496" y="1158"/>
                    <a:pt x="2416" y="998"/>
                  </a:cubicBezTo>
                  <a:cubicBezTo>
                    <a:pt x="2316" y="998"/>
                    <a:pt x="2316" y="918"/>
                    <a:pt x="2316" y="819"/>
                  </a:cubicBezTo>
                  <a:cubicBezTo>
                    <a:pt x="2236" y="739"/>
                    <a:pt x="2076" y="739"/>
                    <a:pt x="1997" y="659"/>
                  </a:cubicBezTo>
                  <a:cubicBezTo>
                    <a:pt x="1737" y="579"/>
                    <a:pt x="1498" y="419"/>
                    <a:pt x="1318" y="320"/>
                  </a:cubicBezTo>
                  <a:cubicBezTo>
                    <a:pt x="1238" y="240"/>
                    <a:pt x="1238" y="240"/>
                    <a:pt x="1238" y="160"/>
                  </a:cubicBezTo>
                  <a:cubicBezTo>
                    <a:pt x="1078" y="80"/>
                    <a:pt x="919" y="0"/>
                    <a:pt x="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1939;p70">
              <a:extLst>
                <a:ext uri="{FF2B5EF4-FFF2-40B4-BE49-F238E27FC236}">
                  <a16:creationId xmlns:a16="http://schemas.microsoft.com/office/drawing/2014/main" id="{D17E8770-A6B3-4519-9925-C81A5C5F57F7}"/>
                </a:ext>
              </a:extLst>
            </p:cNvPr>
            <p:cNvSpPr/>
            <p:nvPr/>
          </p:nvSpPr>
          <p:spPr>
            <a:xfrm>
              <a:off x="2001047" y="2199078"/>
              <a:ext cx="61507" cy="119123"/>
            </a:xfrm>
            <a:custGeom>
              <a:avLst/>
              <a:gdLst/>
              <a:ahLst/>
              <a:cxnLst/>
              <a:rect l="l" t="t" r="r" b="b"/>
              <a:pathLst>
                <a:path w="2577" h="4991" extrusionOk="0">
                  <a:moveTo>
                    <a:pt x="580" y="0"/>
                  </a:moveTo>
                  <a:cubicBezTo>
                    <a:pt x="240" y="100"/>
                    <a:pt x="1" y="499"/>
                    <a:pt x="161" y="839"/>
                  </a:cubicBezTo>
                  <a:cubicBezTo>
                    <a:pt x="500" y="2096"/>
                    <a:pt x="839" y="3334"/>
                    <a:pt x="1159" y="4492"/>
                  </a:cubicBezTo>
                  <a:cubicBezTo>
                    <a:pt x="1159" y="4831"/>
                    <a:pt x="1498" y="4991"/>
                    <a:pt x="1838" y="4991"/>
                  </a:cubicBezTo>
                  <a:lnTo>
                    <a:pt x="1997" y="4991"/>
                  </a:lnTo>
                  <a:cubicBezTo>
                    <a:pt x="2337" y="4911"/>
                    <a:pt x="2576" y="4492"/>
                    <a:pt x="2496" y="4172"/>
                  </a:cubicBezTo>
                  <a:cubicBezTo>
                    <a:pt x="2157" y="2915"/>
                    <a:pt x="1838" y="1677"/>
                    <a:pt x="1498" y="499"/>
                  </a:cubicBezTo>
                  <a:cubicBezTo>
                    <a:pt x="1418" y="180"/>
                    <a:pt x="1079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940;p70">
              <a:extLst>
                <a:ext uri="{FF2B5EF4-FFF2-40B4-BE49-F238E27FC236}">
                  <a16:creationId xmlns:a16="http://schemas.microsoft.com/office/drawing/2014/main" id="{2B49C719-B48D-44F4-8608-98F6BEC366BA}"/>
                </a:ext>
              </a:extLst>
            </p:cNvPr>
            <p:cNvSpPr/>
            <p:nvPr/>
          </p:nvSpPr>
          <p:spPr>
            <a:xfrm>
              <a:off x="2036800" y="2336293"/>
              <a:ext cx="37663" cy="53392"/>
            </a:xfrm>
            <a:custGeom>
              <a:avLst/>
              <a:gdLst/>
              <a:ahLst/>
              <a:cxnLst/>
              <a:rect l="l" t="t" r="r" b="b"/>
              <a:pathLst>
                <a:path w="1578" h="2237" extrusionOk="0">
                  <a:moveTo>
                    <a:pt x="739" y="0"/>
                  </a:moveTo>
                  <a:cubicBezTo>
                    <a:pt x="499" y="0"/>
                    <a:pt x="340" y="0"/>
                    <a:pt x="240" y="160"/>
                  </a:cubicBezTo>
                  <a:cubicBezTo>
                    <a:pt x="80" y="340"/>
                    <a:pt x="0" y="499"/>
                    <a:pt x="0" y="659"/>
                  </a:cubicBezTo>
                  <a:cubicBezTo>
                    <a:pt x="0" y="919"/>
                    <a:pt x="80" y="1078"/>
                    <a:pt x="80" y="1338"/>
                  </a:cubicBezTo>
                  <a:cubicBezTo>
                    <a:pt x="160" y="1498"/>
                    <a:pt x="240" y="1737"/>
                    <a:pt x="340" y="1917"/>
                  </a:cubicBezTo>
                  <a:cubicBezTo>
                    <a:pt x="340" y="1997"/>
                    <a:pt x="419" y="2077"/>
                    <a:pt x="499" y="2077"/>
                  </a:cubicBezTo>
                  <a:cubicBezTo>
                    <a:pt x="579" y="2156"/>
                    <a:pt x="659" y="2156"/>
                    <a:pt x="739" y="2236"/>
                  </a:cubicBezTo>
                  <a:lnTo>
                    <a:pt x="998" y="2236"/>
                  </a:lnTo>
                  <a:cubicBezTo>
                    <a:pt x="1078" y="2236"/>
                    <a:pt x="1158" y="2156"/>
                    <a:pt x="1238" y="2156"/>
                  </a:cubicBezTo>
                  <a:cubicBezTo>
                    <a:pt x="1418" y="2077"/>
                    <a:pt x="1577" y="1917"/>
                    <a:pt x="1577" y="1737"/>
                  </a:cubicBezTo>
                  <a:lnTo>
                    <a:pt x="1577" y="1577"/>
                  </a:lnTo>
                  <a:cubicBezTo>
                    <a:pt x="1577" y="1418"/>
                    <a:pt x="1577" y="1338"/>
                    <a:pt x="1497" y="1158"/>
                  </a:cubicBezTo>
                  <a:cubicBezTo>
                    <a:pt x="1497" y="1078"/>
                    <a:pt x="1418" y="919"/>
                    <a:pt x="1418" y="839"/>
                  </a:cubicBezTo>
                  <a:lnTo>
                    <a:pt x="1418" y="659"/>
                  </a:lnTo>
                  <a:cubicBezTo>
                    <a:pt x="1418" y="499"/>
                    <a:pt x="1338" y="340"/>
                    <a:pt x="1238" y="160"/>
                  </a:cubicBezTo>
                  <a:cubicBezTo>
                    <a:pt x="1158" y="80"/>
                    <a:pt x="1078" y="80"/>
                    <a:pt x="9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941;p70">
              <a:extLst>
                <a:ext uri="{FF2B5EF4-FFF2-40B4-BE49-F238E27FC236}">
                  <a16:creationId xmlns:a16="http://schemas.microsoft.com/office/drawing/2014/main" id="{13CFF44D-2D5D-4989-BDF2-AB816AB3D0E6}"/>
                </a:ext>
              </a:extLst>
            </p:cNvPr>
            <p:cNvSpPr/>
            <p:nvPr/>
          </p:nvSpPr>
          <p:spPr>
            <a:xfrm>
              <a:off x="-37739" y="2203112"/>
              <a:ext cx="3216169" cy="2956014"/>
            </a:xfrm>
            <a:custGeom>
              <a:avLst/>
              <a:gdLst/>
              <a:ahLst/>
              <a:cxnLst/>
              <a:rect l="l" t="t" r="r" b="b"/>
              <a:pathLst>
                <a:path w="134751" h="123851" extrusionOk="0">
                  <a:moveTo>
                    <a:pt x="121994" y="0"/>
                  </a:moveTo>
                  <a:cubicBezTo>
                    <a:pt x="118218" y="0"/>
                    <a:pt x="114848" y="141"/>
                    <a:pt x="114708" y="510"/>
                  </a:cubicBezTo>
                  <a:cubicBezTo>
                    <a:pt x="114448" y="1009"/>
                    <a:pt x="116025" y="15143"/>
                    <a:pt x="109038" y="25623"/>
                  </a:cubicBezTo>
                  <a:cubicBezTo>
                    <a:pt x="101971" y="36104"/>
                    <a:pt x="90333" y="37761"/>
                    <a:pt x="89754" y="38260"/>
                  </a:cubicBezTo>
                  <a:cubicBezTo>
                    <a:pt x="89255" y="38859"/>
                    <a:pt x="30105" y="53911"/>
                    <a:pt x="26950" y="55328"/>
                  </a:cubicBezTo>
                  <a:cubicBezTo>
                    <a:pt x="23876" y="56825"/>
                    <a:pt x="15212" y="65629"/>
                    <a:pt x="7646" y="90662"/>
                  </a:cubicBezTo>
                  <a:cubicBezTo>
                    <a:pt x="0" y="115716"/>
                    <a:pt x="2655" y="122104"/>
                    <a:pt x="3154" y="122523"/>
                  </a:cubicBezTo>
                  <a:cubicBezTo>
                    <a:pt x="3563" y="122932"/>
                    <a:pt x="87569" y="123850"/>
                    <a:pt x="118272" y="123850"/>
                  </a:cubicBezTo>
                  <a:cubicBezTo>
                    <a:pt x="125043" y="123850"/>
                    <a:pt x="129221" y="123805"/>
                    <a:pt x="129340" y="123701"/>
                  </a:cubicBezTo>
                  <a:cubicBezTo>
                    <a:pt x="129919" y="123022"/>
                    <a:pt x="127005" y="99246"/>
                    <a:pt x="121774" y="86011"/>
                  </a:cubicBezTo>
                  <a:cubicBezTo>
                    <a:pt x="116444" y="72875"/>
                    <a:pt x="111713" y="68044"/>
                    <a:pt x="111713" y="67625"/>
                  </a:cubicBezTo>
                  <a:cubicBezTo>
                    <a:pt x="111713" y="67206"/>
                    <a:pt x="125847" y="54070"/>
                    <a:pt x="130259" y="35265"/>
                  </a:cubicBezTo>
                  <a:cubicBezTo>
                    <a:pt x="134750" y="16480"/>
                    <a:pt x="133074" y="1009"/>
                    <a:pt x="132574" y="510"/>
                  </a:cubicBezTo>
                  <a:cubicBezTo>
                    <a:pt x="132295" y="230"/>
                    <a:pt x="126813" y="0"/>
                    <a:pt x="1219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942;p70">
              <a:extLst>
                <a:ext uri="{FF2B5EF4-FFF2-40B4-BE49-F238E27FC236}">
                  <a16:creationId xmlns:a16="http://schemas.microsoft.com/office/drawing/2014/main" id="{53AA01B0-46D1-402A-AD38-7ED7E2E17799}"/>
                </a:ext>
              </a:extLst>
            </p:cNvPr>
            <p:cNvSpPr/>
            <p:nvPr/>
          </p:nvSpPr>
          <p:spPr>
            <a:xfrm>
              <a:off x="3049284" y="5155522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89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943;p70">
              <a:extLst>
                <a:ext uri="{FF2B5EF4-FFF2-40B4-BE49-F238E27FC236}">
                  <a16:creationId xmlns:a16="http://schemas.microsoft.com/office/drawing/2014/main" id="{80290E9F-A4E9-428E-AE53-3BE4E6BEF79D}"/>
                </a:ext>
              </a:extLst>
            </p:cNvPr>
            <p:cNvSpPr/>
            <p:nvPr/>
          </p:nvSpPr>
          <p:spPr>
            <a:xfrm>
              <a:off x="273875" y="3592725"/>
              <a:ext cx="2783523" cy="1566639"/>
            </a:xfrm>
            <a:custGeom>
              <a:avLst/>
              <a:gdLst/>
              <a:ahLst/>
              <a:cxnLst/>
              <a:rect l="l" t="t" r="r" b="b"/>
              <a:pathLst>
                <a:path w="116624" h="65639" extrusionOk="0">
                  <a:moveTo>
                    <a:pt x="79593" y="5411"/>
                  </a:moveTo>
                  <a:cubicBezTo>
                    <a:pt x="79193" y="6828"/>
                    <a:pt x="78435" y="8405"/>
                    <a:pt x="77357" y="10162"/>
                  </a:cubicBezTo>
                  <a:cubicBezTo>
                    <a:pt x="76598" y="11320"/>
                    <a:pt x="75700" y="12398"/>
                    <a:pt x="74861" y="13236"/>
                  </a:cubicBezTo>
                  <a:cubicBezTo>
                    <a:pt x="76937" y="17388"/>
                    <a:pt x="78095" y="22139"/>
                    <a:pt x="78694" y="26212"/>
                  </a:cubicBezTo>
                  <a:cubicBezTo>
                    <a:pt x="83086" y="24954"/>
                    <a:pt x="86919" y="23717"/>
                    <a:pt x="90333" y="22639"/>
                  </a:cubicBezTo>
                  <a:cubicBezTo>
                    <a:pt x="86260" y="17149"/>
                    <a:pt x="82767" y="11399"/>
                    <a:pt x="79593" y="5411"/>
                  </a:cubicBezTo>
                  <a:close/>
                  <a:moveTo>
                    <a:pt x="10401" y="1"/>
                  </a:moveTo>
                  <a:cubicBezTo>
                    <a:pt x="7646" y="2995"/>
                    <a:pt x="3913" y="8405"/>
                    <a:pt x="0" y="17468"/>
                  </a:cubicBezTo>
                  <a:cubicBezTo>
                    <a:pt x="160" y="18307"/>
                    <a:pt x="240" y="18965"/>
                    <a:pt x="240" y="18965"/>
                  </a:cubicBezTo>
                  <a:cubicBezTo>
                    <a:pt x="240" y="18965"/>
                    <a:pt x="4332" y="14893"/>
                    <a:pt x="6728" y="14893"/>
                  </a:cubicBezTo>
                  <a:cubicBezTo>
                    <a:pt x="7147" y="14893"/>
                    <a:pt x="7486" y="15073"/>
                    <a:pt x="7726" y="15312"/>
                  </a:cubicBezTo>
                  <a:cubicBezTo>
                    <a:pt x="9642" y="17229"/>
                    <a:pt x="6328" y="20962"/>
                    <a:pt x="6328" y="20962"/>
                  </a:cubicBezTo>
                  <a:cubicBezTo>
                    <a:pt x="6328" y="20962"/>
                    <a:pt x="7327" y="20722"/>
                    <a:pt x="8484" y="20722"/>
                  </a:cubicBezTo>
                  <a:cubicBezTo>
                    <a:pt x="10061" y="20722"/>
                    <a:pt x="11978" y="21301"/>
                    <a:pt x="11479" y="23876"/>
                  </a:cubicBezTo>
                  <a:cubicBezTo>
                    <a:pt x="11060" y="26132"/>
                    <a:pt x="7406" y="27370"/>
                    <a:pt x="3574" y="27949"/>
                  </a:cubicBezTo>
                  <a:cubicBezTo>
                    <a:pt x="6408" y="28707"/>
                    <a:pt x="9063" y="29546"/>
                    <a:pt x="11479" y="30284"/>
                  </a:cubicBezTo>
                  <a:cubicBezTo>
                    <a:pt x="12397" y="24555"/>
                    <a:pt x="13635" y="18885"/>
                    <a:pt x="15392" y="13316"/>
                  </a:cubicBezTo>
                  <a:cubicBezTo>
                    <a:pt x="15212" y="12657"/>
                    <a:pt x="15212" y="11898"/>
                    <a:pt x="15212" y="11240"/>
                  </a:cubicBezTo>
                  <a:cubicBezTo>
                    <a:pt x="14972" y="10481"/>
                    <a:pt x="14893" y="9663"/>
                    <a:pt x="14893" y="8824"/>
                  </a:cubicBezTo>
                  <a:cubicBezTo>
                    <a:pt x="14893" y="7986"/>
                    <a:pt x="14972" y="7167"/>
                    <a:pt x="15132" y="6409"/>
                  </a:cubicBezTo>
                  <a:lnTo>
                    <a:pt x="14713" y="6409"/>
                  </a:lnTo>
                  <a:cubicBezTo>
                    <a:pt x="13395" y="6409"/>
                    <a:pt x="11479" y="5670"/>
                    <a:pt x="10640" y="2097"/>
                  </a:cubicBezTo>
                  <a:cubicBezTo>
                    <a:pt x="10481" y="1418"/>
                    <a:pt x="10401" y="759"/>
                    <a:pt x="10401" y="1"/>
                  </a:cubicBezTo>
                  <a:close/>
                  <a:moveTo>
                    <a:pt x="108539" y="44019"/>
                  </a:moveTo>
                  <a:cubicBezTo>
                    <a:pt x="108878" y="44019"/>
                    <a:pt x="109038" y="44178"/>
                    <a:pt x="109038" y="44518"/>
                  </a:cubicBezTo>
                  <a:cubicBezTo>
                    <a:pt x="109138" y="44917"/>
                    <a:pt x="109218" y="45336"/>
                    <a:pt x="109218" y="45676"/>
                  </a:cubicBezTo>
                  <a:cubicBezTo>
                    <a:pt x="109138" y="46095"/>
                    <a:pt x="109038" y="46414"/>
                    <a:pt x="108639" y="46414"/>
                  </a:cubicBezTo>
                  <a:cubicBezTo>
                    <a:pt x="108539" y="46414"/>
                    <a:pt x="108379" y="46414"/>
                    <a:pt x="108299" y="46334"/>
                  </a:cubicBezTo>
                  <a:cubicBezTo>
                    <a:pt x="108140" y="46095"/>
                    <a:pt x="108140" y="45756"/>
                    <a:pt x="108140" y="45516"/>
                  </a:cubicBezTo>
                  <a:cubicBezTo>
                    <a:pt x="108140" y="45177"/>
                    <a:pt x="108140" y="44917"/>
                    <a:pt x="108040" y="44598"/>
                  </a:cubicBezTo>
                  <a:cubicBezTo>
                    <a:pt x="107960" y="44258"/>
                    <a:pt x="108219" y="44099"/>
                    <a:pt x="108459" y="44019"/>
                  </a:cubicBezTo>
                  <a:close/>
                  <a:moveTo>
                    <a:pt x="110874" y="45097"/>
                  </a:moveTo>
                  <a:cubicBezTo>
                    <a:pt x="110954" y="45097"/>
                    <a:pt x="111134" y="45177"/>
                    <a:pt x="111214" y="45336"/>
                  </a:cubicBezTo>
                  <a:cubicBezTo>
                    <a:pt x="111374" y="45516"/>
                    <a:pt x="111453" y="45835"/>
                    <a:pt x="111533" y="46095"/>
                  </a:cubicBezTo>
                  <a:cubicBezTo>
                    <a:pt x="111533" y="46514"/>
                    <a:pt x="111453" y="46913"/>
                    <a:pt x="111214" y="47093"/>
                  </a:cubicBezTo>
                  <a:cubicBezTo>
                    <a:pt x="111134" y="47093"/>
                    <a:pt x="111034" y="47173"/>
                    <a:pt x="110954" y="47173"/>
                  </a:cubicBezTo>
                  <a:cubicBezTo>
                    <a:pt x="110874" y="47173"/>
                    <a:pt x="110874" y="47173"/>
                    <a:pt x="110795" y="47093"/>
                  </a:cubicBezTo>
                  <a:cubicBezTo>
                    <a:pt x="110535" y="47093"/>
                    <a:pt x="110455" y="46754"/>
                    <a:pt x="110455" y="46414"/>
                  </a:cubicBezTo>
                  <a:cubicBezTo>
                    <a:pt x="110455" y="46095"/>
                    <a:pt x="110136" y="45516"/>
                    <a:pt x="110535" y="45177"/>
                  </a:cubicBezTo>
                  <a:cubicBezTo>
                    <a:pt x="110635" y="45177"/>
                    <a:pt x="110715" y="45097"/>
                    <a:pt x="110874" y="45097"/>
                  </a:cubicBezTo>
                  <a:close/>
                  <a:moveTo>
                    <a:pt x="101053" y="35355"/>
                  </a:moveTo>
                  <a:cubicBezTo>
                    <a:pt x="96561" y="37611"/>
                    <a:pt x="90333" y="40026"/>
                    <a:pt x="82507" y="42262"/>
                  </a:cubicBezTo>
                  <a:cubicBezTo>
                    <a:pt x="86080" y="53401"/>
                    <a:pt x="83086" y="64561"/>
                    <a:pt x="82846" y="65559"/>
                  </a:cubicBezTo>
                  <a:cubicBezTo>
                    <a:pt x="90912" y="65639"/>
                    <a:pt x="98158" y="65639"/>
                    <a:pt x="103887" y="65639"/>
                  </a:cubicBezTo>
                  <a:cubicBezTo>
                    <a:pt x="111374" y="65639"/>
                    <a:pt x="116125" y="65559"/>
                    <a:pt x="116284" y="65479"/>
                  </a:cubicBezTo>
                  <a:cubicBezTo>
                    <a:pt x="116624" y="64980"/>
                    <a:pt x="115706" y="56396"/>
                    <a:pt x="113869" y="46754"/>
                  </a:cubicBezTo>
                  <a:cubicBezTo>
                    <a:pt x="109297" y="43260"/>
                    <a:pt x="105045" y="39527"/>
                    <a:pt x="101053" y="35355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944;p70">
              <a:extLst>
                <a:ext uri="{FF2B5EF4-FFF2-40B4-BE49-F238E27FC236}">
                  <a16:creationId xmlns:a16="http://schemas.microsoft.com/office/drawing/2014/main" id="{285565CB-B228-4ED6-996D-C4234B8889AD}"/>
                </a:ext>
              </a:extLst>
            </p:cNvPr>
            <p:cNvSpPr/>
            <p:nvPr/>
          </p:nvSpPr>
          <p:spPr>
            <a:xfrm>
              <a:off x="547826" y="3910521"/>
              <a:ext cx="976777" cy="1240752"/>
            </a:xfrm>
            <a:custGeom>
              <a:avLst/>
              <a:gdLst/>
              <a:ahLst/>
              <a:cxnLst/>
              <a:rect l="l" t="t" r="r" b="b"/>
              <a:pathLst>
                <a:path w="40925" h="51985" extrusionOk="0">
                  <a:moveTo>
                    <a:pt x="3914" y="1"/>
                  </a:moveTo>
                  <a:cubicBezTo>
                    <a:pt x="2157" y="5570"/>
                    <a:pt x="919" y="11240"/>
                    <a:pt x="1" y="16969"/>
                  </a:cubicBezTo>
                  <a:cubicBezTo>
                    <a:pt x="4652" y="18307"/>
                    <a:pt x="8485" y="19624"/>
                    <a:pt x="10561" y="20463"/>
                  </a:cubicBezTo>
                  <a:cubicBezTo>
                    <a:pt x="12318" y="20543"/>
                    <a:pt x="14314" y="20543"/>
                    <a:pt x="16470" y="20543"/>
                  </a:cubicBezTo>
                  <a:cubicBezTo>
                    <a:pt x="20962" y="20543"/>
                    <a:pt x="26452" y="20303"/>
                    <a:pt x="33099" y="19545"/>
                  </a:cubicBezTo>
                  <a:cubicBezTo>
                    <a:pt x="32441" y="17129"/>
                    <a:pt x="31862" y="14554"/>
                    <a:pt x="31443" y="12138"/>
                  </a:cubicBezTo>
                  <a:lnTo>
                    <a:pt x="29526" y="12138"/>
                  </a:lnTo>
                  <a:cubicBezTo>
                    <a:pt x="17808" y="11479"/>
                    <a:pt x="15712" y="3754"/>
                    <a:pt x="15712" y="3754"/>
                  </a:cubicBezTo>
                  <a:cubicBezTo>
                    <a:pt x="15712" y="3754"/>
                    <a:pt x="14214" y="5491"/>
                    <a:pt x="11320" y="5491"/>
                  </a:cubicBezTo>
                  <a:cubicBezTo>
                    <a:pt x="10062" y="5491"/>
                    <a:pt x="8565" y="5151"/>
                    <a:pt x="6908" y="4153"/>
                  </a:cubicBezTo>
                  <a:cubicBezTo>
                    <a:pt x="5071" y="3155"/>
                    <a:pt x="4233" y="1658"/>
                    <a:pt x="3914" y="1"/>
                  </a:cubicBezTo>
                  <a:close/>
                  <a:moveTo>
                    <a:pt x="7327" y="34776"/>
                  </a:moveTo>
                  <a:cubicBezTo>
                    <a:pt x="6988" y="36194"/>
                    <a:pt x="6649" y="37771"/>
                    <a:pt x="6329" y="39587"/>
                  </a:cubicBezTo>
                  <a:cubicBezTo>
                    <a:pt x="5491" y="43260"/>
                    <a:pt x="4413" y="47572"/>
                    <a:pt x="3415" y="51565"/>
                  </a:cubicBezTo>
                  <a:cubicBezTo>
                    <a:pt x="14314" y="51745"/>
                    <a:pt x="27610" y="51904"/>
                    <a:pt x="40925" y="51984"/>
                  </a:cubicBezTo>
                  <a:cubicBezTo>
                    <a:pt x="38010" y="45995"/>
                    <a:pt x="37012" y="39587"/>
                    <a:pt x="36673" y="35016"/>
                  </a:cubicBezTo>
                  <a:cubicBezTo>
                    <a:pt x="31942" y="35435"/>
                    <a:pt x="27370" y="35595"/>
                    <a:pt x="23198" y="35595"/>
                  </a:cubicBezTo>
                  <a:cubicBezTo>
                    <a:pt x="18127" y="35595"/>
                    <a:pt x="13636" y="35355"/>
                    <a:pt x="9982" y="34856"/>
                  </a:cubicBezTo>
                  <a:lnTo>
                    <a:pt x="9902" y="34936"/>
                  </a:lnTo>
                  <a:lnTo>
                    <a:pt x="9823" y="34936"/>
                  </a:lnTo>
                  <a:lnTo>
                    <a:pt x="9823" y="35016"/>
                  </a:lnTo>
                  <a:lnTo>
                    <a:pt x="9643" y="35016"/>
                  </a:lnTo>
                  <a:cubicBezTo>
                    <a:pt x="9643" y="35096"/>
                    <a:pt x="9483" y="35096"/>
                    <a:pt x="9403" y="35096"/>
                  </a:cubicBezTo>
                  <a:cubicBezTo>
                    <a:pt x="8984" y="35096"/>
                    <a:pt x="8325" y="34936"/>
                    <a:pt x="7327" y="34776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945;p70">
              <a:extLst>
                <a:ext uri="{FF2B5EF4-FFF2-40B4-BE49-F238E27FC236}">
                  <a16:creationId xmlns:a16="http://schemas.microsoft.com/office/drawing/2014/main" id="{4D3C23A2-3AB5-485D-B0D8-B71482551ADA}"/>
                </a:ext>
              </a:extLst>
            </p:cNvPr>
            <p:cNvSpPr/>
            <p:nvPr/>
          </p:nvSpPr>
          <p:spPr>
            <a:xfrm>
              <a:off x="3065012" y="2356293"/>
              <a:ext cx="28140" cy="132966"/>
            </a:xfrm>
            <a:custGeom>
              <a:avLst/>
              <a:gdLst/>
              <a:ahLst/>
              <a:cxnLst/>
              <a:rect l="l" t="t" r="r" b="b"/>
              <a:pathLst>
                <a:path w="1179" h="5571" extrusionOk="0">
                  <a:moveTo>
                    <a:pt x="499" y="1"/>
                  </a:moveTo>
                  <a:cubicBezTo>
                    <a:pt x="260" y="1"/>
                    <a:pt x="0" y="240"/>
                    <a:pt x="0" y="500"/>
                  </a:cubicBezTo>
                  <a:cubicBezTo>
                    <a:pt x="180" y="2077"/>
                    <a:pt x="180" y="3574"/>
                    <a:pt x="180" y="5071"/>
                  </a:cubicBezTo>
                  <a:cubicBezTo>
                    <a:pt x="180" y="5391"/>
                    <a:pt x="419" y="5570"/>
                    <a:pt x="679" y="5570"/>
                  </a:cubicBezTo>
                  <a:cubicBezTo>
                    <a:pt x="919" y="5570"/>
                    <a:pt x="1178" y="5391"/>
                    <a:pt x="1178" y="5071"/>
                  </a:cubicBezTo>
                  <a:cubicBezTo>
                    <a:pt x="1178" y="3574"/>
                    <a:pt x="1178" y="2077"/>
                    <a:pt x="998" y="500"/>
                  </a:cubicBezTo>
                  <a:cubicBezTo>
                    <a:pt x="998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946;p70">
              <a:extLst>
                <a:ext uri="{FF2B5EF4-FFF2-40B4-BE49-F238E27FC236}">
                  <a16:creationId xmlns:a16="http://schemas.microsoft.com/office/drawing/2014/main" id="{871AE625-C329-414C-B22C-EDEC31025220}"/>
                </a:ext>
              </a:extLst>
            </p:cNvPr>
            <p:cNvSpPr/>
            <p:nvPr/>
          </p:nvSpPr>
          <p:spPr>
            <a:xfrm>
              <a:off x="3063103" y="2536875"/>
              <a:ext cx="23844" cy="59597"/>
            </a:xfrm>
            <a:custGeom>
              <a:avLst/>
              <a:gdLst/>
              <a:ahLst/>
              <a:cxnLst/>
              <a:rect l="l" t="t" r="r" b="b"/>
              <a:pathLst>
                <a:path w="999" h="2497" extrusionOk="0">
                  <a:moveTo>
                    <a:pt x="499" y="1"/>
                  </a:moveTo>
                  <a:cubicBezTo>
                    <a:pt x="260" y="1"/>
                    <a:pt x="0" y="160"/>
                    <a:pt x="0" y="500"/>
                  </a:cubicBezTo>
                  <a:lnTo>
                    <a:pt x="0" y="1997"/>
                  </a:lnTo>
                  <a:cubicBezTo>
                    <a:pt x="0" y="2237"/>
                    <a:pt x="260" y="2496"/>
                    <a:pt x="499" y="2496"/>
                  </a:cubicBezTo>
                  <a:cubicBezTo>
                    <a:pt x="759" y="2496"/>
                    <a:pt x="999" y="2237"/>
                    <a:pt x="999" y="1997"/>
                  </a:cubicBezTo>
                  <a:lnTo>
                    <a:pt x="999" y="500"/>
                  </a:lnTo>
                  <a:cubicBezTo>
                    <a:pt x="999" y="240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947;p70">
              <a:extLst>
                <a:ext uri="{FF2B5EF4-FFF2-40B4-BE49-F238E27FC236}">
                  <a16:creationId xmlns:a16="http://schemas.microsoft.com/office/drawing/2014/main" id="{E9780DE3-2B5B-4914-BD01-36929FE0C364}"/>
                </a:ext>
              </a:extLst>
            </p:cNvPr>
            <p:cNvSpPr/>
            <p:nvPr/>
          </p:nvSpPr>
          <p:spPr>
            <a:xfrm>
              <a:off x="3013554" y="2491145"/>
              <a:ext cx="31935" cy="69574"/>
            </a:xfrm>
            <a:custGeom>
              <a:avLst/>
              <a:gdLst/>
              <a:ahLst/>
              <a:cxnLst/>
              <a:rect l="l" t="t" r="r" b="b"/>
              <a:pathLst>
                <a:path w="1338" h="2915" extrusionOk="0">
                  <a:moveTo>
                    <a:pt x="839" y="0"/>
                  </a:moveTo>
                  <a:cubicBezTo>
                    <a:pt x="499" y="0"/>
                    <a:pt x="419" y="240"/>
                    <a:pt x="340" y="499"/>
                  </a:cubicBezTo>
                  <a:cubicBezTo>
                    <a:pt x="340" y="579"/>
                    <a:pt x="240" y="659"/>
                    <a:pt x="240" y="739"/>
                  </a:cubicBezTo>
                  <a:cubicBezTo>
                    <a:pt x="240" y="1238"/>
                    <a:pt x="160" y="1737"/>
                    <a:pt x="80" y="2236"/>
                  </a:cubicBezTo>
                  <a:cubicBezTo>
                    <a:pt x="0" y="2496"/>
                    <a:pt x="160" y="2835"/>
                    <a:pt x="419" y="2915"/>
                  </a:cubicBezTo>
                  <a:lnTo>
                    <a:pt x="499" y="2915"/>
                  </a:lnTo>
                  <a:cubicBezTo>
                    <a:pt x="739" y="2915"/>
                    <a:pt x="998" y="2735"/>
                    <a:pt x="998" y="2496"/>
                  </a:cubicBezTo>
                  <a:cubicBezTo>
                    <a:pt x="1158" y="1837"/>
                    <a:pt x="1238" y="1158"/>
                    <a:pt x="1338" y="499"/>
                  </a:cubicBezTo>
                  <a:cubicBezTo>
                    <a:pt x="1338" y="24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948;p70">
              <a:extLst>
                <a:ext uri="{FF2B5EF4-FFF2-40B4-BE49-F238E27FC236}">
                  <a16:creationId xmlns:a16="http://schemas.microsoft.com/office/drawing/2014/main" id="{7F162C7B-5372-4CDD-A183-978864293B6A}"/>
                </a:ext>
              </a:extLst>
            </p:cNvPr>
            <p:cNvSpPr/>
            <p:nvPr/>
          </p:nvSpPr>
          <p:spPr>
            <a:xfrm>
              <a:off x="2862497" y="4492292"/>
              <a:ext cx="59597" cy="131056"/>
            </a:xfrm>
            <a:custGeom>
              <a:avLst/>
              <a:gdLst/>
              <a:ahLst/>
              <a:cxnLst/>
              <a:rect l="l" t="t" r="r" b="b"/>
              <a:pathLst>
                <a:path w="2497" h="5491" extrusionOk="0">
                  <a:moveTo>
                    <a:pt x="680" y="1"/>
                  </a:moveTo>
                  <a:cubicBezTo>
                    <a:pt x="340" y="1"/>
                    <a:pt x="1" y="240"/>
                    <a:pt x="181" y="579"/>
                  </a:cubicBezTo>
                  <a:cubicBezTo>
                    <a:pt x="580" y="2157"/>
                    <a:pt x="999" y="3654"/>
                    <a:pt x="1498" y="5151"/>
                  </a:cubicBezTo>
                  <a:cubicBezTo>
                    <a:pt x="1498" y="5410"/>
                    <a:pt x="1758" y="5490"/>
                    <a:pt x="1917" y="5490"/>
                  </a:cubicBezTo>
                  <a:cubicBezTo>
                    <a:pt x="2257" y="5490"/>
                    <a:pt x="2496" y="5231"/>
                    <a:pt x="2416" y="4911"/>
                  </a:cubicBezTo>
                  <a:cubicBezTo>
                    <a:pt x="1997" y="3414"/>
                    <a:pt x="1578" y="1837"/>
                    <a:pt x="1079" y="340"/>
                  </a:cubicBezTo>
                  <a:cubicBezTo>
                    <a:pt x="999" y="80"/>
                    <a:pt x="839" y="1"/>
                    <a:pt x="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949;p70">
              <a:extLst>
                <a:ext uri="{FF2B5EF4-FFF2-40B4-BE49-F238E27FC236}">
                  <a16:creationId xmlns:a16="http://schemas.microsoft.com/office/drawing/2014/main" id="{8FB4F743-4B21-4234-9FBE-F8C01A1984FE}"/>
                </a:ext>
              </a:extLst>
            </p:cNvPr>
            <p:cNvSpPr/>
            <p:nvPr/>
          </p:nvSpPr>
          <p:spPr>
            <a:xfrm>
              <a:off x="2902522" y="4669054"/>
              <a:ext cx="33391" cy="49573"/>
            </a:xfrm>
            <a:custGeom>
              <a:avLst/>
              <a:gdLst/>
              <a:ahLst/>
              <a:cxnLst/>
              <a:rect l="l" t="t" r="r" b="b"/>
              <a:pathLst>
                <a:path w="1399" h="2077" extrusionOk="0">
                  <a:moveTo>
                    <a:pt x="739" y="1"/>
                  </a:moveTo>
                  <a:cubicBezTo>
                    <a:pt x="580" y="1"/>
                    <a:pt x="500" y="81"/>
                    <a:pt x="400" y="81"/>
                  </a:cubicBezTo>
                  <a:cubicBezTo>
                    <a:pt x="1" y="420"/>
                    <a:pt x="320" y="999"/>
                    <a:pt x="320" y="1318"/>
                  </a:cubicBezTo>
                  <a:cubicBezTo>
                    <a:pt x="320" y="1658"/>
                    <a:pt x="400" y="1997"/>
                    <a:pt x="660" y="1997"/>
                  </a:cubicBezTo>
                  <a:cubicBezTo>
                    <a:pt x="739" y="2077"/>
                    <a:pt x="739" y="2077"/>
                    <a:pt x="819" y="2077"/>
                  </a:cubicBezTo>
                  <a:cubicBezTo>
                    <a:pt x="899" y="2077"/>
                    <a:pt x="999" y="1997"/>
                    <a:pt x="1079" y="1997"/>
                  </a:cubicBezTo>
                  <a:cubicBezTo>
                    <a:pt x="1318" y="1817"/>
                    <a:pt x="1398" y="1418"/>
                    <a:pt x="1398" y="999"/>
                  </a:cubicBezTo>
                  <a:cubicBezTo>
                    <a:pt x="1318" y="739"/>
                    <a:pt x="1239" y="420"/>
                    <a:pt x="1079" y="240"/>
                  </a:cubicBezTo>
                  <a:cubicBezTo>
                    <a:pt x="999" y="81"/>
                    <a:pt x="819" y="1"/>
                    <a:pt x="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950;p70">
              <a:extLst>
                <a:ext uri="{FF2B5EF4-FFF2-40B4-BE49-F238E27FC236}">
                  <a16:creationId xmlns:a16="http://schemas.microsoft.com/office/drawing/2014/main" id="{EFE8ED2F-842F-42D6-8D1A-CC1D0CAC0947}"/>
                </a:ext>
              </a:extLst>
            </p:cNvPr>
            <p:cNvSpPr/>
            <p:nvPr/>
          </p:nvSpPr>
          <p:spPr>
            <a:xfrm>
              <a:off x="2850587" y="4643325"/>
              <a:ext cx="30049" cy="57210"/>
            </a:xfrm>
            <a:custGeom>
              <a:avLst/>
              <a:gdLst/>
              <a:ahLst/>
              <a:cxnLst/>
              <a:rect l="l" t="t" r="r" b="b"/>
              <a:pathLst>
                <a:path w="1259" h="2397" extrusionOk="0">
                  <a:moveTo>
                    <a:pt x="500" y="1"/>
                  </a:moveTo>
                  <a:cubicBezTo>
                    <a:pt x="260" y="81"/>
                    <a:pt x="1" y="240"/>
                    <a:pt x="81" y="580"/>
                  </a:cubicBezTo>
                  <a:cubicBezTo>
                    <a:pt x="181" y="899"/>
                    <a:pt x="181" y="1159"/>
                    <a:pt x="181" y="1498"/>
                  </a:cubicBezTo>
                  <a:cubicBezTo>
                    <a:pt x="181" y="1738"/>
                    <a:pt x="181" y="2077"/>
                    <a:pt x="340" y="2316"/>
                  </a:cubicBezTo>
                  <a:cubicBezTo>
                    <a:pt x="420" y="2396"/>
                    <a:pt x="580" y="2396"/>
                    <a:pt x="680" y="2396"/>
                  </a:cubicBezTo>
                  <a:cubicBezTo>
                    <a:pt x="1079" y="2396"/>
                    <a:pt x="1179" y="2077"/>
                    <a:pt x="1259" y="1658"/>
                  </a:cubicBezTo>
                  <a:cubicBezTo>
                    <a:pt x="1259" y="1318"/>
                    <a:pt x="1179" y="899"/>
                    <a:pt x="1079" y="500"/>
                  </a:cubicBezTo>
                  <a:cubicBezTo>
                    <a:pt x="1079" y="160"/>
                    <a:pt x="919" y="1"/>
                    <a:pt x="5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951;p70">
              <a:extLst>
                <a:ext uri="{FF2B5EF4-FFF2-40B4-BE49-F238E27FC236}">
                  <a16:creationId xmlns:a16="http://schemas.microsoft.com/office/drawing/2014/main" id="{95D6FFF0-7403-4FA3-9850-1C6FD91CD56D}"/>
                </a:ext>
              </a:extLst>
            </p:cNvPr>
            <p:cNvSpPr/>
            <p:nvPr/>
          </p:nvSpPr>
          <p:spPr>
            <a:xfrm>
              <a:off x="2661914" y="2368203"/>
              <a:ext cx="109623" cy="373097"/>
            </a:xfrm>
            <a:custGeom>
              <a:avLst/>
              <a:gdLst/>
              <a:ahLst/>
              <a:cxnLst/>
              <a:rect l="l" t="t" r="r" b="b"/>
              <a:pathLst>
                <a:path w="4593" h="15632" extrusionOk="0">
                  <a:moveTo>
                    <a:pt x="3913" y="1"/>
                  </a:moveTo>
                  <a:cubicBezTo>
                    <a:pt x="3594" y="1"/>
                    <a:pt x="3175" y="240"/>
                    <a:pt x="3175" y="660"/>
                  </a:cubicBezTo>
                  <a:cubicBezTo>
                    <a:pt x="2676" y="5491"/>
                    <a:pt x="1757" y="10222"/>
                    <a:pt x="260" y="14793"/>
                  </a:cubicBezTo>
                  <a:cubicBezTo>
                    <a:pt x="1" y="15292"/>
                    <a:pt x="500" y="15632"/>
                    <a:pt x="919" y="15632"/>
                  </a:cubicBezTo>
                  <a:cubicBezTo>
                    <a:pt x="1178" y="15632"/>
                    <a:pt x="1418" y="15472"/>
                    <a:pt x="1598" y="15133"/>
                  </a:cubicBezTo>
                  <a:cubicBezTo>
                    <a:pt x="3095" y="10481"/>
                    <a:pt x="4093" y="5571"/>
                    <a:pt x="4492" y="660"/>
                  </a:cubicBezTo>
                  <a:cubicBezTo>
                    <a:pt x="4592" y="240"/>
                    <a:pt x="4253" y="1"/>
                    <a:pt x="39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952;p70">
              <a:extLst>
                <a:ext uri="{FF2B5EF4-FFF2-40B4-BE49-F238E27FC236}">
                  <a16:creationId xmlns:a16="http://schemas.microsoft.com/office/drawing/2014/main" id="{7177DD1A-D356-4CBF-9BEE-9887EB4A280E}"/>
                </a:ext>
              </a:extLst>
            </p:cNvPr>
            <p:cNvSpPr/>
            <p:nvPr/>
          </p:nvSpPr>
          <p:spPr>
            <a:xfrm>
              <a:off x="2616661" y="2777030"/>
              <a:ext cx="55277" cy="75302"/>
            </a:xfrm>
            <a:custGeom>
              <a:avLst/>
              <a:gdLst/>
              <a:ahLst/>
              <a:cxnLst/>
              <a:rect l="l" t="t" r="r" b="b"/>
              <a:pathLst>
                <a:path w="2316" h="3155" extrusionOk="0">
                  <a:moveTo>
                    <a:pt x="1577" y="0"/>
                  </a:moveTo>
                  <a:cubicBezTo>
                    <a:pt x="1238" y="0"/>
                    <a:pt x="998" y="160"/>
                    <a:pt x="898" y="499"/>
                  </a:cubicBezTo>
                  <a:cubicBezTo>
                    <a:pt x="819" y="739"/>
                    <a:pt x="739" y="918"/>
                    <a:pt x="659" y="1158"/>
                  </a:cubicBezTo>
                  <a:cubicBezTo>
                    <a:pt x="499" y="1497"/>
                    <a:pt x="319" y="1737"/>
                    <a:pt x="160" y="2076"/>
                  </a:cubicBezTo>
                  <a:cubicBezTo>
                    <a:pt x="0" y="2416"/>
                    <a:pt x="80" y="2835"/>
                    <a:pt x="399" y="2995"/>
                  </a:cubicBezTo>
                  <a:cubicBezTo>
                    <a:pt x="579" y="3074"/>
                    <a:pt x="659" y="3154"/>
                    <a:pt x="739" y="3154"/>
                  </a:cubicBezTo>
                  <a:cubicBezTo>
                    <a:pt x="998" y="3154"/>
                    <a:pt x="1238" y="2995"/>
                    <a:pt x="1397" y="2735"/>
                  </a:cubicBezTo>
                  <a:cubicBezTo>
                    <a:pt x="1737" y="2156"/>
                    <a:pt x="1996" y="1497"/>
                    <a:pt x="2236" y="839"/>
                  </a:cubicBezTo>
                  <a:cubicBezTo>
                    <a:pt x="2316" y="499"/>
                    <a:pt x="2076" y="80"/>
                    <a:pt x="1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953;p70">
              <a:extLst>
                <a:ext uri="{FF2B5EF4-FFF2-40B4-BE49-F238E27FC236}">
                  <a16:creationId xmlns:a16="http://schemas.microsoft.com/office/drawing/2014/main" id="{162F32E8-1065-4A96-9C47-8AB59863F124}"/>
                </a:ext>
              </a:extLst>
            </p:cNvPr>
            <p:cNvSpPr/>
            <p:nvPr/>
          </p:nvSpPr>
          <p:spPr>
            <a:xfrm>
              <a:off x="2582817" y="3870973"/>
              <a:ext cx="91031" cy="122965"/>
            </a:xfrm>
            <a:custGeom>
              <a:avLst/>
              <a:gdLst/>
              <a:ahLst/>
              <a:cxnLst/>
              <a:rect l="l" t="t" r="r" b="b"/>
              <a:pathLst>
                <a:path w="3814" h="5152" extrusionOk="0">
                  <a:moveTo>
                    <a:pt x="819" y="1"/>
                  </a:moveTo>
                  <a:cubicBezTo>
                    <a:pt x="659" y="1"/>
                    <a:pt x="580" y="1"/>
                    <a:pt x="500" y="81"/>
                  </a:cubicBezTo>
                  <a:cubicBezTo>
                    <a:pt x="160" y="240"/>
                    <a:pt x="1" y="660"/>
                    <a:pt x="240" y="999"/>
                  </a:cubicBezTo>
                  <a:cubicBezTo>
                    <a:pt x="919" y="2317"/>
                    <a:pt x="1658" y="3574"/>
                    <a:pt x="2416" y="4812"/>
                  </a:cubicBezTo>
                  <a:cubicBezTo>
                    <a:pt x="2496" y="4992"/>
                    <a:pt x="2736" y="5151"/>
                    <a:pt x="2995" y="5151"/>
                  </a:cubicBezTo>
                  <a:cubicBezTo>
                    <a:pt x="3155" y="5151"/>
                    <a:pt x="3235" y="5151"/>
                    <a:pt x="3315" y="5071"/>
                  </a:cubicBezTo>
                  <a:cubicBezTo>
                    <a:pt x="3654" y="4812"/>
                    <a:pt x="3814" y="4413"/>
                    <a:pt x="3574" y="4073"/>
                  </a:cubicBezTo>
                  <a:cubicBezTo>
                    <a:pt x="2915" y="2816"/>
                    <a:pt x="2157" y="1578"/>
                    <a:pt x="1418" y="320"/>
                  </a:cubicBezTo>
                  <a:cubicBezTo>
                    <a:pt x="1318" y="81"/>
                    <a:pt x="1079" y="1"/>
                    <a:pt x="8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954;p70">
              <a:extLst>
                <a:ext uri="{FF2B5EF4-FFF2-40B4-BE49-F238E27FC236}">
                  <a16:creationId xmlns:a16="http://schemas.microsoft.com/office/drawing/2014/main" id="{7C769D1D-8E4A-450B-A9A4-5EE6B17C34D1}"/>
                </a:ext>
              </a:extLst>
            </p:cNvPr>
            <p:cNvSpPr/>
            <p:nvPr/>
          </p:nvSpPr>
          <p:spPr>
            <a:xfrm>
              <a:off x="2713850" y="5135521"/>
              <a:ext cx="504129" cy="148671"/>
            </a:xfrm>
            <a:custGeom>
              <a:avLst/>
              <a:gdLst/>
              <a:ahLst/>
              <a:cxnLst/>
              <a:rect l="l" t="t" r="r" b="b"/>
              <a:pathLst>
                <a:path w="21122" h="6229" extrusionOk="0">
                  <a:moveTo>
                    <a:pt x="21121" y="0"/>
                  </a:moveTo>
                  <a:lnTo>
                    <a:pt x="21121" y="0"/>
                  </a:lnTo>
                  <a:cubicBezTo>
                    <a:pt x="14973" y="340"/>
                    <a:pt x="8804" y="579"/>
                    <a:pt x="2656" y="659"/>
                  </a:cubicBezTo>
                  <a:cubicBezTo>
                    <a:pt x="2236" y="1158"/>
                    <a:pt x="1817" y="1657"/>
                    <a:pt x="1498" y="2077"/>
                  </a:cubicBezTo>
                  <a:cubicBezTo>
                    <a:pt x="420" y="3414"/>
                    <a:pt x="1" y="4911"/>
                    <a:pt x="80" y="6229"/>
                  </a:cubicBezTo>
                  <a:cubicBezTo>
                    <a:pt x="5231" y="6069"/>
                    <a:pt x="10301" y="5830"/>
                    <a:pt x="15392" y="5650"/>
                  </a:cubicBezTo>
                  <a:cubicBezTo>
                    <a:pt x="17209" y="3993"/>
                    <a:pt x="19125" y="2077"/>
                    <a:pt x="2112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955;p70">
              <a:extLst>
                <a:ext uri="{FF2B5EF4-FFF2-40B4-BE49-F238E27FC236}">
                  <a16:creationId xmlns:a16="http://schemas.microsoft.com/office/drawing/2014/main" id="{AE2A5A14-D67F-4AB4-A288-8FDEF99A7E72}"/>
                </a:ext>
              </a:extLst>
            </p:cNvPr>
            <p:cNvSpPr/>
            <p:nvPr/>
          </p:nvSpPr>
          <p:spPr>
            <a:xfrm>
              <a:off x="1258720" y="3685618"/>
              <a:ext cx="1109719" cy="1473747"/>
            </a:xfrm>
            <a:custGeom>
              <a:avLst/>
              <a:gdLst/>
              <a:ahLst/>
              <a:cxnLst/>
              <a:rect l="l" t="t" r="r" b="b"/>
              <a:pathLst>
                <a:path w="46495" h="61747" extrusionOk="0">
                  <a:moveTo>
                    <a:pt x="19807" y="1"/>
                  </a:moveTo>
                  <a:cubicBezTo>
                    <a:pt x="10324" y="1"/>
                    <a:pt x="1" y="7491"/>
                    <a:pt x="1" y="10003"/>
                  </a:cubicBezTo>
                  <a:cubicBezTo>
                    <a:pt x="1" y="10003"/>
                    <a:pt x="1658" y="29227"/>
                    <a:pt x="6888" y="37791"/>
                  </a:cubicBezTo>
                  <a:cubicBezTo>
                    <a:pt x="6888" y="37791"/>
                    <a:pt x="5650" y="50348"/>
                    <a:pt x="11300" y="61747"/>
                  </a:cubicBezTo>
                  <a:lnTo>
                    <a:pt x="41583" y="61747"/>
                  </a:lnTo>
                  <a:cubicBezTo>
                    <a:pt x="41583" y="61747"/>
                    <a:pt x="46494" y="45018"/>
                    <a:pt x="38090" y="31383"/>
                  </a:cubicBezTo>
                  <a:cubicBezTo>
                    <a:pt x="38090" y="31383"/>
                    <a:pt x="38589" y="10681"/>
                    <a:pt x="28268" y="2696"/>
                  </a:cubicBezTo>
                  <a:cubicBezTo>
                    <a:pt x="25776" y="764"/>
                    <a:pt x="22834" y="1"/>
                    <a:pt x="198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956;p70">
              <a:extLst>
                <a:ext uri="{FF2B5EF4-FFF2-40B4-BE49-F238E27FC236}">
                  <a16:creationId xmlns:a16="http://schemas.microsoft.com/office/drawing/2014/main" id="{56FD6A36-D9FB-4267-9270-2A9291B87026}"/>
                </a:ext>
              </a:extLst>
            </p:cNvPr>
            <p:cNvSpPr/>
            <p:nvPr/>
          </p:nvSpPr>
          <p:spPr>
            <a:xfrm>
              <a:off x="1258720" y="3709939"/>
              <a:ext cx="690893" cy="1449426"/>
            </a:xfrm>
            <a:custGeom>
              <a:avLst/>
              <a:gdLst/>
              <a:ahLst/>
              <a:cxnLst/>
              <a:rect l="l" t="t" r="r" b="b"/>
              <a:pathLst>
                <a:path w="28947" h="60728" extrusionOk="0">
                  <a:moveTo>
                    <a:pt x="13296" y="0"/>
                  </a:moveTo>
                  <a:cubicBezTo>
                    <a:pt x="6149" y="2176"/>
                    <a:pt x="1" y="7067"/>
                    <a:pt x="1" y="8984"/>
                  </a:cubicBezTo>
                  <a:cubicBezTo>
                    <a:pt x="1" y="8984"/>
                    <a:pt x="1658" y="28208"/>
                    <a:pt x="6888" y="36772"/>
                  </a:cubicBezTo>
                  <a:cubicBezTo>
                    <a:pt x="6888" y="36772"/>
                    <a:pt x="5650" y="49329"/>
                    <a:pt x="11300" y="60728"/>
                  </a:cubicBezTo>
                  <a:lnTo>
                    <a:pt x="28947" y="60728"/>
                  </a:lnTo>
                  <a:cubicBezTo>
                    <a:pt x="27849" y="49908"/>
                    <a:pt x="26112" y="39108"/>
                    <a:pt x="23118" y="28707"/>
                  </a:cubicBezTo>
                  <a:cubicBezTo>
                    <a:pt x="20363" y="18965"/>
                    <a:pt x="16789" y="9483"/>
                    <a:pt x="132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957;p70">
              <a:extLst>
                <a:ext uri="{FF2B5EF4-FFF2-40B4-BE49-F238E27FC236}">
                  <a16:creationId xmlns:a16="http://schemas.microsoft.com/office/drawing/2014/main" id="{9B85A961-7E8E-4180-AD2C-CF3A5D3A64CF}"/>
                </a:ext>
              </a:extLst>
            </p:cNvPr>
            <p:cNvSpPr/>
            <p:nvPr/>
          </p:nvSpPr>
          <p:spPr>
            <a:xfrm>
              <a:off x="522097" y="3583202"/>
              <a:ext cx="1933" cy="9547"/>
            </a:xfrm>
            <a:custGeom>
              <a:avLst/>
              <a:gdLst/>
              <a:ahLst/>
              <a:cxnLst/>
              <a:rect l="l" t="t" r="r" b="b"/>
              <a:pathLst>
                <a:path w="81" h="400" extrusionOk="0">
                  <a:moveTo>
                    <a:pt x="1" y="0"/>
                  </a:moveTo>
                  <a:lnTo>
                    <a:pt x="1" y="400"/>
                  </a:lnTo>
                  <a:cubicBezTo>
                    <a:pt x="81" y="400"/>
                    <a:pt x="81" y="320"/>
                    <a:pt x="81" y="320"/>
                  </a:cubicBezTo>
                  <a:cubicBezTo>
                    <a:pt x="81" y="240"/>
                    <a:pt x="81" y="80"/>
                    <a:pt x="1" y="0"/>
                  </a:cubicBezTo>
                  <a:close/>
                </a:path>
              </a:pathLst>
            </a:custGeom>
            <a:solidFill>
              <a:srgbClr val="1E1B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958;p70">
              <a:extLst>
                <a:ext uri="{FF2B5EF4-FFF2-40B4-BE49-F238E27FC236}">
                  <a16:creationId xmlns:a16="http://schemas.microsoft.com/office/drawing/2014/main" id="{1FF93D81-401F-4E83-AC63-1F9B9372881B}"/>
                </a:ext>
              </a:extLst>
            </p:cNvPr>
            <p:cNvSpPr/>
            <p:nvPr/>
          </p:nvSpPr>
          <p:spPr>
            <a:xfrm>
              <a:off x="2094440" y="3146284"/>
              <a:ext cx="248270" cy="575589"/>
            </a:xfrm>
            <a:custGeom>
              <a:avLst/>
              <a:gdLst/>
              <a:ahLst/>
              <a:cxnLst/>
              <a:rect l="l" t="t" r="r" b="b"/>
              <a:pathLst>
                <a:path w="10402" h="24116" extrusionOk="0">
                  <a:moveTo>
                    <a:pt x="9224" y="0"/>
                  </a:moveTo>
                  <a:lnTo>
                    <a:pt x="9224" y="0"/>
                  </a:lnTo>
                  <a:cubicBezTo>
                    <a:pt x="9303" y="6728"/>
                    <a:pt x="3913" y="8405"/>
                    <a:pt x="819" y="8405"/>
                  </a:cubicBezTo>
                  <a:lnTo>
                    <a:pt x="1" y="8405"/>
                  </a:lnTo>
                  <a:cubicBezTo>
                    <a:pt x="1" y="8405"/>
                    <a:pt x="1159" y="9323"/>
                    <a:pt x="2157" y="11140"/>
                  </a:cubicBezTo>
                  <a:cubicBezTo>
                    <a:pt x="5490" y="10820"/>
                    <a:pt x="10401" y="8485"/>
                    <a:pt x="9403" y="1078"/>
                  </a:cubicBezTo>
                  <a:cubicBezTo>
                    <a:pt x="9303" y="659"/>
                    <a:pt x="9303" y="340"/>
                    <a:pt x="9224" y="0"/>
                  </a:cubicBezTo>
                  <a:close/>
                  <a:moveTo>
                    <a:pt x="3654" y="17049"/>
                  </a:moveTo>
                  <a:cubicBezTo>
                    <a:pt x="3654" y="18706"/>
                    <a:pt x="3315" y="20542"/>
                    <a:pt x="2576" y="22538"/>
                  </a:cubicBezTo>
                  <a:cubicBezTo>
                    <a:pt x="2815" y="23117"/>
                    <a:pt x="3075" y="23616"/>
                    <a:pt x="3315" y="24116"/>
                  </a:cubicBezTo>
                  <a:cubicBezTo>
                    <a:pt x="4153" y="21381"/>
                    <a:pt x="4153" y="19045"/>
                    <a:pt x="3654" y="17049"/>
                  </a:cubicBezTo>
                  <a:close/>
                </a:path>
              </a:pathLst>
            </a:custGeom>
            <a:solidFill>
              <a:srgbClr val="DC3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959;p70">
              <a:extLst>
                <a:ext uri="{FF2B5EF4-FFF2-40B4-BE49-F238E27FC236}">
                  <a16:creationId xmlns:a16="http://schemas.microsoft.com/office/drawing/2014/main" id="{4EEB5509-069A-48DE-BAAA-E054E4394F12}"/>
                </a:ext>
              </a:extLst>
            </p:cNvPr>
            <p:cNvSpPr/>
            <p:nvPr/>
          </p:nvSpPr>
          <p:spPr>
            <a:xfrm>
              <a:off x="522097" y="3590816"/>
              <a:ext cx="1651464" cy="319729"/>
            </a:xfrm>
            <a:custGeom>
              <a:avLst/>
              <a:gdLst/>
              <a:ahLst/>
              <a:cxnLst/>
              <a:rect l="l" t="t" r="r" b="b"/>
              <a:pathLst>
                <a:path w="69193" h="13396" extrusionOk="0">
                  <a:moveTo>
                    <a:pt x="81" y="1"/>
                  </a:moveTo>
                  <a:cubicBezTo>
                    <a:pt x="81" y="1"/>
                    <a:pt x="81" y="81"/>
                    <a:pt x="1" y="81"/>
                  </a:cubicBezTo>
                  <a:cubicBezTo>
                    <a:pt x="1" y="839"/>
                    <a:pt x="81" y="1498"/>
                    <a:pt x="240" y="2177"/>
                  </a:cubicBezTo>
                  <a:cubicBezTo>
                    <a:pt x="1079" y="5750"/>
                    <a:pt x="2995" y="6489"/>
                    <a:pt x="4313" y="6489"/>
                  </a:cubicBezTo>
                  <a:lnTo>
                    <a:pt x="4732" y="6489"/>
                  </a:lnTo>
                  <a:cubicBezTo>
                    <a:pt x="5071" y="4672"/>
                    <a:pt x="5650" y="3335"/>
                    <a:pt x="5650" y="3335"/>
                  </a:cubicBezTo>
                  <a:lnTo>
                    <a:pt x="5650" y="3335"/>
                  </a:lnTo>
                  <a:cubicBezTo>
                    <a:pt x="5650" y="3335"/>
                    <a:pt x="4912" y="3674"/>
                    <a:pt x="3993" y="3674"/>
                  </a:cubicBezTo>
                  <a:cubicBezTo>
                    <a:pt x="2656" y="3674"/>
                    <a:pt x="999" y="2995"/>
                    <a:pt x="81" y="1"/>
                  </a:cubicBezTo>
                  <a:close/>
                  <a:moveTo>
                    <a:pt x="68454" y="3913"/>
                  </a:moveTo>
                  <a:cubicBezTo>
                    <a:pt x="67955" y="5071"/>
                    <a:pt x="67376" y="6169"/>
                    <a:pt x="66617" y="7407"/>
                  </a:cubicBezTo>
                  <a:lnTo>
                    <a:pt x="66617" y="7487"/>
                  </a:lnTo>
                  <a:cubicBezTo>
                    <a:pt x="65539" y="9064"/>
                    <a:pt x="64461" y="10322"/>
                    <a:pt x="63303" y="11320"/>
                  </a:cubicBezTo>
                  <a:cubicBezTo>
                    <a:pt x="63703" y="11899"/>
                    <a:pt x="64042" y="12657"/>
                    <a:pt x="64461" y="13316"/>
                  </a:cubicBezTo>
                  <a:cubicBezTo>
                    <a:pt x="65300" y="12478"/>
                    <a:pt x="66198" y="11400"/>
                    <a:pt x="66957" y="10242"/>
                  </a:cubicBezTo>
                  <a:cubicBezTo>
                    <a:pt x="68035" y="8485"/>
                    <a:pt x="68793" y="6908"/>
                    <a:pt x="69193" y="5491"/>
                  </a:cubicBezTo>
                  <a:cubicBezTo>
                    <a:pt x="68953" y="4991"/>
                    <a:pt x="68693" y="4492"/>
                    <a:pt x="68454" y="3913"/>
                  </a:cubicBezTo>
                  <a:close/>
                  <a:moveTo>
                    <a:pt x="4812" y="11320"/>
                  </a:moveTo>
                  <a:cubicBezTo>
                    <a:pt x="4812" y="11978"/>
                    <a:pt x="4812" y="12737"/>
                    <a:pt x="4992" y="13396"/>
                  </a:cubicBezTo>
                  <a:cubicBezTo>
                    <a:pt x="5071" y="13056"/>
                    <a:pt x="5151" y="12737"/>
                    <a:pt x="5231" y="12398"/>
                  </a:cubicBezTo>
                  <a:cubicBezTo>
                    <a:pt x="5071" y="12058"/>
                    <a:pt x="4912" y="11739"/>
                    <a:pt x="4812" y="11320"/>
                  </a:cubicBezTo>
                  <a:close/>
                </a:path>
              </a:pathLst>
            </a:custGeom>
            <a:solidFill>
              <a:srgbClr val="D831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960;p70">
              <a:extLst>
                <a:ext uri="{FF2B5EF4-FFF2-40B4-BE49-F238E27FC236}">
                  <a16:creationId xmlns:a16="http://schemas.microsoft.com/office/drawing/2014/main" id="{AFE4C167-DAE4-43E7-9644-72AD142E2393}"/>
                </a:ext>
              </a:extLst>
            </p:cNvPr>
            <p:cNvSpPr/>
            <p:nvPr/>
          </p:nvSpPr>
          <p:spPr>
            <a:xfrm>
              <a:off x="641220" y="3886701"/>
              <a:ext cx="657072" cy="313547"/>
            </a:xfrm>
            <a:custGeom>
              <a:avLst/>
              <a:gdLst/>
              <a:ahLst/>
              <a:cxnLst/>
              <a:rect l="l" t="t" r="r" b="b"/>
              <a:pathLst>
                <a:path w="27530" h="13137" extrusionOk="0">
                  <a:moveTo>
                    <a:pt x="240" y="1"/>
                  </a:moveTo>
                  <a:cubicBezTo>
                    <a:pt x="160" y="340"/>
                    <a:pt x="80" y="659"/>
                    <a:pt x="1" y="999"/>
                  </a:cubicBezTo>
                  <a:cubicBezTo>
                    <a:pt x="320" y="2656"/>
                    <a:pt x="1158" y="4153"/>
                    <a:pt x="2995" y="5151"/>
                  </a:cubicBezTo>
                  <a:cubicBezTo>
                    <a:pt x="4652" y="6149"/>
                    <a:pt x="6149" y="6489"/>
                    <a:pt x="7407" y="6489"/>
                  </a:cubicBezTo>
                  <a:cubicBezTo>
                    <a:pt x="10301" y="6489"/>
                    <a:pt x="11799" y="4752"/>
                    <a:pt x="11799" y="4752"/>
                  </a:cubicBezTo>
                  <a:cubicBezTo>
                    <a:pt x="11799" y="4752"/>
                    <a:pt x="13895" y="12477"/>
                    <a:pt x="25613" y="13136"/>
                  </a:cubicBezTo>
                  <a:lnTo>
                    <a:pt x="27530" y="13136"/>
                  </a:lnTo>
                  <a:cubicBezTo>
                    <a:pt x="27370" y="12138"/>
                    <a:pt x="27190" y="11240"/>
                    <a:pt x="27030" y="10322"/>
                  </a:cubicBezTo>
                  <a:lnTo>
                    <a:pt x="25274" y="10322"/>
                  </a:lnTo>
                  <a:cubicBezTo>
                    <a:pt x="13555" y="9643"/>
                    <a:pt x="11479" y="1917"/>
                    <a:pt x="11479" y="1917"/>
                  </a:cubicBezTo>
                  <a:cubicBezTo>
                    <a:pt x="11479" y="1997"/>
                    <a:pt x="9902" y="3654"/>
                    <a:pt x="7067" y="3654"/>
                  </a:cubicBezTo>
                  <a:cubicBezTo>
                    <a:pt x="5910" y="3654"/>
                    <a:pt x="4412" y="3334"/>
                    <a:pt x="2736" y="2416"/>
                  </a:cubicBezTo>
                  <a:lnTo>
                    <a:pt x="2656" y="2416"/>
                  </a:lnTo>
                  <a:cubicBezTo>
                    <a:pt x="1498" y="1757"/>
                    <a:pt x="739" y="919"/>
                    <a:pt x="240" y="1"/>
                  </a:cubicBezTo>
                  <a:close/>
                </a:path>
              </a:pathLst>
            </a:custGeom>
            <a:solidFill>
              <a:srgbClr val="D022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961;p70">
              <a:extLst>
                <a:ext uri="{FF2B5EF4-FFF2-40B4-BE49-F238E27FC236}">
                  <a16:creationId xmlns:a16="http://schemas.microsoft.com/office/drawing/2014/main" id="{1FD9E1BC-7255-49C4-BF74-DD68D5DF98A9}"/>
                </a:ext>
              </a:extLst>
            </p:cNvPr>
            <p:cNvSpPr/>
            <p:nvPr/>
          </p:nvSpPr>
          <p:spPr>
            <a:xfrm>
              <a:off x="1651818" y="3860972"/>
              <a:ext cx="408826" cy="144876"/>
            </a:xfrm>
            <a:custGeom>
              <a:avLst/>
              <a:gdLst/>
              <a:ahLst/>
              <a:cxnLst/>
              <a:rect l="l" t="t" r="r" b="b"/>
              <a:pathLst>
                <a:path w="17129" h="6070" extrusionOk="0">
                  <a:moveTo>
                    <a:pt x="15970" y="1"/>
                  </a:moveTo>
                  <a:cubicBezTo>
                    <a:pt x="12876" y="2496"/>
                    <a:pt x="9383" y="3235"/>
                    <a:pt x="6308" y="3235"/>
                  </a:cubicBezTo>
                  <a:cubicBezTo>
                    <a:pt x="3733" y="3235"/>
                    <a:pt x="1497" y="2736"/>
                    <a:pt x="0" y="2157"/>
                  </a:cubicBezTo>
                  <a:lnTo>
                    <a:pt x="0" y="2157"/>
                  </a:lnTo>
                  <a:cubicBezTo>
                    <a:pt x="319" y="3235"/>
                    <a:pt x="739" y="4233"/>
                    <a:pt x="1078" y="5231"/>
                  </a:cubicBezTo>
                  <a:cubicBezTo>
                    <a:pt x="2575" y="5650"/>
                    <a:pt x="4492" y="6069"/>
                    <a:pt x="6648" y="6069"/>
                  </a:cubicBezTo>
                  <a:cubicBezTo>
                    <a:pt x="10061" y="6069"/>
                    <a:pt x="13874" y="5151"/>
                    <a:pt x="17128" y="1997"/>
                  </a:cubicBezTo>
                  <a:cubicBezTo>
                    <a:pt x="16709" y="1338"/>
                    <a:pt x="16370" y="580"/>
                    <a:pt x="15970" y="1"/>
                  </a:cubicBezTo>
                  <a:close/>
                </a:path>
              </a:pathLst>
            </a:custGeom>
            <a:solidFill>
              <a:srgbClr val="D9CA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962;p70">
              <a:extLst>
                <a:ext uri="{FF2B5EF4-FFF2-40B4-BE49-F238E27FC236}">
                  <a16:creationId xmlns:a16="http://schemas.microsoft.com/office/drawing/2014/main" id="{B45EA41A-84AF-4D46-978C-B8A5A4468195}"/>
                </a:ext>
              </a:extLst>
            </p:cNvPr>
            <p:cNvSpPr/>
            <p:nvPr/>
          </p:nvSpPr>
          <p:spPr>
            <a:xfrm>
              <a:off x="1286359" y="3896702"/>
              <a:ext cx="391212" cy="303547"/>
            </a:xfrm>
            <a:custGeom>
              <a:avLst/>
              <a:gdLst/>
              <a:ahLst/>
              <a:cxnLst/>
              <a:rect l="l" t="t" r="r" b="b"/>
              <a:pathLst>
                <a:path w="16391" h="12718" extrusionOk="0"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cubicBezTo>
                    <a:pt x="160" y="10821"/>
                    <a:pt x="340" y="11719"/>
                    <a:pt x="500" y="12717"/>
                  </a:cubicBezTo>
                  <a:cubicBezTo>
                    <a:pt x="10641" y="12138"/>
                    <a:pt x="13975" y="2736"/>
                    <a:pt x="13975" y="2736"/>
                  </a:cubicBezTo>
                  <a:cubicBezTo>
                    <a:pt x="14314" y="2995"/>
                    <a:pt x="15212" y="3415"/>
                    <a:pt x="16390" y="3734"/>
                  </a:cubicBezTo>
                  <a:cubicBezTo>
                    <a:pt x="16051" y="2736"/>
                    <a:pt x="15631" y="1738"/>
                    <a:pt x="15312" y="660"/>
                  </a:cubicBezTo>
                  <a:cubicBezTo>
                    <a:pt x="14553" y="420"/>
                    <a:pt x="13975" y="161"/>
                    <a:pt x="13635" y="1"/>
                  </a:cubicBezTo>
                  <a:close/>
                </a:path>
              </a:pathLst>
            </a:custGeom>
            <a:solidFill>
              <a:srgbClr val="D6C3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963;p70">
              <a:extLst>
                <a:ext uri="{FF2B5EF4-FFF2-40B4-BE49-F238E27FC236}">
                  <a16:creationId xmlns:a16="http://schemas.microsoft.com/office/drawing/2014/main" id="{A607E06F-BED7-443F-ABB5-51013BE3CD87}"/>
                </a:ext>
              </a:extLst>
            </p:cNvPr>
            <p:cNvSpPr/>
            <p:nvPr/>
          </p:nvSpPr>
          <p:spPr>
            <a:xfrm>
              <a:off x="422522" y="2850924"/>
              <a:ext cx="542246" cy="531696"/>
            </a:xfrm>
            <a:custGeom>
              <a:avLst/>
              <a:gdLst/>
              <a:ahLst/>
              <a:cxnLst/>
              <a:rect l="l" t="t" r="r" b="b"/>
              <a:pathLst>
                <a:path w="22719" h="22277" extrusionOk="0">
                  <a:moveTo>
                    <a:pt x="12166" y="0"/>
                  </a:moveTo>
                  <a:cubicBezTo>
                    <a:pt x="8642" y="0"/>
                    <a:pt x="4818" y="5350"/>
                    <a:pt x="5251" y="8383"/>
                  </a:cubicBezTo>
                  <a:cubicBezTo>
                    <a:pt x="5251" y="8383"/>
                    <a:pt x="1" y="9880"/>
                    <a:pt x="1338" y="15789"/>
                  </a:cubicBezTo>
                  <a:cubicBezTo>
                    <a:pt x="2596" y="21698"/>
                    <a:pt x="8585" y="22277"/>
                    <a:pt x="8585" y="22277"/>
                  </a:cubicBezTo>
                  <a:cubicBezTo>
                    <a:pt x="8585" y="22277"/>
                    <a:pt x="22718" y="5388"/>
                    <a:pt x="13735" y="398"/>
                  </a:cubicBezTo>
                  <a:cubicBezTo>
                    <a:pt x="13230" y="124"/>
                    <a:pt x="12701" y="0"/>
                    <a:pt x="121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964;p70">
              <a:extLst>
                <a:ext uri="{FF2B5EF4-FFF2-40B4-BE49-F238E27FC236}">
                  <a16:creationId xmlns:a16="http://schemas.microsoft.com/office/drawing/2014/main" id="{C68B9308-032C-49B2-97BA-421A84394845}"/>
                </a:ext>
              </a:extLst>
            </p:cNvPr>
            <p:cNvSpPr/>
            <p:nvPr/>
          </p:nvSpPr>
          <p:spPr>
            <a:xfrm>
              <a:off x="1619859" y="2522340"/>
              <a:ext cx="532269" cy="368061"/>
            </a:xfrm>
            <a:custGeom>
              <a:avLst/>
              <a:gdLst/>
              <a:ahLst/>
              <a:cxnLst/>
              <a:rect l="l" t="t" r="r" b="b"/>
              <a:pathLst>
                <a:path w="22301" h="15421" extrusionOk="0">
                  <a:moveTo>
                    <a:pt x="9161" y="0"/>
                  </a:moveTo>
                  <a:cubicBezTo>
                    <a:pt x="7248" y="0"/>
                    <a:pt x="5491" y="690"/>
                    <a:pt x="5491" y="690"/>
                  </a:cubicBezTo>
                  <a:cubicBezTo>
                    <a:pt x="0" y="8551"/>
                    <a:pt x="10026" y="15421"/>
                    <a:pt x="15071" y="15421"/>
                  </a:cubicBezTo>
                  <a:cubicBezTo>
                    <a:pt x="16060" y="15421"/>
                    <a:pt x="16858" y="15157"/>
                    <a:pt x="17309" y="14584"/>
                  </a:cubicBezTo>
                  <a:cubicBezTo>
                    <a:pt x="20124" y="11090"/>
                    <a:pt x="22300" y="6678"/>
                    <a:pt x="19206" y="4263"/>
                  </a:cubicBezTo>
                  <a:cubicBezTo>
                    <a:pt x="18010" y="3330"/>
                    <a:pt x="16910" y="3050"/>
                    <a:pt x="16020" y="3050"/>
                  </a:cubicBezTo>
                  <a:cubicBezTo>
                    <a:pt x="14680" y="3050"/>
                    <a:pt x="13816" y="3684"/>
                    <a:pt x="13816" y="3684"/>
                  </a:cubicBezTo>
                  <a:cubicBezTo>
                    <a:pt x="13259" y="729"/>
                    <a:pt x="11128" y="0"/>
                    <a:pt x="91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965;p70">
              <a:extLst>
                <a:ext uri="{FF2B5EF4-FFF2-40B4-BE49-F238E27FC236}">
                  <a16:creationId xmlns:a16="http://schemas.microsoft.com/office/drawing/2014/main" id="{FD0784B4-3583-4F35-8183-EE872C683A2C}"/>
                </a:ext>
              </a:extLst>
            </p:cNvPr>
            <p:cNvSpPr/>
            <p:nvPr/>
          </p:nvSpPr>
          <p:spPr>
            <a:xfrm>
              <a:off x="474458" y="2562962"/>
              <a:ext cx="1568095" cy="789990"/>
            </a:xfrm>
            <a:custGeom>
              <a:avLst/>
              <a:gdLst/>
              <a:ahLst/>
              <a:cxnLst/>
              <a:rect l="l" t="t" r="r" b="b"/>
              <a:pathLst>
                <a:path w="65700" h="33099" extrusionOk="0">
                  <a:moveTo>
                    <a:pt x="51211" y="1"/>
                  </a:moveTo>
                  <a:cubicBezTo>
                    <a:pt x="44409" y="1"/>
                    <a:pt x="10580" y="9373"/>
                    <a:pt x="9723" y="11704"/>
                  </a:cubicBezTo>
                  <a:cubicBezTo>
                    <a:pt x="9223" y="13301"/>
                    <a:pt x="8645" y="16874"/>
                    <a:pt x="8485" y="20687"/>
                  </a:cubicBezTo>
                  <a:cubicBezTo>
                    <a:pt x="3494" y="20787"/>
                    <a:pt x="1" y="27275"/>
                    <a:pt x="7487" y="30669"/>
                  </a:cubicBezTo>
                  <a:cubicBezTo>
                    <a:pt x="8225" y="31008"/>
                    <a:pt x="8904" y="31268"/>
                    <a:pt x="9483" y="31347"/>
                  </a:cubicBezTo>
                  <a:cubicBezTo>
                    <a:pt x="10226" y="32604"/>
                    <a:pt x="12095" y="33098"/>
                    <a:pt x="14614" y="33098"/>
                  </a:cubicBezTo>
                  <a:cubicBezTo>
                    <a:pt x="21099" y="33098"/>
                    <a:pt x="31890" y="29824"/>
                    <a:pt x="38848" y="27854"/>
                  </a:cubicBezTo>
                  <a:cubicBezTo>
                    <a:pt x="48910" y="24939"/>
                    <a:pt x="60708" y="17533"/>
                    <a:pt x="61546" y="15617"/>
                  </a:cubicBezTo>
                  <a:cubicBezTo>
                    <a:pt x="61706" y="15198"/>
                    <a:pt x="61546" y="14379"/>
                    <a:pt x="61127" y="13301"/>
                  </a:cubicBezTo>
                  <a:cubicBezTo>
                    <a:pt x="61546" y="12962"/>
                    <a:pt x="61886" y="12463"/>
                    <a:pt x="62305" y="11884"/>
                  </a:cubicBezTo>
                  <a:cubicBezTo>
                    <a:pt x="65700" y="6483"/>
                    <a:pt x="62546" y="3170"/>
                    <a:pt x="58985" y="3170"/>
                  </a:cubicBezTo>
                  <a:cubicBezTo>
                    <a:pt x="57939" y="3170"/>
                    <a:pt x="56858" y="3455"/>
                    <a:pt x="55897" y="4058"/>
                  </a:cubicBezTo>
                  <a:cubicBezTo>
                    <a:pt x="54479" y="2142"/>
                    <a:pt x="53142" y="565"/>
                    <a:pt x="52224" y="145"/>
                  </a:cubicBezTo>
                  <a:cubicBezTo>
                    <a:pt x="52034" y="47"/>
                    <a:pt x="51689" y="1"/>
                    <a:pt x="51211" y="1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966;p70">
              <a:extLst>
                <a:ext uri="{FF2B5EF4-FFF2-40B4-BE49-F238E27FC236}">
                  <a16:creationId xmlns:a16="http://schemas.microsoft.com/office/drawing/2014/main" id="{3C3B58B3-C4E7-4FC7-9059-268BD8D7BD84}"/>
                </a:ext>
              </a:extLst>
            </p:cNvPr>
            <p:cNvSpPr/>
            <p:nvPr/>
          </p:nvSpPr>
          <p:spPr>
            <a:xfrm>
              <a:off x="549736" y="2709365"/>
              <a:ext cx="758557" cy="585589"/>
            </a:xfrm>
            <a:custGeom>
              <a:avLst/>
              <a:gdLst/>
              <a:ahLst/>
              <a:cxnLst/>
              <a:rect l="l" t="t" r="r" b="b"/>
              <a:pathLst>
                <a:path w="31782" h="24535" extrusionOk="0">
                  <a:moveTo>
                    <a:pt x="27949" y="0"/>
                  </a:moveTo>
                  <a:cubicBezTo>
                    <a:pt x="24216" y="1078"/>
                    <a:pt x="21042" y="2256"/>
                    <a:pt x="18387" y="3334"/>
                  </a:cubicBezTo>
                  <a:cubicBezTo>
                    <a:pt x="23717" y="3753"/>
                    <a:pt x="27869" y="8165"/>
                    <a:pt x="27869" y="13655"/>
                  </a:cubicBezTo>
                  <a:lnTo>
                    <a:pt x="27869" y="13895"/>
                  </a:lnTo>
                  <a:cubicBezTo>
                    <a:pt x="28707" y="12817"/>
                    <a:pt x="30285" y="12058"/>
                    <a:pt x="31782" y="11898"/>
                  </a:cubicBezTo>
                  <a:cubicBezTo>
                    <a:pt x="30285" y="8065"/>
                    <a:pt x="29027" y="3993"/>
                    <a:pt x="27949" y="0"/>
                  </a:cubicBezTo>
                  <a:close/>
                  <a:moveTo>
                    <a:pt x="27450" y="16550"/>
                  </a:moveTo>
                  <a:cubicBezTo>
                    <a:pt x="26951" y="18147"/>
                    <a:pt x="26112" y="19544"/>
                    <a:pt x="25034" y="20722"/>
                  </a:cubicBezTo>
                  <a:cubicBezTo>
                    <a:pt x="25294" y="20722"/>
                    <a:pt x="25453" y="20802"/>
                    <a:pt x="25713" y="20802"/>
                  </a:cubicBezTo>
                  <a:cubicBezTo>
                    <a:pt x="25713" y="20882"/>
                    <a:pt x="25793" y="20882"/>
                    <a:pt x="25793" y="20882"/>
                  </a:cubicBezTo>
                  <a:cubicBezTo>
                    <a:pt x="25793" y="20882"/>
                    <a:pt x="26292" y="18726"/>
                    <a:pt x="28448" y="17807"/>
                  </a:cubicBezTo>
                  <a:cubicBezTo>
                    <a:pt x="28029" y="17548"/>
                    <a:pt x="27609" y="17148"/>
                    <a:pt x="27450" y="16550"/>
                  </a:cubicBezTo>
                  <a:close/>
                  <a:moveTo>
                    <a:pt x="8824" y="8065"/>
                  </a:moveTo>
                  <a:lnTo>
                    <a:pt x="8824" y="8065"/>
                  </a:lnTo>
                  <a:cubicBezTo>
                    <a:pt x="7487" y="8824"/>
                    <a:pt x="6489" y="9323"/>
                    <a:pt x="5750" y="9483"/>
                  </a:cubicBezTo>
                  <a:cubicBezTo>
                    <a:pt x="5570" y="10980"/>
                    <a:pt x="5411" y="12737"/>
                    <a:pt x="5331" y="14553"/>
                  </a:cubicBezTo>
                  <a:cubicBezTo>
                    <a:pt x="2416" y="14653"/>
                    <a:pt x="1" y="16809"/>
                    <a:pt x="1" y="19384"/>
                  </a:cubicBezTo>
                  <a:cubicBezTo>
                    <a:pt x="1" y="20882"/>
                    <a:pt x="839" y="22459"/>
                    <a:pt x="2835" y="23716"/>
                  </a:cubicBezTo>
                  <a:cubicBezTo>
                    <a:pt x="4253" y="22299"/>
                    <a:pt x="5990" y="21301"/>
                    <a:pt x="7906" y="21041"/>
                  </a:cubicBezTo>
                  <a:cubicBezTo>
                    <a:pt x="8485" y="20961"/>
                    <a:pt x="8984" y="20961"/>
                    <a:pt x="9403" y="20961"/>
                  </a:cubicBezTo>
                  <a:lnTo>
                    <a:pt x="10322" y="20961"/>
                  </a:lnTo>
                  <a:cubicBezTo>
                    <a:pt x="8405" y="19145"/>
                    <a:pt x="7247" y="16470"/>
                    <a:pt x="7247" y="13655"/>
                  </a:cubicBezTo>
                  <a:lnTo>
                    <a:pt x="7247" y="13555"/>
                  </a:lnTo>
                  <a:cubicBezTo>
                    <a:pt x="7247" y="11479"/>
                    <a:pt x="7826" y="9662"/>
                    <a:pt x="8824" y="8065"/>
                  </a:cubicBezTo>
                  <a:close/>
                  <a:moveTo>
                    <a:pt x="16390" y="23876"/>
                  </a:moveTo>
                  <a:cubicBezTo>
                    <a:pt x="16810" y="24215"/>
                    <a:pt x="16969" y="24535"/>
                    <a:pt x="16969" y="24535"/>
                  </a:cubicBezTo>
                  <a:cubicBezTo>
                    <a:pt x="16969" y="24535"/>
                    <a:pt x="17049" y="24295"/>
                    <a:pt x="17229" y="23876"/>
                  </a:cubicBezTo>
                  <a:close/>
                </a:path>
              </a:pathLst>
            </a:custGeom>
            <a:solidFill>
              <a:srgbClr val="FF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967;p70">
              <a:extLst>
                <a:ext uri="{FF2B5EF4-FFF2-40B4-BE49-F238E27FC236}">
                  <a16:creationId xmlns:a16="http://schemas.microsoft.com/office/drawing/2014/main" id="{B03F2711-415F-475E-AAAE-1263B93DE9E7}"/>
                </a:ext>
              </a:extLst>
            </p:cNvPr>
            <p:cNvSpPr/>
            <p:nvPr/>
          </p:nvSpPr>
          <p:spPr>
            <a:xfrm>
              <a:off x="1185136" y="2992959"/>
              <a:ext cx="225739" cy="152657"/>
            </a:xfrm>
            <a:custGeom>
              <a:avLst/>
              <a:gdLst/>
              <a:ahLst/>
              <a:cxnLst/>
              <a:rect l="l" t="t" r="r" b="b"/>
              <a:pathLst>
                <a:path w="9458" h="6396" extrusionOk="0">
                  <a:moveTo>
                    <a:pt x="5767" y="0"/>
                  </a:moveTo>
                  <a:cubicBezTo>
                    <a:pt x="3163" y="0"/>
                    <a:pt x="1" y="1902"/>
                    <a:pt x="748" y="4428"/>
                  </a:cubicBezTo>
                  <a:cubicBezTo>
                    <a:pt x="1158" y="5814"/>
                    <a:pt x="2414" y="6396"/>
                    <a:pt x="3822" y="6396"/>
                  </a:cubicBezTo>
                  <a:cubicBezTo>
                    <a:pt x="6388" y="6396"/>
                    <a:pt x="9458" y="4460"/>
                    <a:pt x="8813" y="1933"/>
                  </a:cubicBezTo>
                  <a:cubicBezTo>
                    <a:pt x="8459" y="574"/>
                    <a:pt x="7197" y="0"/>
                    <a:pt x="5767" y="0"/>
                  </a:cubicBezTo>
                  <a:close/>
                </a:path>
              </a:pathLst>
            </a:custGeom>
            <a:solidFill>
              <a:srgbClr val="FFB9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1968;p70">
              <a:extLst>
                <a:ext uri="{FF2B5EF4-FFF2-40B4-BE49-F238E27FC236}">
                  <a16:creationId xmlns:a16="http://schemas.microsoft.com/office/drawing/2014/main" id="{030F9FFB-DE27-4846-9428-5FF2D33E3D31}"/>
                </a:ext>
              </a:extLst>
            </p:cNvPr>
            <p:cNvSpPr/>
            <p:nvPr/>
          </p:nvSpPr>
          <p:spPr>
            <a:xfrm>
              <a:off x="2620456" y="1853620"/>
              <a:ext cx="99146" cy="71507"/>
            </a:xfrm>
            <a:custGeom>
              <a:avLst/>
              <a:gdLst/>
              <a:ahLst/>
              <a:cxnLst/>
              <a:rect l="l" t="t" r="r" b="b"/>
              <a:pathLst>
                <a:path w="4154" h="2996" extrusionOk="0">
                  <a:moveTo>
                    <a:pt x="4153" y="1179"/>
                  </a:moveTo>
                  <a:lnTo>
                    <a:pt x="4153" y="1179"/>
                  </a:lnTo>
                  <a:lnTo>
                    <a:pt x="4153" y="1179"/>
                  </a:lnTo>
                  <a:close/>
                  <a:moveTo>
                    <a:pt x="1837" y="1"/>
                  </a:moveTo>
                  <a:cubicBezTo>
                    <a:pt x="1418" y="1"/>
                    <a:pt x="1079" y="181"/>
                    <a:pt x="660" y="500"/>
                  </a:cubicBezTo>
                  <a:cubicBezTo>
                    <a:pt x="240" y="999"/>
                    <a:pt x="1" y="1838"/>
                    <a:pt x="1" y="2995"/>
                  </a:cubicBezTo>
                  <a:cubicBezTo>
                    <a:pt x="1" y="1838"/>
                    <a:pt x="240" y="999"/>
                    <a:pt x="660" y="500"/>
                  </a:cubicBezTo>
                  <a:cubicBezTo>
                    <a:pt x="1079" y="181"/>
                    <a:pt x="1418" y="1"/>
                    <a:pt x="1837" y="1"/>
                  </a:cubicBezTo>
                  <a:cubicBezTo>
                    <a:pt x="2416" y="1"/>
                    <a:pt x="2915" y="340"/>
                    <a:pt x="3335" y="680"/>
                  </a:cubicBezTo>
                  <a:cubicBezTo>
                    <a:pt x="3734" y="999"/>
                    <a:pt x="4073" y="1338"/>
                    <a:pt x="4153" y="1338"/>
                  </a:cubicBezTo>
                  <a:lnTo>
                    <a:pt x="4153" y="1259"/>
                  </a:lnTo>
                  <a:lnTo>
                    <a:pt x="4153" y="1179"/>
                  </a:lnTo>
                  <a:lnTo>
                    <a:pt x="4153" y="1259"/>
                  </a:lnTo>
                  <a:lnTo>
                    <a:pt x="4153" y="1338"/>
                  </a:lnTo>
                  <a:cubicBezTo>
                    <a:pt x="4073" y="1338"/>
                    <a:pt x="3734" y="999"/>
                    <a:pt x="3335" y="680"/>
                  </a:cubicBezTo>
                  <a:cubicBezTo>
                    <a:pt x="2915" y="340"/>
                    <a:pt x="2416" y="1"/>
                    <a:pt x="1837" y="1"/>
                  </a:cubicBezTo>
                  <a:close/>
                </a:path>
              </a:pathLst>
            </a:custGeom>
            <a:solidFill>
              <a:srgbClr val="2216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1969;p70">
              <a:extLst>
                <a:ext uri="{FF2B5EF4-FFF2-40B4-BE49-F238E27FC236}">
                  <a16:creationId xmlns:a16="http://schemas.microsoft.com/office/drawing/2014/main" id="{C240E8F2-621B-4E89-934B-FE46ED1BF7B3}"/>
                </a:ext>
              </a:extLst>
            </p:cNvPr>
            <p:cNvSpPr/>
            <p:nvPr/>
          </p:nvSpPr>
          <p:spPr>
            <a:xfrm>
              <a:off x="486368" y="2800635"/>
              <a:ext cx="1851712" cy="1332976"/>
            </a:xfrm>
            <a:custGeom>
              <a:avLst/>
              <a:gdLst/>
              <a:ahLst/>
              <a:cxnLst/>
              <a:rect l="l" t="t" r="r" b="b"/>
              <a:pathLst>
                <a:path w="77583" h="55849" extrusionOk="0">
                  <a:moveTo>
                    <a:pt x="62450" y="0"/>
                  </a:moveTo>
                  <a:cubicBezTo>
                    <a:pt x="61162" y="0"/>
                    <a:pt x="59875" y="214"/>
                    <a:pt x="58632" y="668"/>
                  </a:cubicBezTo>
                  <a:cubicBezTo>
                    <a:pt x="51146" y="3503"/>
                    <a:pt x="52324" y="9492"/>
                    <a:pt x="52324" y="9492"/>
                  </a:cubicBezTo>
                  <a:cubicBezTo>
                    <a:pt x="50987" y="8788"/>
                    <a:pt x="49791" y="8514"/>
                    <a:pt x="48739" y="8514"/>
                  </a:cubicBezTo>
                  <a:cubicBezTo>
                    <a:pt x="45076" y="8514"/>
                    <a:pt x="43161" y="11827"/>
                    <a:pt x="43161" y="11827"/>
                  </a:cubicBezTo>
                  <a:cubicBezTo>
                    <a:pt x="42056" y="11420"/>
                    <a:pt x="41078" y="11258"/>
                    <a:pt x="40220" y="11258"/>
                  </a:cubicBezTo>
                  <a:cubicBezTo>
                    <a:pt x="36873" y="11258"/>
                    <a:pt x="35355" y="13724"/>
                    <a:pt x="35355" y="13724"/>
                  </a:cubicBezTo>
                  <a:cubicBezTo>
                    <a:pt x="34680" y="13592"/>
                    <a:pt x="34070" y="13533"/>
                    <a:pt x="33517" y="13533"/>
                  </a:cubicBezTo>
                  <a:cubicBezTo>
                    <a:pt x="29231" y="13533"/>
                    <a:pt x="28448" y="17058"/>
                    <a:pt x="28448" y="17058"/>
                  </a:cubicBezTo>
                  <a:cubicBezTo>
                    <a:pt x="27422" y="16776"/>
                    <a:pt x="26508" y="16656"/>
                    <a:pt x="25693" y="16656"/>
                  </a:cubicBezTo>
                  <a:cubicBezTo>
                    <a:pt x="20961" y="16656"/>
                    <a:pt x="19624" y="20711"/>
                    <a:pt x="19624" y="20711"/>
                  </a:cubicBezTo>
                  <a:cubicBezTo>
                    <a:pt x="19624" y="20711"/>
                    <a:pt x="17193" y="17114"/>
                    <a:pt x="12087" y="17114"/>
                  </a:cubicBezTo>
                  <a:cubicBezTo>
                    <a:pt x="11603" y="17114"/>
                    <a:pt x="11094" y="17146"/>
                    <a:pt x="10561" y="17217"/>
                  </a:cubicBezTo>
                  <a:cubicBezTo>
                    <a:pt x="4492" y="17976"/>
                    <a:pt x="1" y="26460"/>
                    <a:pt x="1418" y="32529"/>
                  </a:cubicBezTo>
                  <a:cubicBezTo>
                    <a:pt x="2243" y="36066"/>
                    <a:pt x="4092" y="36790"/>
                    <a:pt x="5467" y="36790"/>
                  </a:cubicBezTo>
                  <a:cubicBezTo>
                    <a:pt x="6421" y="36790"/>
                    <a:pt x="7147" y="36442"/>
                    <a:pt x="7147" y="36442"/>
                  </a:cubicBezTo>
                  <a:lnTo>
                    <a:pt x="7147" y="36442"/>
                  </a:lnTo>
                  <a:cubicBezTo>
                    <a:pt x="7147" y="36442"/>
                    <a:pt x="3494" y="44766"/>
                    <a:pt x="9144" y="47920"/>
                  </a:cubicBezTo>
                  <a:cubicBezTo>
                    <a:pt x="10843" y="48845"/>
                    <a:pt x="12318" y="49168"/>
                    <a:pt x="13551" y="49168"/>
                  </a:cubicBezTo>
                  <a:cubicBezTo>
                    <a:pt x="16415" y="49168"/>
                    <a:pt x="17967" y="47421"/>
                    <a:pt x="17967" y="47421"/>
                  </a:cubicBezTo>
                  <a:cubicBezTo>
                    <a:pt x="17967" y="47421"/>
                    <a:pt x="20043" y="55147"/>
                    <a:pt x="31762" y="55826"/>
                  </a:cubicBezTo>
                  <a:cubicBezTo>
                    <a:pt x="32075" y="55841"/>
                    <a:pt x="32383" y="55849"/>
                    <a:pt x="32685" y="55849"/>
                  </a:cubicBezTo>
                  <a:cubicBezTo>
                    <a:pt x="43618" y="55849"/>
                    <a:pt x="47153" y="45924"/>
                    <a:pt x="47153" y="45924"/>
                  </a:cubicBezTo>
                  <a:cubicBezTo>
                    <a:pt x="48032" y="46440"/>
                    <a:pt x="51287" y="47719"/>
                    <a:pt x="55200" y="47719"/>
                  </a:cubicBezTo>
                  <a:cubicBezTo>
                    <a:pt x="59465" y="47719"/>
                    <a:pt x="64512" y="46199"/>
                    <a:pt x="68114" y="40514"/>
                  </a:cubicBezTo>
                  <a:cubicBezTo>
                    <a:pt x="75101" y="29614"/>
                    <a:pt x="67376" y="22887"/>
                    <a:pt x="67376" y="22887"/>
                  </a:cubicBezTo>
                  <a:lnTo>
                    <a:pt x="67376" y="22887"/>
                  </a:lnTo>
                  <a:cubicBezTo>
                    <a:pt x="67603" y="22911"/>
                    <a:pt x="67855" y="22924"/>
                    <a:pt x="68127" y="22924"/>
                  </a:cubicBezTo>
                  <a:cubicBezTo>
                    <a:pt x="71431" y="22924"/>
                    <a:pt x="77583" y="20953"/>
                    <a:pt x="76439" y="12726"/>
                  </a:cubicBezTo>
                  <a:cubicBezTo>
                    <a:pt x="75390" y="5384"/>
                    <a:pt x="68913" y="0"/>
                    <a:pt x="6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1970;p70">
              <a:extLst>
                <a:ext uri="{FF2B5EF4-FFF2-40B4-BE49-F238E27FC236}">
                  <a16:creationId xmlns:a16="http://schemas.microsoft.com/office/drawing/2014/main" id="{2E2318B4-3825-4FC7-A5CC-BA043774084E}"/>
                </a:ext>
              </a:extLst>
            </p:cNvPr>
            <p:cNvSpPr/>
            <p:nvPr/>
          </p:nvSpPr>
          <p:spPr>
            <a:xfrm>
              <a:off x="1163441" y="3134374"/>
              <a:ext cx="65278" cy="73393"/>
            </a:xfrm>
            <a:custGeom>
              <a:avLst/>
              <a:gdLst/>
              <a:ahLst/>
              <a:cxnLst/>
              <a:rect l="l" t="t" r="r" b="b"/>
              <a:pathLst>
                <a:path w="2735" h="3075" extrusionOk="0">
                  <a:moveTo>
                    <a:pt x="2735" y="0"/>
                  </a:moveTo>
                  <a:cubicBezTo>
                    <a:pt x="579" y="919"/>
                    <a:pt x="80" y="3075"/>
                    <a:pt x="80" y="3075"/>
                  </a:cubicBezTo>
                  <a:cubicBezTo>
                    <a:pt x="80" y="3075"/>
                    <a:pt x="0" y="3075"/>
                    <a:pt x="0" y="2995"/>
                  </a:cubicBezTo>
                  <a:cubicBezTo>
                    <a:pt x="0" y="3075"/>
                    <a:pt x="80" y="3075"/>
                    <a:pt x="80" y="3075"/>
                  </a:cubicBezTo>
                  <a:cubicBezTo>
                    <a:pt x="80" y="3075"/>
                    <a:pt x="579" y="919"/>
                    <a:pt x="2735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1971;p70">
              <a:extLst>
                <a:ext uri="{FF2B5EF4-FFF2-40B4-BE49-F238E27FC236}">
                  <a16:creationId xmlns:a16="http://schemas.microsoft.com/office/drawing/2014/main" id="{10152DDD-36CF-4C7A-9FE9-1E09B765DBD8}"/>
                </a:ext>
              </a:extLst>
            </p:cNvPr>
            <p:cNvSpPr/>
            <p:nvPr/>
          </p:nvSpPr>
          <p:spPr>
            <a:xfrm>
              <a:off x="774162" y="3209652"/>
              <a:ext cx="186787" cy="85302"/>
            </a:xfrm>
            <a:custGeom>
              <a:avLst/>
              <a:gdLst/>
              <a:ahLst/>
              <a:cxnLst/>
              <a:rect l="l" t="t" r="r" b="b"/>
              <a:pathLst>
                <a:path w="7826" h="3574" extrusionOk="0">
                  <a:moveTo>
                    <a:pt x="7826" y="2915"/>
                  </a:moveTo>
                  <a:cubicBezTo>
                    <a:pt x="7646" y="3334"/>
                    <a:pt x="7566" y="3574"/>
                    <a:pt x="7566" y="3574"/>
                  </a:cubicBezTo>
                  <a:lnTo>
                    <a:pt x="7566" y="3574"/>
                  </a:lnTo>
                  <a:lnTo>
                    <a:pt x="7566" y="3574"/>
                  </a:lnTo>
                  <a:cubicBezTo>
                    <a:pt x="7566" y="3574"/>
                    <a:pt x="7646" y="3334"/>
                    <a:pt x="7826" y="2915"/>
                  </a:cubicBezTo>
                  <a:lnTo>
                    <a:pt x="7826" y="291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1972;p70">
              <a:extLst>
                <a:ext uri="{FF2B5EF4-FFF2-40B4-BE49-F238E27FC236}">
                  <a16:creationId xmlns:a16="http://schemas.microsoft.com/office/drawing/2014/main" id="{6874A387-C615-47D5-9501-A5CF3F6EBCC9}"/>
                </a:ext>
              </a:extLst>
            </p:cNvPr>
            <p:cNvSpPr/>
            <p:nvPr/>
          </p:nvSpPr>
          <p:spPr>
            <a:xfrm>
              <a:off x="617400" y="3209652"/>
              <a:ext cx="156786" cy="65779"/>
            </a:xfrm>
            <a:custGeom>
              <a:avLst/>
              <a:gdLst/>
              <a:ahLst/>
              <a:cxnLst/>
              <a:rect l="l" t="t" r="r" b="b"/>
              <a:pathLst>
                <a:path w="6569" h="2756" extrusionOk="0">
                  <a:moveTo>
                    <a:pt x="6568" y="0"/>
                  </a:moveTo>
                  <a:cubicBezTo>
                    <a:pt x="6149" y="0"/>
                    <a:pt x="5650" y="0"/>
                    <a:pt x="5071" y="80"/>
                  </a:cubicBezTo>
                  <a:cubicBezTo>
                    <a:pt x="3155" y="340"/>
                    <a:pt x="1418" y="1338"/>
                    <a:pt x="0" y="2755"/>
                  </a:cubicBezTo>
                  <a:lnTo>
                    <a:pt x="0" y="2755"/>
                  </a:lnTo>
                  <a:cubicBezTo>
                    <a:pt x="1418" y="1338"/>
                    <a:pt x="3155" y="340"/>
                    <a:pt x="5071" y="80"/>
                  </a:cubicBezTo>
                  <a:cubicBezTo>
                    <a:pt x="5650" y="0"/>
                    <a:pt x="6149" y="0"/>
                    <a:pt x="6568" y="0"/>
                  </a:cubicBezTo>
                  <a:close/>
                </a:path>
              </a:pathLst>
            </a:custGeom>
            <a:solidFill>
              <a:srgbClr val="FBA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1973;p70">
              <a:extLst>
                <a:ext uri="{FF2B5EF4-FFF2-40B4-BE49-F238E27FC236}">
                  <a16:creationId xmlns:a16="http://schemas.microsoft.com/office/drawing/2014/main" id="{D989E697-B21D-40F9-9B80-673E73AA1E6E}"/>
                </a:ext>
              </a:extLst>
            </p:cNvPr>
            <p:cNvSpPr/>
            <p:nvPr/>
          </p:nvSpPr>
          <p:spPr>
            <a:xfrm>
              <a:off x="617400" y="3670390"/>
              <a:ext cx="1494702" cy="190606"/>
            </a:xfrm>
            <a:custGeom>
              <a:avLst/>
              <a:gdLst/>
              <a:ahLst/>
              <a:cxnLst/>
              <a:rect l="l" t="t" r="r" b="b"/>
              <a:pathLst>
                <a:path w="62625" h="7986" extrusionOk="0">
                  <a:moveTo>
                    <a:pt x="62624" y="4153"/>
                  </a:moveTo>
                  <a:cubicBezTo>
                    <a:pt x="61546" y="5730"/>
                    <a:pt x="60468" y="6988"/>
                    <a:pt x="59310" y="7986"/>
                  </a:cubicBezTo>
                  <a:lnTo>
                    <a:pt x="59310" y="7986"/>
                  </a:lnTo>
                  <a:cubicBezTo>
                    <a:pt x="60468" y="6988"/>
                    <a:pt x="61546" y="5730"/>
                    <a:pt x="62624" y="4153"/>
                  </a:cubicBezTo>
                  <a:close/>
                  <a:moveTo>
                    <a:pt x="62624" y="4073"/>
                  </a:moveTo>
                  <a:lnTo>
                    <a:pt x="62624" y="4073"/>
                  </a:lnTo>
                  <a:lnTo>
                    <a:pt x="62624" y="4073"/>
                  </a:lnTo>
                  <a:close/>
                  <a:moveTo>
                    <a:pt x="0" y="340"/>
                  </a:moveTo>
                  <a:lnTo>
                    <a:pt x="0" y="340"/>
                  </a:lnTo>
                  <a:lnTo>
                    <a:pt x="0" y="340"/>
                  </a:lnTo>
                  <a:lnTo>
                    <a:pt x="0" y="340"/>
                  </a:lnTo>
                  <a:close/>
                  <a:moveTo>
                    <a:pt x="1657" y="1"/>
                  </a:moveTo>
                  <a:cubicBezTo>
                    <a:pt x="1657" y="1"/>
                    <a:pt x="919" y="340"/>
                    <a:pt x="0" y="340"/>
                  </a:cubicBezTo>
                  <a:cubicBezTo>
                    <a:pt x="919" y="340"/>
                    <a:pt x="1657" y="1"/>
                    <a:pt x="1657" y="1"/>
                  </a:cubicBezTo>
                  <a:close/>
                </a:path>
              </a:pathLst>
            </a:custGeom>
            <a:solidFill>
              <a:srgbClr val="D52F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1974;p70">
              <a:extLst>
                <a:ext uri="{FF2B5EF4-FFF2-40B4-BE49-F238E27FC236}">
                  <a16:creationId xmlns:a16="http://schemas.microsoft.com/office/drawing/2014/main" id="{37F14D4D-DD29-4B36-ACD4-C9CB6799EB2A}"/>
                </a:ext>
              </a:extLst>
            </p:cNvPr>
            <p:cNvSpPr/>
            <p:nvPr/>
          </p:nvSpPr>
          <p:spPr>
            <a:xfrm>
              <a:off x="1802374" y="3860972"/>
              <a:ext cx="230632" cy="77211"/>
            </a:xfrm>
            <a:custGeom>
              <a:avLst/>
              <a:gdLst/>
              <a:ahLst/>
              <a:cxnLst/>
              <a:rect l="l" t="t" r="r" b="b"/>
              <a:pathLst>
                <a:path w="9663" h="3235" extrusionOk="0">
                  <a:moveTo>
                    <a:pt x="9662" y="1"/>
                  </a:moveTo>
                  <a:cubicBezTo>
                    <a:pt x="6568" y="2496"/>
                    <a:pt x="3075" y="3235"/>
                    <a:pt x="0" y="3235"/>
                  </a:cubicBezTo>
                  <a:cubicBezTo>
                    <a:pt x="3075" y="3235"/>
                    <a:pt x="6568" y="2496"/>
                    <a:pt x="9662" y="1"/>
                  </a:cubicBezTo>
                  <a:close/>
                </a:path>
              </a:pathLst>
            </a:custGeom>
            <a:solidFill>
              <a:srgbClr val="D6C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1975;p70">
              <a:extLst>
                <a:ext uri="{FF2B5EF4-FFF2-40B4-BE49-F238E27FC236}">
                  <a16:creationId xmlns:a16="http://schemas.microsoft.com/office/drawing/2014/main" id="{31170A95-4F8C-4A27-BD71-14DC461513AE}"/>
                </a:ext>
              </a:extLst>
            </p:cNvPr>
            <p:cNvSpPr/>
            <p:nvPr/>
          </p:nvSpPr>
          <p:spPr>
            <a:xfrm>
              <a:off x="1268243" y="4133038"/>
              <a:ext cx="18139" cy="24"/>
            </a:xfrm>
            <a:custGeom>
              <a:avLst/>
              <a:gdLst/>
              <a:ahLst/>
              <a:cxnLst/>
              <a:rect l="l" t="t" r="r" b="b"/>
              <a:pathLst>
                <a:path w="760" h="1" extrusionOk="0">
                  <a:moveTo>
                    <a:pt x="759" y="1"/>
                  </a:moveTo>
                  <a:lnTo>
                    <a:pt x="1" y="1"/>
                  </a:lnTo>
                  <a:lnTo>
                    <a:pt x="759" y="1"/>
                  </a:ln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1976;p70">
              <a:extLst>
                <a:ext uri="{FF2B5EF4-FFF2-40B4-BE49-F238E27FC236}">
                  <a16:creationId xmlns:a16="http://schemas.microsoft.com/office/drawing/2014/main" id="{DA7DCD0F-4172-4C5E-BC4A-C365814BA470}"/>
                </a:ext>
              </a:extLst>
            </p:cNvPr>
            <p:cNvSpPr/>
            <p:nvPr/>
          </p:nvSpPr>
          <p:spPr>
            <a:xfrm>
              <a:off x="1286359" y="3896702"/>
              <a:ext cx="325457" cy="236360"/>
            </a:xfrm>
            <a:custGeom>
              <a:avLst/>
              <a:gdLst/>
              <a:ahLst/>
              <a:cxnLst/>
              <a:rect l="l" t="t" r="r" b="b"/>
              <a:pathLst>
                <a:path w="13636" h="9903" extrusionOk="0"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lnTo>
                    <a:pt x="13635" y="1"/>
                  </a:lnTo>
                  <a:lnTo>
                    <a:pt x="13635" y="1"/>
                  </a:lnTo>
                  <a:close/>
                  <a:moveTo>
                    <a:pt x="13635" y="1"/>
                  </a:moveTo>
                  <a:cubicBezTo>
                    <a:pt x="13555" y="161"/>
                    <a:pt x="10142" y="9483"/>
                    <a:pt x="0" y="9903"/>
                  </a:cubicBezTo>
                  <a:lnTo>
                    <a:pt x="0" y="9903"/>
                  </a:lnTo>
                  <a:cubicBezTo>
                    <a:pt x="10142" y="9483"/>
                    <a:pt x="13555" y="161"/>
                    <a:pt x="13635" y="1"/>
                  </a:cubicBezTo>
                  <a:close/>
                </a:path>
              </a:pathLst>
            </a:custGeom>
            <a:solidFill>
              <a:srgbClr val="D3BA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1977;p70">
              <a:extLst>
                <a:ext uri="{FF2B5EF4-FFF2-40B4-BE49-F238E27FC236}">
                  <a16:creationId xmlns:a16="http://schemas.microsoft.com/office/drawing/2014/main" id="{61425C7D-B9B3-418A-9880-782339DA8573}"/>
                </a:ext>
              </a:extLst>
            </p:cNvPr>
            <p:cNvSpPr/>
            <p:nvPr/>
          </p:nvSpPr>
          <p:spPr>
            <a:xfrm>
              <a:off x="809892" y="3932455"/>
              <a:ext cx="105327" cy="41458"/>
            </a:xfrm>
            <a:custGeom>
              <a:avLst/>
              <a:gdLst/>
              <a:ahLst/>
              <a:cxnLst/>
              <a:rect l="l" t="t" r="r" b="b"/>
              <a:pathLst>
                <a:path w="4413" h="1737" extrusionOk="0">
                  <a:moveTo>
                    <a:pt x="4412" y="0"/>
                  </a:moveTo>
                  <a:cubicBezTo>
                    <a:pt x="4412" y="80"/>
                    <a:pt x="2835" y="1737"/>
                    <a:pt x="0" y="1737"/>
                  </a:cubicBezTo>
                  <a:cubicBezTo>
                    <a:pt x="2835" y="1737"/>
                    <a:pt x="4412" y="80"/>
                    <a:pt x="4412" y="0"/>
                  </a:cubicBezTo>
                  <a:close/>
                </a:path>
              </a:pathLst>
            </a:custGeom>
            <a:solidFill>
              <a:srgbClr val="CD21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1978;p70">
              <a:extLst>
                <a:ext uri="{FF2B5EF4-FFF2-40B4-BE49-F238E27FC236}">
                  <a16:creationId xmlns:a16="http://schemas.microsoft.com/office/drawing/2014/main" id="{4E5F4A4D-CA5F-48FD-81B7-B3DCDE560E1D}"/>
                </a:ext>
              </a:extLst>
            </p:cNvPr>
            <p:cNvSpPr/>
            <p:nvPr/>
          </p:nvSpPr>
          <p:spPr>
            <a:xfrm>
              <a:off x="514006" y="3124373"/>
              <a:ext cx="1621916" cy="1008688"/>
            </a:xfrm>
            <a:custGeom>
              <a:avLst/>
              <a:gdLst/>
              <a:ahLst/>
              <a:cxnLst/>
              <a:rect l="l" t="t" r="r" b="b"/>
              <a:pathLst>
                <a:path w="67955" h="42262" extrusionOk="0">
                  <a:moveTo>
                    <a:pt x="26372" y="35274"/>
                  </a:moveTo>
                  <a:cubicBezTo>
                    <a:pt x="26451" y="35274"/>
                    <a:pt x="26531" y="35274"/>
                    <a:pt x="26611" y="35354"/>
                  </a:cubicBezTo>
                  <a:lnTo>
                    <a:pt x="26711" y="35354"/>
                  </a:lnTo>
                  <a:lnTo>
                    <a:pt x="26791" y="35434"/>
                  </a:lnTo>
                  <a:cubicBezTo>
                    <a:pt x="26871" y="35434"/>
                    <a:pt x="26950" y="35434"/>
                    <a:pt x="27030" y="35514"/>
                  </a:cubicBezTo>
                  <a:cubicBezTo>
                    <a:pt x="27210" y="35514"/>
                    <a:pt x="27370" y="35594"/>
                    <a:pt x="27529" y="35594"/>
                  </a:cubicBezTo>
                  <a:cubicBezTo>
                    <a:pt x="27609" y="35694"/>
                    <a:pt x="27709" y="35694"/>
                    <a:pt x="27789" y="35694"/>
                  </a:cubicBezTo>
                  <a:lnTo>
                    <a:pt x="27949" y="35694"/>
                  </a:lnTo>
                  <a:cubicBezTo>
                    <a:pt x="28108" y="35694"/>
                    <a:pt x="28288" y="35774"/>
                    <a:pt x="28448" y="35774"/>
                  </a:cubicBezTo>
                  <a:cubicBezTo>
                    <a:pt x="28707" y="35774"/>
                    <a:pt x="28947" y="35933"/>
                    <a:pt x="28947" y="36273"/>
                  </a:cubicBezTo>
                  <a:cubicBezTo>
                    <a:pt x="28947" y="36512"/>
                    <a:pt x="28707" y="36772"/>
                    <a:pt x="28448" y="36772"/>
                  </a:cubicBezTo>
                  <a:cubicBezTo>
                    <a:pt x="27609" y="36692"/>
                    <a:pt x="26871" y="36512"/>
                    <a:pt x="26112" y="36193"/>
                  </a:cubicBezTo>
                  <a:cubicBezTo>
                    <a:pt x="25872" y="36093"/>
                    <a:pt x="25872" y="35774"/>
                    <a:pt x="25952" y="35514"/>
                  </a:cubicBezTo>
                  <a:cubicBezTo>
                    <a:pt x="26032" y="35434"/>
                    <a:pt x="26112" y="35354"/>
                    <a:pt x="26292" y="35274"/>
                  </a:cubicBezTo>
                  <a:close/>
                  <a:moveTo>
                    <a:pt x="22219" y="35853"/>
                  </a:moveTo>
                  <a:cubicBezTo>
                    <a:pt x="22379" y="35853"/>
                    <a:pt x="22459" y="35853"/>
                    <a:pt x="22619" y="35933"/>
                  </a:cubicBezTo>
                  <a:cubicBezTo>
                    <a:pt x="23617" y="36772"/>
                    <a:pt x="24794" y="37351"/>
                    <a:pt x="26032" y="37690"/>
                  </a:cubicBezTo>
                  <a:cubicBezTo>
                    <a:pt x="26372" y="37770"/>
                    <a:pt x="26451" y="38089"/>
                    <a:pt x="26451" y="38349"/>
                  </a:cubicBezTo>
                  <a:cubicBezTo>
                    <a:pt x="26372" y="38508"/>
                    <a:pt x="26112" y="38688"/>
                    <a:pt x="25952" y="38688"/>
                  </a:cubicBezTo>
                  <a:lnTo>
                    <a:pt x="25793" y="38688"/>
                  </a:lnTo>
                  <a:cubicBezTo>
                    <a:pt x="24375" y="38269"/>
                    <a:pt x="23038" y="37590"/>
                    <a:pt x="21880" y="36692"/>
                  </a:cubicBezTo>
                  <a:cubicBezTo>
                    <a:pt x="21720" y="36512"/>
                    <a:pt x="21720" y="36193"/>
                    <a:pt x="21880" y="35933"/>
                  </a:cubicBezTo>
                  <a:cubicBezTo>
                    <a:pt x="21960" y="35853"/>
                    <a:pt x="22119" y="35853"/>
                    <a:pt x="22219" y="35853"/>
                  </a:cubicBezTo>
                  <a:close/>
                  <a:moveTo>
                    <a:pt x="30025" y="38349"/>
                  </a:moveTo>
                  <a:cubicBezTo>
                    <a:pt x="30284" y="38349"/>
                    <a:pt x="30444" y="38508"/>
                    <a:pt x="30524" y="38768"/>
                  </a:cubicBezTo>
                  <a:cubicBezTo>
                    <a:pt x="30604" y="39008"/>
                    <a:pt x="30444" y="39267"/>
                    <a:pt x="30204" y="39347"/>
                  </a:cubicBezTo>
                  <a:cubicBezTo>
                    <a:pt x="29865" y="39427"/>
                    <a:pt x="29606" y="39507"/>
                    <a:pt x="29286" y="39507"/>
                  </a:cubicBezTo>
                  <a:cubicBezTo>
                    <a:pt x="29027" y="39507"/>
                    <a:pt x="28707" y="39427"/>
                    <a:pt x="28448" y="39347"/>
                  </a:cubicBezTo>
                  <a:cubicBezTo>
                    <a:pt x="28208" y="39267"/>
                    <a:pt x="28028" y="39008"/>
                    <a:pt x="28108" y="38768"/>
                  </a:cubicBezTo>
                  <a:cubicBezTo>
                    <a:pt x="28108" y="38508"/>
                    <a:pt x="28368" y="38349"/>
                    <a:pt x="28607" y="38349"/>
                  </a:cubicBezTo>
                  <a:lnTo>
                    <a:pt x="28707" y="38429"/>
                  </a:lnTo>
                  <a:cubicBezTo>
                    <a:pt x="28787" y="38429"/>
                    <a:pt x="28867" y="38429"/>
                    <a:pt x="29027" y="38508"/>
                  </a:cubicBezTo>
                  <a:lnTo>
                    <a:pt x="29526" y="38508"/>
                  </a:lnTo>
                  <a:cubicBezTo>
                    <a:pt x="29705" y="38429"/>
                    <a:pt x="29785" y="38429"/>
                    <a:pt x="29865" y="38429"/>
                  </a:cubicBezTo>
                  <a:cubicBezTo>
                    <a:pt x="29945" y="38349"/>
                    <a:pt x="30025" y="38349"/>
                    <a:pt x="30025" y="38349"/>
                  </a:cubicBezTo>
                  <a:close/>
                  <a:moveTo>
                    <a:pt x="35095" y="0"/>
                  </a:moveTo>
                  <a:cubicBezTo>
                    <a:pt x="34097" y="579"/>
                    <a:pt x="32939" y="918"/>
                    <a:pt x="31941" y="918"/>
                  </a:cubicBezTo>
                  <a:cubicBezTo>
                    <a:pt x="31442" y="918"/>
                    <a:pt x="31023" y="838"/>
                    <a:pt x="30704" y="759"/>
                  </a:cubicBezTo>
                  <a:cubicBezTo>
                    <a:pt x="30444" y="659"/>
                    <a:pt x="30204" y="579"/>
                    <a:pt x="29945" y="419"/>
                  </a:cubicBezTo>
                  <a:cubicBezTo>
                    <a:pt x="27789" y="1338"/>
                    <a:pt x="27290" y="3494"/>
                    <a:pt x="27290" y="3494"/>
                  </a:cubicBezTo>
                  <a:cubicBezTo>
                    <a:pt x="27290" y="3494"/>
                    <a:pt x="27210" y="3494"/>
                    <a:pt x="27210" y="3414"/>
                  </a:cubicBezTo>
                  <a:cubicBezTo>
                    <a:pt x="26950" y="3414"/>
                    <a:pt x="26791" y="3334"/>
                    <a:pt x="26531" y="3334"/>
                  </a:cubicBezTo>
                  <a:cubicBezTo>
                    <a:pt x="24615" y="5330"/>
                    <a:pt x="21960" y="6488"/>
                    <a:pt x="19045" y="6488"/>
                  </a:cubicBezTo>
                  <a:lnTo>
                    <a:pt x="18726" y="6488"/>
                  </a:lnTo>
                  <a:cubicBezTo>
                    <a:pt x="18546" y="6907"/>
                    <a:pt x="18466" y="7147"/>
                    <a:pt x="18466" y="7147"/>
                  </a:cubicBezTo>
                  <a:cubicBezTo>
                    <a:pt x="18466" y="7147"/>
                    <a:pt x="18307" y="6827"/>
                    <a:pt x="17887" y="6488"/>
                  </a:cubicBezTo>
                  <a:cubicBezTo>
                    <a:pt x="15552" y="6248"/>
                    <a:pt x="13396" y="5150"/>
                    <a:pt x="11819" y="3573"/>
                  </a:cubicBezTo>
                  <a:lnTo>
                    <a:pt x="10900" y="3573"/>
                  </a:lnTo>
                  <a:cubicBezTo>
                    <a:pt x="10481" y="3573"/>
                    <a:pt x="9982" y="3573"/>
                    <a:pt x="9403" y="3653"/>
                  </a:cubicBezTo>
                  <a:cubicBezTo>
                    <a:pt x="7487" y="3913"/>
                    <a:pt x="5750" y="4911"/>
                    <a:pt x="4332" y="6328"/>
                  </a:cubicBezTo>
                  <a:cubicBezTo>
                    <a:pt x="1657" y="8903"/>
                    <a:pt x="0" y="12896"/>
                    <a:pt x="0" y="16549"/>
                  </a:cubicBezTo>
                  <a:cubicBezTo>
                    <a:pt x="0" y="17388"/>
                    <a:pt x="80" y="18226"/>
                    <a:pt x="260" y="18965"/>
                  </a:cubicBezTo>
                  <a:cubicBezTo>
                    <a:pt x="340" y="18965"/>
                    <a:pt x="340" y="19045"/>
                    <a:pt x="340" y="19125"/>
                  </a:cubicBezTo>
                  <a:cubicBezTo>
                    <a:pt x="1158" y="22538"/>
                    <a:pt x="2995" y="23217"/>
                    <a:pt x="4332" y="23217"/>
                  </a:cubicBezTo>
                  <a:cubicBezTo>
                    <a:pt x="5251" y="23217"/>
                    <a:pt x="5989" y="22878"/>
                    <a:pt x="5989" y="22878"/>
                  </a:cubicBezTo>
                  <a:lnTo>
                    <a:pt x="5989" y="22878"/>
                  </a:lnTo>
                  <a:cubicBezTo>
                    <a:pt x="5989" y="22878"/>
                    <a:pt x="4832" y="25533"/>
                    <a:pt x="4832" y="28447"/>
                  </a:cubicBezTo>
                  <a:cubicBezTo>
                    <a:pt x="4832" y="30603"/>
                    <a:pt x="5490" y="32939"/>
                    <a:pt x="7986" y="34356"/>
                  </a:cubicBezTo>
                  <a:lnTo>
                    <a:pt x="8066" y="34356"/>
                  </a:lnTo>
                  <a:cubicBezTo>
                    <a:pt x="9742" y="35274"/>
                    <a:pt x="11240" y="35594"/>
                    <a:pt x="12397" y="35594"/>
                  </a:cubicBezTo>
                  <a:cubicBezTo>
                    <a:pt x="15232" y="35594"/>
                    <a:pt x="16809" y="33937"/>
                    <a:pt x="16809" y="33857"/>
                  </a:cubicBezTo>
                  <a:cubicBezTo>
                    <a:pt x="16809" y="33857"/>
                    <a:pt x="18885" y="41583"/>
                    <a:pt x="30604" y="42262"/>
                  </a:cubicBezTo>
                  <a:lnTo>
                    <a:pt x="32360" y="42262"/>
                  </a:lnTo>
                  <a:cubicBezTo>
                    <a:pt x="42502" y="41842"/>
                    <a:pt x="45915" y="32520"/>
                    <a:pt x="45995" y="32360"/>
                  </a:cubicBezTo>
                  <a:cubicBezTo>
                    <a:pt x="46913" y="32859"/>
                    <a:pt x="50167" y="34097"/>
                    <a:pt x="53980" y="34097"/>
                  </a:cubicBezTo>
                  <a:cubicBezTo>
                    <a:pt x="57055" y="34097"/>
                    <a:pt x="60548" y="33358"/>
                    <a:pt x="63642" y="30863"/>
                  </a:cubicBezTo>
                  <a:cubicBezTo>
                    <a:pt x="64800" y="29865"/>
                    <a:pt x="65878" y="28607"/>
                    <a:pt x="66956" y="27030"/>
                  </a:cubicBezTo>
                  <a:lnTo>
                    <a:pt x="66956" y="26950"/>
                  </a:lnTo>
                  <a:cubicBezTo>
                    <a:pt x="67376" y="26371"/>
                    <a:pt x="67635" y="25792"/>
                    <a:pt x="67954" y="25293"/>
                  </a:cubicBezTo>
                  <a:cubicBezTo>
                    <a:pt x="61307" y="24115"/>
                    <a:pt x="54978" y="21620"/>
                    <a:pt x="49569" y="17727"/>
                  </a:cubicBezTo>
                  <a:cubicBezTo>
                    <a:pt x="43180" y="13136"/>
                    <a:pt x="38509" y="6907"/>
                    <a:pt x="350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1979;p70">
              <a:extLst>
                <a:ext uri="{FF2B5EF4-FFF2-40B4-BE49-F238E27FC236}">
                  <a16:creationId xmlns:a16="http://schemas.microsoft.com/office/drawing/2014/main" id="{08BD7AF4-08B0-42ED-B372-104F711DF8A3}"/>
                </a:ext>
              </a:extLst>
            </p:cNvPr>
            <p:cNvSpPr/>
            <p:nvPr/>
          </p:nvSpPr>
          <p:spPr>
            <a:xfrm>
              <a:off x="2193538" y="2959497"/>
              <a:ext cx="59597" cy="93417"/>
            </a:xfrm>
            <a:custGeom>
              <a:avLst/>
              <a:gdLst/>
              <a:ahLst/>
              <a:cxnLst/>
              <a:rect l="l" t="t" r="r" b="b"/>
              <a:pathLst>
                <a:path w="2497" h="3914" extrusionOk="0">
                  <a:moveTo>
                    <a:pt x="500" y="1"/>
                  </a:moveTo>
                  <a:cubicBezTo>
                    <a:pt x="420" y="1"/>
                    <a:pt x="340" y="1"/>
                    <a:pt x="260" y="81"/>
                  </a:cubicBezTo>
                  <a:cubicBezTo>
                    <a:pt x="81" y="260"/>
                    <a:pt x="1" y="500"/>
                    <a:pt x="81" y="759"/>
                  </a:cubicBezTo>
                  <a:cubicBezTo>
                    <a:pt x="340" y="1259"/>
                    <a:pt x="580" y="1678"/>
                    <a:pt x="839" y="2177"/>
                  </a:cubicBezTo>
                  <a:cubicBezTo>
                    <a:pt x="919" y="2416"/>
                    <a:pt x="999" y="2676"/>
                    <a:pt x="1159" y="2915"/>
                  </a:cubicBezTo>
                  <a:cubicBezTo>
                    <a:pt x="1159" y="2995"/>
                    <a:pt x="1259" y="3075"/>
                    <a:pt x="1338" y="3255"/>
                  </a:cubicBezTo>
                  <a:cubicBezTo>
                    <a:pt x="1338" y="3415"/>
                    <a:pt x="1338" y="3415"/>
                    <a:pt x="1418" y="3574"/>
                  </a:cubicBezTo>
                  <a:cubicBezTo>
                    <a:pt x="1498" y="3754"/>
                    <a:pt x="1658" y="3914"/>
                    <a:pt x="1917" y="3914"/>
                  </a:cubicBezTo>
                  <a:lnTo>
                    <a:pt x="2077" y="3914"/>
                  </a:lnTo>
                  <a:cubicBezTo>
                    <a:pt x="2257" y="3834"/>
                    <a:pt x="2496" y="3574"/>
                    <a:pt x="2416" y="3255"/>
                  </a:cubicBezTo>
                  <a:cubicBezTo>
                    <a:pt x="1997" y="2257"/>
                    <a:pt x="1498" y="1259"/>
                    <a:pt x="999" y="260"/>
                  </a:cubicBezTo>
                  <a:cubicBezTo>
                    <a:pt x="919" y="81"/>
                    <a:pt x="76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1980;p70">
              <a:extLst>
                <a:ext uri="{FF2B5EF4-FFF2-40B4-BE49-F238E27FC236}">
                  <a16:creationId xmlns:a16="http://schemas.microsoft.com/office/drawing/2014/main" id="{92BB9BE9-2795-4308-9BF2-4C0D3DE8CF83}"/>
                </a:ext>
              </a:extLst>
            </p:cNvPr>
            <p:cNvSpPr/>
            <p:nvPr/>
          </p:nvSpPr>
          <p:spPr>
            <a:xfrm>
              <a:off x="2244997" y="3084825"/>
              <a:ext cx="28140" cy="49573"/>
            </a:xfrm>
            <a:custGeom>
              <a:avLst/>
              <a:gdLst/>
              <a:ahLst/>
              <a:cxnLst/>
              <a:rect l="l" t="t" r="r" b="b"/>
              <a:pathLst>
                <a:path w="1179" h="2077" extrusionOk="0">
                  <a:moveTo>
                    <a:pt x="500" y="0"/>
                  </a:moveTo>
                  <a:cubicBezTo>
                    <a:pt x="420" y="0"/>
                    <a:pt x="260" y="0"/>
                    <a:pt x="181" y="160"/>
                  </a:cubicBezTo>
                  <a:cubicBezTo>
                    <a:pt x="101" y="240"/>
                    <a:pt x="1" y="320"/>
                    <a:pt x="1" y="499"/>
                  </a:cubicBezTo>
                  <a:cubicBezTo>
                    <a:pt x="101" y="819"/>
                    <a:pt x="101" y="1238"/>
                    <a:pt x="181" y="1577"/>
                  </a:cubicBezTo>
                  <a:cubicBezTo>
                    <a:pt x="181" y="1737"/>
                    <a:pt x="181" y="1917"/>
                    <a:pt x="340" y="1996"/>
                  </a:cubicBezTo>
                  <a:cubicBezTo>
                    <a:pt x="420" y="2076"/>
                    <a:pt x="500" y="2076"/>
                    <a:pt x="680" y="2076"/>
                  </a:cubicBezTo>
                  <a:cubicBezTo>
                    <a:pt x="760" y="2076"/>
                    <a:pt x="919" y="2076"/>
                    <a:pt x="999" y="1996"/>
                  </a:cubicBezTo>
                  <a:cubicBezTo>
                    <a:pt x="1099" y="1917"/>
                    <a:pt x="1179" y="1737"/>
                    <a:pt x="1179" y="1577"/>
                  </a:cubicBezTo>
                  <a:cubicBezTo>
                    <a:pt x="1099" y="1238"/>
                    <a:pt x="1099" y="819"/>
                    <a:pt x="999" y="499"/>
                  </a:cubicBezTo>
                  <a:cubicBezTo>
                    <a:pt x="999" y="320"/>
                    <a:pt x="999" y="240"/>
                    <a:pt x="919" y="160"/>
                  </a:cubicBezTo>
                  <a:cubicBezTo>
                    <a:pt x="839" y="80"/>
                    <a:pt x="680" y="0"/>
                    <a:pt x="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1981;p70">
              <a:extLst>
                <a:ext uri="{FF2B5EF4-FFF2-40B4-BE49-F238E27FC236}">
                  <a16:creationId xmlns:a16="http://schemas.microsoft.com/office/drawing/2014/main" id="{B6B0206B-5C1A-429B-B5BB-96D3BB64FA05}"/>
                </a:ext>
              </a:extLst>
            </p:cNvPr>
            <p:cNvSpPr/>
            <p:nvPr/>
          </p:nvSpPr>
          <p:spPr>
            <a:xfrm>
              <a:off x="2197357" y="3060981"/>
              <a:ext cx="28140" cy="47687"/>
            </a:xfrm>
            <a:custGeom>
              <a:avLst/>
              <a:gdLst/>
              <a:ahLst/>
              <a:cxnLst/>
              <a:rect l="l" t="t" r="r" b="b"/>
              <a:pathLst>
                <a:path w="1179" h="1998" extrusionOk="0">
                  <a:moveTo>
                    <a:pt x="500" y="1"/>
                  </a:moveTo>
                  <a:cubicBezTo>
                    <a:pt x="420" y="1"/>
                    <a:pt x="420" y="81"/>
                    <a:pt x="340" y="81"/>
                  </a:cubicBezTo>
                  <a:cubicBezTo>
                    <a:pt x="260" y="81"/>
                    <a:pt x="100" y="161"/>
                    <a:pt x="100" y="241"/>
                  </a:cubicBezTo>
                  <a:cubicBezTo>
                    <a:pt x="1" y="420"/>
                    <a:pt x="1" y="580"/>
                    <a:pt x="1" y="660"/>
                  </a:cubicBezTo>
                  <a:cubicBezTo>
                    <a:pt x="100" y="819"/>
                    <a:pt x="100" y="999"/>
                    <a:pt x="180" y="1239"/>
                  </a:cubicBezTo>
                  <a:lnTo>
                    <a:pt x="180" y="1498"/>
                  </a:lnTo>
                  <a:cubicBezTo>
                    <a:pt x="180" y="1578"/>
                    <a:pt x="260" y="1738"/>
                    <a:pt x="340" y="1818"/>
                  </a:cubicBezTo>
                  <a:cubicBezTo>
                    <a:pt x="420" y="1917"/>
                    <a:pt x="500" y="1997"/>
                    <a:pt x="679" y="1997"/>
                  </a:cubicBezTo>
                  <a:cubicBezTo>
                    <a:pt x="839" y="1997"/>
                    <a:pt x="919" y="1917"/>
                    <a:pt x="999" y="1818"/>
                  </a:cubicBezTo>
                  <a:cubicBezTo>
                    <a:pt x="1099" y="1738"/>
                    <a:pt x="1178" y="1658"/>
                    <a:pt x="1178" y="1498"/>
                  </a:cubicBezTo>
                  <a:cubicBezTo>
                    <a:pt x="1178" y="1159"/>
                    <a:pt x="1099" y="740"/>
                    <a:pt x="999" y="420"/>
                  </a:cubicBezTo>
                  <a:cubicBezTo>
                    <a:pt x="919" y="241"/>
                    <a:pt x="839" y="161"/>
                    <a:pt x="759" y="81"/>
                  </a:cubicBezTo>
                  <a:cubicBezTo>
                    <a:pt x="679" y="81"/>
                    <a:pt x="600" y="1"/>
                    <a:pt x="5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1982;p70">
              <a:extLst>
                <a:ext uri="{FF2B5EF4-FFF2-40B4-BE49-F238E27FC236}">
                  <a16:creationId xmlns:a16="http://schemas.microsoft.com/office/drawing/2014/main" id="{51B09545-FDE9-4364-8446-17AEB76E0006}"/>
                </a:ext>
              </a:extLst>
            </p:cNvPr>
            <p:cNvSpPr/>
            <p:nvPr/>
          </p:nvSpPr>
          <p:spPr>
            <a:xfrm>
              <a:off x="1032408" y="3980095"/>
              <a:ext cx="112941" cy="67688"/>
            </a:xfrm>
            <a:custGeom>
              <a:avLst/>
              <a:gdLst/>
              <a:ahLst/>
              <a:cxnLst/>
              <a:rect l="l" t="t" r="r" b="b"/>
              <a:pathLst>
                <a:path w="4732" h="2836" extrusionOk="0">
                  <a:moveTo>
                    <a:pt x="499" y="0"/>
                  </a:moveTo>
                  <a:cubicBezTo>
                    <a:pt x="399" y="0"/>
                    <a:pt x="240" y="0"/>
                    <a:pt x="160" y="80"/>
                  </a:cubicBezTo>
                  <a:cubicBezTo>
                    <a:pt x="0" y="340"/>
                    <a:pt x="0" y="659"/>
                    <a:pt x="160" y="839"/>
                  </a:cubicBezTo>
                  <a:cubicBezTo>
                    <a:pt x="1318" y="1737"/>
                    <a:pt x="2655" y="2416"/>
                    <a:pt x="4073" y="2835"/>
                  </a:cubicBezTo>
                  <a:lnTo>
                    <a:pt x="4232" y="2835"/>
                  </a:lnTo>
                  <a:cubicBezTo>
                    <a:pt x="4392" y="2835"/>
                    <a:pt x="4652" y="2655"/>
                    <a:pt x="4731" y="2496"/>
                  </a:cubicBezTo>
                  <a:cubicBezTo>
                    <a:pt x="4731" y="2236"/>
                    <a:pt x="4652" y="1917"/>
                    <a:pt x="4312" y="1837"/>
                  </a:cubicBezTo>
                  <a:cubicBezTo>
                    <a:pt x="3074" y="1498"/>
                    <a:pt x="1897" y="919"/>
                    <a:pt x="899" y="80"/>
                  </a:cubicBezTo>
                  <a:cubicBezTo>
                    <a:pt x="739" y="0"/>
                    <a:pt x="659" y="0"/>
                    <a:pt x="4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1983;p70">
              <a:extLst>
                <a:ext uri="{FF2B5EF4-FFF2-40B4-BE49-F238E27FC236}">
                  <a16:creationId xmlns:a16="http://schemas.microsoft.com/office/drawing/2014/main" id="{F9DF501D-9378-41EF-8DE7-87D40B50805B}"/>
                </a:ext>
              </a:extLst>
            </p:cNvPr>
            <p:cNvSpPr/>
            <p:nvPr/>
          </p:nvSpPr>
          <p:spPr>
            <a:xfrm>
              <a:off x="1182965" y="4039644"/>
              <a:ext cx="61483" cy="27662"/>
            </a:xfrm>
            <a:custGeom>
              <a:avLst/>
              <a:gdLst/>
              <a:ahLst/>
              <a:cxnLst/>
              <a:rect l="l" t="t" r="r" b="b"/>
              <a:pathLst>
                <a:path w="2576" h="1159" extrusionOk="0">
                  <a:moveTo>
                    <a:pt x="579" y="1"/>
                  </a:moveTo>
                  <a:cubicBezTo>
                    <a:pt x="340" y="1"/>
                    <a:pt x="80" y="160"/>
                    <a:pt x="80" y="420"/>
                  </a:cubicBezTo>
                  <a:cubicBezTo>
                    <a:pt x="0" y="660"/>
                    <a:pt x="180" y="919"/>
                    <a:pt x="420" y="999"/>
                  </a:cubicBezTo>
                  <a:cubicBezTo>
                    <a:pt x="679" y="1079"/>
                    <a:pt x="999" y="1159"/>
                    <a:pt x="1258" y="1159"/>
                  </a:cubicBezTo>
                  <a:cubicBezTo>
                    <a:pt x="1578" y="1159"/>
                    <a:pt x="1837" y="1079"/>
                    <a:pt x="2176" y="999"/>
                  </a:cubicBezTo>
                  <a:cubicBezTo>
                    <a:pt x="2416" y="919"/>
                    <a:pt x="2576" y="660"/>
                    <a:pt x="2496" y="420"/>
                  </a:cubicBezTo>
                  <a:cubicBezTo>
                    <a:pt x="2416" y="160"/>
                    <a:pt x="2256" y="1"/>
                    <a:pt x="1997" y="1"/>
                  </a:cubicBezTo>
                  <a:cubicBezTo>
                    <a:pt x="1997" y="1"/>
                    <a:pt x="1917" y="1"/>
                    <a:pt x="1837" y="81"/>
                  </a:cubicBezTo>
                  <a:cubicBezTo>
                    <a:pt x="1757" y="81"/>
                    <a:pt x="1677" y="81"/>
                    <a:pt x="1498" y="160"/>
                  </a:cubicBezTo>
                  <a:lnTo>
                    <a:pt x="999" y="160"/>
                  </a:lnTo>
                  <a:cubicBezTo>
                    <a:pt x="839" y="81"/>
                    <a:pt x="759" y="81"/>
                    <a:pt x="679" y="81"/>
                  </a:cubicBezTo>
                  <a:lnTo>
                    <a:pt x="5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1984;p70">
              <a:extLst>
                <a:ext uri="{FF2B5EF4-FFF2-40B4-BE49-F238E27FC236}">
                  <a16:creationId xmlns:a16="http://schemas.microsoft.com/office/drawing/2014/main" id="{2AF09440-86AE-4FC2-AAFF-D91922BCB22A}"/>
                </a:ext>
              </a:extLst>
            </p:cNvPr>
            <p:cNvSpPr/>
            <p:nvPr/>
          </p:nvSpPr>
          <p:spPr>
            <a:xfrm>
              <a:off x="1131506" y="3966276"/>
              <a:ext cx="73393" cy="35754"/>
            </a:xfrm>
            <a:custGeom>
              <a:avLst/>
              <a:gdLst/>
              <a:ahLst/>
              <a:cxnLst/>
              <a:rect l="l" t="t" r="r" b="b"/>
              <a:pathLst>
                <a:path w="3075" h="1498" extrusionOk="0">
                  <a:moveTo>
                    <a:pt x="420" y="0"/>
                  </a:moveTo>
                  <a:cubicBezTo>
                    <a:pt x="240" y="80"/>
                    <a:pt x="160" y="160"/>
                    <a:pt x="80" y="240"/>
                  </a:cubicBezTo>
                  <a:cubicBezTo>
                    <a:pt x="0" y="500"/>
                    <a:pt x="0" y="819"/>
                    <a:pt x="240" y="919"/>
                  </a:cubicBezTo>
                  <a:cubicBezTo>
                    <a:pt x="999" y="1238"/>
                    <a:pt x="1737" y="1418"/>
                    <a:pt x="2576" y="1498"/>
                  </a:cubicBezTo>
                  <a:cubicBezTo>
                    <a:pt x="2835" y="1498"/>
                    <a:pt x="3075" y="1238"/>
                    <a:pt x="3075" y="999"/>
                  </a:cubicBezTo>
                  <a:cubicBezTo>
                    <a:pt x="3075" y="659"/>
                    <a:pt x="2835" y="500"/>
                    <a:pt x="2576" y="500"/>
                  </a:cubicBezTo>
                  <a:cubicBezTo>
                    <a:pt x="2416" y="500"/>
                    <a:pt x="2236" y="420"/>
                    <a:pt x="2077" y="420"/>
                  </a:cubicBezTo>
                  <a:lnTo>
                    <a:pt x="1917" y="420"/>
                  </a:lnTo>
                  <a:cubicBezTo>
                    <a:pt x="1837" y="420"/>
                    <a:pt x="1737" y="420"/>
                    <a:pt x="1657" y="320"/>
                  </a:cubicBezTo>
                  <a:cubicBezTo>
                    <a:pt x="1498" y="320"/>
                    <a:pt x="1338" y="240"/>
                    <a:pt x="1158" y="240"/>
                  </a:cubicBezTo>
                  <a:cubicBezTo>
                    <a:pt x="1078" y="160"/>
                    <a:pt x="999" y="160"/>
                    <a:pt x="919" y="160"/>
                  </a:cubicBezTo>
                  <a:lnTo>
                    <a:pt x="839" y="80"/>
                  </a:lnTo>
                  <a:lnTo>
                    <a:pt x="739" y="80"/>
                  </a:lnTo>
                  <a:cubicBezTo>
                    <a:pt x="659" y="0"/>
                    <a:pt x="579" y="0"/>
                    <a:pt x="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1985;p70">
              <a:extLst>
                <a:ext uri="{FF2B5EF4-FFF2-40B4-BE49-F238E27FC236}">
                  <a16:creationId xmlns:a16="http://schemas.microsoft.com/office/drawing/2014/main" id="{F53A5098-3760-4458-B4A2-A72B9A04E198}"/>
                </a:ext>
              </a:extLst>
            </p:cNvPr>
            <p:cNvSpPr/>
            <p:nvPr/>
          </p:nvSpPr>
          <p:spPr>
            <a:xfrm>
              <a:off x="1881948" y="2840398"/>
              <a:ext cx="222517" cy="65779"/>
            </a:xfrm>
            <a:custGeom>
              <a:avLst/>
              <a:gdLst/>
              <a:ahLst/>
              <a:cxnLst/>
              <a:rect l="l" t="t" r="r" b="b"/>
              <a:pathLst>
                <a:path w="9323" h="2756" extrusionOk="0">
                  <a:moveTo>
                    <a:pt x="3653" y="0"/>
                  </a:moveTo>
                  <a:cubicBezTo>
                    <a:pt x="2575" y="0"/>
                    <a:pt x="1577" y="180"/>
                    <a:pt x="579" y="499"/>
                  </a:cubicBezTo>
                  <a:cubicBezTo>
                    <a:pt x="160" y="679"/>
                    <a:pt x="0" y="998"/>
                    <a:pt x="80" y="1338"/>
                  </a:cubicBezTo>
                  <a:cubicBezTo>
                    <a:pt x="160" y="1677"/>
                    <a:pt x="419" y="1917"/>
                    <a:pt x="739" y="1917"/>
                  </a:cubicBezTo>
                  <a:cubicBezTo>
                    <a:pt x="839" y="1917"/>
                    <a:pt x="839" y="1837"/>
                    <a:pt x="918" y="1837"/>
                  </a:cubicBezTo>
                  <a:cubicBezTo>
                    <a:pt x="1837" y="1497"/>
                    <a:pt x="2735" y="1418"/>
                    <a:pt x="3653" y="1418"/>
                  </a:cubicBezTo>
                  <a:cubicBezTo>
                    <a:pt x="5151" y="1418"/>
                    <a:pt x="6648" y="1837"/>
                    <a:pt x="7985" y="2675"/>
                  </a:cubicBezTo>
                  <a:cubicBezTo>
                    <a:pt x="8145" y="2755"/>
                    <a:pt x="8225" y="2755"/>
                    <a:pt x="8405" y="2755"/>
                  </a:cubicBezTo>
                  <a:cubicBezTo>
                    <a:pt x="8984" y="2755"/>
                    <a:pt x="9323" y="1837"/>
                    <a:pt x="8724" y="1497"/>
                  </a:cubicBezTo>
                  <a:cubicBezTo>
                    <a:pt x="7227" y="499"/>
                    <a:pt x="5410" y="0"/>
                    <a:pt x="36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1986;p70">
              <a:extLst>
                <a:ext uri="{FF2B5EF4-FFF2-40B4-BE49-F238E27FC236}">
                  <a16:creationId xmlns:a16="http://schemas.microsoft.com/office/drawing/2014/main" id="{FAB4136A-4D19-4275-AADB-230C7033C69C}"/>
                </a:ext>
              </a:extLst>
            </p:cNvPr>
            <p:cNvSpPr/>
            <p:nvPr/>
          </p:nvSpPr>
          <p:spPr>
            <a:xfrm>
              <a:off x="2122079" y="2901857"/>
              <a:ext cx="47663" cy="47663"/>
            </a:xfrm>
            <a:custGeom>
              <a:avLst/>
              <a:gdLst/>
              <a:ahLst/>
              <a:cxnLst/>
              <a:rect l="l" t="t" r="r" b="b"/>
              <a:pathLst>
                <a:path w="1997" h="1997" extrusionOk="0">
                  <a:moveTo>
                    <a:pt x="420" y="0"/>
                  </a:moveTo>
                  <a:cubicBezTo>
                    <a:pt x="340" y="100"/>
                    <a:pt x="260" y="100"/>
                    <a:pt x="160" y="180"/>
                  </a:cubicBezTo>
                  <a:cubicBezTo>
                    <a:pt x="160" y="260"/>
                    <a:pt x="160" y="260"/>
                    <a:pt x="80" y="340"/>
                  </a:cubicBezTo>
                  <a:cubicBezTo>
                    <a:pt x="1" y="420"/>
                    <a:pt x="1" y="599"/>
                    <a:pt x="1" y="679"/>
                  </a:cubicBezTo>
                  <a:lnTo>
                    <a:pt x="1" y="839"/>
                  </a:lnTo>
                  <a:cubicBezTo>
                    <a:pt x="80" y="999"/>
                    <a:pt x="80" y="1098"/>
                    <a:pt x="160" y="1178"/>
                  </a:cubicBezTo>
                  <a:cubicBezTo>
                    <a:pt x="420" y="1418"/>
                    <a:pt x="579" y="1597"/>
                    <a:pt x="839" y="1837"/>
                  </a:cubicBezTo>
                  <a:cubicBezTo>
                    <a:pt x="839" y="1917"/>
                    <a:pt x="919" y="1917"/>
                    <a:pt x="999" y="1997"/>
                  </a:cubicBezTo>
                  <a:lnTo>
                    <a:pt x="1578" y="1997"/>
                  </a:lnTo>
                  <a:cubicBezTo>
                    <a:pt x="1657" y="1917"/>
                    <a:pt x="1757" y="1917"/>
                    <a:pt x="1757" y="1837"/>
                  </a:cubicBezTo>
                  <a:lnTo>
                    <a:pt x="1917" y="1677"/>
                  </a:lnTo>
                  <a:cubicBezTo>
                    <a:pt x="1997" y="1597"/>
                    <a:pt x="1997" y="1418"/>
                    <a:pt x="1997" y="1338"/>
                  </a:cubicBezTo>
                  <a:lnTo>
                    <a:pt x="1997" y="1178"/>
                  </a:lnTo>
                  <a:cubicBezTo>
                    <a:pt x="1917" y="999"/>
                    <a:pt x="1837" y="919"/>
                    <a:pt x="1757" y="839"/>
                  </a:cubicBezTo>
                  <a:cubicBezTo>
                    <a:pt x="1578" y="599"/>
                    <a:pt x="1418" y="420"/>
                    <a:pt x="1158" y="180"/>
                  </a:cubicBezTo>
                  <a:cubicBezTo>
                    <a:pt x="1158" y="100"/>
                    <a:pt x="1079" y="100"/>
                    <a:pt x="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1987;p70">
              <a:extLst>
                <a:ext uri="{FF2B5EF4-FFF2-40B4-BE49-F238E27FC236}">
                  <a16:creationId xmlns:a16="http://schemas.microsoft.com/office/drawing/2014/main" id="{0151CF28-8EE7-42D6-9AA3-E17531966661}"/>
                </a:ext>
              </a:extLst>
            </p:cNvPr>
            <p:cNvSpPr/>
            <p:nvPr/>
          </p:nvSpPr>
          <p:spPr>
            <a:xfrm>
              <a:off x="2036800" y="3368801"/>
              <a:ext cx="89121" cy="150580"/>
            </a:xfrm>
            <a:custGeom>
              <a:avLst/>
              <a:gdLst/>
              <a:ahLst/>
              <a:cxnLst/>
              <a:rect l="l" t="t" r="r" b="b"/>
              <a:pathLst>
                <a:path w="3734" h="6309" extrusionOk="0">
                  <a:moveTo>
                    <a:pt x="839" y="0"/>
                  </a:moveTo>
                  <a:cubicBezTo>
                    <a:pt x="659" y="0"/>
                    <a:pt x="579" y="0"/>
                    <a:pt x="499" y="80"/>
                  </a:cubicBezTo>
                  <a:cubicBezTo>
                    <a:pt x="160" y="240"/>
                    <a:pt x="0" y="739"/>
                    <a:pt x="240" y="1078"/>
                  </a:cubicBezTo>
                  <a:cubicBezTo>
                    <a:pt x="1238" y="2495"/>
                    <a:pt x="1917" y="4072"/>
                    <a:pt x="2336" y="5729"/>
                  </a:cubicBezTo>
                  <a:cubicBezTo>
                    <a:pt x="2336" y="6069"/>
                    <a:pt x="2655" y="6308"/>
                    <a:pt x="2995" y="6308"/>
                  </a:cubicBezTo>
                  <a:cubicBezTo>
                    <a:pt x="3074" y="6308"/>
                    <a:pt x="3074" y="6308"/>
                    <a:pt x="3154" y="6228"/>
                  </a:cubicBezTo>
                  <a:cubicBezTo>
                    <a:pt x="3574" y="6149"/>
                    <a:pt x="3733" y="5729"/>
                    <a:pt x="3653" y="5390"/>
                  </a:cubicBezTo>
                  <a:cubicBezTo>
                    <a:pt x="3234" y="3573"/>
                    <a:pt x="2496" y="1817"/>
                    <a:pt x="1418" y="319"/>
                  </a:cubicBezTo>
                  <a:cubicBezTo>
                    <a:pt x="1238" y="160"/>
                    <a:pt x="1078" y="0"/>
                    <a:pt x="8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1988;p70">
              <a:extLst>
                <a:ext uri="{FF2B5EF4-FFF2-40B4-BE49-F238E27FC236}">
                  <a16:creationId xmlns:a16="http://schemas.microsoft.com/office/drawing/2014/main" id="{2813DE3C-72F3-48F8-B7AA-1DE0E96CDB04}"/>
                </a:ext>
              </a:extLst>
            </p:cNvPr>
            <p:cNvSpPr/>
            <p:nvPr/>
          </p:nvSpPr>
          <p:spPr>
            <a:xfrm>
              <a:off x="2096350" y="3563177"/>
              <a:ext cx="37663" cy="61507"/>
            </a:xfrm>
            <a:custGeom>
              <a:avLst/>
              <a:gdLst/>
              <a:ahLst/>
              <a:cxnLst/>
              <a:rect l="l" t="t" r="r" b="b"/>
              <a:pathLst>
                <a:path w="1578" h="2577" extrusionOk="0">
                  <a:moveTo>
                    <a:pt x="839" y="1"/>
                  </a:moveTo>
                  <a:cubicBezTo>
                    <a:pt x="659" y="1"/>
                    <a:pt x="500" y="1"/>
                    <a:pt x="420" y="161"/>
                  </a:cubicBezTo>
                  <a:cubicBezTo>
                    <a:pt x="340" y="240"/>
                    <a:pt x="340" y="240"/>
                    <a:pt x="240" y="340"/>
                  </a:cubicBezTo>
                  <a:cubicBezTo>
                    <a:pt x="160" y="420"/>
                    <a:pt x="160" y="580"/>
                    <a:pt x="160" y="660"/>
                  </a:cubicBezTo>
                  <a:cubicBezTo>
                    <a:pt x="160" y="1079"/>
                    <a:pt x="80" y="1418"/>
                    <a:pt x="1" y="1837"/>
                  </a:cubicBezTo>
                  <a:cubicBezTo>
                    <a:pt x="1" y="1917"/>
                    <a:pt x="80" y="1997"/>
                    <a:pt x="80" y="2077"/>
                  </a:cubicBezTo>
                  <a:cubicBezTo>
                    <a:pt x="160" y="2157"/>
                    <a:pt x="160" y="2237"/>
                    <a:pt x="240" y="2337"/>
                  </a:cubicBezTo>
                  <a:cubicBezTo>
                    <a:pt x="340" y="2416"/>
                    <a:pt x="579" y="2576"/>
                    <a:pt x="739" y="2576"/>
                  </a:cubicBezTo>
                  <a:cubicBezTo>
                    <a:pt x="919" y="2496"/>
                    <a:pt x="1079" y="2496"/>
                    <a:pt x="1238" y="2337"/>
                  </a:cubicBezTo>
                  <a:cubicBezTo>
                    <a:pt x="1238" y="2337"/>
                    <a:pt x="1338" y="2237"/>
                    <a:pt x="1338" y="2157"/>
                  </a:cubicBezTo>
                  <a:cubicBezTo>
                    <a:pt x="1418" y="2077"/>
                    <a:pt x="1418" y="1997"/>
                    <a:pt x="1418" y="1837"/>
                  </a:cubicBezTo>
                  <a:cubicBezTo>
                    <a:pt x="1498" y="1418"/>
                    <a:pt x="1498" y="1079"/>
                    <a:pt x="1578" y="660"/>
                  </a:cubicBezTo>
                  <a:cubicBezTo>
                    <a:pt x="1578" y="580"/>
                    <a:pt x="1578" y="500"/>
                    <a:pt x="1498" y="420"/>
                  </a:cubicBezTo>
                  <a:cubicBezTo>
                    <a:pt x="1498" y="340"/>
                    <a:pt x="1418" y="240"/>
                    <a:pt x="1338" y="161"/>
                  </a:cubicBezTo>
                  <a:cubicBezTo>
                    <a:pt x="1238" y="81"/>
                    <a:pt x="1079" y="1"/>
                    <a:pt x="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1989;p70">
              <a:extLst>
                <a:ext uri="{FF2B5EF4-FFF2-40B4-BE49-F238E27FC236}">
                  <a16:creationId xmlns:a16="http://schemas.microsoft.com/office/drawing/2014/main" id="{2E44B4DF-2707-4DA4-9A88-88CE9854D360}"/>
                </a:ext>
              </a:extLst>
            </p:cNvPr>
            <p:cNvSpPr/>
            <p:nvPr/>
          </p:nvSpPr>
          <p:spPr>
            <a:xfrm>
              <a:off x="2108260" y="3199652"/>
              <a:ext cx="152967" cy="103418"/>
            </a:xfrm>
            <a:custGeom>
              <a:avLst/>
              <a:gdLst/>
              <a:ahLst/>
              <a:cxnLst/>
              <a:rect l="l" t="t" r="r" b="b"/>
              <a:pathLst>
                <a:path w="6409" h="4333" extrusionOk="0">
                  <a:moveTo>
                    <a:pt x="5650" y="0"/>
                  </a:moveTo>
                  <a:cubicBezTo>
                    <a:pt x="5411" y="0"/>
                    <a:pt x="5151" y="180"/>
                    <a:pt x="5071" y="340"/>
                  </a:cubicBezTo>
                  <a:cubicBezTo>
                    <a:pt x="4911" y="599"/>
                    <a:pt x="4832" y="759"/>
                    <a:pt x="4732" y="998"/>
                  </a:cubicBezTo>
                  <a:cubicBezTo>
                    <a:pt x="4652" y="1098"/>
                    <a:pt x="4572" y="1258"/>
                    <a:pt x="4492" y="1258"/>
                  </a:cubicBezTo>
                  <a:lnTo>
                    <a:pt x="4492" y="1338"/>
                  </a:lnTo>
                  <a:lnTo>
                    <a:pt x="4412" y="1338"/>
                  </a:lnTo>
                  <a:cubicBezTo>
                    <a:pt x="4412" y="1418"/>
                    <a:pt x="4333" y="1418"/>
                    <a:pt x="4333" y="1497"/>
                  </a:cubicBezTo>
                  <a:cubicBezTo>
                    <a:pt x="3993" y="1917"/>
                    <a:pt x="3654" y="2096"/>
                    <a:pt x="3235" y="2336"/>
                  </a:cubicBezTo>
                  <a:cubicBezTo>
                    <a:pt x="3155" y="2416"/>
                    <a:pt x="3075" y="2496"/>
                    <a:pt x="2995" y="2496"/>
                  </a:cubicBezTo>
                  <a:cubicBezTo>
                    <a:pt x="2915" y="2595"/>
                    <a:pt x="2835" y="2595"/>
                    <a:pt x="2835" y="2595"/>
                  </a:cubicBezTo>
                  <a:lnTo>
                    <a:pt x="2736" y="2595"/>
                  </a:lnTo>
                  <a:lnTo>
                    <a:pt x="2736" y="2675"/>
                  </a:lnTo>
                  <a:cubicBezTo>
                    <a:pt x="2496" y="2755"/>
                    <a:pt x="2336" y="2755"/>
                    <a:pt x="2077" y="2835"/>
                  </a:cubicBezTo>
                  <a:cubicBezTo>
                    <a:pt x="1917" y="2835"/>
                    <a:pt x="1837" y="2915"/>
                    <a:pt x="1737" y="2915"/>
                  </a:cubicBezTo>
                  <a:lnTo>
                    <a:pt x="659" y="2915"/>
                  </a:lnTo>
                  <a:cubicBezTo>
                    <a:pt x="240" y="2915"/>
                    <a:pt x="1" y="3254"/>
                    <a:pt x="1" y="3593"/>
                  </a:cubicBezTo>
                  <a:cubicBezTo>
                    <a:pt x="1" y="3993"/>
                    <a:pt x="340" y="4252"/>
                    <a:pt x="659" y="4332"/>
                  </a:cubicBezTo>
                  <a:lnTo>
                    <a:pt x="1158" y="4332"/>
                  </a:lnTo>
                  <a:cubicBezTo>
                    <a:pt x="3334" y="4332"/>
                    <a:pt x="5411" y="2995"/>
                    <a:pt x="6229" y="1098"/>
                  </a:cubicBezTo>
                  <a:cubicBezTo>
                    <a:pt x="6409" y="759"/>
                    <a:pt x="6329" y="340"/>
                    <a:pt x="5989" y="100"/>
                  </a:cubicBezTo>
                  <a:cubicBezTo>
                    <a:pt x="5910" y="100"/>
                    <a:pt x="5730" y="0"/>
                    <a:pt x="5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1990;p70">
              <a:extLst>
                <a:ext uri="{FF2B5EF4-FFF2-40B4-BE49-F238E27FC236}">
                  <a16:creationId xmlns:a16="http://schemas.microsoft.com/office/drawing/2014/main" id="{22A2C3B0-8E46-4232-850E-571A173C81BE}"/>
                </a:ext>
              </a:extLst>
            </p:cNvPr>
            <p:cNvSpPr/>
            <p:nvPr/>
          </p:nvSpPr>
          <p:spPr>
            <a:xfrm>
              <a:off x="1405481" y="2728865"/>
              <a:ext cx="210225" cy="80982"/>
            </a:xfrm>
            <a:custGeom>
              <a:avLst/>
              <a:gdLst/>
              <a:ahLst/>
              <a:cxnLst/>
              <a:rect l="l" t="t" r="r" b="b"/>
              <a:pathLst>
                <a:path w="8808" h="3393" extrusionOk="0">
                  <a:moveTo>
                    <a:pt x="2522" y="0"/>
                  </a:moveTo>
                  <a:cubicBezTo>
                    <a:pt x="2301" y="0"/>
                    <a:pt x="2097" y="7"/>
                    <a:pt x="1917" y="22"/>
                  </a:cubicBezTo>
                  <a:cubicBezTo>
                    <a:pt x="340" y="181"/>
                    <a:pt x="0" y="3016"/>
                    <a:pt x="2156" y="3256"/>
                  </a:cubicBezTo>
                  <a:cubicBezTo>
                    <a:pt x="2693" y="3344"/>
                    <a:pt x="3370" y="3393"/>
                    <a:pt x="4083" y="3393"/>
                  </a:cubicBezTo>
                  <a:cubicBezTo>
                    <a:pt x="6127" y="3393"/>
                    <a:pt x="8467" y="2989"/>
                    <a:pt x="8644" y="1938"/>
                  </a:cubicBezTo>
                  <a:cubicBezTo>
                    <a:pt x="8808" y="721"/>
                    <a:pt x="4758" y="0"/>
                    <a:pt x="2522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1991;p70">
              <a:extLst>
                <a:ext uri="{FF2B5EF4-FFF2-40B4-BE49-F238E27FC236}">
                  <a16:creationId xmlns:a16="http://schemas.microsoft.com/office/drawing/2014/main" id="{E5F03734-66E4-4CFA-8A5D-4ADC37899D17}"/>
                </a:ext>
              </a:extLst>
            </p:cNvPr>
            <p:cNvSpPr/>
            <p:nvPr/>
          </p:nvSpPr>
          <p:spPr>
            <a:xfrm>
              <a:off x="1433120" y="2865674"/>
              <a:ext cx="79574" cy="64323"/>
            </a:xfrm>
            <a:custGeom>
              <a:avLst/>
              <a:gdLst/>
              <a:ahLst/>
              <a:cxnLst/>
              <a:rect l="l" t="t" r="r" b="b"/>
              <a:pathLst>
                <a:path w="3334" h="2695" extrusionOk="0">
                  <a:moveTo>
                    <a:pt x="1272" y="1"/>
                  </a:moveTo>
                  <a:cubicBezTo>
                    <a:pt x="1209" y="1"/>
                    <a:pt x="1144" y="7"/>
                    <a:pt x="1078" y="19"/>
                  </a:cubicBezTo>
                  <a:cubicBezTo>
                    <a:pt x="0" y="279"/>
                    <a:pt x="0" y="1616"/>
                    <a:pt x="180" y="2435"/>
                  </a:cubicBezTo>
                  <a:cubicBezTo>
                    <a:pt x="180" y="2614"/>
                    <a:pt x="339" y="2694"/>
                    <a:pt x="499" y="2694"/>
                  </a:cubicBezTo>
                  <a:lnTo>
                    <a:pt x="579" y="2694"/>
                  </a:lnTo>
                  <a:cubicBezTo>
                    <a:pt x="759" y="2614"/>
                    <a:pt x="838" y="2435"/>
                    <a:pt x="838" y="2275"/>
                  </a:cubicBezTo>
                  <a:cubicBezTo>
                    <a:pt x="838" y="2275"/>
                    <a:pt x="579" y="858"/>
                    <a:pt x="1258" y="698"/>
                  </a:cubicBezTo>
                  <a:cubicBezTo>
                    <a:pt x="1275" y="695"/>
                    <a:pt x="1293" y="694"/>
                    <a:pt x="1311" y="694"/>
                  </a:cubicBezTo>
                  <a:cubicBezTo>
                    <a:pt x="1797" y="694"/>
                    <a:pt x="2348" y="1722"/>
                    <a:pt x="2675" y="2435"/>
                  </a:cubicBezTo>
                  <a:cubicBezTo>
                    <a:pt x="2755" y="2614"/>
                    <a:pt x="2915" y="2694"/>
                    <a:pt x="3074" y="2694"/>
                  </a:cubicBezTo>
                  <a:cubicBezTo>
                    <a:pt x="3254" y="2614"/>
                    <a:pt x="3334" y="2355"/>
                    <a:pt x="3254" y="2195"/>
                  </a:cubicBezTo>
                  <a:cubicBezTo>
                    <a:pt x="3178" y="1949"/>
                    <a:pt x="2422" y="1"/>
                    <a:pt x="1272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1992;p70">
              <a:extLst>
                <a:ext uri="{FF2B5EF4-FFF2-40B4-BE49-F238E27FC236}">
                  <a16:creationId xmlns:a16="http://schemas.microsoft.com/office/drawing/2014/main" id="{62BB959C-EE2A-41EF-8A7D-109E5EFA6289}"/>
                </a:ext>
              </a:extLst>
            </p:cNvPr>
            <p:cNvSpPr/>
            <p:nvPr/>
          </p:nvSpPr>
          <p:spPr>
            <a:xfrm>
              <a:off x="867532" y="2875125"/>
              <a:ext cx="203470" cy="135567"/>
            </a:xfrm>
            <a:custGeom>
              <a:avLst/>
              <a:gdLst/>
              <a:ahLst/>
              <a:cxnLst/>
              <a:rect l="l" t="t" r="r" b="b"/>
              <a:pathLst>
                <a:path w="8525" h="5680" extrusionOk="0">
                  <a:moveTo>
                    <a:pt x="6173" y="0"/>
                  </a:moveTo>
                  <a:cubicBezTo>
                    <a:pt x="5997" y="0"/>
                    <a:pt x="5821" y="38"/>
                    <a:pt x="5651" y="122"/>
                  </a:cubicBezTo>
                  <a:cubicBezTo>
                    <a:pt x="3734" y="1120"/>
                    <a:pt x="1" y="4294"/>
                    <a:pt x="919" y="5372"/>
                  </a:cubicBezTo>
                  <a:cubicBezTo>
                    <a:pt x="1098" y="5587"/>
                    <a:pt x="1386" y="5680"/>
                    <a:pt x="1746" y="5680"/>
                  </a:cubicBezTo>
                  <a:cubicBezTo>
                    <a:pt x="3198" y="5680"/>
                    <a:pt x="5820" y="4172"/>
                    <a:pt x="7148" y="3037"/>
                  </a:cubicBezTo>
                  <a:cubicBezTo>
                    <a:pt x="8524" y="1800"/>
                    <a:pt x="7376" y="0"/>
                    <a:pt x="6173" y="0"/>
                  </a:cubicBezTo>
                  <a:close/>
                </a:path>
              </a:pathLst>
            </a:custGeom>
            <a:solidFill>
              <a:srgbClr val="F7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1993;p70">
              <a:extLst>
                <a:ext uri="{FF2B5EF4-FFF2-40B4-BE49-F238E27FC236}">
                  <a16:creationId xmlns:a16="http://schemas.microsoft.com/office/drawing/2014/main" id="{27988997-F0FB-449B-9ACB-26383F14B2E5}"/>
                </a:ext>
              </a:extLst>
            </p:cNvPr>
            <p:cNvSpPr/>
            <p:nvPr/>
          </p:nvSpPr>
          <p:spPr>
            <a:xfrm>
              <a:off x="1038113" y="2998067"/>
              <a:ext cx="79598" cy="80577"/>
            </a:xfrm>
            <a:custGeom>
              <a:avLst/>
              <a:gdLst/>
              <a:ahLst/>
              <a:cxnLst/>
              <a:rect l="l" t="t" r="r" b="b"/>
              <a:pathLst>
                <a:path w="3335" h="3376" extrusionOk="0">
                  <a:moveTo>
                    <a:pt x="1616" y="1"/>
                  </a:moveTo>
                  <a:cubicBezTo>
                    <a:pt x="1501" y="1"/>
                    <a:pt x="1382" y="20"/>
                    <a:pt x="1258" y="62"/>
                  </a:cubicBezTo>
                  <a:cubicBezTo>
                    <a:pt x="1" y="461"/>
                    <a:pt x="420" y="2797"/>
                    <a:pt x="500" y="3056"/>
                  </a:cubicBezTo>
                  <a:cubicBezTo>
                    <a:pt x="500" y="3216"/>
                    <a:pt x="660" y="3376"/>
                    <a:pt x="839" y="3376"/>
                  </a:cubicBezTo>
                  <a:lnTo>
                    <a:pt x="919" y="3376"/>
                  </a:lnTo>
                  <a:cubicBezTo>
                    <a:pt x="1079" y="3296"/>
                    <a:pt x="1159" y="3136"/>
                    <a:pt x="1159" y="2956"/>
                  </a:cubicBezTo>
                  <a:cubicBezTo>
                    <a:pt x="999" y="2138"/>
                    <a:pt x="999" y="880"/>
                    <a:pt x="1418" y="721"/>
                  </a:cubicBezTo>
                  <a:cubicBezTo>
                    <a:pt x="1476" y="698"/>
                    <a:pt x="1533" y="687"/>
                    <a:pt x="1589" y="687"/>
                  </a:cubicBezTo>
                  <a:cubicBezTo>
                    <a:pt x="2162" y="687"/>
                    <a:pt x="2583" y="1799"/>
                    <a:pt x="2656" y="1799"/>
                  </a:cubicBezTo>
                  <a:cubicBezTo>
                    <a:pt x="2656" y="1914"/>
                    <a:pt x="2792" y="1998"/>
                    <a:pt x="2927" y="1998"/>
                  </a:cubicBezTo>
                  <a:cubicBezTo>
                    <a:pt x="2979" y="1998"/>
                    <a:pt x="3031" y="1986"/>
                    <a:pt x="3075" y="1958"/>
                  </a:cubicBezTo>
                  <a:cubicBezTo>
                    <a:pt x="3255" y="1958"/>
                    <a:pt x="3335" y="1719"/>
                    <a:pt x="3255" y="1559"/>
                  </a:cubicBezTo>
                  <a:cubicBezTo>
                    <a:pt x="3027" y="964"/>
                    <a:pt x="2432" y="1"/>
                    <a:pt x="1616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1994;p70">
              <a:extLst>
                <a:ext uri="{FF2B5EF4-FFF2-40B4-BE49-F238E27FC236}">
                  <a16:creationId xmlns:a16="http://schemas.microsoft.com/office/drawing/2014/main" id="{61A48E89-DB3D-4B84-AED1-1472BB029602}"/>
                </a:ext>
              </a:extLst>
            </p:cNvPr>
            <p:cNvSpPr/>
            <p:nvPr/>
          </p:nvSpPr>
          <p:spPr>
            <a:xfrm>
              <a:off x="1284449" y="3180104"/>
              <a:ext cx="160604" cy="97236"/>
            </a:xfrm>
            <a:custGeom>
              <a:avLst/>
              <a:gdLst/>
              <a:ahLst/>
              <a:cxnLst/>
              <a:rect l="l" t="t" r="r" b="b"/>
              <a:pathLst>
                <a:path w="6729" h="4074" extrusionOk="0">
                  <a:moveTo>
                    <a:pt x="6149" y="1"/>
                  </a:moveTo>
                  <a:cubicBezTo>
                    <a:pt x="5910" y="1"/>
                    <a:pt x="5650" y="240"/>
                    <a:pt x="5650" y="500"/>
                  </a:cubicBezTo>
                  <a:cubicBezTo>
                    <a:pt x="5650" y="580"/>
                    <a:pt x="5730" y="2576"/>
                    <a:pt x="3913" y="2995"/>
                  </a:cubicBezTo>
                  <a:cubicBezTo>
                    <a:pt x="3628" y="3070"/>
                    <a:pt x="3364" y="3101"/>
                    <a:pt x="3122" y="3101"/>
                  </a:cubicBezTo>
                  <a:cubicBezTo>
                    <a:pt x="1742" y="3101"/>
                    <a:pt x="1067" y="2065"/>
                    <a:pt x="999" y="1997"/>
                  </a:cubicBezTo>
                  <a:cubicBezTo>
                    <a:pt x="890" y="1888"/>
                    <a:pt x="759" y="1816"/>
                    <a:pt x="615" y="1816"/>
                  </a:cubicBezTo>
                  <a:cubicBezTo>
                    <a:pt x="521" y="1816"/>
                    <a:pt x="422" y="1846"/>
                    <a:pt x="320" y="1917"/>
                  </a:cubicBezTo>
                  <a:cubicBezTo>
                    <a:pt x="80" y="2077"/>
                    <a:pt x="1" y="2316"/>
                    <a:pt x="160" y="2576"/>
                  </a:cubicBezTo>
                  <a:cubicBezTo>
                    <a:pt x="240" y="2656"/>
                    <a:pt x="1238" y="4073"/>
                    <a:pt x="3155" y="4073"/>
                  </a:cubicBezTo>
                  <a:cubicBezTo>
                    <a:pt x="3494" y="4073"/>
                    <a:pt x="3814" y="4073"/>
                    <a:pt x="4153" y="3993"/>
                  </a:cubicBezTo>
                  <a:cubicBezTo>
                    <a:pt x="6229" y="3494"/>
                    <a:pt x="6728" y="1498"/>
                    <a:pt x="6648" y="500"/>
                  </a:cubicBezTo>
                  <a:cubicBezTo>
                    <a:pt x="6648" y="160"/>
                    <a:pt x="6489" y="1"/>
                    <a:pt x="6149" y="1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1995;p70">
              <a:extLst>
                <a:ext uri="{FF2B5EF4-FFF2-40B4-BE49-F238E27FC236}">
                  <a16:creationId xmlns:a16="http://schemas.microsoft.com/office/drawing/2014/main" id="{EBC7F06F-3BE3-41F3-999E-D58584777AA3}"/>
                </a:ext>
              </a:extLst>
            </p:cNvPr>
            <p:cNvSpPr/>
            <p:nvPr/>
          </p:nvSpPr>
          <p:spPr>
            <a:xfrm>
              <a:off x="1860014" y="2710153"/>
              <a:ext cx="67688" cy="87737"/>
            </a:xfrm>
            <a:custGeom>
              <a:avLst/>
              <a:gdLst/>
              <a:ahLst/>
              <a:cxnLst/>
              <a:rect l="l" t="t" r="r" b="b"/>
              <a:pathLst>
                <a:path w="2836" h="3676" extrusionOk="0">
                  <a:moveTo>
                    <a:pt x="2429" y="0"/>
                  </a:moveTo>
                  <a:cubicBezTo>
                    <a:pt x="2371" y="0"/>
                    <a:pt x="2314" y="19"/>
                    <a:pt x="2257" y="47"/>
                  </a:cubicBezTo>
                  <a:cubicBezTo>
                    <a:pt x="919" y="646"/>
                    <a:pt x="81" y="1964"/>
                    <a:pt x="1" y="3301"/>
                  </a:cubicBezTo>
                  <a:cubicBezTo>
                    <a:pt x="1" y="3551"/>
                    <a:pt x="191" y="3675"/>
                    <a:pt x="380" y="3675"/>
                  </a:cubicBezTo>
                  <a:cubicBezTo>
                    <a:pt x="570" y="3675"/>
                    <a:pt x="759" y="3551"/>
                    <a:pt x="759" y="3301"/>
                  </a:cubicBezTo>
                  <a:cubicBezTo>
                    <a:pt x="839" y="2882"/>
                    <a:pt x="919" y="2543"/>
                    <a:pt x="1079" y="2143"/>
                  </a:cubicBezTo>
                  <a:lnTo>
                    <a:pt x="1159" y="2143"/>
                  </a:lnTo>
                  <a:cubicBezTo>
                    <a:pt x="1338" y="2143"/>
                    <a:pt x="1578" y="2143"/>
                    <a:pt x="1758" y="2223"/>
                  </a:cubicBezTo>
                  <a:cubicBezTo>
                    <a:pt x="1917" y="2223"/>
                    <a:pt x="2077" y="2223"/>
                    <a:pt x="2257" y="2303"/>
                  </a:cubicBezTo>
                  <a:cubicBezTo>
                    <a:pt x="2286" y="2318"/>
                    <a:pt x="2317" y="2324"/>
                    <a:pt x="2350" y="2324"/>
                  </a:cubicBezTo>
                  <a:cubicBezTo>
                    <a:pt x="2496" y="2324"/>
                    <a:pt x="2656" y="2190"/>
                    <a:pt x="2656" y="2043"/>
                  </a:cubicBezTo>
                  <a:cubicBezTo>
                    <a:pt x="2756" y="1804"/>
                    <a:pt x="2656" y="1644"/>
                    <a:pt x="2416" y="1544"/>
                  </a:cubicBezTo>
                  <a:cubicBezTo>
                    <a:pt x="2157" y="1465"/>
                    <a:pt x="1837" y="1465"/>
                    <a:pt x="1578" y="1385"/>
                  </a:cubicBezTo>
                  <a:cubicBezTo>
                    <a:pt x="1837" y="1145"/>
                    <a:pt x="2157" y="886"/>
                    <a:pt x="2576" y="726"/>
                  </a:cubicBezTo>
                  <a:cubicBezTo>
                    <a:pt x="2756" y="646"/>
                    <a:pt x="2836" y="307"/>
                    <a:pt x="2756" y="227"/>
                  </a:cubicBezTo>
                  <a:cubicBezTo>
                    <a:pt x="2640" y="60"/>
                    <a:pt x="2533" y="0"/>
                    <a:pt x="2429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1996;p70">
              <a:extLst>
                <a:ext uri="{FF2B5EF4-FFF2-40B4-BE49-F238E27FC236}">
                  <a16:creationId xmlns:a16="http://schemas.microsoft.com/office/drawing/2014/main" id="{7298CC32-CEE3-46FA-9022-E4A6790328C9}"/>
                </a:ext>
              </a:extLst>
            </p:cNvPr>
            <p:cNvSpPr/>
            <p:nvPr/>
          </p:nvSpPr>
          <p:spPr>
            <a:xfrm>
              <a:off x="611195" y="3145186"/>
              <a:ext cx="107547" cy="48928"/>
            </a:xfrm>
            <a:custGeom>
              <a:avLst/>
              <a:gdLst/>
              <a:ahLst/>
              <a:cxnLst/>
              <a:rect l="l" t="t" r="r" b="b"/>
              <a:pathLst>
                <a:path w="4506" h="2050" extrusionOk="0">
                  <a:moveTo>
                    <a:pt x="1721" y="0"/>
                  </a:moveTo>
                  <a:cubicBezTo>
                    <a:pt x="1257" y="0"/>
                    <a:pt x="790" y="91"/>
                    <a:pt x="340" y="286"/>
                  </a:cubicBezTo>
                  <a:cubicBezTo>
                    <a:pt x="181" y="386"/>
                    <a:pt x="1" y="545"/>
                    <a:pt x="81" y="705"/>
                  </a:cubicBezTo>
                  <a:cubicBezTo>
                    <a:pt x="162" y="852"/>
                    <a:pt x="284" y="986"/>
                    <a:pt x="457" y="986"/>
                  </a:cubicBezTo>
                  <a:cubicBezTo>
                    <a:pt x="495" y="986"/>
                    <a:pt x="536" y="979"/>
                    <a:pt x="580" y="965"/>
                  </a:cubicBezTo>
                  <a:cubicBezTo>
                    <a:pt x="919" y="785"/>
                    <a:pt x="1338" y="705"/>
                    <a:pt x="1758" y="705"/>
                  </a:cubicBezTo>
                  <a:cubicBezTo>
                    <a:pt x="1578" y="965"/>
                    <a:pt x="1418" y="1204"/>
                    <a:pt x="1338" y="1464"/>
                  </a:cubicBezTo>
                  <a:cubicBezTo>
                    <a:pt x="1179" y="1703"/>
                    <a:pt x="1259" y="1883"/>
                    <a:pt x="1418" y="1963"/>
                  </a:cubicBezTo>
                  <a:cubicBezTo>
                    <a:pt x="1479" y="2024"/>
                    <a:pt x="1555" y="2050"/>
                    <a:pt x="1629" y="2050"/>
                  </a:cubicBezTo>
                  <a:cubicBezTo>
                    <a:pt x="1750" y="2050"/>
                    <a:pt x="1868" y="1982"/>
                    <a:pt x="1917" y="1883"/>
                  </a:cubicBezTo>
                  <a:cubicBezTo>
                    <a:pt x="1997" y="1703"/>
                    <a:pt x="2077" y="1544"/>
                    <a:pt x="2257" y="1384"/>
                  </a:cubicBezTo>
                  <a:cubicBezTo>
                    <a:pt x="2337" y="1204"/>
                    <a:pt x="2416" y="1124"/>
                    <a:pt x="2576" y="965"/>
                  </a:cubicBezTo>
                  <a:lnTo>
                    <a:pt x="2676" y="885"/>
                  </a:lnTo>
                  <a:cubicBezTo>
                    <a:pt x="3075" y="1044"/>
                    <a:pt x="3415" y="1204"/>
                    <a:pt x="3674" y="1544"/>
                  </a:cubicBezTo>
                  <a:cubicBezTo>
                    <a:pt x="3758" y="1615"/>
                    <a:pt x="3846" y="1644"/>
                    <a:pt x="3929" y="1644"/>
                  </a:cubicBezTo>
                  <a:cubicBezTo>
                    <a:pt x="4246" y="1644"/>
                    <a:pt x="4506" y="1217"/>
                    <a:pt x="4253" y="965"/>
                  </a:cubicBezTo>
                  <a:cubicBezTo>
                    <a:pt x="3537" y="355"/>
                    <a:pt x="2637" y="0"/>
                    <a:pt x="1721" y="0"/>
                  </a:cubicBezTo>
                  <a:close/>
                </a:path>
              </a:pathLst>
            </a:custGeom>
            <a:solidFill>
              <a:srgbClr val="2E2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1997;p70">
              <a:extLst>
                <a:ext uri="{FF2B5EF4-FFF2-40B4-BE49-F238E27FC236}">
                  <a16:creationId xmlns:a16="http://schemas.microsoft.com/office/drawing/2014/main" id="{FEEAA9AB-5DE1-421F-9609-E0073826C675}"/>
                </a:ext>
              </a:extLst>
            </p:cNvPr>
            <p:cNvSpPr/>
            <p:nvPr/>
          </p:nvSpPr>
          <p:spPr>
            <a:xfrm>
              <a:off x="1212990" y="2993341"/>
              <a:ext cx="184400" cy="85302"/>
            </a:xfrm>
            <a:custGeom>
              <a:avLst/>
              <a:gdLst/>
              <a:ahLst/>
              <a:cxnLst/>
              <a:rect l="l" t="t" r="r" b="b"/>
              <a:pathLst>
                <a:path w="7726" h="3574" extrusionOk="0">
                  <a:moveTo>
                    <a:pt x="5230" y="499"/>
                  </a:moveTo>
                  <a:cubicBezTo>
                    <a:pt x="5310" y="499"/>
                    <a:pt x="5490" y="659"/>
                    <a:pt x="5490" y="759"/>
                  </a:cubicBezTo>
                  <a:cubicBezTo>
                    <a:pt x="5490" y="839"/>
                    <a:pt x="5410" y="919"/>
                    <a:pt x="5410" y="919"/>
                  </a:cubicBezTo>
                  <a:cubicBezTo>
                    <a:pt x="5310" y="998"/>
                    <a:pt x="5310" y="998"/>
                    <a:pt x="5230" y="998"/>
                  </a:cubicBezTo>
                  <a:lnTo>
                    <a:pt x="4811" y="998"/>
                  </a:lnTo>
                  <a:lnTo>
                    <a:pt x="4731" y="1078"/>
                  </a:lnTo>
                  <a:lnTo>
                    <a:pt x="4652" y="1078"/>
                  </a:lnTo>
                  <a:lnTo>
                    <a:pt x="4572" y="998"/>
                  </a:lnTo>
                  <a:cubicBezTo>
                    <a:pt x="4492" y="998"/>
                    <a:pt x="4492" y="919"/>
                    <a:pt x="4492" y="839"/>
                  </a:cubicBezTo>
                  <a:cubicBezTo>
                    <a:pt x="4412" y="839"/>
                    <a:pt x="4492" y="759"/>
                    <a:pt x="4492" y="659"/>
                  </a:cubicBezTo>
                  <a:cubicBezTo>
                    <a:pt x="4492" y="659"/>
                    <a:pt x="4572" y="579"/>
                    <a:pt x="4652" y="579"/>
                  </a:cubicBezTo>
                  <a:cubicBezTo>
                    <a:pt x="4811" y="499"/>
                    <a:pt x="4991" y="499"/>
                    <a:pt x="5151" y="499"/>
                  </a:cubicBezTo>
                  <a:close/>
                  <a:moveTo>
                    <a:pt x="3813" y="659"/>
                  </a:moveTo>
                  <a:cubicBezTo>
                    <a:pt x="3913" y="659"/>
                    <a:pt x="4073" y="659"/>
                    <a:pt x="4073" y="839"/>
                  </a:cubicBezTo>
                  <a:cubicBezTo>
                    <a:pt x="4073" y="919"/>
                    <a:pt x="4073" y="1078"/>
                    <a:pt x="3913" y="1078"/>
                  </a:cubicBezTo>
                  <a:cubicBezTo>
                    <a:pt x="3234" y="1258"/>
                    <a:pt x="2575" y="1418"/>
                    <a:pt x="1996" y="1757"/>
                  </a:cubicBezTo>
                  <a:lnTo>
                    <a:pt x="1817" y="1757"/>
                  </a:lnTo>
                  <a:cubicBezTo>
                    <a:pt x="1737" y="1757"/>
                    <a:pt x="1737" y="1657"/>
                    <a:pt x="1657" y="1577"/>
                  </a:cubicBezTo>
                  <a:cubicBezTo>
                    <a:pt x="1577" y="1497"/>
                    <a:pt x="1657" y="1338"/>
                    <a:pt x="1737" y="1258"/>
                  </a:cubicBezTo>
                  <a:cubicBezTo>
                    <a:pt x="2416" y="998"/>
                    <a:pt x="3074" y="759"/>
                    <a:pt x="3733" y="659"/>
                  </a:cubicBezTo>
                  <a:close/>
                  <a:moveTo>
                    <a:pt x="4572" y="0"/>
                  </a:moveTo>
                  <a:cubicBezTo>
                    <a:pt x="2915" y="0"/>
                    <a:pt x="998" y="759"/>
                    <a:pt x="80" y="1997"/>
                  </a:cubicBezTo>
                  <a:cubicBezTo>
                    <a:pt x="80" y="2256"/>
                    <a:pt x="0" y="2416"/>
                    <a:pt x="0" y="2655"/>
                  </a:cubicBezTo>
                  <a:cubicBezTo>
                    <a:pt x="1657" y="2915"/>
                    <a:pt x="3314" y="3075"/>
                    <a:pt x="4911" y="3075"/>
                  </a:cubicBezTo>
                  <a:cubicBezTo>
                    <a:pt x="5900" y="3075"/>
                    <a:pt x="6792" y="2996"/>
                    <a:pt x="7702" y="2917"/>
                  </a:cubicBezTo>
                  <a:lnTo>
                    <a:pt x="7702" y="2917"/>
                  </a:lnTo>
                  <a:cubicBezTo>
                    <a:pt x="7717" y="2804"/>
                    <a:pt x="7726" y="2690"/>
                    <a:pt x="7726" y="2575"/>
                  </a:cubicBezTo>
                  <a:cubicBezTo>
                    <a:pt x="7726" y="2416"/>
                    <a:pt x="7726" y="2156"/>
                    <a:pt x="7646" y="1917"/>
                  </a:cubicBezTo>
                  <a:cubicBezTo>
                    <a:pt x="7307" y="579"/>
                    <a:pt x="5989" y="0"/>
                    <a:pt x="4572" y="0"/>
                  </a:cubicBezTo>
                  <a:close/>
                  <a:moveTo>
                    <a:pt x="7726" y="2915"/>
                  </a:moveTo>
                  <a:lnTo>
                    <a:pt x="7726" y="2915"/>
                  </a:lnTo>
                  <a:cubicBezTo>
                    <a:pt x="7718" y="2916"/>
                    <a:pt x="7710" y="2916"/>
                    <a:pt x="7702" y="2917"/>
                  </a:cubicBezTo>
                  <a:lnTo>
                    <a:pt x="7702" y="2917"/>
                  </a:lnTo>
                  <a:cubicBezTo>
                    <a:pt x="7672" y="3141"/>
                    <a:pt x="7619" y="3362"/>
                    <a:pt x="7566" y="3574"/>
                  </a:cubicBezTo>
                  <a:cubicBezTo>
                    <a:pt x="7646" y="3414"/>
                    <a:pt x="7646" y="3154"/>
                    <a:pt x="7726" y="2915"/>
                  </a:cubicBezTo>
                  <a:close/>
                </a:path>
              </a:pathLst>
            </a:custGeom>
            <a:solidFill>
              <a:srgbClr val="FF8F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1998;p70">
              <a:extLst>
                <a:ext uri="{FF2B5EF4-FFF2-40B4-BE49-F238E27FC236}">
                  <a16:creationId xmlns:a16="http://schemas.microsoft.com/office/drawing/2014/main" id="{E9510CC4-BEFA-41FA-8E7A-3FA3945B481E}"/>
                </a:ext>
              </a:extLst>
            </p:cNvPr>
            <p:cNvSpPr/>
            <p:nvPr/>
          </p:nvSpPr>
          <p:spPr>
            <a:xfrm>
              <a:off x="1351636" y="3078619"/>
              <a:ext cx="41959" cy="45778"/>
            </a:xfrm>
            <a:custGeom>
              <a:avLst/>
              <a:gdLst/>
              <a:ahLst/>
              <a:cxnLst/>
              <a:rect l="l" t="t" r="r" b="b"/>
              <a:pathLst>
                <a:path w="1758" h="1918" extrusionOk="0">
                  <a:moveTo>
                    <a:pt x="1757" y="1"/>
                  </a:moveTo>
                  <a:lnTo>
                    <a:pt x="1757" y="1"/>
                  </a:lnTo>
                  <a:cubicBezTo>
                    <a:pt x="1418" y="759"/>
                    <a:pt x="759" y="1418"/>
                    <a:pt x="0" y="1917"/>
                  </a:cubicBezTo>
                  <a:lnTo>
                    <a:pt x="0" y="1917"/>
                  </a:lnTo>
                  <a:cubicBezTo>
                    <a:pt x="759" y="1418"/>
                    <a:pt x="1418" y="759"/>
                    <a:pt x="1757" y="1"/>
                  </a:cubicBezTo>
                  <a:close/>
                </a:path>
              </a:pathLst>
            </a:custGeom>
            <a:solidFill>
              <a:srgbClr val="FD9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1999;p70">
              <a:extLst>
                <a:ext uri="{FF2B5EF4-FFF2-40B4-BE49-F238E27FC236}">
                  <a16:creationId xmlns:a16="http://schemas.microsoft.com/office/drawing/2014/main" id="{B2B22839-D50A-4B84-AF02-498C4DE8A35E}"/>
                </a:ext>
              </a:extLst>
            </p:cNvPr>
            <p:cNvSpPr/>
            <p:nvPr/>
          </p:nvSpPr>
          <p:spPr>
            <a:xfrm>
              <a:off x="1246810" y="3124373"/>
              <a:ext cx="104850" cy="21934"/>
            </a:xfrm>
            <a:custGeom>
              <a:avLst/>
              <a:gdLst/>
              <a:ahLst/>
              <a:cxnLst/>
              <a:rect l="l" t="t" r="r" b="b"/>
              <a:pathLst>
                <a:path w="4393" h="919" extrusionOk="0">
                  <a:moveTo>
                    <a:pt x="4392" y="0"/>
                  </a:moveTo>
                  <a:cubicBezTo>
                    <a:pt x="3394" y="579"/>
                    <a:pt x="2236" y="918"/>
                    <a:pt x="1238" y="918"/>
                  </a:cubicBezTo>
                  <a:cubicBezTo>
                    <a:pt x="739" y="918"/>
                    <a:pt x="320" y="838"/>
                    <a:pt x="1" y="759"/>
                  </a:cubicBezTo>
                  <a:cubicBezTo>
                    <a:pt x="320" y="838"/>
                    <a:pt x="739" y="918"/>
                    <a:pt x="1238" y="918"/>
                  </a:cubicBezTo>
                  <a:cubicBezTo>
                    <a:pt x="2236" y="918"/>
                    <a:pt x="3394" y="579"/>
                    <a:pt x="4392" y="0"/>
                  </a:cubicBezTo>
                  <a:close/>
                </a:path>
              </a:pathLst>
            </a:custGeom>
            <a:solidFill>
              <a:srgbClr val="FC9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2000;p70">
              <a:extLst>
                <a:ext uri="{FF2B5EF4-FFF2-40B4-BE49-F238E27FC236}">
                  <a16:creationId xmlns:a16="http://schemas.microsoft.com/office/drawing/2014/main" id="{3115DCA9-B845-44AB-815C-804EABD08600}"/>
                </a:ext>
              </a:extLst>
            </p:cNvPr>
            <p:cNvSpPr/>
            <p:nvPr/>
          </p:nvSpPr>
          <p:spPr>
            <a:xfrm>
              <a:off x="1204875" y="3104349"/>
              <a:ext cx="23844" cy="30049"/>
            </a:xfrm>
            <a:custGeom>
              <a:avLst/>
              <a:gdLst/>
              <a:ahLst/>
              <a:cxnLst/>
              <a:rect l="l" t="t" r="r" b="b"/>
              <a:pathLst>
                <a:path w="999" h="1259" extrusionOk="0">
                  <a:moveTo>
                    <a:pt x="1" y="1"/>
                  </a:moveTo>
                  <a:lnTo>
                    <a:pt x="1" y="1"/>
                  </a:lnTo>
                  <a:cubicBezTo>
                    <a:pt x="160" y="599"/>
                    <a:pt x="580" y="999"/>
                    <a:pt x="999" y="1258"/>
                  </a:cubicBezTo>
                  <a:lnTo>
                    <a:pt x="999" y="1258"/>
                  </a:lnTo>
                  <a:cubicBezTo>
                    <a:pt x="580" y="999"/>
                    <a:pt x="160" y="599"/>
                    <a:pt x="1" y="1"/>
                  </a:cubicBezTo>
                  <a:close/>
                </a:path>
              </a:pathLst>
            </a:custGeom>
            <a:solidFill>
              <a:srgbClr val="FF90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2001;p70">
              <a:extLst>
                <a:ext uri="{FF2B5EF4-FFF2-40B4-BE49-F238E27FC236}">
                  <a16:creationId xmlns:a16="http://schemas.microsoft.com/office/drawing/2014/main" id="{E9A492F2-B00B-4EA8-A0CC-E737C1D03203}"/>
                </a:ext>
              </a:extLst>
            </p:cNvPr>
            <p:cNvSpPr/>
            <p:nvPr/>
          </p:nvSpPr>
          <p:spPr>
            <a:xfrm>
              <a:off x="1228695" y="3134374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B8A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2002;p70">
              <a:extLst>
                <a:ext uri="{FF2B5EF4-FFF2-40B4-BE49-F238E27FC236}">
                  <a16:creationId xmlns:a16="http://schemas.microsoft.com/office/drawing/2014/main" id="{4A759F54-B60B-47A5-BD9C-BDE0741F9B98}"/>
                </a:ext>
              </a:extLst>
            </p:cNvPr>
            <p:cNvSpPr/>
            <p:nvPr/>
          </p:nvSpPr>
          <p:spPr>
            <a:xfrm>
              <a:off x="1228695" y="3134374"/>
              <a:ext cx="18139" cy="8115"/>
            </a:xfrm>
            <a:custGeom>
              <a:avLst/>
              <a:gdLst/>
              <a:ahLst/>
              <a:cxnLst/>
              <a:rect l="l" t="t" r="r" b="b"/>
              <a:pathLst>
                <a:path w="760" h="340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ubicBezTo>
                    <a:pt x="260" y="160"/>
                    <a:pt x="500" y="240"/>
                    <a:pt x="760" y="340"/>
                  </a:cubicBezTo>
                  <a:cubicBezTo>
                    <a:pt x="500" y="240"/>
                    <a:pt x="260" y="160"/>
                    <a:pt x="1" y="0"/>
                  </a:cubicBezTo>
                  <a:close/>
                </a:path>
              </a:pathLst>
            </a:custGeom>
            <a:solidFill>
              <a:srgbClr val="F3BA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2003;p70">
              <a:extLst>
                <a:ext uri="{FF2B5EF4-FFF2-40B4-BE49-F238E27FC236}">
                  <a16:creationId xmlns:a16="http://schemas.microsoft.com/office/drawing/2014/main" id="{CC96167A-A1E9-4EEF-A120-C9E3D9ECE3CA}"/>
                </a:ext>
              </a:extLst>
            </p:cNvPr>
            <p:cNvSpPr/>
            <p:nvPr/>
          </p:nvSpPr>
          <p:spPr>
            <a:xfrm>
              <a:off x="1204875" y="3056709"/>
              <a:ext cx="192515" cy="77689"/>
            </a:xfrm>
            <a:custGeom>
              <a:avLst/>
              <a:gdLst/>
              <a:ahLst/>
              <a:cxnLst/>
              <a:rect l="l" t="t" r="r" b="b"/>
              <a:pathLst>
                <a:path w="8066" h="3255" extrusionOk="0">
                  <a:moveTo>
                    <a:pt x="340" y="0"/>
                  </a:moveTo>
                  <a:cubicBezTo>
                    <a:pt x="260" y="679"/>
                    <a:pt x="160" y="1338"/>
                    <a:pt x="1" y="1997"/>
                  </a:cubicBezTo>
                  <a:cubicBezTo>
                    <a:pt x="160" y="2595"/>
                    <a:pt x="580" y="2995"/>
                    <a:pt x="999" y="3254"/>
                  </a:cubicBezTo>
                  <a:cubicBezTo>
                    <a:pt x="1658" y="2995"/>
                    <a:pt x="2496" y="2835"/>
                    <a:pt x="3494" y="2835"/>
                  </a:cubicBezTo>
                  <a:cubicBezTo>
                    <a:pt x="3993" y="2835"/>
                    <a:pt x="4572" y="2835"/>
                    <a:pt x="5251" y="2995"/>
                  </a:cubicBezTo>
                  <a:cubicBezTo>
                    <a:pt x="5251" y="2915"/>
                    <a:pt x="6149" y="1677"/>
                    <a:pt x="7906" y="919"/>
                  </a:cubicBezTo>
                  <a:cubicBezTo>
                    <a:pt x="7986" y="759"/>
                    <a:pt x="7986" y="499"/>
                    <a:pt x="8066" y="260"/>
                  </a:cubicBezTo>
                  <a:lnTo>
                    <a:pt x="8066" y="260"/>
                  </a:lnTo>
                  <a:cubicBezTo>
                    <a:pt x="7148" y="340"/>
                    <a:pt x="6249" y="420"/>
                    <a:pt x="5251" y="420"/>
                  </a:cubicBezTo>
                  <a:cubicBezTo>
                    <a:pt x="3654" y="420"/>
                    <a:pt x="1997" y="260"/>
                    <a:pt x="340" y="0"/>
                  </a:cubicBezTo>
                  <a:close/>
                </a:path>
              </a:pathLst>
            </a:custGeom>
            <a:solidFill>
              <a:srgbClr val="FF79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2004;p70">
              <a:extLst>
                <a:ext uri="{FF2B5EF4-FFF2-40B4-BE49-F238E27FC236}">
                  <a16:creationId xmlns:a16="http://schemas.microsoft.com/office/drawing/2014/main" id="{95C72AA5-0CD6-4FC9-9A00-26AD47DF4FCE}"/>
                </a:ext>
              </a:extLst>
            </p:cNvPr>
            <p:cNvSpPr/>
            <p:nvPr/>
          </p:nvSpPr>
          <p:spPr>
            <a:xfrm>
              <a:off x="1330203" y="3078619"/>
              <a:ext cx="63392" cy="49573"/>
            </a:xfrm>
            <a:custGeom>
              <a:avLst/>
              <a:gdLst/>
              <a:ahLst/>
              <a:cxnLst/>
              <a:rect l="l" t="t" r="r" b="b"/>
              <a:pathLst>
                <a:path w="2656" h="2077" extrusionOk="0">
                  <a:moveTo>
                    <a:pt x="579" y="1338"/>
                  </a:moveTo>
                  <a:cubicBezTo>
                    <a:pt x="518" y="1414"/>
                    <a:pt x="460" y="1486"/>
                    <a:pt x="406" y="1554"/>
                  </a:cubicBezTo>
                  <a:lnTo>
                    <a:pt x="406" y="1554"/>
                  </a:lnTo>
                  <a:cubicBezTo>
                    <a:pt x="464" y="1492"/>
                    <a:pt x="529" y="1427"/>
                    <a:pt x="599" y="1359"/>
                  </a:cubicBezTo>
                  <a:lnTo>
                    <a:pt x="599" y="1359"/>
                  </a:lnTo>
                  <a:cubicBezTo>
                    <a:pt x="593" y="1352"/>
                    <a:pt x="586" y="1345"/>
                    <a:pt x="579" y="1338"/>
                  </a:cubicBezTo>
                  <a:close/>
                  <a:moveTo>
                    <a:pt x="2655" y="1"/>
                  </a:moveTo>
                  <a:lnTo>
                    <a:pt x="2655" y="1"/>
                  </a:lnTo>
                  <a:cubicBezTo>
                    <a:pt x="1730" y="400"/>
                    <a:pt x="1042" y="933"/>
                    <a:pt x="599" y="1359"/>
                  </a:cubicBezTo>
                  <a:lnTo>
                    <a:pt x="599" y="1359"/>
                  </a:lnTo>
                  <a:cubicBezTo>
                    <a:pt x="746" y="1520"/>
                    <a:pt x="822" y="1764"/>
                    <a:pt x="898" y="1917"/>
                  </a:cubicBezTo>
                  <a:cubicBezTo>
                    <a:pt x="1657" y="1418"/>
                    <a:pt x="2316" y="759"/>
                    <a:pt x="2655" y="1"/>
                  </a:cubicBezTo>
                  <a:close/>
                  <a:moveTo>
                    <a:pt x="406" y="1554"/>
                  </a:moveTo>
                  <a:cubicBezTo>
                    <a:pt x="136" y="1839"/>
                    <a:pt x="0" y="2046"/>
                    <a:pt x="0" y="2077"/>
                  </a:cubicBezTo>
                  <a:cubicBezTo>
                    <a:pt x="0" y="2077"/>
                    <a:pt x="161" y="1862"/>
                    <a:pt x="406" y="1554"/>
                  </a:cubicBezTo>
                  <a:close/>
                </a:path>
              </a:pathLst>
            </a:custGeom>
            <a:solidFill>
              <a:srgbClr val="F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2005;p70">
              <a:extLst>
                <a:ext uri="{FF2B5EF4-FFF2-40B4-BE49-F238E27FC236}">
                  <a16:creationId xmlns:a16="http://schemas.microsoft.com/office/drawing/2014/main" id="{19CFD11C-C1A5-47B6-8C77-8D85A7090F43}"/>
                </a:ext>
              </a:extLst>
            </p:cNvPr>
            <p:cNvSpPr/>
            <p:nvPr/>
          </p:nvSpPr>
          <p:spPr>
            <a:xfrm>
              <a:off x="1228695" y="3124373"/>
              <a:ext cx="101532" cy="10024"/>
            </a:xfrm>
            <a:custGeom>
              <a:avLst/>
              <a:gdLst/>
              <a:ahLst/>
              <a:cxnLst/>
              <a:rect l="l" t="t" r="r" b="b"/>
              <a:pathLst>
                <a:path w="4254" h="420" extrusionOk="0"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4253" y="160"/>
                  </a:moveTo>
                  <a:lnTo>
                    <a:pt x="4253" y="160"/>
                  </a:lnTo>
                  <a:lnTo>
                    <a:pt x="4253" y="160"/>
                  </a:lnTo>
                  <a:close/>
                  <a:moveTo>
                    <a:pt x="2496" y="0"/>
                  </a:moveTo>
                  <a:cubicBezTo>
                    <a:pt x="1498" y="0"/>
                    <a:pt x="660" y="160"/>
                    <a:pt x="1" y="419"/>
                  </a:cubicBezTo>
                  <a:lnTo>
                    <a:pt x="1" y="419"/>
                  </a:lnTo>
                  <a:cubicBezTo>
                    <a:pt x="660" y="160"/>
                    <a:pt x="1498" y="0"/>
                    <a:pt x="2496" y="0"/>
                  </a:cubicBezTo>
                  <a:close/>
                </a:path>
              </a:pathLst>
            </a:custGeom>
            <a:solidFill>
              <a:srgbClr val="FE77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2006;p70">
              <a:extLst>
                <a:ext uri="{FF2B5EF4-FFF2-40B4-BE49-F238E27FC236}">
                  <a16:creationId xmlns:a16="http://schemas.microsoft.com/office/drawing/2014/main" id="{F7B2F55D-9C6F-416F-A856-3F0610185E2B}"/>
                </a:ext>
              </a:extLst>
            </p:cNvPr>
            <p:cNvSpPr/>
            <p:nvPr/>
          </p:nvSpPr>
          <p:spPr>
            <a:xfrm>
              <a:off x="1228695" y="3110554"/>
              <a:ext cx="122965" cy="35754"/>
            </a:xfrm>
            <a:custGeom>
              <a:avLst/>
              <a:gdLst/>
              <a:ahLst/>
              <a:cxnLst/>
              <a:rect l="l" t="t" r="r" b="b"/>
              <a:pathLst>
                <a:path w="5152" h="1498" extrusionOk="0">
                  <a:moveTo>
                    <a:pt x="4832" y="0"/>
                  </a:moveTo>
                  <a:cubicBezTo>
                    <a:pt x="4493" y="419"/>
                    <a:pt x="4253" y="739"/>
                    <a:pt x="4253" y="739"/>
                  </a:cubicBezTo>
                  <a:cubicBezTo>
                    <a:pt x="3574" y="579"/>
                    <a:pt x="2995" y="579"/>
                    <a:pt x="2496" y="579"/>
                  </a:cubicBezTo>
                  <a:cubicBezTo>
                    <a:pt x="1498" y="579"/>
                    <a:pt x="660" y="739"/>
                    <a:pt x="1" y="998"/>
                  </a:cubicBezTo>
                  <a:cubicBezTo>
                    <a:pt x="260" y="1158"/>
                    <a:pt x="500" y="1238"/>
                    <a:pt x="760" y="1338"/>
                  </a:cubicBezTo>
                  <a:cubicBezTo>
                    <a:pt x="1079" y="1417"/>
                    <a:pt x="1498" y="1497"/>
                    <a:pt x="1997" y="1497"/>
                  </a:cubicBezTo>
                  <a:cubicBezTo>
                    <a:pt x="2995" y="1497"/>
                    <a:pt x="4153" y="1158"/>
                    <a:pt x="5151" y="579"/>
                  </a:cubicBezTo>
                  <a:cubicBezTo>
                    <a:pt x="5072" y="419"/>
                    <a:pt x="4992" y="160"/>
                    <a:pt x="4832" y="0"/>
                  </a:cubicBezTo>
                  <a:close/>
                </a:path>
              </a:pathLst>
            </a:custGeom>
            <a:solidFill>
              <a:srgbClr val="FC81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2007;p70">
              <a:extLst>
                <a:ext uri="{FF2B5EF4-FFF2-40B4-BE49-F238E27FC236}">
                  <a16:creationId xmlns:a16="http://schemas.microsoft.com/office/drawing/2014/main" id="{27466861-9B8B-426E-88F4-FA0094E286A6}"/>
                </a:ext>
              </a:extLst>
            </p:cNvPr>
            <p:cNvSpPr/>
            <p:nvPr/>
          </p:nvSpPr>
          <p:spPr>
            <a:xfrm>
              <a:off x="1250629" y="3009070"/>
              <a:ext cx="59573" cy="26207"/>
            </a:xfrm>
            <a:custGeom>
              <a:avLst/>
              <a:gdLst/>
              <a:ahLst/>
              <a:cxnLst/>
              <a:rect l="l" t="t" r="r" b="b"/>
              <a:pathLst>
                <a:path w="2496" h="1098" extrusionOk="0">
                  <a:moveTo>
                    <a:pt x="2156" y="0"/>
                  </a:moveTo>
                  <a:cubicBezTo>
                    <a:pt x="1497" y="100"/>
                    <a:pt x="839" y="339"/>
                    <a:pt x="160" y="599"/>
                  </a:cubicBezTo>
                  <a:cubicBezTo>
                    <a:pt x="80" y="679"/>
                    <a:pt x="0" y="838"/>
                    <a:pt x="80" y="918"/>
                  </a:cubicBezTo>
                  <a:cubicBezTo>
                    <a:pt x="160" y="998"/>
                    <a:pt x="160" y="1098"/>
                    <a:pt x="240" y="1098"/>
                  </a:cubicBezTo>
                  <a:lnTo>
                    <a:pt x="419" y="1098"/>
                  </a:lnTo>
                  <a:cubicBezTo>
                    <a:pt x="998" y="759"/>
                    <a:pt x="1657" y="599"/>
                    <a:pt x="2336" y="419"/>
                  </a:cubicBezTo>
                  <a:cubicBezTo>
                    <a:pt x="2496" y="419"/>
                    <a:pt x="2496" y="260"/>
                    <a:pt x="2496" y="180"/>
                  </a:cubicBezTo>
                  <a:cubicBezTo>
                    <a:pt x="2496" y="0"/>
                    <a:pt x="2336" y="0"/>
                    <a:pt x="2236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2008;p70">
              <a:extLst>
                <a:ext uri="{FF2B5EF4-FFF2-40B4-BE49-F238E27FC236}">
                  <a16:creationId xmlns:a16="http://schemas.microsoft.com/office/drawing/2014/main" id="{B445AF2D-7936-41CE-8EA2-EC7F14060531}"/>
                </a:ext>
              </a:extLst>
            </p:cNvPr>
            <p:cNvSpPr/>
            <p:nvPr/>
          </p:nvSpPr>
          <p:spPr>
            <a:xfrm>
              <a:off x="2598546" y="1686022"/>
              <a:ext cx="615614" cy="519142"/>
            </a:xfrm>
            <a:custGeom>
              <a:avLst/>
              <a:gdLst/>
              <a:ahLst/>
              <a:cxnLst/>
              <a:rect l="l" t="t" r="r" b="b"/>
              <a:pathLst>
                <a:path w="25793" h="21751" extrusionOk="0">
                  <a:moveTo>
                    <a:pt x="13669" y="1"/>
                  </a:moveTo>
                  <a:cubicBezTo>
                    <a:pt x="6436" y="1"/>
                    <a:pt x="5071" y="7830"/>
                    <a:pt x="5071" y="8281"/>
                  </a:cubicBezTo>
                  <a:cubicBezTo>
                    <a:pt x="5071" y="8331"/>
                    <a:pt x="5057" y="8353"/>
                    <a:pt x="5031" y="8353"/>
                  </a:cubicBezTo>
                  <a:cubicBezTo>
                    <a:pt x="4930" y="8353"/>
                    <a:pt x="4648" y="8033"/>
                    <a:pt x="4253" y="7702"/>
                  </a:cubicBezTo>
                  <a:cubicBezTo>
                    <a:pt x="3842" y="7351"/>
                    <a:pt x="3314" y="7030"/>
                    <a:pt x="2741" y="7030"/>
                  </a:cubicBezTo>
                  <a:cubicBezTo>
                    <a:pt x="2366" y="7030"/>
                    <a:pt x="1972" y="7167"/>
                    <a:pt x="1578" y="7522"/>
                  </a:cubicBezTo>
                  <a:cubicBezTo>
                    <a:pt x="0" y="9199"/>
                    <a:pt x="1338" y="15926"/>
                    <a:pt x="5151" y="19759"/>
                  </a:cubicBezTo>
                  <a:cubicBezTo>
                    <a:pt x="6633" y="21241"/>
                    <a:pt x="9371" y="21750"/>
                    <a:pt x="12202" y="21750"/>
                  </a:cubicBezTo>
                  <a:cubicBezTo>
                    <a:pt x="16692" y="21750"/>
                    <a:pt x="21414" y="20469"/>
                    <a:pt x="21720" y="19759"/>
                  </a:cubicBezTo>
                  <a:cubicBezTo>
                    <a:pt x="22299" y="18342"/>
                    <a:pt x="25793" y="2292"/>
                    <a:pt x="16230" y="295"/>
                  </a:cubicBezTo>
                  <a:cubicBezTo>
                    <a:pt x="15304" y="93"/>
                    <a:pt x="14452" y="1"/>
                    <a:pt x="13669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2009;p70">
              <a:extLst>
                <a:ext uri="{FF2B5EF4-FFF2-40B4-BE49-F238E27FC236}">
                  <a16:creationId xmlns:a16="http://schemas.microsoft.com/office/drawing/2014/main" id="{007221E2-4AFA-445F-9359-58C0F24CF8A4}"/>
                </a:ext>
              </a:extLst>
            </p:cNvPr>
            <p:cNvSpPr/>
            <p:nvPr/>
          </p:nvSpPr>
          <p:spPr>
            <a:xfrm>
              <a:off x="1318269" y="3005251"/>
              <a:ext cx="25753" cy="13843"/>
            </a:xfrm>
            <a:custGeom>
              <a:avLst/>
              <a:gdLst/>
              <a:ahLst/>
              <a:cxnLst/>
              <a:rect l="l" t="t" r="r" b="b"/>
              <a:pathLst>
                <a:path w="1079" h="580" extrusionOk="0">
                  <a:moveTo>
                    <a:pt x="740" y="0"/>
                  </a:moveTo>
                  <a:cubicBezTo>
                    <a:pt x="580" y="0"/>
                    <a:pt x="400" y="0"/>
                    <a:pt x="241" y="80"/>
                  </a:cubicBezTo>
                  <a:cubicBezTo>
                    <a:pt x="161" y="80"/>
                    <a:pt x="81" y="160"/>
                    <a:pt x="81" y="160"/>
                  </a:cubicBezTo>
                  <a:cubicBezTo>
                    <a:pt x="81" y="260"/>
                    <a:pt x="1" y="340"/>
                    <a:pt x="81" y="340"/>
                  </a:cubicBezTo>
                  <a:cubicBezTo>
                    <a:pt x="81" y="420"/>
                    <a:pt x="81" y="499"/>
                    <a:pt x="161" y="499"/>
                  </a:cubicBezTo>
                  <a:lnTo>
                    <a:pt x="241" y="579"/>
                  </a:lnTo>
                  <a:lnTo>
                    <a:pt x="320" y="579"/>
                  </a:lnTo>
                  <a:lnTo>
                    <a:pt x="400" y="499"/>
                  </a:lnTo>
                  <a:lnTo>
                    <a:pt x="819" y="499"/>
                  </a:lnTo>
                  <a:cubicBezTo>
                    <a:pt x="899" y="499"/>
                    <a:pt x="899" y="499"/>
                    <a:pt x="999" y="420"/>
                  </a:cubicBezTo>
                  <a:cubicBezTo>
                    <a:pt x="999" y="420"/>
                    <a:pt x="1079" y="340"/>
                    <a:pt x="1079" y="260"/>
                  </a:cubicBezTo>
                  <a:cubicBezTo>
                    <a:pt x="1079" y="160"/>
                    <a:pt x="899" y="0"/>
                    <a:pt x="819" y="0"/>
                  </a:cubicBezTo>
                  <a:close/>
                </a:path>
              </a:pathLst>
            </a:custGeom>
            <a:solidFill>
              <a:srgbClr val="FFA2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2010;p70">
              <a:extLst>
                <a:ext uri="{FF2B5EF4-FFF2-40B4-BE49-F238E27FC236}">
                  <a16:creationId xmlns:a16="http://schemas.microsoft.com/office/drawing/2014/main" id="{288C23FC-52E7-4852-B6F6-3917E82B368B}"/>
                </a:ext>
              </a:extLst>
            </p:cNvPr>
            <p:cNvSpPr/>
            <p:nvPr/>
          </p:nvSpPr>
          <p:spPr>
            <a:xfrm>
              <a:off x="2620456" y="1693063"/>
              <a:ext cx="430761" cy="512220"/>
            </a:xfrm>
            <a:custGeom>
              <a:avLst/>
              <a:gdLst/>
              <a:ahLst/>
              <a:cxnLst/>
              <a:rect l="l" t="t" r="r" b="b"/>
              <a:pathLst>
                <a:path w="18048" h="21461" extrusionOk="0">
                  <a:moveTo>
                    <a:pt x="10322" y="0"/>
                  </a:moveTo>
                  <a:cubicBezTo>
                    <a:pt x="5491" y="1498"/>
                    <a:pt x="4333" y="6987"/>
                    <a:pt x="4153" y="7906"/>
                  </a:cubicBezTo>
                  <a:lnTo>
                    <a:pt x="4153" y="7986"/>
                  </a:lnTo>
                  <a:lnTo>
                    <a:pt x="4153" y="8065"/>
                  </a:lnTo>
                  <a:cubicBezTo>
                    <a:pt x="4073" y="8065"/>
                    <a:pt x="3734" y="7726"/>
                    <a:pt x="3335" y="7407"/>
                  </a:cubicBezTo>
                  <a:cubicBezTo>
                    <a:pt x="2915" y="7067"/>
                    <a:pt x="2416" y="6728"/>
                    <a:pt x="1837" y="6728"/>
                  </a:cubicBezTo>
                  <a:cubicBezTo>
                    <a:pt x="1418" y="6728"/>
                    <a:pt x="1079" y="6908"/>
                    <a:pt x="660" y="7227"/>
                  </a:cubicBezTo>
                  <a:cubicBezTo>
                    <a:pt x="240" y="7726"/>
                    <a:pt x="1" y="8565"/>
                    <a:pt x="1" y="9722"/>
                  </a:cubicBezTo>
                  <a:cubicBezTo>
                    <a:pt x="1" y="12477"/>
                    <a:pt x="1498" y="16709"/>
                    <a:pt x="4233" y="19464"/>
                  </a:cubicBezTo>
                  <a:cubicBezTo>
                    <a:pt x="5650" y="20962"/>
                    <a:pt x="8405" y="21461"/>
                    <a:pt x="11220" y="21461"/>
                  </a:cubicBezTo>
                  <a:cubicBezTo>
                    <a:pt x="13715" y="21461"/>
                    <a:pt x="16211" y="21041"/>
                    <a:pt x="18047" y="20622"/>
                  </a:cubicBezTo>
                  <a:cubicBezTo>
                    <a:pt x="16810" y="19205"/>
                    <a:pt x="15712" y="17807"/>
                    <a:pt x="14713" y="16210"/>
                  </a:cubicBezTo>
                  <a:cubicBezTo>
                    <a:pt x="11639" y="11220"/>
                    <a:pt x="10322" y="5730"/>
                    <a:pt x="1032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2011;p70">
              <a:extLst>
                <a:ext uri="{FF2B5EF4-FFF2-40B4-BE49-F238E27FC236}">
                  <a16:creationId xmlns:a16="http://schemas.microsoft.com/office/drawing/2014/main" id="{221AE85B-5753-44C2-AC94-E49FD535C697}"/>
                </a:ext>
              </a:extLst>
            </p:cNvPr>
            <p:cNvSpPr/>
            <p:nvPr/>
          </p:nvSpPr>
          <p:spPr>
            <a:xfrm>
              <a:off x="2991620" y="1746431"/>
              <a:ext cx="73416" cy="53869"/>
            </a:xfrm>
            <a:custGeom>
              <a:avLst/>
              <a:gdLst/>
              <a:ahLst/>
              <a:cxnLst/>
              <a:rect l="l" t="t" r="r" b="b"/>
              <a:pathLst>
                <a:path w="3076" h="2257" extrusionOk="0">
                  <a:moveTo>
                    <a:pt x="580" y="0"/>
                  </a:moveTo>
                  <a:cubicBezTo>
                    <a:pt x="340" y="0"/>
                    <a:pt x="161" y="180"/>
                    <a:pt x="81" y="420"/>
                  </a:cubicBezTo>
                  <a:cubicBezTo>
                    <a:pt x="1" y="679"/>
                    <a:pt x="161" y="919"/>
                    <a:pt x="420" y="998"/>
                  </a:cubicBezTo>
                  <a:cubicBezTo>
                    <a:pt x="839" y="1098"/>
                    <a:pt x="1159" y="1258"/>
                    <a:pt x="1498" y="1498"/>
                  </a:cubicBezTo>
                  <a:cubicBezTo>
                    <a:pt x="1758" y="1677"/>
                    <a:pt x="1997" y="2176"/>
                    <a:pt x="2337" y="2256"/>
                  </a:cubicBezTo>
                  <a:lnTo>
                    <a:pt x="2496" y="2256"/>
                  </a:lnTo>
                  <a:cubicBezTo>
                    <a:pt x="2576" y="2256"/>
                    <a:pt x="2656" y="2256"/>
                    <a:pt x="2756" y="2176"/>
                  </a:cubicBezTo>
                  <a:cubicBezTo>
                    <a:pt x="2916" y="2096"/>
                    <a:pt x="3075" y="1757"/>
                    <a:pt x="2916" y="1498"/>
                  </a:cubicBezTo>
                  <a:cubicBezTo>
                    <a:pt x="2337" y="759"/>
                    <a:pt x="1578" y="26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2012;p70">
              <a:extLst>
                <a:ext uri="{FF2B5EF4-FFF2-40B4-BE49-F238E27FC236}">
                  <a16:creationId xmlns:a16="http://schemas.microsoft.com/office/drawing/2014/main" id="{F110B7A0-4219-409C-9C64-6807627F4AA3}"/>
                </a:ext>
              </a:extLst>
            </p:cNvPr>
            <p:cNvSpPr/>
            <p:nvPr/>
          </p:nvSpPr>
          <p:spPr>
            <a:xfrm>
              <a:off x="3065012" y="1827891"/>
              <a:ext cx="30025" cy="53869"/>
            </a:xfrm>
            <a:custGeom>
              <a:avLst/>
              <a:gdLst/>
              <a:ahLst/>
              <a:cxnLst/>
              <a:rect l="l" t="t" r="r" b="b"/>
              <a:pathLst>
                <a:path w="1258" h="2257" extrusionOk="0">
                  <a:moveTo>
                    <a:pt x="499" y="1"/>
                  </a:moveTo>
                  <a:cubicBezTo>
                    <a:pt x="340" y="1"/>
                    <a:pt x="260" y="81"/>
                    <a:pt x="180" y="260"/>
                  </a:cubicBezTo>
                  <a:cubicBezTo>
                    <a:pt x="0" y="500"/>
                    <a:pt x="80" y="839"/>
                    <a:pt x="180" y="1079"/>
                  </a:cubicBezTo>
                  <a:cubicBezTo>
                    <a:pt x="260" y="1338"/>
                    <a:pt x="260" y="1678"/>
                    <a:pt x="340" y="1917"/>
                  </a:cubicBezTo>
                  <a:cubicBezTo>
                    <a:pt x="340" y="2177"/>
                    <a:pt x="499" y="2257"/>
                    <a:pt x="759" y="2257"/>
                  </a:cubicBezTo>
                  <a:lnTo>
                    <a:pt x="919" y="2257"/>
                  </a:lnTo>
                  <a:cubicBezTo>
                    <a:pt x="1258" y="2077"/>
                    <a:pt x="1258" y="1917"/>
                    <a:pt x="1258" y="1678"/>
                  </a:cubicBezTo>
                  <a:lnTo>
                    <a:pt x="1258" y="1338"/>
                  </a:lnTo>
                  <a:cubicBezTo>
                    <a:pt x="1258" y="999"/>
                    <a:pt x="1178" y="680"/>
                    <a:pt x="1078" y="420"/>
                  </a:cubicBezTo>
                  <a:cubicBezTo>
                    <a:pt x="998" y="181"/>
                    <a:pt x="759" y="1"/>
                    <a:pt x="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2013;p70">
              <a:extLst>
                <a:ext uri="{FF2B5EF4-FFF2-40B4-BE49-F238E27FC236}">
                  <a16:creationId xmlns:a16="http://schemas.microsoft.com/office/drawing/2014/main" id="{0520BC01-4B11-4E56-A828-A447EE180A19}"/>
                </a:ext>
              </a:extLst>
            </p:cNvPr>
            <p:cNvSpPr/>
            <p:nvPr/>
          </p:nvSpPr>
          <p:spPr>
            <a:xfrm>
              <a:off x="3007348" y="1820277"/>
              <a:ext cx="33868" cy="41482"/>
            </a:xfrm>
            <a:custGeom>
              <a:avLst/>
              <a:gdLst/>
              <a:ahLst/>
              <a:cxnLst/>
              <a:rect l="l" t="t" r="r" b="b"/>
              <a:pathLst>
                <a:path w="1419" h="1738" extrusionOk="0">
                  <a:moveTo>
                    <a:pt x="600" y="1"/>
                  </a:moveTo>
                  <a:cubicBezTo>
                    <a:pt x="1" y="240"/>
                    <a:pt x="340" y="999"/>
                    <a:pt x="420" y="1318"/>
                  </a:cubicBezTo>
                  <a:cubicBezTo>
                    <a:pt x="500" y="1578"/>
                    <a:pt x="679" y="1737"/>
                    <a:pt x="919" y="1737"/>
                  </a:cubicBezTo>
                  <a:cubicBezTo>
                    <a:pt x="1099" y="1737"/>
                    <a:pt x="1258" y="1657"/>
                    <a:pt x="1338" y="1498"/>
                  </a:cubicBezTo>
                  <a:cubicBezTo>
                    <a:pt x="1418" y="1318"/>
                    <a:pt x="1418" y="1238"/>
                    <a:pt x="1418" y="1079"/>
                  </a:cubicBezTo>
                  <a:cubicBezTo>
                    <a:pt x="1338" y="819"/>
                    <a:pt x="1258" y="579"/>
                    <a:pt x="1258" y="320"/>
                  </a:cubicBezTo>
                  <a:cubicBezTo>
                    <a:pt x="1179" y="160"/>
                    <a:pt x="919" y="1"/>
                    <a:pt x="7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2014;p70">
              <a:extLst>
                <a:ext uri="{FF2B5EF4-FFF2-40B4-BE49-F238E27FC236}">
                  <a16:creationId xmlns:a16="http://schemas.microsoft.com/office/drawing/2014/main" id="{25D64E91-1B88-4FEA-8768-A05597DF6BB2}"/>
                </a:ext>
              </a:extLst>
            </p:cNvPr>
            <p:cNvSpPr/>
            <p:nvPr/>
          </p:nvSpPr>
          <p:spPr>
            <a:xfrm>
              <a:off x="563555" y="2406009"/>
              <a:ext cx="1246934" cy="530049"/>
            </a:xfrm>
            <a:custGeom>
              <a:avLst/>
              <a:gdLst/>
              <a:ahLst/>
              <a:cxnLst/>
              <a:rect l="l" t="t" r="r" b="b"/>
              <a:pathLst>
                <a:path w="52244" h="22208" extrusionOk="0">
                  <a:moveTo>
                    <a:pt x="45815" y="1"/>
                  </a:moveTo>
                  <a:cubicBezTo>
                    <a:pt x="37016" y="1"/>
                    <a:pt x="12047" y="3513"/>
                    <a:pt x="2077" y="13050"/>
                  </a:cubicBezTo>
                  <a:cubicBezTo>
                    <a:pt x="1" y="14966"/>
                    <a:pt x="2416" y="21873"/>
                    <a:pt x="4672" y="22193"/>
                  </a:cubicBezTo>
                  <a:cubicBezTo>
                    <a:pt x="4734" y="22203"/>
                    <a:pt x="4799" y="22207"/>
                    <a:pt x="4867" y="22207"/>
                  </a:cubicBezTo>
                  <a:cubicBezTo>
                    <a:pt x="7153" y="22207"/>
                    <a:pt x="12766" y="16760"/>
                    <a:pt x="27869" y="12630"/>
                  </a:cubicBezTo>
                  <a:cubicBezTo>
                    <a:pt x="40346" y="9137"/>
                    <a:pt x="49748" y="9716"/>
                    <a:pt x="50906" y="8558"/>
                  </a:cubicBezTo>
                  <a:cubicBezTo>
                    <a:pt x="52164" y="7300"/>
                    <a:pt x="52244" y="1411"/>
                    <a:pt x="48590" y="234"/>
                  </a:cubicBezTo>
                  <a:cubicBezTo>
                    <a:pt x="48108" y="81"/>
                    <a:pt x="47146" y="1"/>
                    <a:pt x="45815" y="1"/>
                  </a:cubicBezTo>
                  <a:close/>
                </a:path>
              </a:pathLst>
            </a:custGeom>
            <a:solidFill>
              <a:srgbClr val="FD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2015;p70">
              <a:extLst>
                <a:ext uri="{FF2B5EF4-FFF2-40B4-BE49-F238E27FC236}">
                  <a16:creationId xmlns:a16="http://schemas.microsoft.com/office/drawing/2014/main" id="{8DA64440-0933-46F7-8593-1CD452B1C8EF}"/>
                </a:ext>
              </a:extLst>
            </p:cNvPr>
            <p:cNvSpPr/>
            <p:nvPr/>
          </p:nvSpPr>
          <p:spPr>
            <a:xfrm>
              <a:off x="599285" y="2501145"/>
              <a:ext cx="1203113" cy="434914"/>
            </a:xfrm>
            <a:custGeom>
              <a:avLst/>
              <a:gdLst/>
              <a:ahLst/>
              <a:cxnLst/>
              <a:rect l="l" t="t" r="r" b="b"/>
              <a:pathLst>
                <a:path w="50408" h="18222" extrusionOk="0">
                  <a:moveTo>
                    <a:pt x="50088" y="1"/>
                  </a:moveTo>
                  <a:lnTo>
                    <a:pt x="50088" y="1"/>
                  </a:lnTo>
                  <a:cubicBezTo>
                    <a:pt x="32860" y="500"/>
                    <a:pt x="14734" y="3913"/>
                    <a:pt x="1" y="13216"/>
                  </a:cubicBezTo>
                  <a:cubicBezTo>
                    <a:pt x="500" y="15632"/>
                    <a:pt x="1837" y="18047"/>
                    <a:pt x="3175" y="18207"/>
                  </a:cubicBezTo>
                  <a:cubicBezTo>
                    <a:pt x="3237" y="18217"/>
                    <a:pt x="3302" y="18221"/>
                    <a:pt x="3370" y="18221"/>
                  </a:cubicBezTo>
                  <a:cubicBezTo>
                    <a:pt x="5656" y="18221"/>
                    <a:pt x="11269" y="12774"/>
                    <a:pt x="26372" y="8644"/>
                  </a:cubicBezTo>
                  <a:cubicBezTo>
                    <a:pt x="38849" y="5151"/>
                    <a:pt x="48251" y="5730"/>
                    <a:pt x="49409" y="4572"/>
                  </a:cubicBezTo>
                  <a:cubicBezTo>
                    <a:pt x="50088" y="3913"/>
                    <a:pt x="50407" y="1917"/>
                    <a:pt x="50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2016;p70">
              <a:extLst>
                <a:ext uri="{FF2B5EF4-FFF2-40B4-BE49-F238E27FC236}">
                  <a16:creationId xmlns:a16="http://schemas.microsoft.com/office/drawing/2014/main" id="{1338BF87-1300-4D4D-A64D-B723824F63E0}"/>
                </a:ext>
              </a:extLst>
            </p:cNvPr>
            <p:cNvSpPr/>
            <p:nvPr/>
          </p:nvSpPr>
          <p:spPr>
            <a:xfrm>
              <a:off x="2632366" y="2078118"/>
              <a:ext cx="544155" cy="189866"/>
            </a:xfrm>
            <a:custGeom>
              <a:avLst/>
              <a:gdLst/>
              <a:ahLst/>
              <a:cxnLst/>
              <a:rect l="l" t="t" r="r" b="b"/>
              <a:pathLst>
                <a:path w="22799" h="7955" extrusionOk="0">
                  <a:moveTo>
                    <a:pt x="14962" y="1"/>
                  </a:moveTo>
                  <a:cubicBezTo>
                    <a:pt x="9333" y="1"/>
                    <a:pt x="1715" y="200"/>
                    <a:pt x="1338" y="576"/>
                  </a:cubicBezTo>
                  <a:cubicBezTo>
                    <a:pt x="1" y="1834"/>
                    <a:pt x="660" y="6905"/>
                    <a:pt x="2157" y="7404"/>
                  </a:cubicBezTo>
                  <a:cubicBezTo>
                    <a:pt x="3006" y="7751"/>
                    <a:pt x="9384" y="7954"/>
                    <a:pt x="14573" y="7954"/>
                  </a:cubicBezTo>
                  <a:cubicBezTo>
                    <a:pt x="18043" y="7954"/>
                    <a:pt x="20981" y="7863"/>
                    <a:pt x="21381" y="7663"/>
                  </a:cubicBezTo>
                  <a:cubicBezTo>
                    <a:pt x="22799" y="6905"/>
                    <a:pt x="22619" y="756"/>
                    <a:pt x="20882" y="177"/>
                  </a:cubicBezTo>
                  <a:cubicBezTo>
                    <a:pt x="20442" y="58"/>
                    <a:pt x="17990" y="1"/>
                    <a:pt x="149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2017;p70">
              <a:extLst>
                <a:ext uri="{FF2B5EF4-FFF2-40B4-BE49-F238E27FC236}">
                  <a16:creationId xmlns:a16="http://schemas.microsoft.com/office/drawing/2014/main" id="{CBCEABB4-A7FC-4117-BD9B-8A6082D29210}"/>
                </a:ext>
              </a:extLst>
            </p:cNvPr>
            <p:cNvSpPr/>
            <p:nvPr/>
          </p:nvSpPr>
          <p:spPr>
            <a:xfrm>
              <a:off x="2642391" y="2133801"/>
              <a:ext cx="522221" cy="134183"/>
            </a:xfrm>
            <a:custGeom>
              <a:avLst/>
              <a:gdLst/>
              <a:ahLst/>
              <a:cxnLst/>
              <a:rect l="l" t="t" r="r" b="b"/>
              <a:pathLst>
                <a:path w="21880" h="5622" extrusionOk="0">
                  <a:moveTo>
                    <a:pt x="240" y="0"/>
                  </a:moveTo>
                  <a:lnTo>
                    <a:pt x="240" y="0"/>
                  </a:lnTo>
                  <a:cubicBezTo>
                    <a:pt x="0" y="1917"/>
                    <a:pt x="659" y="4652"/>
                    <a:pt x="1737" y="5071"/>
                  </a:cubicBezTo>
                  <a:cubicBezTo>
                    <a:pt x="2586" y="5418"/>
                    <a:pt x="8964" y="5621"/>
                    <a:pt x="14153" y="5621"/>
                  </a:cubicBezTo>
                  <a:cubicBezTo>
                    <a:pt x="17623" y="5621"/>
                    <a:pt x="20561" y="5530"/>
                    <a:pt x="20961" y="5330"/>
                  </a:cubicBezTo>
                  <a:cubicBezTo>
                    <a:pt x="21540" y="4991"/>
                    <a:pt x="21879" y="3733"/>
                    <a:pt x="21879" y="2416"/>
                  </a:cubicBezTo>
                  <a:cubicBezTo>
                    <a:pt x="14633" y="2236"/>
                    <a:pt x="7307" y="1737"/>
                    <a:pt x="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2018;p70">
              <a:extLst>
                <a:ext uri="{FF2B5EF4-FFF2-40B4-BE49-F238E27FC236}">
                  <a16:creationId xmlns:a16="http://schemas.microsoft.com/office/drawing/2014/main" id="{F9B125DD-BE25-4D22-A687-A77E95E7CBB0}"/>
                </a:ext>
              </a:extLst>
            </p:cNvPr>
            <p:cNvSpPr/>
            <p:nvPr/>
          </p:nvSpPr>
          <p:spPr>
            <a:xfrm>
              <a:off x="458777" y="4001671"/>
              <a:ext cx="2492674" cy="759082"/>
            </a:xfrm>
            <a:custGeom>
              <a:avLst/>
              <a:gdLst/>
              <a:ahLst/>
              <a:cxnLst/>
              <a:rect l="l" t="t" r="r" b="b"/>
              <a:pathLst>
                <a:path w="104438" h="31804" extrusionOk="0">
                  <a:moveTo>
                    <a:pt x="97061" y="1"/>
                  </a:moveTo>
                  <a:cubicBezTo>
                    <a:pt x="96777" y="1"/>
                    <a:pt x="96496" y="56"/>
                    <a:pt x="96220" y="174"/>
                  </a:cubicBezTo>
                  <a:cubicBezTo>
                    <a:pt x="93485" y="1432"/>
                    <a:pt x="77435" y="8499"/>
                    <a:pt x="53639" y="13150"/>
                  </a:cubicBezTo>
                  <a:cubicBezTo>
                    <a:pt x="38600" y="16030"/>
                    <a:pt x="27885" y="16731"/>
                    <a:pt x="20143" y="16731"/>
                  </a:cubicBezTo>
                  <a:cubicBezTo>
                    <a:pt x="15595" y="16731"/>
                    <a:pt x="12072" y="16489"/>
                    <a:pt x="9302" y="16304"/>
                  </a:cubicBezTo>
                  <a:cubicBezTo>
                    <a:pt x="9179" y="16296"/>
                    <a:pt x="9057" y="16292"/>
                    <a:pt x="8937" y="16292"/>
                  </a:cubicBezTo>
                  <a:cubicBezTo>
                    <a:pt x="3251" y="16292"/>
                    <a:pt x="1" y="25359"/>
                    <a:pt x="4810" y="28701"/>
                  </a:cubicBezTo>
                  <a:cubicBezTo>
                    <a:pt x="7459" y="30543"/>
                    <a:pt x="15839" y="31803"/>
                    <a:pt x="27033" y="31803"/>
                  </a:cubicBezTo>
                  <a:cubicBezTo>
                    <a:pt x="36592" y="31803"/>
                    <a:pt x="48203" y="30884"/>
                    <a:pt x="60047" y="28622"/>
                  </a:cubicBezTo>
                  <a:cubicBezTo>
                    <a:pt x="85660" y="23711"/>
                    <a:pt x="100393" y="15306"/>
                    <a:pt x="102129" y="12312"/>
                  </a:cubicBezTo>
                  <a:cubicBezTo>
                    <a:pt x="104438" y="8471"/>
                    <a:pt x="100562" y="1"/>
                    <a:pt x="9706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2019;p70">
              <a:extLst>
                <a:ext uri="{FF2B5EF4-FFF2-40B4-BE49-F238E27FC236}">
                  <a16:creationId xmlns:a16="http://schemas.microsoft.com/office/drawing/2014/main" id="{FAC8EAAD-0A4B-437F-B3BB-94E97C944D75}"/>
                </a:ext>
              </a:extLst>
            </p:cNvPr>
            <p:cNvSpPr/>
            <p:nvPr/>
          </p:nvSpPr>
          <p:spPr>
            <a:xfrm>
              <a:off x="1881948" y="4640938"/>
              <a:ext cx="214426" cy="45778"/>
            </a:xfrm>
            <a:custGeom>
              <a:avLst/>
              <a:gdLst/>
              <a:ahLst/>
              <a:cxnLst/>
              <a:rect l="l" t="t" r="r" b="b"/>
              <a:pathLst>
                <a:path w="8984" h="1918" extrusionOk="0">
                  <a:moveTo>
                    <a:pt x="8984" y="1"/>
                  </a:moveTo>
                  <a:cubicBezTo>
                    <a:pt x="8644" y="1"/>
                    <a:pt x="8325" y="101"/>
                    <a:pt x="7985" y="181"/>
                  </a:cubicBezTo>
                  <a:cubicBezTo>
                    <a:pt x="8065" y="181"/>
                    <a:pt x="8225" y="181"/>
                    <a:pt x="8405" y="101"/>
                  </a:cubicBezTo>
                  <a:cubicBezTo>
                    <a:pt x="8564" y="101"/>
                    <a:pt x="8724" y="1"/>
                    <a:pt x="8984" y="1"/>
                  </a:cubicBezTo>
                  <a:close/>
                  <a:moveTo>
                    <a:pt x="80" y="1838"/>
                  </a:moveTo>
                  <a:cubicBezTo>
                    <a:pt x="80" y="1851"/>
                    <a:pt x="78" y="1862"/>
                    <a:pt x="74" y="1871"/>
                  </a:cubicBezTo>
                  <a:lnTo>
                    <a:pt x="74" y="1871"/>
                  </a:lnTo>
                  <a:cubicBezTo>
                    <a:pt x="161" y="1838"/>
                    <a:pt x="285" y="1838"/>
                    <a:pt x="419" y="1838"/>
                  </a:cubicBezTo>
                  <a:close/>
                  <a:moveTo>
                    <a:pt x="74" y="1871"/>
                  </a:moveTo>
                  <a:lnTo>
                    <a:pt x="74" y="1871"/>
                  </a:lnTo>
                  <a:cubicBezTo>
                    <a:pt x="45" y="1882"/>
                    <a:pt x="20" y="1897"/>
                    <a:pt x="0" y="1917"/>
                  </a:cubicBezTo>
                  <a:cubicBezTo>
                    <a:pt x="0" y="1917"/>
                    <a:pt x="56" y="1917"/>
                    <a:pt x="74" y="1871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2020;p70">
              <a:extLst>
                <a:ext uri="{FF2B5EF4-FFF2-40B4-BE49-F238E27FC236}">
                  <a16:creationId xmlns:a16="http://schemas.microsoft.com/office/drawing/2014/main" id="{5902FD24-4897-413B-B0DC-FD6AD09E72B4}"/>
                </a:ext>
              </a:extLst>
            </p:cNvPr>
            <p:cNvSpPr/>
            <p:nvPr/>
          </p:nvSpPr>
          <p:spPr>
            <a:xfrm>
              <a:off x="1596063" y="4686692"/>
              <a:ext cx="285909" cy="43845"/>
            </a:xfrm>
            <a:custGeom>
              <a:avLst/>
              <a:gdLst/>
              <a:ahLst/>
              <a:cxnLst/>
              <a:rect l="l" t="t" r="r" b="b"/>
              <a:pathLst>
                <a:path w="11979" h="1837" extrusionOk="0">
                  <a:moveTo>
                    <a:pt x="11639" y="0"/>
                  </a:moveTo>
                  <a:lnTo>
                    <a:pt x="11560" y="79"/>
                  </a:lnTo>
                  <a:lnTo>
                    <a:pt x="11560" y="79"/>
                  </a:lnTo>
                  <a:cubicBezTo>
                    <a:pt x="11698" y="54"/>
                    <a:pt x="11838" y="28"/>
                    <a:pt x="11978" y="0"/>
                  </a:cubicBezTo>
                  <a:close/>
                  <a:moveTo>
                    <a:pt x="11560" y="79"/>
                  </a:moveTo>
                  <a:lnTo>
                    <a:pt x="11560" y="79"/>
                  </a:lnTo>
                  <a:cubicBezTo>
                    <a:pt x="11558" y="79"/>
                    <a:pt x="11556" y="80"/>
                    <a:pt x="11554" y="80"/>
                  </a:cubicBezTo>
                  <a:lnTo>
                    <a:pt x="11559" y="80"/>
                  </a:lnTo>
                  <a:lnTo>
                    <a:pt x="11560" y="79"/>
                  </a:lnTo>
                  <a:close/>
                  <a:moveTo>
                    <a:pt x="11319" y="80"/>
                  </a:moveTo>
                  <a:cubicBezTo>
                    <a:pt x="11001" y="155"/>
                    <a:pt x="10684" y="222"/>
                    <a:pt x="10371" y="284"/>
                  </a:cubicBezTo>
                  <a:lnTo>
                    <a:pt x="10371" y="284"/>
                  </a:lnTo>
                  <a:cubicBezTo>
                    <a:pt x="10759" y="219"/>
                    <a:pt x="11152" y="153"/>
                    <a:pt x="11554" y="80"/>
                  </a:cubicBezTo>
                  <a:close/>
                  <a:moveTo>
                    <a:pt x="10371" y="284"/>
                  </a:moveTo>
                  <a:cubicBezTo>
                    <a:pt x="9620" y="408"/>
                    <a:pt x="8886" y="526"/>
                    <a:pt x="8145" y="679"/>
                  </a:cubicBezTo>
                  <a:cubicBezTo>
                    <a:pt x="8854" y="552"/>
                    <a:pt x="9603" y="434"/>
                    <a:pt x="10371" y="284"/>
                  </a:cubicBezTo>
                  <a:close/>
                  <a:moveTo>
                    <a:pt x="1078" y="1677"/>
                  </a:moveTo>
                  <a:cubicBezTo>
                    <a:pt x="973" y="1677"/>
                    <a:pt x="860" y="1712"/>
                    <a:pt x="749" y="1735"/>
                  </a:cubicBezTo>
                  <a:lnTo>
                    <a:pt x="749" y="1735"/>
                  </a:lnTo>
                  <a:cubicBezTo>
                    <a:pt x="859" y="1721"/>
                    <a:pt x="968" y="1703"/>
                    <a:pt x="1078" y="1677"/>
                  </a:cubicBezTo>
                  <a:close/>
                  <a:moveTo>
                    <a:pt x="749" y="1735"/>
                  </a:moveTo>
                  <a:cubicBezTo>
                    <a:pt x="690" y="1743"/>
                    <a:pt x="630" y="1750"/>
                    <a:pt x="569" y="1757"/>
                  </a:cubicBezTo>
                  <a:lnTo>
                    <a:pt x="579" y="1757"/>
                  </a:lnTo>
                  <a:cubicBezTo>
                    <a:pt x="634" y="1757"/>
                    <a:pt x="691" y="1748"/>
                    <a:pt x="749" y="1735"/>
                  </a:cubicBezTo>
                  <a:close/>
                  <a:moveTo>
                    <a:pt x="420" y="1757"/>
                  </a:moveTo>
                  <a:cubicBezTo>
                    <a:pt x="240" y="1757"/>
                    <a:pt x="160" y="1757"/>
                    <a:pt x="0" y="1837"/>
                  </a:cubicBezTo>
                  <a:cubicBezTo>
                    <a:pt x="210" y="1797"/>
                    <a:pt x="395" y="1777"/>
                    <a:pt x="569" y="1757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2021;p70">
              <a:extLst>
                <a:ext uri="{FF2B5EF4-FFF2-40B4-BE49-F238E27FC236}">
                  <a16:creationId xmlns:a16="http://schemas.microsoft.com/office/drawing/2014/main" id="{1B57D85E-FEB2-4917-879A-6014D867F925}"/>
                </a:ext>
              </a:extLst>
            </p:cNvPr>
            <p:cNvSpPr/>
            <p:nvPr/>
          </p:nvSpPr>
          <p:spPr>
            <a:xfrm>
              <a:off x="2896341" y="4293618"/>
              <a:ext cx="1933" cy="1909"/>
            </a:xfrm>
            <a:custGeom>
              <a:avLst/>
              <a:gdLst/>
              <a:ahLst/>
              <a:cxnLst/>
              <a:rect l="l" t="t" r="r" b="b"/>
              <a:pathLst>
                <a:path w="81" h="80" extrusionOk="0"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0" y="80"/>
                  </a:moveTo>
                  <a:lnTo>
                    <a:pt x="0" y="80"/>
                  </a:lnTo>
                  <a:lnTo>
                    <a:pt x="0" y="80"/>
                  </a:lnTo>
                  <a:close/>
                  <a:moveTo>
                    <a:pt x="80" y="80"/>
                  </a:moveTo>
                  <a:lnTo>
                    <a:pt x="0" y="80"/>
                  </a:lnTo>
                  <a:lnTo>
                    <a:pt x="80" y="80"/>
                  </a:lnTo>
                  <a:close/>
                  <a:moveTo>
                    <a:pt x="80" y="80"/>
                  </a:moveTo>
                  <a:lnTo>
                    <a:pt x="80" y="80"/>
                  </a:lnTo>
                  <a:lnTo>
                    <a:pt x="80" y="8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1B1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2022;p70">
              <a:extLst>
                <a:ext uri="{FF2B5EF4-FFF2-40B4-BE49-F238E27FC236}">
                  <a16:creationId xmlns:a16="http://schemas.microsoft.com/office/drawing/2014/main" id="{798957A5-69DE-42F9-B35A-899F523238CE}"/>
                </a:ext>
              </a:extLst>
            </p:cNvPr>
            <p:cNvSpPr/>
            <p:nvPr/>
          </p:nvSpPr>
          <p:spPr>
            <a:xfrm>
              <a:off x="2685734" y="4323620"/>
              <a:ext cx="186811" cy="112941"/>
            </a:xfrm>
            <a:custGeom>
              <a:avLst/>
              <a:gdLst/>
              <a:ahLst/>
              <a:cxnLst/>
              <a:rect l="l" t="t" r="r" b="b"/>
              <a:pathLst>
                <a:path w="7827" h="4732" extrusionOk="0">
                  <a:moveTo>
                    <a:pt x="7826" y="1"/>
                  </a:moveTo>
                  <a:cubicBezTo>
                    <a:pt x="6409" y="1238"/>
                    <a:pt x="3754" y="2915"/>
                    <a:pt x="1" y="4732"/>
                  </a:cubicBezTo>
                  <a:lnTo>
                    <a:pt x="1" y="4732"/>
                  </a:lnTo>
                  <a:cubicBezTo>
                    <a:pt x="3754" y="2915"/>
                    <a:pt x="6409" y="1238"/>
                    <a:pt x="7826" y="1"/>
                  </a:cubicBezTo>
                  <a:close/>
                </a:path>
              </a:pathLst>
            </a:custGeom>
            <a:solidFill>
              <a:srgbClr val="C33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2023;p70">
              <a:extLst>
                <a:ext uri="{FF2B5EF4-FFF2-40B4-BE49-F238E27FC236}">
                  <a16:creationId xmlns:a16="http://schemas.microsoft.com/office/drawing/2014/main" id="{3CDAC4D9-EBD6-481B-9056-AF80C54C0196}"/>
                </a:ext>
              </a:extLst>
            </p:cNvPr>
            <p:cNvSpPr/>
            <p:nvPr/>
          </p:nvSpPr>
          <p:spPr>
            <a:xfrm>
              <a:off x="2243111" y="4436537"/>
              <a:ext cx="442647" cy="164901"/>
            </a:xfrm>
            <a:custGeom>
              <a:avLst/>
              <a:gdLst/>
              <a:ahLst/>
              <a:cxnLst/>
              <a:rect l="l" t="t" r="r" b="b"/>
              <a:pathLst>
                <a:path w="18546" h="6909" extrusionOk="0">
                  <a:moveTo>
                    <a:pt x="18546" y="1"/>
                  </a:moveTo>
                  <a:cubicBezTo>
                    <a:pt x="14054" y="2257"/>
                    <a:pt x="7826" y="4672"/>
                    <a:pt x="0" y="6908"/>
                  </a:cubicBezTo>
                  <a:lnTo>
                    <a:pt x="0" y="6908"/>
                  </a:lnTo>
                  <a:cubicBezTo>
                    <a:pt x="7826" y="4672"/>
                    <a:pt x="14054" y="2257"/>
                    <a:pt x="18546" y="1"/>
                  </a:cubicBezTo>
                  <a:close/>
                </a:path>
              </a:pathLst>
            </a:custGeom>
            <a:solidFill>
              <a:srgbClr val="C02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2024;p70">
              <a:extLst>
                <a:ext uri="{FF2B5EF4-FFF2-40B4-BE49-F238E27FC236}">
                  <a16:creationId xmlns:a16="http://schemas.microsoft.com/office/drawing/2014/main" id="{9A726E45-6488-4039-A6F5-37E73212D731}"/>
                </a:ext>
              </a:extLst>
            </p:cNvPr>
            <p:cNvSpPr/>
            <p:nvPr/>
          </p:nvSpPr>
          <p:spPr>
            <a:xfrm>
              <a:off x="2181628" y="4601414"/>
              <a:ext cx="61507" cy="15729"/>
            </a:xfrm>
            <a:custGeom>
              <a:avLst/>
              <a:gdLst/>
              <a:ahLst/>
              <a:cxnLst/>
              <a:rect l="l" t="t" r="r" b="b"/>
              <a:pathLst>
                <a:path w="2577" h="659" extrusionOk="0">
                  <a:moveTo>
                    <a:pt x="2576" y="0"/>
                  </a:moveTo>
                  <a:cubicBezTo>
                    <a:pt x="1758" y="260"/>
                    <a:pt x="919" y="499"/>
                    <a:pt x="1" y="659"/>
                  </a:cubicBezTo>
                  <a:lnTo>
                    <a:pt x="1" y="659"/>
                  </a:lnTo>
                  <a:cubicBezTo>
                    <a:pt x="919" y="499"/>
                    <a:pt x="1758" y="260"/>
                    <a:pt x="2576" y="0"/>
                  </a:cubicBezTo>
                  <a:close/>
                </a:path>
              </a:pathLst>
            </a:custGeom>
            <a:solidFill>
              <a:srgbClr val="C0B7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2025;p70">
              <a:extLst>
                <a:ext uri="{FF2B5EF4-FFF2-40B4-BE49-F238E27FC236}">
                  <a16:creationId xmlns:a16="http://schemas.microsoft.com/office/drawing/2014/main" id="{2AEBE8A8-4115-49B6-A3FF-11B6B0D6395F}"/>
                </a:ext>
              </a:extLst>
            </p:cNvPr>
            <p:cNvSpPr/>
            <p:nvPr/>
          </p:nvSpPr>
          <p:spPr>
            <a:xfrm>
              <a:off x="1101481" y="4746242"/>
              <a:ext cx="321638" cy="13843"/>
            </a:xfrm>
            <a:custGeom>
              <a:avLst/>
              <a:gdLst/>
              <a:ahLst/>
              <a:cxnLst/>
              <a:rect l="l" t="t" r="r" b="b"/>
              <a:pathLst>
                <a:path w="13476" h="580" extrusionOk="0">
                  <a:moveTo>
                    <a:pt x="13476" y="1"/>
                  </a:moveTo>
                  <a:cubicBezTo>
                    <a:pt x="8745" y="420"/>
                    <a:pt x="4173" y="580"/>
                    <a:pt x="1" y="580"/>
                  </a:cubicBezTo>
                  <a:lnTo>
                    <a:pt x="1" y="580"/>
                  </a:lnTo>
                  <a:cubicBezTo>
                    <a:pt x="4173" y="580"/>
                    <a:pt x="8745" y="420"/>
                    <a:pt x="13476" y="1"/>
                  </a:cubicBezTo>
                  <a:close/>
                </a:path>
              </a:pathLst>
            </a:custGeom>
            <a:solidFill>
              <a:srgbClr val="B91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2026;p70">
              <a:extLst>
                <a:ext uri="{FF2B5EF4-FFF2-40B4-BE49-F238E27FC236}">
                  <a16:creationId xmlns:a16="http://schemas.microsoft.com/office/drawing/2014/main" id="{CEFA7F14-1623-4072-8311-5436CF6B0A00}"/>
                </a:ext>
              </a:extLst>
            </p:cNvPr>
            <p:cNvSpPr/>
            <p:nvPr/>
          </p:nvSpPr>
          <p:spPr>
            <a:xfrm>
              <a:off x="1423095" y="4740537"/>
              <a:ext cx="79598" cy="5728"/>
            </a:xfrm>
            <a:custGeom>
              <a:avLst/>
              <a:gdLst/>
              <a:ahLst/>
              <a:cxnLst/>
              <a:rect l="l" t="t" r="r" b="b"/>
              <a:pathLst>
                <a:path w="3335" h="240" extrusionOk="0">
                  <a:moveTo>
                    <a:pt x="3335" y="0"/>
                  </a:moveTo>
                  <a:cubicBezTo>
                    <a:pt x="2257" y="80"/>
                    <a:pt x="1099" y="160"/>
                    <a:pt x="1" y="240"/>
                  </a:cubicBezTo>
                  <a:lnTo>
                    <a:pt x="1" y="240"/>
                  </a:lnTo>
                  <a:cubicBezTo>
                    <a:pt x="1099" y="160"/>
                    <a:pt x="2257" y="80"/>
                    <a:pt x="3335" y="0"/>
                  </a:cubicBezTo>
                  <a:close/>
                </a:path>
              </a:pathLst>
            </a:custGeom>
            <a:solidFill>
              <a:srgbClr val="BEB1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2027;p70">
              <a:extLst>
                <a:ext uri="{FF2B5EF4-FFF2-40B4-BE49-F238E27FC236}">
                  <a16:creationId xmlns:a16="http://schemas.microsoft.com/office/drawing/2014/main" id="{733535C9-9368-4366-A068-799E4385CB1C}"/>
                </a:ext>
              </a:extLst>
            </p:cNvPr>
            <p:cNvSpPr/>
            <p:nvPr/>
          </p:nvSpPr>
          <p:spPr>
            <a:xfrm>
              <a:off x="786072" y="4228341"/>
              <a:ext cx="2126021" cy="531744"/>
            </a:xfrm>
            <a:custGeom>
              <a:avLst/>
              <a:gdLst/>
              <a:ahLst/>
              <a:cxnLst/>
              <a:rect l="l" t="t" r="r" b="b"/>
              <a:pathLst>
                <a:path w="89076" h="22279" extrusionOk="0">
                  <a:moveTo>
                    <a:pt x="89075" y="0"/>
                  </a:moveTo>
                  <a:lnTo>
                    <a:pt x="89075" y="0"/>
                  </a:lnTo>
                  <a:cubicBezTo>
                    <a:pt x="81689" y="3234"/>
                    <a:pt x="73863" y="5410"/>
                    <a:pt x="65958" y="7067"/>
                  </a:cubicBezTo>
                  <a:cubicBezTo>
                    <a:pt x="63223" y="7646"/>
                    <a:pt x="60468" y="8225"/>
                    <a:pt x="57733" y="8804"/>
                  </a:cubicBezTo>
                  <a:cubicBezTo>
                    <a:pt x="58232" y="11479"/>
                    <a:pt x="58472" y="14214"/>
                    <a:pt x="58472" y="16290"/>
                  </a:cubicBezTo>
                  <a:cubicBezTo>
                    <a:pt x="59390" y="16130"/>
                    <a:pt x="60229" y="15891"/>
                    <a:pt x="61047" y="15631"/>
                  </a:cubicBezTo>
                  <a:cubicBezTo>
                    <a:pt x="68873" y="13395"/>
                    <a:pt x="75101" y="10980"/>
                    <a:pt x="79593" y="8724"/>
                  </a:cubicBezTo>
                  <a:cubicBezTo>
                    <a:pt x="83346" y="6907"/>
                    <a:pt x="86001" y="5230"/>
                    <a:pt x="87418" y="3993"/>
                  </a:cubicBezTo>
                  <a:cubicBezTo>
                    <a:pt x="87917" y="3573"/>
                    <a:pt x="88257" y="3154"/>
                    <a:pt x="88416" y="2815"/>
                  </a:cubicBezTo>
                  <a:lnTo>
                    <a:pt x="88496" y="2815"/>
                  </a:lnTo>
                  <a:lnTo>
                    <a:pt x="88496" y="2735"/>
                  </a:lnTo>
                  <a:cubicBezTo>
                    <a:pt x="88915" y="1996"/>
                    <a:pt x="89075" y="998"/>
                    <a:pt x="89075" y="0"/>
                  </a:cubicBezTo>
                  <a:close/>
                  <a:moveTo>
                    <a:pt x="53821" y="9482"/>
                  </a:moveTo>
                  <a:cubicBezTo>
                    <a:pt x="47652" y="10640"/>
                    <a:pt x="41423" y="11559"/>
                    <a:pt x="35175" y="12297"/>
                  </a:cubicBezTo>
                  <a:cubicBezTo>
                    <a:pt x="34097" y="12477"/>
                    <a:pt x="33019" y="12557"/>
                    <a:pt x="31941" y="12716"/>
                  </a:cubicBezTo>
                  <a:cubicBezTo>
                    <a:pt x="31941" y="13136"/>
                    <a:pt x="32021" y="13475"/>
                    <a:pt x="32101" y="13894"/>
                  </a:cubicBezTo>
                  <a:cubicBezTo>
                    <a:pt x="32680" y="17048"/>
                    <a:pt x="33937" y="21041"/>
                    <a:pt x="33937" y="21041"/>
                  </a:cubicBezTo>
                  <a:cubicBezTo>
                    <a:pt x="34357" y="20961"/>
                    <a:pt x="34676" y="20961"/>
                    <a:pt x="35015" y="20881"/>
                  </a:cubicBezTo>
                  <a:lnTo>
                    <a:pt x="35355" y="20881"/>
                  </a:lnTo>
                  <a:lnTo>
                    <a:pt x="35435" y="20781"/>
                  </a:lnTo>
                  <a:lnTo>
                    <a:pt x="35514" y="20781"/>
                  </a:lnTo>
                  <a:cubicBezTo>
                    <a:pt x="37351" y="20622"/>
                    <a:pt x="39267" y="20282"/>
                    <a:pt x="41164" y="20043"/>
                  </a:cubicBezTo>
                  <a:cubicBezTo>
                    <a:pt x="41164" y="19963"/>
                    <a:pt x="41264" y="19963"/>
                    <a:pt x="41344" y="19963"/>
                  </a:cubicBezTo>
                  <a:lnTo>
                    <a:pt x="41663" y="19963"/>
                  </a:lnTo>
                  <a:lnTo>
                    <a:pt x="41763" y="19883"/>
                  </a:lnTo>
                  <a:lnTo>
                    <a:pt x="42082" y="19883"/>
                  </a:lnTo>
                  <a:cubicBezTo>
                    <a:pt x="43340" y="19624"/>
                    <a:pt x="44578" y="19464"/>
                    <a:pt x="45915" y="19204"/>
                  </a:cubicBezTo>
                  <a:cubicBezTo>
                    <a:pt x="45995" y="19125"/>
                    <a:pt x="46155" y="19125"/>
                    <a:pt x="46334" y="19125"/>
                  </a:cubicBezTo>
                  <a:cubicBezTo>
                    <a:pt x="46414" y="19125"/>
                    <a:pt x="46494" y="19045"/>
                    <a:pt x="46574" y="19045"/>
                  </a:cubicBezTo>
                  <a:cubicBezTo>
                    <a:pt x="49069" y="18546"/>
                    <a:pt x="51565" y="18047"/>
                    <a:pt x="53900" y="17468"/>
                  </a:cubicBezTo>
                  <a:cubicBezTo>
                    <a:pt x="54240" y="17388"/>
                    <a:pt x="54559" y="17288"/>
                    <a:pt x="54899" y="17288"/>
                  </a:cubicBezTo>
                  <a:cubicBezTo>
                    <a:pt x="54899" y="17208"/>
                    <a:pt x="54819" y="16290"/>
                    <a:pt x="54639" y="14892"/>
                  </a:cubicBezTo>
                  <a:cubicBezTo>
                    <a:pt x="54559" y="13715"/>
                    <a:pt x="54320" y="12217"/>
                    <a:pt x="54060" y="10640"/>
                  </a:cubicBezTo>
                  <a:cubicBezTo>
                    <a:pt x="53980" y="10301"/>
                    <a:pt x="53900" y="9902"/>
                    <a:pt x="53821" y="9482"/>
                  </a:cubicBezTo>
                  <a:close/>
                  <a:moveTo>
                    <a:pt x="27789" y="13136"/>
                  </a:moveTo>
                  <a:cubicBezTo>
                    <a:pt x="21201" y="13715"/>
                    <a:pt x="14633" y="14054"/>
                    <a:pt x="8065" y="14054"/>
                  </a:cubicBezTo>
                  <a:cubicBezTo>
                    <a:pt x="6329" y="14054"/>
                    <a:pt x="4572" y="13974"/>
                    <a:pt x="2735" y="13974"/>
                  </a:cubicBezTo>
                  <a:cubicBezTo>
                    <a:pt x="2236" y="17208"/>
                    <a:pt x="1158" y="20702"/>
                    <a:pt x="0" y="21540"/>
                  </a:cubicBezTo>
                  <a:cubicBezTo>
                    <a:pt x="3654" y="22039"/>
                    <a:pt x="8145" y="22279"/>
                    <a:pt x="13216" y="22279"/>
                  </a:cubicBezTo>
                  <a:cubicBezTo>
                    <a:pt x="17388" y="22279"/>
                    <a:pt x="21960" y="22119"/>
                    <a:pt x="26691" y="21700"/>
                  </a:cubicBezTo>
                  <a:cubicBezTo>
                    <a:pt x="27789" y="21620"/>
                    <a:pt x="28947" y="21540"/>
                    <a:pt x="30025" y="21460"/>
                  </a:cubicBezTo>
                  <a:cubicBezTo>
                    <a:pt x="29026" y="19125"/>
                    <a:pt x="28288" y="16130"/>
                    <a:pt x="27789" y="13136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2028;p70">
              <a:extLst>
                <a:ext uri="{FF2B5EF4-FFF2-40B4-BE49-F238E27FC236}">
                  <a16:creationId xmlns:a16="http://schemas.microsoft.com/office/drawing/2014/main" id="{F27FB479-6575-4E8D-8528-08A1CE6FCC48}"/>
                </a:ext>
              </a:extLst>
            </p:cNvPr>
            <p:cNvSpPr/>
            <p:nvPr/>
          </p:nvSpPr>
          <p:spPr>
            <a:xfrm>
              <a:off x="2437965" y="4138766"/>
              <a:ext cx="144876" cy="59573"/>
            </a:xfrm>
            <a:custGeom>
              <a:avLst/>
              <a:gdLst/>
              <a:ahLst/>
              <a:cxnLst/>
              <a:rect l="l" t="t" r="r" b="b"/>
              <a:pathLst>
                <a:path w="6070" h="2496" extrusionOk="0">
                  <a:moveTo>
                    <a:pt x="5391" y="0"/>
                  </a:moveTo>
                  <a:cubicBezTo>
                    <a:pt x="3814" y="579"/>
                    <a:pt x="2237" y="1078"/>
                    <a:pt x="580" y="1497"/>
                  </a:cubicBezTo>
                  <a:cubicBezTo>
                    <a:pt x="1" y="1677"/>
                    <a:pt x="161" y="2495"/>
                    <a:pt x="740" y="2495"/>
                  </a:cubicBezTo>
                  <a:lnTo>
                    <a:pt x="819" y="2495"/>
                  </a:lnTo>
                  <a:cubicBezTo>
                    <a:pt x="2496" y="2076"/>
                    <a:pt x="4073" y="1577"/>
                    <a:pt x="5650" y="998"/>
                  </a:cubicBezTo>
                  <a:cubicBezTo>
                    <a:pt x="5890" y="918"/>
                    <a:pt x="6070" y="679"/>
                    <a:pt x="5990" y="419"/>
                  </a:cubicBezTo>
                  <a:cubicBezTo>
                    <a:pt x="5990" y="180"/>
                    <a:pt x="5730" y="0"/>
                    <a:pt x="54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2029;p70">
              <a:extLst>
                <a:ext uri="{FF2B5EF4-FFF2-40B4-BE49-F238E27FC236}">
                  <a16:creationId xmlns:a16="http://schemas.microsoft.com/office/drawing/2014/main" id="{FDBC71C5-579A-497D-8128-9085A5013047}"/>
                </a:ext>
              </a:extLst>
            </p:cNvPr>
            <p:cNvSpPr/>
            <p:nvPr/>
          </p:nvSpPr>
          <p:spPr>
            <a:xfrm>
              <a:off x="2608546" y="4107309"/>
              <a:ext cx="55778" cy="33367"/>
            </a:xfrm>
            <a:custGeom>
              <a:avLst/>
              <a:gdLst/>
              <a:ahLst/>
              <a:cxnLst/>
              <a:rect l="l" t="t" r="r" b="b"/>
              <a:pathLst>
                <a:path w="2337" h="1398" extrusionOk="0">
                  <a:moveTo>
                    <a:pt x="1578" y="1"/>
                  </a:moveTo>
                  <a:cubicBezTo>
                    <a:pt x="1338" y="80"/>
                    <a:pt x="999" y="240"/>
                    <a:pt x="659" y="320"/>
                  </a:cubicBezTo>
                  <a:cubicBezTo>
                    <a:pt x="500" y="500"/>
                    <a:pt x="160" y="500"/>
                    <a:pt x="81" y="819"/>
                  </a:cubicBezTo>
                  <a:cubicBezTo>
                    <a:pt x="1" y="999"/>
                    <a:pt x="81" y="1238"/>
                    <a:pt x="340" y="1398"/>
                  </a:cubicBezTo>
                  <a:lnTo>
                    <a:pt x="659" y="1398"/>
                  </a:lnTo>
                  <a:cubicBezTo>
                    <a:pt x="999" y="1318"/>
                    <a:pt x="1238" y="1158"/>
                    <a:pt x="1498" y="1079"/>
                  </a:cubicBezTo>
                  <a:cubicBezTo>
                    <a:pt x="1917" y="899"/>
                    <a:pt x="2336" y="739"/>
                    <a:pt x="2157" y="320"/>
                  </a:cubicBezTo>
                  <a:cubicBezTo>
                    <a:pt x="2157" y="160"/>
                    <a:pt x="1917" y="1"/>
                    <a:pt x="1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2030;p70">
              <a:extLst>
                <a:ext uri="{FF2B5EF4-FFF2-40B4-BE49-F238E27FC236}">
                  <a16:creationId xmlns:a16="http://schemas.microsoft.com/office/drawing/2014/main" id="{87EA9458-0802-46E4-BA4A-E53250DD2796}"/>
                </a:ext>
              </a:extLst>
            </p:cNvPr>
            <p:cNvSpPr/>
            <p:nvPr/>
          </p:nvSpPr>
          <p:spPr>
            <a:xfrm>
              <a:off x="2580908" y="4184496"/>
              <a:ext cx="39572" cy="25753"/>
            </a:xfrm>
            <a:custGeom>
              <a:avLst/>
              <a:gdLst/>
              <a:ahLst/>
              <a:cxnLst/>
              <a:rect l="l" t="t" r="r" b="b"/>
              <a:pathLst>
                <a:path w="1658" h="1079" extrusionOk="0">
                  <a:moveTo>
                    <a:pt x="999" y="0"/>
                  </a:moveTo>
                  <a:cubicBezTo>
                    <a:pt x="819" y="80"/>
                    <a:pt x="739" y="80"/>
                    <a:pt x="580" y="80"/>
                  </a:cubicBezTo>
                  <a:cubicBezTo>
                    <a:pt x="1" y="260"/>
                    <a:pt x="161" y="1078"/>
                    <a:pt x="739" y="1078"/>
                  </a:cubicBezTo>
                  <a:lnTo>
                    <a:pt x="819" y="1078"/>
                  </a:lnTo>
                  <a:cubicBezTo>
                    <a:pt x="1159" y="999"/>
                    <a:pt x="1658" y="919"/>
                    <a:pt x="1658" y="500"/>
                  </a:cubicBezTo>
                  <a:cubicBezTo>
                    <a:pt x="1658" y="160"/>
                    <a:pt x="1398" y="0"/>
                    <a:pt x="11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2031;p70">
              <a:extLst>
                <a:ext uri="{FF2B5EF4-FFF2-40B4-BE49-F238E27FC236}">
                  <a16:creationId xmlns:a16="http://schemas.microsoft.com/office/drawing/2014/main" id="{2ED9F293-9926-456A-9625-254B459358AB}"/>
                </a:ext>
              </a:extLst>
            </p:cNvPr>
            <p:cNvSpPr/>
            <p:nvPr/>
          </p:nvSpPr>
          <p:spPr>
            <a:xfrm>
              <a:off x="1395457" y="4151511"/>
              <a:ext cx="818130" cy="687718"/>
            </a:xfrm>
            <a:custGeom>
              <a:avLst/>
              <a:gdLst/>
              <a:ahLst/>
              <a:cxnLst/>
              <a:rect l="l" t="t" r="r" b="b"/>
              <a:pathLst>
                <a:path w="34278" h="28814" extrusionOk="0">
                  <a:moveTo>
                    <a:pt x="26113" y="4217"/>
                  </a:moveTo>
                  <a:cubicBezTo>
                    <a:pt x="26113" y="4217"/>
                    <a:pt x="27450" y="8130"/>
                    <a:pt x="28209" y="12282"/>
                  </a:cubicBezTo>
                  <a:cubicBezTo>
                    <a:pt x="29027" y="16514"/>
                    <a:pt x="29367" y="20507"/>
                    <a:pt x="29367" y="20507"/>
                  </a:cubicBezTo>
                  <a:cubicBezTo>
                    <a:pt x="26612" y="21106"/>
                    <a:pt x="23797" y="21765"/>
                    <a:pt x="20802" y="22344"/>
                  </a:cubicBezTo>
                  <a:cubicBezTo>
                    <a:pt x="16630" y="23102"/>
                    <a:pt x="12478" y="23761"/>
                    <a:pt x="8405" y="24260"/>
                  </a:cubicBezTo>
                  <a:cubicBezTo>
                    <a:pt x="8405" y="24260"/>
                    <a:pt x="7148" y="20267"/>
                    <a:pt x="6569" y="17113"/>
                  </a:cubicBezTo>
                  <a:cubicBezTo>
                    <a:pt x="5910" y="13859"/>
                    <a:pt x="5750" y="8370"/>
                    <a:pt x="5750" y="8370"/>
                  </a:cubicBezTo>
                  <a:cubicBezTo>
                    <a:pt x="8485" y="7950"/>
                    <a:pt x="11320" y="7451"/>
                    <a:pt x="14394" y="6872"/>
                  </a:cubicBezTo>
                  <a:cubicBezTo>
                    <a:pt x="18547" y="6034"/>
                    <a:pt x="22459" y="5136"/>
                    <a:pt x="26113" y="4217"/>
                  </a:cubicBezTo>
                  <a:close/>
                  <a:moveTo>
                    <a:pt x="25212" y="1"/>
                  </a:moveTo>
                  <a:cubicBezTo>
                    <a:pt x="18884" y="1"/>
                    <a:pt x="4446" y="3062"/>
                    <a:pt x="3075" y="4796"/>
                  </a:cubicBezTo>
                  <a:cubicBezTo>
                    <a:pt x="1" y="8529"/>
                    <a:pt x="2995" y="27095"/>
                    <a:pt x="7647" y="28492"/>
                  </a:cubicBezTo>
                  <a:cubicBezTo>
                    <a:pt x="8419" y="28713"/>
                    <a:pt x="9546" y="28814"/>
                    <a:pt x="10902" y="28814"/>
                  </a:cubicBezTo>
                  <a:cubicBezTo>
                    <a:pt x="17750" y="28814"/>
                    <a:pt x="30411" y="26247"/>
                    <a:pt x="32361" y="23681"/>
                  </a:cubicBezTo>
                  <a:cubicBezTo>
                    <a:pt x="34277" y="21006"/>
                    <a:pt x="31363" y="1462"/>
                    <a:pt x="27450" y="225"/>
                  </a:cubicBezTo>
                  <a:cubicBezTo>
                    <a:pt x="26937" y="70"/>
                    <a:pt x="26167" y="1"/>
                    <a:pt x="2521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2032;p70">
              <a:extLst>
                <a:ext uri="{FF2B5EF4-FFF2-40B4-BE49-F238E27FC236}">
                  <a16:creationId xmlns:a16="http://schemas.microsoft.com/office/drawing/2014/main" id="{90775485-2FE1-442B-BE04-EDD0901DAFF1}"/>
                </a:ext>
              </a:extLst>
            </p:cNvPr>
            <p:cNvSpPr/>
            <p:nvPr/>
          </p:nvSpPr>
          <p:spPr>
            <a:xfrm>
              <a:off x="2042505" y="4333620"/>
              <a:ext cx="28140" cy="121056"/>
            </a:xfrm>
            <a:custGeom>
              <a:avLst/>
              <a:gdLst/>
              <a:ahLst/>
              <a:cxnLst/>
              <a:rect l="l" t="t" r="r" b="b"/>
              <a:pathLst>
                <a:path w="1179" h="5072" extrusionOk="0">
                  <a:moveTo>
                    <a:pt x="1099" y="4652"/>
                  </a:moveTo>
                  <a:cubicBezTo>
                    <a:pt x="1179" y="4812"/>
                    <a:pt x="1179" y="4992"/>
                    <a:pt x="1179" y="5071"/>
                  </a:cubicBezTo>
                  <a:lnTo>
                    <a:pt x="1179" y="5071"/>
                  </a:lnTo>
                  <a:cubicBezTo>
                    <a:pt x="1179" y="4992"/>
                    <a:pt x="1179" y="4812"/>
                    <a:pt x="1099" y="4652"/>
                  </a:cubicBezTo>
                  <a:close/>
                  <a:moveTo>
                    <a:pt x="1" y="1"/>
                  </a:moveTo>
                  <a:cubicBezTo>
                    <a:pt x="420" y="1398"/>
                    <a:pt x="759" y="2995"/>
                    <a:pt x="1099" y="4652"/>
                  </a:cubicBezTo>
                  <a:cubicBezTo>
                    <a:pt x="759" y="2995"/>
                    <a:pt x="420" y="1398"/>
                    <a:pt x="1" y="1"/>
                  </a:cubicBezTo>
                  <a:close/>
                </a:path>
              </a:pathLst>
            </a:custGeom>
            <a:solidFill>
              <a:srgbClr val="6348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2033;p70">
              <a:extLst>
                <a:ext uri="{FF2B5EF4-FFF2-40B4-BE49-F238E27FC236}">
                  <a16:creationId xmlns:a16="http://schemas.microsoft.com/office/drawing/2014/main" id="{CE178584-399B-436F-B9AA-9F14F905E98B}"/>
                </a:ext>
              </a:extLst>
            </p:cNvPr>
            <p:cNvSpPr/>
            <p:nvPr/>
          </p:nvSpPr>
          <p:spPr>
            <a:xfrm>
              <a:off x="2070621" y="4454652"/>
              <a:ext cx="5752" cy="27662"/>
            </a:xfrm>
            <a:custGeom>
              <a:avLst/>
              <a:gdLst/>
              <a:ahLst/>
              <a:cxnLst/>
              <a:rect l="l" t="t" r="r" b="b"/>
              <a:pathLst>
                <a:path w="241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80" y="420"/>
                    <a:pt x="160" y="819"/>
                    <a:pt x="240" y="1158"/>
                  </a:cubicBezTo>
                  <a:lnTo>
                    <a:pt x="240" y="1158"/>
                  </a:lnTo>
                  <a:cubicBezTo>
                    <a:pt x="160" y="819"/>
                    <a:pt x="80" y="420"/>
                    <a:pt x="1" y="0"/>
                  </a:cubicBezTo>
                  <a:close/>
                </a:path>
              </a:pathLst>
            </a:custGeom>
            <a:solidFill>
              <a:srgbClr val="543B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2034;p70">
              <a:extLst>
                <a:ext uri="{FF2B5EF4-FFF2-40B4-BE49-F238E27FC236}">
                  <a16:creationId xmlns:a16="http://schemas.microsoft.com/office/drawing/2014/main" id="{DAB518B9-6027-42DC-A024-B6222B2C37A9}"/>
                </a:ext>
              </a:extLst>
            </p:cNvPr>
            <p:cNvSpPr/>
            <p:nvPr/>
          </p:nvSpPr>
          <p:spPr>
            <a:xfrm>
              <a:off x="2042505" y="4333620"/>
              <a:ext cx="135353" cy="198243"/>
            </a:xfrm>
            <a:custGeom>
              <a:avLst/>
              <a:gdLst/>
              <a:ahLst/>
              <a:cxnLst/>
              <a:rect l="l" t="t" r="r" b="b"/>
              <a:pathLst>
                <a:path w="5671" h="8306" extrusionOk="0">
                  <a:moveTo>
                    <a:pt x="1" y="1"/>
                  </a:moveTo>
                  <a:lnTo>
                    <a:pt x="1" y="1"/>
                  </a:lnTo>
                  <a:cubicBezTo>
                    <a:pt x="420" y="1398"/>
                    <a:pt x="759" y="2995"/>
                    <a:pt x="1099" y="4652"/>
                  </a:cubicBezTo>
                  <a:cubicBezTo>
                    <a:pt x="1179" y="4812"/>
                    <a:pt x="1179" y="4992"/>
                    <a:pt x="1179" y="5071"/>
                  </a:cubicBezTo>
                  <a:cubicBezTo>
                    <a:pt x="1258" y="5491"/>
                    <a:pt x="1338" y="5890"/>
                    <a:pt x="1418" y="6229"/>
                  </a:cubicBezTo>
                  <a:cubicBezTo>
                    <a:pt x="2835" y="6988"/>
                    <a:pt x="4253" y="7647"/>
                    <a:pt x="5670" y="8305"/>
                  </a:cubicBezTo>
                  <a:cubicBezTo>
                    <a:pt x="5491" y="6569"/>
                    <a:pt x="5171" y="4572"/>
                    <a:pt x="4832" y="2656"/>
                  </a:cubicBezTo>
                  <a:cubicBezTo>
                    <a:pt x="3175" y="1818"/>
                    <a:pt x="1598" y="899"/>
                    <a:pt x="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2035;p70">
              <a:extLst>
                <a:ext uri="{FF2B5EF4-FFF2-40B4-BE49-F238E27FC236}">
                  <a16:creationId xmlns:a16="http://schemas.microsoft.com/office/drawing/2014/main" id="{5F5891FD-902F-4416-A858-C2B201991364}"/>
                </a:ext>
              </a:extLst>
            </p:cNvPr>
            <p:cNvSpPr/>
            <p:nvPr/>
          </p:nvSpPr>
          <p:spPr>
            <a:xfrm>
              <a:off x="1786645" y="4172586"/>
              <a:ext cx="1933" cy="1933"/>
            </a:xfrm>
            <a:custGeom>
              <a:avLst/>
              <a:gdLst/>
              <a:ahLst/>
              <a:cxnLst/>
              <a:rect l="l" t="t" r="r" b="b"/>
              <a:pathLst>
                <a:path w="81" h="81" extrusionOk="0">
                  <a:moveTo>
                    <a:pt x="80" y="0"/>
                  </a:moveTo>
                  <a:cubicBezTo>
                    <a:pt x="80" y="80"/>
                    <a:pt x="1" y="80"/>
                    <a:pt x="1" y="80"/>
                  </a:cubicBezTo>
                  <a:cubicBezTo>
                    <a:pt x="1" y="80"/>
                    <a:pt x="80" y="80"/>
                    <a:pt x="80" y="0"/>
                  </a:cubicBezTo>
                  <a:close/>
                </a:path>
              </a:pathLst>
            </a:custGeom>
            <a:solidFill>
              <a:srgbClr val="FDF7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2036;p70">
              <a:extLst>
                <a:ext uri="{FF2B5EF4-FFF2-40B4-BE49-F238E27FC236}">
                  <a16:creationId xmlns:a16="http://schemas.microsoft.com/office/drawing/2014/main" id="{31884758-F238-4CA6-97EF-E998094BE8F7}"/>
                </a:ext>
              </a:extLst>
            </p:cNvPr>
            <p:cNvSpPr/>
            <p:nvPr/>
          </p:nvSpPr>
          <p:spPr>
            <a:xfrm>
              <a:off x="1625611" y="4172586"/>
              <a:ext cx="315910" cy="134851"/>
            </a:xfrm>
            <a:custGeom>
              <a:avLst/>
              <a:gdLst/>
              <a:ahLst/>
              <a:cxnLst/>
              <a:rect l="l" t="t" r="r" b="b"/>
              <a:pathLst>
                <a:path w="13236" h="5650" extrusionOk="0">
                  <a:moveTo>
                    <a:pt x="6827" y="0"/>
                  </a:moveTo>
                  <a:cubicBezTo>
                    <a:pt x="6827" y="80"/>
                    <a:pt x="6748" y="80"/>
                    <a:pt x="6748" y="80"/>
                  </a:cubicBezTo>
                  <a:cubicBezTo>
                    <a:pt x="4412" y="420"/>
                    <a:pt x="2096" y="919"/>
                    <a:pt x="0" y="1418"/>
                  </a:cubicBezTo>
                  <a:cubicBezTo>
                    <a:pt x="2176" y="2835"/>
                    <a:pt x="4252" y="4253"/>
                    <a:pt x="6328" y="5650"/>
                  </a:cubicBezTo>
                  <a:cubicBezTo>
                    <a:pt x="8744" y="5151"/>
                    <a:pt x="11080" y="4652"/>
                    <a:pt x="13236" y="4153"/>
                  </a:cubicBezTo>
                  <a:cubicBezTo>
                    <a:pt x="11159" y="2755"/>
                    <a:pt x="8983" y="1338"/>
                    <a:pt x="682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2037;p70">
              <a:extLst>
                <a:ext uri="{FF2B5EF4-FFF2-40B4-BE49-F238E27FC236}">
                  <a16:creationId xmlns:a16="http://schemas.microsoft.com/office/drawing/2014/main" id="{7E24267F-211F-4553-9693-56504EA7AA67}"/>
                </a:ext>
              </a:extLst>
            </p:cNvPr>
            <p:cNvSpPr/>
            <p:nvPr/>
          </p:nvSpPr>
          <p:spPr>
            <a:xfrm>
              <a:off x="1532695" y="4351258"/>
              <a:ext cx="7638" cy="127238"/>
            </a:xfrm>
            <a:custGeom>
              <a:avLst/>
              <a:gdLst/>
              <a:ahLst/>
              <a:cxnLst/>
              <a:rect l="l" t="t" r="r" b="b"/>
              <a:pathLst>
                <a:path w="320" h="5331" extrusionOk="0">
                  <a:moveTo>
                    <a:pt x="160" y="2077"/>
                  </a:moveTo>
                  <a:cubicBezTo>
                    <a:pt x="160" y="2995"/>
                    <a:pt x="240" y="4153"/>
                    <a:pt x="320" y="5331"/>
                  </a:cubicBezTo>
                  <a:lnTo>
                    <a:pt x="320" y="5331"/>
                  </a:lnTo>
                  <a:cubicBezTo>
                    <a:pt x="240" y="4153"/>
                    <a:pt x="160" y="2995"/>
                    <a:pt x="160" y="2077"/>
                  </a:cubicBezTo>
                  <a:close/>
                  <a:moveTo>
                    <a:pt x="160" y="2077"/>
                  </a:moveTo>
                  <a:lnTo>
                    <a:pt x="160" y="2077"/>
                  </a:lnTo>
                  <a:lnTo>
                    <a:pt x="160" y="2077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2717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2038;p70">
              <a:extLst>
                <a:ext uri="{FF2B5EF4-FFF2-40B4-BE49-F238E27FC236}">
                  <a16:creationId xmlns:a16="http://schemas.microsoft.com/office/drawing/2014/main" id="{B9477883-7719-4D01-92D5-6C34BE20AE38}"/>
                </a:ext>
              </a:extLst>
            </p:cNvPr>
            <p:cNvSpPr/>
            <p:nvPr/>
          </p:nvSpPr>
          <p:spPr>
            <a:xfrm>
              <a:off x="1439301" y="4265980"/>
              <a:ext cx="170605" cy="212516"/>
            </a:xfrm>
            <a:custGeom>
              <a:avLst/>
              <a:gdLst/>
              <a:ahLst/>
              <a:cxnLst/>
              <a:rect l="l" t="t" r="r" b="b"/>
              <a:pathLst>
                <a:path w="7148" h="8904" extrusionOk="0">
                  <a:moveTo>
                    <a:pt x="1238" y="0"/>
                  </a:moveTo>
                  <a:cubicBezTo>
                    <a:pt x="320" y="1078"/>
                    <a:pt x="1" y="3494"/>
                    <a:pt x="1" y="6328"/>
                  </a:cubicBezTo>
                  <a:cubicBezTo>
                    <a:pt x="1418" y="7147"/>
                    <a:pt x="2815" y="8065"/>
                    <a:pt x="4233" y="8904"/>
                  </a:cubicBezTo>
                  <a:cubicBezTo>
                    <a:pt x="4153" y="7726"/>
                    <a:pt x="4073" y="6568"/>
                    <a:pt x="4073" y="5650"/>
                  </a:cubicBezTo>
                  <a:cubicBezTo>
                    <a:pt x="3993" y="4572"/>
                    <a:pt x="3993" y="3833"/>
                    <a:pt x="3913" y="3574"/>
                  </a:cubicBezTo>
                  <a:lnTo>
                    <a:pt x="4073" y="3574"/>
                  </a:lnTo>
                  <a:cubicBezTo>
                    <a:pt x="5071" y="3414"/>
                    <a:pt x="6069" y="3234"/>
                    <a:pt x="7147" y="3074"/>
                  </a:cubicBezTo>
                  <a:cubicBezTo>
                    <a:pt x="5151" y="1996"/>
                    <a:pt x="3155" y="998"/>
                    <a:pt x="12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2039;p70">
              <a:extLst>
                <a:ext uri="{FF2B5EF4-FFF2-40B4-BE49-F238E27FC236}">
                  <a16:creationId xmlns:a16="http://schemas.microsoft.com/office/drawing/2014/main" id="{5E6564C6-E977-4E21-A222-FB85A9DF094F}"/>
                </a:ext>
              </a:extLst>
            </p:cNvPr>
            <p:cNvSpPr/>
            <p:nvPr/>
          </p:nvSpPr>
          <p:spPr>
            <a:xfrm>
              <a:off x="2090144" y="4583776"/>
              <a:ext cx="6229" cy="57187"/>
            </a:xfrm>
            <a:custGeom>
              <a:avLst/>
              <a:gdLst/>
              <a:ahLst/>
              <a:cxnLst/>
              <a:rect l="l" t="t" r="r" b="b"/>
              <a:pathLst>
                <a:path w="261" h="2396" extrusionOk="0">
                  <a:moveTo>
                    <a:pt x="261" y="2396"/>
                  </a:moveTo>
                  <a:lnTo>
                    <a:pt x="261" y="2396"/>
                  </a:lnTo>
                  <a:lnTo>
                    <a:pt x="261" y="2396"/>
                  </a:lnTo>
                  <a:close/>
                  <a:moveTo>
                    <a:pt x="1" y="0"/>
                  </a:moveTo>
                  <a:cubicBezTo>
                    <a:pt x="181" y="1398"/>
                    <a:pt x="261" y="2316"/>
                    <a:pt x="261" y="2396"/>
                  </a:cubicBezTo>
                  <a:cubicBezTo>
                    <a:pt x="261" y="2316"/>
                    <a:pt x="181" y="1398"/>
                    <a:pt x="1" y="0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2040;p70">
              <a:extLst>
                <a:ext uri="{FF2B5EF4-FFF2-40B4-BE49-F238E27FC236}">
                  <a16:creationId xmlns:a16="http://schemas.microsoft.com/office/drawing/2014/main" id="{265D71A3-783A-49A3-9CC3-D26864AECE19}"/>
                </a:ext>
              </a:extLst>
            </p:cNvPr>
            <p:cNvSpPr/>
            <p:nvPr/>
          </p:nvSpPr>
          <p:spPr>
            <a:xfrm>
              <a:off x="1897653" y="4640938"/>
              <a:ext cx="198721" cy="41959"/>
            </a:xfrm>
            <a:custGeom>
              <a:avLst/>
              <a:gdLst/>
              <a:ahLst/>
              <a:cxnLst/>
              <a:rect l="l" t="t" r="r" b="b"/>
              <a:pathLst>
                <a:path w="8326" h="1758" extrusionOk="0">
                  <a:moveTo>
                    <a:pt x="8326" y="1"/>
                  </a:moveTo>
                  <a:cubicBezTo>
                    <a:pt x="8066" y="1"/>
                    <a:pt x="7906" y="101"/>
                    <a:pt x="7747" y="101"/>
                  </a:cubicBezTo>
                  <a:cubicBezTo>
                    <a:pt x="6717" y="340"/>
                    <a:pt x="5674" y="578"/>
                    <a:pt x="4616" y="812"/>
                  </a:cubicBezTo>
                  <a:lnTo>
                    <a:pt x="4616" y="812"/>
                  </a:lnTo>
                  <a:cubicBezTo>
                    <a:pt x="5877" y="544"/>
                    <a:pt x="7112" y="275"/>
                    <a:pt x="8326" y="1"/>
                  </a:cubicBezTo>
                  <a:close/>
                  <a:moveTo>
                    <a:pt x="4616" y="812"/>
                  </a:moveTo>
                  <a:cubicBezTo>
                    <a:pt x="3118" y="1129"/>
                    <a:pt x="1583" y="1443"/>
                    <a:pt x="1" y="1758"/>
                  </a:cubicBezTo>
                  <a:cubicBezTo>
                    <a:pt x="1572" y="1465"/>
                    <a:pt x="3109" y="1144"/>
                    <a:pt x="4616" y="812"/>
                  </a:cubicBez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2041;p70">
              <a:extLst>
                <a:ext uri="{FF2B5EF4-FFF2-40B4-BE49-F238E27FC236}">
                  <a16:creationId xmlns:a16="http://schemas.microsoft.com/office/drawing/2014/main" id="{0637090D-2343-42BD-AF4D-7F37308E3AB8}"/>
                </a:ext>
              </a:extLst>
            </p:cNvPr>
            <p:cNvSpPr/>
            <p:nvPr/>
          </p:nvSpPr>
          <p:spPr>
            <a:xfrm>
              <a:off x="1897653" y="4643325"/>
              <a:ext cx="184902" cy="39572"/>
            </a:xfrm>
            <a:custGeom>
              <a:avLst/>
              <a:gdLst/>
              <a:ahLst/>
              <a:cxnLst/>
              <a:rect l="l" t="t" r="r" b="b"/>
              <a:pathLst>
                <a:path w="7747" h="1658" extrusionOk="0">
                  <a:moveTo>
                    <a:pt x="7747" y="1"/>
                  </a:moveTo>
                  <a:lnTo>
                    <a:pt x="7747" y="1"/>
                  </a:lnTo>
                  <a:cubicBezTo>
                    <a:pt x="7634" y="27"/>
                    <a:pt x="7522" y="53"/>
                    <a:pt x="7409" y="79"/>
                  </a:cubicBezTo>
                  <a:lnTo>
                    <a:pt x="7409" y="79"/>
                  </a:lnTo>
                  <a:cubicBezTo>
                    <a:pt x="7495" y="75"/>
                    <a:pt x="7616" y="59"/>
                    <a:pt x="7747" y="1"/>
                  </a:cubicBezTo>
                  <a:close/>
                  <a:moveTo>
                    <a:pt x="7409" y="79"/>
                  </a:moveTo>
                  <a:cubicBezTo>
                    <a:pt x="7377" y="81"/>
                    <a:pt x="7349" y="81"/>
                    <a:pt x="7327" y="81"/>
                  </a:cubicBezTo>
                  <a:cubicBezTo>
                    <a:pt x="4992" y="660"/>
                    <a:pt x="2496" y="1159"/>
                    <a:pt x="1" y="1658"/>
                  </a:cubicBezTo>
                  <a:cubicBezTo>
                    <a:pt x="2555" y="1181"/>
                    <a:pt x="5019" y="632"/>
                    <a:pt x="7409" y="79"/>
                  </a:cubicBezTo>
                  <a:close/>
                </a:path>
              </a:pathLst>
            </a:custGeom>
            <a:solidFill>
              <a:srgbClr val="C09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2042;p70">
              <a:extLst>
                <a:ext uri="{FF2B5EF4-FFF2-40B4-BE49-F238E27FC236}">
                  <a16:creationId xmlns:a16="http://schemas.microsoft.com/office/drawing/2014/main" id="{026C44FA-A52A-44C7-A1CC-45C121DE8252}"/>
                </a:ext>
              </a:extLst>
            </p:cNvPr>
            <p:cNvSpPr/>
            <p:nvPr/>
          </p:nvSpPr>
          <p:spPr>
            <a:xfrm>
              <a:off x="1897653" y="4645234"/>
              <a:ext cx="174901" cy="37663"/>
            </a:xfrm>
            <a:custGeom>
              <a:avLst/>
              <a:gdLst/>
              <a:ahLst/>
              <a:cxnLst/>
              <a:rect l="l" t="t" r="r" b="b"/>
              <a:pathLst>
                <a:path w="7328" h="1578" extrusionOk="0">
                  <a:moveTo>
                    <a:pt x="7327" y="1"/>
                  </a:moveTo>
                  <a:cubicBezTo>
                    <a:pt x="4992" y="580"/>
                    <a:pt x="2496" y="1079"/>
                    <a:pt x="1" y="1578"/>
                  </a:cubicBezTo>
                  <a:lnTo>
                    <a:pt x="1" y="1578"/>
                  </a:lnTo>
                  <a:cubicBezTo>
                    <a:pt x="2496" y="1079"/>
                    <a:pt x="4992" y="580"/>
                    <a:pt x="7327" y="1"/>
                  </a:cubicBezTo>
                  <a:close/>
                </a:path>
              </a:pathLst>
            </a:custGeom>
            <a:solidFill>
              <a:srgbClr val="1E12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2043;p70">
              <a:extLst>
                <a:ext uri="{FF2B5EF4-FFF2-40B4-BE49-F238E27FC236}">
                  <a16:creationId xmlns:a16="http://schemas.microsoft.com/office/drawing/2014/main" id="{C003FB35-0CDD-4653-B8B8-619151B98CD1}"/>
                </a:ext>
              </a:extLst>
            </p:cNvPr>
            <p:cNvSpPr/>
            <p:nvPr/>
          </p:nvSpPr>
          <p:spPr>
            <a:xfrm>
              <a:off x="2159718" y="4714808"/>
              <a:ext cx="10024" cy="9547"/>
            </a:xfrm>
            <a:custGeom>
              <a:avLst/>
              <a:gdLst/>
              <a:ahLst/>
              <a:cxnLst/>
              <a:rect l="l" t="t" r="r" b="b"/>
              <a:pathLst>
                <a:path w="420" h="400" extrusionOk="0"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1" y="399"/>
                  </a:lnTo>
                  <a:close/>
                  <a:moveTo>
                    <a:pt x="80" y="399"/>
                  </a:moveTo>
                  <a:lnTo>
                    <a:pt x="80" y="399"/>
                  </a:lnTo>
                  <a:lnTo>
                    <a:pt x="80" y="399"/>
                  </a:lnTo>
                  <a:close/>
                  <a:moveTo>
                    <a:pt x="80" y="320"/>
                  </a:moveTo>
                  <a:lnTo>
                    <a:pt x="80" y="399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80" y="320"/>
                  </a:moveTo>
                  <a:lnTo>
                    <a:pt x="80" y="320"/>
                  </a:lnTo>
                  <a:lnTo>
                    <a:pt x="80" y="320"/>
                  </a:lnTo>
                  <a:close/>
                  <a:moveTo>
                    <a:pt x="260" y="80"/>
                  </a:moveTo>
                  <a:cubicBezTo>
                    <a:pt x="260" y="160"/>
                    <a:pt x="180" y="240"/>
                    <a:pt x="80" y="320"/>
                  </a:cubicBezTo>
                  <a:cubicBezTo>
                    <a:pt x="180" y="240"/>
                    <a:pt x="260" y="160"/>
                    <a:pt x="260" y="80"/>
                  </a:cubicBez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80"/>
                  </a:moveTo>
                  <a:lnTo>
                    <a:pt x="340" y="80"/>
                  </a:lnTo>
                  <a:lnTo>
                    <a:pt x="340" y="80"/>
                  </a:lnTo>
                  <a:close/>
                  <a:moveTo>
                    <a:pt x="340" y="0"/>
                  </a:moveTo>
                  <a:lnTo>
                    <a:pt x="340" y="8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420" y="0"/>
                  </a:moveTo>
                  <a:lnTo>
                    <a:pt x="34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close/>
                </a:path>
              </a:pathLst>
            </a:custGeom>
            <a:solidFill>
              <a:srgbClr val="FBC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2044;p70">
              <a:extLst>
                <a:ext uri="{FF2B5EF4-FFF2-40B4-BE49-F238E27FC236}">
                  <a16:creationId xmlns:a16="http://schemas.microsoft.com/office/drawing/2014/main" id="{D5EBF4C0-3CAB-4D0C-BF43-AC5FAC177841}"/>
                </a:ext>
              </a:extLst>
            </p:cNvPr>
            <p:cNvSpPr/>
            <p:nvPr/>
          </p:nvSpPr>
          <p:spPr>
            <a:xfrm>
              <a:off x="1897653" y="4583776"/>
              <a:ext cx="283999" cy="186310"/>
            </a:xfrm>
            <a:custGeom>
              <a:avLst/>
              <a:gdLst/>
              <a:ahLst/>
              <a:cxnLst/>
              <a:rect l="l" t="t" r="r" b="b"/>
              <a:pathLst>
                <a:path w="11899" h="7806" extrusionOk="0">
                  <a:moveTo>
                    <a:pt x="8066" y="0"/>
                  </a:moveTo>
                  <a:lnTo>
                    <a:pt x="8066" y="0"/>
                  </a:lnTo>
                  <a:cubicBezTo>
                    <a:pt x="8246" y="1398"/>
                    <a:pt x="8326" y="2316"/>
                    <a:pt x="8326" y="2396"/>
                  </a:cubicBezTo>
                  <a:cubicBezTo>
                    <a:pt x="5670" y="2995"/>
                    <a:pt x="2916" y="3574"/>
                    <a:pt x="1" y="4153"/>
                  </a:cubicBezTo>
                  <a:cubicBezTo>
                    <a:pt x="2337" y="5390"/>
                    <a:pt x="4672" y="6648"/>
                    <a:pt x="7068" y="7806"/>
                  </a:cubicBezTo>
                  <a:cubicBezTo>
                    <a:pt x="8904" y="7227"/>
                    <a:pt x="10242" y="6568"/>
                    <a:pt x="10981" y="5889"/>
                  </a:cubicBezTo>
                  <a:lnTo>
                    <a:pt x="11060" y="5889"/>
                  </a:lnTo>
                  <a:lnTo>
                    <a:pt x="11060" y="5810"/>
                  </a:lnTo>
                  <a:cubicBezTo>
                    <a:pt x="11160" y="5730"/>
                    <a:pt x="11240" y="5650"/>
                    <a:pt x="11240" y="5570"/>
                  </a:cubicBezTo>
                  <a:lnTo>
                    <a:pt x="11320" y="5570"/>
                  </a:lnTo>
                  <a:lnTo>
                    <a:pt x="11320" y="5490"/>
                  </a:lnTo>
                  <a:lnTo>
                    <a:pt x="11400" y="5490"/>
                  </a:lnTo>
                  <a:cubicBezTo>
                    <a:pt x="11739" y="4811"/>
                    <a:pt x="11899" y="3574"/>
                    <a:pt x="11899" y="1897"/>
                  </a:cubicBezTo>
                  <a:cubicBezTo>
                    <a:pt x="10661" y="1318"/>
                    <a:pt x="9324" y="659"/>
                    <a:pt x="806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2045;p70">
              <a:extLst>
                <a:ext uri="{FF2B5EF4-FFF2-40B4-BE49-F238E27FC236}">
                  <a16:creationId xmlns:a16="http://schemas.microsoft.com/office/drawing/2014/main" id="{374912B3-2550-421D-8984-1DBE5EAE59CE}"/>
                </a:ext>
              </a:extLst>
            </p:cNvPr>
            <p:cNvSpPr/>
            <p:nvPr/>
          </p:nvSpPr>
          <p:spPr>
            <a:xfrm>
              <a:off x="964744" y="2788940"/>
              <a:ext cx="8115" cy="24"/>
            </a:xfrm>
            <a:custGeom>
              <a:avLst/>
              <a:gdLst/>
              <a:ahLst/>
              <a:cxnLst/>
              <a:rect l="l" t="t" r="r" b="b"/>
              <a:pathLst>
                <a:path w="340" h="1" extrusionOk="0">
                  <a:moveTo>
                    <a:pt x="240" y="0"/>
                  </a:moveTo>
                  <a:lnTo>
                    <a:pt x="3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24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160" y="0"/>
                  </a:moveTo>
                  <a:lnTo>
                    <a:pt x="8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2046;p70">
              <a:extLst>
                <a:ext uri="{FF2B5EF4-FFF2-40B4-BE49-F238E27FC236}">
                  <a16:creationId xmlns:a16="http://schemas.microsoft.com/office/drawing/2014/main" id="{4E0B7279-C9BB-45C2-903C-324A74C91684}"/>
                </a:ext>
              </a:extLst>
            </p:cNvPr>
            <p:cNvSpPr/>
            <p:nvPr/>
          </p:nvSpPr>
          <p:spPr>
            <a:xfrm>
              <a:off x="722704" y="2788940"/>
              <a:ext cx="492196" cy="490286"/>
            </a:xfrm>
            <a:custGeom>
              <a:avLst/>
              <a:gdLst/>
              <a:ahLst/>
              <a:cxnLst/>
              <a:rect l="l" t="t" r="r" b="b"/>
              <a:pathLst>
                <a:path w="20622" h="20542" extrusionOk="0">
                  <a:moveTo>
                    <a:pt x="6149" y="2336"/>
                  </a:moveTo>
                  <a:cubicBezTo>
                    <a:pt x="4232" y="3234"/>
                    <a:pt x="2815" y="4073"/>
                    <a:pt x="1577" y="4731"/>
                  </a:cubicBezTo>
                  <a:cubicBezTo>
                    <a:pt x="579" y="6328"/>
                    <a:pt x="0" y="8145"/>
                    <a:pt x="0" y="10221"/>
                  </a:cubicBezTo>
                  <a:cubicBezTo>
                    <a:pt x="0" y="8904"/>
                    <a:pt x="240" y="7726"/>
                    <a:pt x="659" y="6648"/>
                  </a:cubicBezTo>
                  <a:cubicBezTo>
                    <a:pt x="2735" y="7227"/>
                    <a:pt x="4811" y="7826"/>
                    <a:pt x="6887" y="8405"/>
                  </a:cubicBezTo>
                  <a:cubicBezTo>
                    <a:pt x="7147" y="7067"/>
                    <a:pt x="9982" y="4731"/>
                    <a:pt x="11559" y="3833"/>
                  </a:cubicBezTo>
                  <a:cubicBezTo>
                    <a:pt x="9722" y="3334"/>
                    <a:pt x="7886" y="2835"/>
                    <a:pt x="6149" y="2336"/>
                  </a:cubicBezTo>
                  <a:close/>
                  <a:moveTo>
                    <a:pt x="11140" y="0"/>
                  </a:moveTo>
                  <a:cubicBezTo>
                    <a:pt x="14972" y="340"/>
                    <a:pt x="18206" y="2735"/>
                    <a:pt x="19704" y="6069"/>
                  </a:cubicBezTo>
                  <a:cubicBezTo>
                    <a:pt x="17628" y="5570"/>
                    <a:pt x="15631" y="4991"/>
                    <a:pt x="13555" y="4412"/>
                  </a:cubicBezTo>
                  <a:lnTo>
                    <a:pt x="13555" y="4412"/>
                  </a:lnTo>
                  <a:cubicBezTo>
                    <a:pt x="13974" y="5071"/>
                    <a:pt x="14054" y="5989"/>
                    <a:pt x="13216" y="6648"/>
                  </a:cubicBezTo>
                  <a:cubicBezTo>
                    <a:pt x="12218" y="7486"/>
                    <a:pt x="10481" y="8564"/>
                    <a:pt x="9063" y="8983"/>
                  </a:cubicBezTo>
                  <a:cubicBezTo>
                    <a:pt x="10561" y="9483"/>
                    <a:pt x="12138" y="9902"/>
                    <a:pt x="13635" y="10321"/>
                  </a:cubicBezTo>
                  <a:cubicBezTo>
                    <a:pt x="13635" y="9642"/>
                    <a:pt x="13875" y="9063"/>
                    <a:pt x="14473" y="8824"/>
                  </a:cubicBezTo>
                  <a:cubicBezTo>
                    <a:pt x="14553" y="8824"/>
                    <a:pt x="14713" y="8724"/>
                    <a:pt x="14793" y="8724"/>
                  </a:cubicBezTo>
                  <a:cubicBezTo>
                    <a:pt x="15631" y="8724"/>
                    <a:pt x="16210" y="9722"/>
                    <a:pt x="16470" y="10321"/>
                  </a:cubicBezTo>
                  <a:cubicBezTo>
                    <a:pt x="16550" y="10481"/>
                    <a:pt x="16470" y="10720"/>
                    <a:pt x="16290" y="10720"/>
                  </a:cubicBezTo>
                  <a:cubicBezTo>
                    <a:pt x="16210" y="10820"/>
                    <a:pt x="16210" y="10820"/>
                    <a:pt x="16130" y="10820"/>
                  </a:cubicBezTo>
                  <a:cubicBezTo>
                    <a:pt x="16050" y="10820"/>
                    <a:pt x="15871" y="10720"/>
                    <a:pt x="15871" y="10561"/>
                  </a:cubicBezTo>
                  <a:cubicBezTo>
                    <a:pt x="15791" y="10561"/>
                    <a:pt x="15372" y="9403"/>
                    <a:pt x="14793" y="9403"/>
                  </a:cubicBezTo>
                  <a:cubicBezTo>
                    <a:pt x="14793" y="9403"/>
                    <a:pt x="14713" y="9483"/>
                    <a:pt x="14633" y="9483"/>
                  </a:cubicBezTo>
                  <a:cubicBezTo>
                    <a:pt x="14374" y="9562"/>
                    <a:pt x="14294" y="9982"/>
                    <a:pt x="14294" y="10481"/>
                  </a:cubicBezTo>
                  <a:cubicBezTo>
                    <a:pt x="16210" y="10980"/>
                    <a:pt x="18127" y="11559"/>
                    <a:pt x="19963" y="12058"/>
                  </a:cubicBezTo>
                  <a:cubicBezTo>
                    <a:pt x="20043" y="11479"/>
                    <a:pt x="20283" y="10980"/>
                    <a:pt x="20622" y="10561"/>
                  </a:cubicBezTo>
                  <a:lnTo>
                    <a:pt x="20622" y="10321"/>
                  </a:lnTo>
                  <a:cubicBezTo>
                    <a:pt x="20622" y="4831"/>
                    <a:pt x="16470" y="419"/>
                    <a:pt x="11140" y="0"/>
                  </a:cubicBezTo>
                  <a:close/>
                  <a:moveTo>
                    <a:pt x="20203" y="13216"/>
                  </a:moveTo>
                  <a:cubicBezTo>
                    <a:pt x="20127" y="13457"/>
                    <a:pt x="20044" y="13694"/>
                    <a:pt x="19954" y="13926"/>
                  </a:cubicBezTo>
                  <a:lnTo>
                    <a:pt x="19954" y="13926"/>
                  </a:lnTo>
                  <a:cubicBezTo>
                    <a:pt x="20049" y="13695"/>
                    <a:pt x="20133" y="13459"/>
                    <a:pt x="20203" y="13216"/>
                  </a:cubicBezTo>
                  <a:close/>
                  <a:moveTo>
                    <a:pt x="0" y="10321"/>
                  </a:moveTo>
                  <a:cubicBezTo>
                    <a:pt x="0" y="13136"/>
                    <a:pt x="1158" y="15811"/>
                    <a:pt x="3075" y="17627"/>
                  </a:cubicBezTo>
                  <a:cubicBezTo>
                    <a:pt x="6229" y="17887"/>
                    <a:pt x="8225" y="19544"/>
                    <a:pt x="9143" y="20542"/>
                  </a:cubicBezTo>
                  <a:lnTo>
                    <a:pt x="9982" y="20542"/>
                  </a:lnTo>
                  <a:cubicBezTo>
                    <a:pt x="10561" y="19464"/>
                    <a:pt x="12218" y="17128"/>
                    <a:pt x="15791" y="17128"/>
                  </a:cubicBezTo>
                  <a:cubicBezTo>
                    <a:pt x="16370" y="17128"/>
                    <a:pt x="17049" y="17208"/>
                    <a:pt x="17787" y="17388"/>
                  </a:cubicBezTo>
                  <a:cubicBezTo>
                    <a:pt x="18702" y="16388"/>
                    <a:pt x="19445" y="15230"/>
                    <a:pt x="19954" y="13926"/>
                  </a:cubicBezTo>
                  <a:lnTo>
                    <a:pt x="19954" y="13926"/>
                  </a:lnTo>
                  <a:cubicBezTo>
                    <a:pt x="19720" y="14492"/>
                    <a:pt x="19423" y="15027"/>
                    <a:pt x="19125" y="15551"/>
                  </a:cubicBezTo>
                  <a:cubicBezTo>
                    <a:pt x="17208" y="15052"/>
                    <a:pt x="15372" y="14553"/>
                    <a:pt x="13475" y="13974"/>
                  </a:cubicBezTo>
                  <a:lnTo>
                    <a:pt x="13475" y="13974"/>
                  </a:lnTo>
                  <a:cubicBezTo>
                    <a:pt x="14134" y="15312"/>
                    <a:pt x="13875" y="17048"/>
                    <a:pt x="12058" y="17807"/>
                  </a:cubicBezTo>
                  <a:cubicBezTo>
                    <a:pt x="11479" y="18047"/>
                    <a:pt x="10880" y="18126"/>
                    <a:pt x="10481" y="18126"/>
                  </a:cubicBezTo>
                  <a:cubicBezTo>
                    <a:pt x="7646" y="18126"/>
                    <a:pt x="6728" y="14473"/>
                    <a:pt x="9143" y="12816"/>
                  </a:cubicBezTo>
                  <a:cubicBezTo>
                    <a:pt x="6069" y="11978"/>
                    <a:pt x="3075" y="11139"/>
                    <a:pt x="0" y="10321"/>
                  </a:cubicBez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2047;p70">
              <a:extLst>
                <a:ext uri="{FF2B5EF4-FFF2-40B4-BE49-F238E27FC236}">
                  <a16:creationId xmlns:a16="http://schemas.microsoft.com/office/drawing/2014/main" id="{8A83278B-45F6-4C90-A88E-DD51635FCD30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lnTo>
                    <a:pt x="1" y="499"/>
                  </a:lnTo>
                  <a:cubicBezTo>
                    <a:pt x="3155" y="759"/>
                    <a:pt x="5151" y="2416"/>
                    <a:pt x="6069" y="3414"/>
                  </a:cubicBezTo>
                  <a:lnTo>
                    <a:pt x="6069" y="3414"/>
                  </a:ln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13296" y="0"/>
                    <a:pt x="13975" y="80"/>
                    <a:pt x="14713" y="260"/>
                  </a:cubicBezTo>
                  <a:lnTo>
                    <a:pt x="14713" y="260"/>
                  </a:lnTo>
                  <a:cubicBezTo>
                    <a:pt x="13975" y="80"/>
                    <a:pt x="13296" y="0"/>
                    <a:pt x="12717" y="0"/>
                  </a:cubicBezTo>
                  <a:close/>
                  <a:moveTo>
                    <a:pt x="12717" y="0"/>
                  </a:moveTo>
                  <a:lnTo>
                    <a:pt x="12717" y="0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2048;p70">
              <a:extLst>
                <a:ext uri="{FF2B5EF4-FFF2-40B4-BE49-F238E27FC236}">
                  <a16:creationId xmlns:a16="http://schemas.microsoft.com/office/drawing/2014/main" id="{7D59619B-E124-470E-AE07-260CF93CDE8A}"/>
                </a:ext>
              </a:extLst>
            </p:cNvPr>
            <p:cNvSpPr/>
            <p:nvPr/>
          </p:nvSpPr>
          <p:spPr>
            <a:xfrm>
              <a:off x="960925" y="3197742"/>
              <a:ext cx="138670" cy="81484"/>
            </a:xfrm>
            <a:custGeom>
              <a:avLst/>
              <a:gdLst/>
              <a:ahLst/>
              <a:cxnLst/>
              <a:rect l="l" t="t" r="r" b="b"/>
              <a:pathLst>
                <a:path w="5810" h="3414" extrusionOk="0">
                  <a:moveTo>
                    <a:pt x="5810" y="0"/>
                  </a:moveTo>
                  <a:cubicBezTo>
                    <a:pt x="2237" y="0"/>
                    <a:pt x="580" y="2336"/>
                    <a:pt x="1" y="3414"/>
                  </a:cubicBezTo>
                  <a:lnTo>
                    <a:pt x="1" y="3414"/>
                  </a:lnTo>
                  <a:cubicBezTo>
                    <a:pt x="580" y="2336"/>
                    <a:pt x="2237" y="0"/>
                    <a:pt x="5810" y="0"/>
                  </a:cubicBezTo>
                  <a:close/>
                  <a:moveTo>
                    <a:pt x="5810" y="0"/>
                  </a:moveTo>
                  <a:lnTo>
                    <a:pt x="5810" y="0"/>
                  </a:lnTo>
                  <a:lnTo>
                    <a:pt x="5810" y="0"/>
                  </a:lnTo>
                  <a:close/>
                </a:path>
              </a:pathLst>
            </a:custGeom>
            <a:solidFill>
              <a:srgbClr val="F9B9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2049;p70">
              <a:extLst>
                <a:ext uri="{FF2B5EF4-FFF2-40B4-BE49-F238E27FC236}">
                  <a16:creationId xmlns:a16="http://schemas.microsoft.com/office/drawing/2014/main" id="{14D1AC4F-EB9F-4D27-A717-CBD81B237A79}"/>
                </a:ext>
              </a:extLst>
            </p:cNvPr>
            <p:cNvSpPr/>
            <p:nvPr/>
          </p:nvSpPr>
          <p:spPr>
            <a:xfrm>
              <a:off x="796072" y="3197742"/>
              <a:ext cx="351186" cy="81484"/>
            </a:xfrm>
            <a:custGeom>
              <a:avLst/>
              <a:gdLst/>
              <a:ahLst/>
              <a:cxnLst/>
              <a:rect l="l" t="t" r="r" b="b"/>
              <a:pathLst>
                <a:path w="14714" h="3414" extrusionOk="0">
                  <a:moveTo>
                    <a:pt x="1" y="499"/>
                  </a:moveTo>
                  <a:cubicBezTo>
                    <a:pt x="1578" y="2076"/>
                    <a:pt x="3734" y="3174"/>
                    <a:pt x="6069" y="3414"/>
                  </a:cubicBezTo>
                  <a:cubicBezTo>
                    <a:pt x="5151" y="2416"/>
                    <a:pt x="3155" y="759"/>
                    <a:pt x="1" y="499"/>
                  </a:cubicBezTo>
                  <a:close/>
                  <a:moveTo>
                    <a:pt x="12717" y="0"/>
                  </a:moveTo>
                  <a:cubicBezTo>
                    <a:pt x="9144" y="0"/>
                    <a:pt x="7487" y="2336"/>
                    <a:pt x="6908" y="3414"/>
                  </a:cubicBezTo>
                  <a:lnTo>
                    <a:pt x="7227" y="3414"/>
                  </a:lnTo>
                  <a:cubicBezTo>
                    <a:pt x="10142" y="3414"/>
                    <a:pt x="12797" y="2256"/>
                    <a:pt x="14713" y="260"/>
                  </a:cubicBezTo>
                  <a:cubicBezTo>
                    <a:pt x="13975" y="80"/>
                    <a:pt x="13296" y="0"/>
                    <a:pt x="12717" y="0"/>
                  </a:cubicBezTo>
                  <a:close/>
                </a:path>
              </a:pathLst>
            </a:custGeom>
            <a:solidFill>
              <a:srgbClr val="EFE5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2050;p70">
              <a:extLst>
                <a:ext uri="{FF2B5EF4-FFF2-40B4-BE49-F238E27FC236}">
                  <a16:creationId xmlns:a16="http://schemas.microsoft.com/office/drawing/2014/main" id="{30C405EF-0256-44D4-B430-6AF947F2C125}"/>
                </a:ext>
              </a:extLst>
            </p:cNvPr>
            <p:cNvSpPr/>
            <p:nvPr/>
          </p:nvSpPr>
          <p:spPr>
            <a:xfrm>
              <a:off x="887079" y="2880424"/>
              <a:ext cx="171082" cy="122941"/>
            </a:xfrm>
            <a:custGeom>
              <a:avLst/>
              <a:gdLst/>
              <a:ahLst/>
              <a:cxnLst/>
              <a:rect l="l" t="t" r="r" b="b"/>
              <a:pathLst>
                <a:path w="7168" h="5151" extrusionOk="0">
                  <a:moveTo>
                    <a:pt x="4672" y="0"/>
                  </a:moveTo>
                  <a:cubicBezTo>
                    <a:pt x="3095" y="898"/>
                    <a:pt x="260" y="3234"/>
                    <a:pt x="0" y="4572"/>
                  </a:cubicBezTo>
                  <a:cubicBezTo>
                    <a:pt x="679" y="4731"/>
                    <a:pt x="1418" y="4991"/>
                    <a:pt x="2176" y="5150"/>
                  </a:cubicBezTo>
                  <a:cubicBezTo>
                    <a:pt x="3594" y="4731"/>
                    <a:pt x="5331" y="3653"/>
                    <a:pt x="6329" y="2815"/>
                  </a:cubicBezTo>
                  <a:cubicBezTo>
                    <a:pt x="7167" y="2156"/>
                    <a:pt x="7087" y="1238"/>
                    <a:pt x="6668" y="579"/>
                  </a:cubicBezTo>
                  <a:cubicBezTo>
                    <a:pt x="5989" y="399"/>
                    <a:pt x="5331" y="160"/>
                    <a:pt x="4672" y="0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2051;p70">
              <a:extLst>
                <a:ext uri="{FF2B5EF4-FFF2-40B4-BE49-F238E27FC236}">
                  <a16:creationId xmlns:a16="http://schemas.microsoft.com/office/drawing/2014/main" id="{C7E9C476-354A-4981-B602-0B91A5AFD36B}"/>
                </a:ext>
              </a:extLst>
            </p:cNvPr>
            <p:cNvSpPr/>
            <p:nvPr/>
          </p:nvSpPr>
          <p:spPr>
            <a:xfrm>
              <a:off x="883260" y="3094826"/>
              <a:ext cx="176810" cy="126760"/>
            </a:xfrm>
            <a:custGeom>
              <a:avLst/>
              <a:gdLst/>
              <a:ahLst/>
              <a:cxnLst/>
              <a:rect l="l" t="t" r="r" b="b"/>
              <a:pathLst>
                <a:path w="7408" h="5311" extrusionOk="0">
                  <a:moveTo>
                    <a:pt x="2416" y="0"/>
                  </a:moveTo>
                  <a:lnTo>
                    <a:pt x="2416" y="0"/>
                  </a:lnTo>
                  <a:cubicBezTo>
                    <a:pt x="1" y="1657"/>
                    <a:pt x="919" y="5310"/>
                    <a:pt x="3754" y="5310"/>
                  </a:cubicBezTo>
                  <a:cubicBezTo>
                    <a:pt x="4153" y="5310"/>
                    <a:pt x="4752" y="5231"/>
                    <a:pt x="5331" y="4991"/>
                  </a:cubicBezTo>
                  <a:cubicBezTo>
                    <a:pt x="7148" y="4232"/>
                    <a:pt x="7407" y="2496"/>
                    <a:pt x="6748" y="1158"/>
                  </a:cubicBezTo>
                  <a:cubicBezTo>
                    <a:pt x="5331" y="819"/>
                    <a:pt x="3834" y="400"/>
                    <a:pt x="2416" y="0"/>
                  </a:cubicBezTo>
                  <a:close/>
                </a:path>
              </a:pathLst>
            </a:custGeom>
            <a:solidFill>
              <a:srgbClr val="FFA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2052;p70">
              <a:extLst>
                <a:ext uri="{FF2B5EF4-FFF2-40B4-BE49-F238E27FC236}">
                  <a16:creationId xmlns:a16="http://schemas.microsoft.com/office/drawing/2014/main" id="{283A4FAB-69B2-4CC3-8270-84AD88A9608F}"/>
                </a:ext>
              </a:extLst>
            </p:cNvPr>
            <p:cNvSpPr/>
            <p:nvPr/>
          </p:nvSpPr>
          <p:spPr>
            <a:xfrm>
              <a:off x="1048113" y="2997136"/>
              <a:ext cx="69598" cy="50074"/>
            </a:xfrm>
            <a:custGeom>
              <a:avLst/>
              <a:gdLst/>
              <a:ahLst/>
              <a:cxnLst/>
              <a:rect l="l" t="t" r="r" b="b"/>
              <a:pathLst>
                <a:path w="2916" h="2098" extrusionOk="0">
                  <a:moveTo>
                    <a:pt x="1159" y="1"/>
                  </a:moveTo>
                  <a:cubicBezTo>
                    <a:pt x="1079" y="1"/>
                    <a:pt x="919" y="101"/>
                    <a:pt x="839" y="101"/>
                  </a:cubicBezTo>
                  <a:cubicBezTo>
                    <a:pt x="241" y="340"/>
                    <a:pt x="1" y="919"/>
                    <a:pt x="1" y="1598"/>
                  </a:cubicBezTo>
                  <a:cubicBezTo>
                    <a:pt x="161" y="1678"/>
                    <a:pt x="420" y="1678"/>
                    <a:pt x="660" y="1758"/>
                  </a:cubicBezTo>
                  <a:cubicBezTo>
                    <a:pt x="660" y="1259"/>
                    <a:pt x="740" y="839"/>
                    <a:pt x="999" y="760"/>
                  </a:cubicBezTo>
                  <a:cubicBezTo>
                    <a:pt x="1079" y="760"/>
                    <a:pt x="1159" y="680"/>
                    <a:pt x="1159" y="680"/>
                  </a:cubicBezTo>
                  <a:cubicBezTo>
                    <a:pt x="1738" y="680"/>
                    <a:pt x="2157" y="1838"/>
                    <a:pt x="2237" y="1838"/>
                  </a:cubicBezTo>
                  <a:cubicBezTo>
                    <a:pt x="2237" y="1997"/>
                    <a:pt x="2416" y="2097"/>
                    <a:pt x="2496" y="2097"/>
                  </a:cubicBezTo>
                  <a:cubicBezTo>
                    <a:pt x="2576" y="2097"/>
                    <a:pt x="2576" y="2097"/>
                    <a:pt x="2656" y="1997"/>
                  </a:cubicBezTo>
                  <a:cubicBezTo>
                    <a:pt x="2836" y="1997"/>
                    <a:pt x="2916" y="1758"/>
                    <a:pt x="2836" y="1598"/>
                  </a:cubicBezTo>
                  <a:cubicBezTo>
                    <a:pt x="2576" y="999"/>
                    <a:pt x="1997" y="1"/>
                    <a:pt x="1159" y="1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2053;p70">
              <a:extLst>
                <a:ext uri="{FF2B5EF4-FFF2-40B4-BE49-F238E27FC236}">
                  <a16:creationId xmlns:a16="http://schemas.microsoft.com/office/drawing/2014/main" id="{9F741F3F-6038-401C-9E21-F4AB139CA327}"/>
                </a:ext>
              </a:extLst>
            </p:cNvPr>
            <p:cNvSpPr/>
            <p:nvPr/>
          </p:nvSpPr>
          <p:spPr>
            <a:xfrm>
              <a:off x="1199171" y="3040980"/>
              <a:ext cx="15729" cy="35754"/>
            </a:xfrm>
            <a:custGeom>
              <a:avLst/>
              <a:gdLst/>
              <a:ahLst/>
              <a:cxnLst/>
              <a:rect l="l" t="t" r="r" b="b"/>
              <a:pathLst>
                <a:path w="659" h="1498" extrusionOk="0">
                  <a:moveTo>
                    <a:pt x="659" y="1"/>
                  </a:moveTo>
                  <a:lnTo>
                    <a:pt x="659" y="1"/>
                  </a:lnTo>
                  <a:cubicBezTo>
                    <a:pt x="514" y="179"/>
                    <a:pt x="388" y="372"/>
                    <a:pt x="284" y="580"/>
                  </a:cubicBezTo>
                  <a:lnTo>
                    <a:pt x="284" y="580"/>
                  </a:lnTo>
                  <a:cubicBezTo>
                    <a:pt x="270" y="579"/>
                    <a:pt x="255" y="579"/>
                    <a:pt x="240" y="579"/>
                  </a:cubicBezTo>
                  <a:cubicBezTo>
                    <a:pt x="213" y="666"/>
                    <a:pt x="187" y="758"/>
                    <a:pt x="163" y="856"/>
                  </a:cubicBezTo>
                  <a:lnTo>
                    <a:pt x="163" y="856"/>
                  </a:lnTo>
                  <a:cubicBezTo>
                    <a:pt x="199" y="761"/>
                    <a:pt x="240" y="669"/>
                    <a:pt x="284" y="580"/>
                  </a:cubicBezTo>
                  <a:lnTo>
                    <a:pt x="284" y="580"/>
                  </a:lnTo>
                  <a:cubicBezTo>
                    <a:pt x="419" y="580"/>
                    <a:pt x="507" y="587"/>
                    <a:pt x="579" y="659"/>
                  </a:cubicBezTo>
                  <a:cubicBezTo>
                    <a:pt x="579" y="420"/>
                    <a:pt x="659" y="260"/>
                    <a:pt x="659" y="1"/>
                  </a:cubicBezTo>
                  <a:close/>
                  <a:moveTo>
                    <a:pt x="163" y="856"/>
                  </a:moveTo>
                  <a:cubicBezTo>
                    <a:pt x="87" y="1058"/>
                    <a:pt x="31" y="1272"/>
                    <a:pt x="0" y="1498"/>
                  </a:cubicBezTo>
                  <a:lnTo>
                    <a:pt x="80" y="1498"/>
                  </a:lnTo>
                  <a:cubicBezTo>
                    <a:pt x="80" y="1271"/>
                    <a:pt x="116" y="1053"/>
                    <a:pt x="163" y="856"/>
                  </a:cubicBezTo>
                  <a:close/>
                </a:path>
              </a:pathLst>
            </a:custGeom>
            <a:solidFill>
              <a:srgbClr val="FFA8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2054;p70">
              <a:extLst>
                <a:ext uri="{FF2B5EF4-FFF2-40B4-BE49-F238E27FC236}">
                  <a16:creationId xmlns:a16="http://schemas.microsoft.com/office/drawing/2014/main" id="{78F87625-B3B6-4FD0-A04A-984AEE86A842}"/>
                </a:ext>
              </a:extLst>
            </p:cNvPr>
            <p:cNvSpPr/>
            <p:nvPr/>
          </p:nvSpPr>
          <p:spPr>
            <a:xfrm>
              <a:off x="1204875" y="310434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9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2055;p70">
              <a:extLst>
                <a:ext uri="{FF2B5EF4-FFF2-40B4-BE49-F238E27FC236}">
                  <a16:creationId xmlns:a16="http://schemas.microsoft.com/office/drawing/2014/main" id="{A1843DDE-C932-49AB-A303-ECBAAA2960FB}"/>
                </a:ext>
              </a:extLst>
            </p:cNvPr>
            <p:cNvSpPr/>
            <p:nvPr/>
          </p:nvSpPr>
          <p:spPr>
            <a:xfrm>
              <a:off x="1201080" y="3054800"/>
              <a:ext cx="11934" cy="49573"/>
            </a:xfrm>
            <a:custGeom>
              <a:avLst/>
              <a:gdLst/>
              <a:ahLst/>
              <a:cxnLst/>
              <a:rect l="l" t="t" r="r" b="b"/>
              <a:pathLst>
                <a:path w="500" h="2077" extrusionOk="0">
                  <a:moveTo>
                    <a:pt x="160" y="0"/>
                  </a:moveTo>
                  <a:cubicBezTo>
                    <a:pt x="80" y="260"/>
                    <a:pt x="0" y="579"/>
                    <a:pt x="0" y="919"/>
                  </a:cubicBezTo>
                  <a:cubicBezTo>
                    <a:pt x="73" y="919"/>
                    <a:pt x="213" y="986"/>
                    <a:pt x="374" y="997"/>
                  </a:cubicBezTo>
                  <a:lnTo>
                    <a:pt x="374" y="997"/>
                  </a:lnTo>
                  <a:cubicBezTo>
                    <a:pt x="422" y="694"/>
                    <a:pt x="463" y="389"/>
                    <a:pt x="499" y="80"/>
                  </a:cubicBezTo>
                  <a:cubicBezTo>
                    <a:pt x="419" y="0"/>
                    <a:pt x="319" y="0"/>
                    <a:pt x="160" y="0"/>
                  </a:cubicBezTo>
                  <a:close/>
                  <a:moveTo>
                    <a:pt x="374" y="997"/>
                  </a:moveTo>
                  <a:cubicBezTo>
                    <a:pt x="316" y="1359"/>
                    <a:pt x="247" y="1718"/>
                    <a:pt x="160" y="2077"/>
                  </a:cubicBezTo>
                  <a:cubicBezTo>
                    <a:pt x="240" y="1757"/>
                    <a:pt x="319" y="1338"/>
                    <a:pt x="419" y="999"/>
                  </a:cubicBezTo>
                  <a:cubicBezTo>
                    <a:pt x="404" y="999"/>
                    <a:pt x="389" y="998"/>
                    <a:pt x="374" y="997"/>
                  </a:cubicBezTo>
                  <a:close/>
                </a:path>
              </a:pathLst>
            </a:custGeom>
            <a:solidFill>
              <a:srgbClr val="FF9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2056;p70">
              <a:extLst>
                <a:ext uri="{FF2B5EF4-FFF2-40B4-BE49-F238E27FC236}">
                  <a16:creationId xmlns:a16="http://schemas.microsoft.com/office/drawing/2014/main" id="{30839435-ED29-4ACF-9F02-073A426BB1BE}"/>
                </a:ext>
              </a:extLst>
            </p:cNvPr>
            <p:cNvSpPr/>
            <p:nvPr/>
          </p:nvSpPr>
          <p:spPr>
            <a:xfrm>
              <a:off x="760343" y="2788940"/>
              <a:ext cx="204425" cy="112941"/>
            </a:xfrm>
            <a:custGeom>
              <a:avLst/>
              <a:gdLst/>
              <a:ahLst/>
              <a:cxnLst/>
              <a:rect l="l" t="t" r="r" b="b"/>
              <a:pathLst>
                <a:path w="8565" h="4732" extrusionOk="0">
                  <a:moveTo>
                    <a:pt x="8564" y="0"/>
                  </a:moveTo>
                  <a:lnTo>
                    <a:pt x="8564" y="0"/>
                  </a:lnTo>
                  <a:cubicBezTo>
                    <a:pt x="4991" y="0"/>
                    <a:pt x="1817" y="1917"/>
                    <a:pt x="0" y="4731"/>
                  </a:cubicBezTo>
                  <a:lnTo>
                    <a:pt x="0" y="4731"/>
                  </a:lnTo>
                  <a:cubicBezTo>
                    <a:pt x="1238" y="4073"/>
                    <a:pt x="2655" y="3234"/>
                    <a:pt x="4572" y="2336"/>
                  </a:cubicBezTo>
                  <a:cubicBezTo>
                    <a:pt x="3993" y="2156"/>
                    <a:pt x="3414" y="1996"/>
                    <a:pt x="2815" y="1837"/>
                  </a:cubicBezTo>
                  <a:cubicBezTo>
                    <a:pt x="4492" y="659"/>
                    <a:pt x="6488" y="0"/>
                    <a:pt x="8564" y="0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2057;p70">
              <a:extLst>
                <a:ext uri="{FF2B5EF4-FFF2-40B4-BE49-F238E27FC236}">
                  <a16:creationId xmlns:a16="http://schemas.microsoft.com/office/drawing/2014/main" id="{81219D8E-A14A-4250-8EC5-B59D07A06CE4}"/>
                </a:ext>
              </a:extLst>
            </p:cNvPr>
            <p:cNvSpPr/>
            <p:nvPr/>
          </p:nvSpPr>
          <p:spPr>
            <a:xfrm>
              <a:off x="722704" y="3032889"/>
              <a:ext cx="24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2058;p70">
              <a:extLst>
                <a:ext uri="{FF2B5EF4-FFF2-40B4-BE49-F238E27FC236}">
                  <a16:creationId xmlns:a16="http://schemas.microsoft.com/office/drawing/2014/main" id="{A1F1DC60-A3D5-4F82-9484-B2A333C70574}"/>
                </a:ext>
              </a:extLst>
            </p:cNvPr>
            <p:cNvSpPr/>
            <p:nvPr/>
          </p:nvSpPr>
          <p:spPr>
            <a:xfrm>
              <a:off x="964744" y="2788940"/>
              <a:ext cx="10024" cy="24"/>
            </a:xfrm>
            <a:custGeom>
              <a:avLst/>
              <a:gdLst/>
              <a:ahLst/>
              <a:cxnLst/>
              <a:rect l="l" t="t" r="r" b="b"/>
              <a:pathLst>
                <a:path w="420" h="1" extrusionOk="0"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420" y="0"/>
                  </a:moveTo>
                  <a:lnTo>
                    <a:pt x="420" y="0"/>
                  </a:lnTo>
                  <a:lnTo>
                    <a:pt x="42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340" y="0"/>
                  </a:moveTo>
                  <a:lnTo>
                    <a:pt x="340" y="0"/>
                  </a:lnTo>
                  <a:lnTo>
                    <a:pt x="34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lnTo>
                    <a:pt x="16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160" y="0"/>
                  </a:moveTo>
                  <a:lnTo>
                    <a:pt x="160" y="0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2059;p70">
              <a:extLst>
                <a:ext uri="{FF2B5EF4-FFF2-40B4-BE49-F238E27FC236}">
                  <a16:creationId xmlns:a16="http://schemas.microsoft.com/office/drawing/2014/main" id="{56E3926E-12BD-44A9-9B4C-5A45936E7CE3}"/>
                </a:ext>
              </a:extLst>
            </p:cNvPr>
            <p:cNvSpPr/>
            <p:nvPr/>
          </p:nvSpPr>
          <p:spPr>
            <a:xfrm>
              <a:off x="869441" y="2788940"/>
              <a:ext cx="323548" cy="144852"/>
            </a:xfrm>
            <a:custGeom>
              <a:avLst/>
              <a:gdLst/>
              <a:ahLst/>
              <a:cxnLst/>
              <a:rect l="l" t="t" r="r" b="b"/>
              <a:pathLst>
                <a:path w="13556" h="6069" extrusionOk="0">
                  <a:moveTo>
                    <a:pt x="4992" y="0"/>
                  </a:moveTo>
                  <a:cubicBezTo>
                    <a:pt x="3075" y="839"/>
                    <a:pt x="1418" y="1577"/>
                    <a:pt x="1" y="2336"/>
                  </a:cubicBezTo>
                  <a:cubicBezTo>
                    <a:pt x="1738" y="2835"/>
                    <a:pt x="3574" y="3334"/>
                    <a:pt x="5411" y="3833"/>
                  </a:cubicBezTo>
                  <a:cubicBezTo>
                    <a:pt x="5491" y="3833"/>
                    <a:pt x="5491" y="3833"/>
                    <a:pt x="5571" y="3733"/>
                  </a:cubicBezTo>
                  <a:cubicBezTo>
                    <a:pt x="5730" y="3653"/>
                    <a:pt x="5910" y="3653"/>
                    <a:pt x="6070" y="3653"/>
                  </a:cubicBezTo>
                  <a:cubicBezTo>
                    <a:pt x="6649" y="3653"/>
                    <a:pt x="7068" y="3993"/>
                    <a:pt x="7407" y="4412"/>
                  </a:cubicBezTo>
                  <a:cubicBezTo>
                    <a:pt x="9483" y="4991"/>
                    <a:pt x="11480" y="5570"/>
                    <a:pt x="13556" y="6069"/>
                  </a:cubicBezTo>
                  <a:cubicBezTo>
                    <a:pt x="12058" y="2735"/>
                    <a:pt x="8824" y="340"/>
                    <a:pt x="499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2060;p70">
              <a:extLst>
                <a:ext uri="{FF2B5EF4-FFF2-40B4-BE49-F238E27FC236}">
                  <a16:creationId xmlns:a16="http://schemas.microsoft.com/office/drawing/2014/main" id="{2230D5F5-8E0F-41AA-9C00-7F78C0A9FBB9}"/>
                </a:ext>
              </a:extLst>
            </p:cNvPr>
            <p:cNvSpPr/>
            <p:nvPr/>
          </p:nvSpPr>
          <p:spPr>
            <a:xfrm>
              <a:off x="998564" y="2876128"/>
              <a:ext cx="47687" cy="18115"/>
            </a:xfrm>
            <a:custGeom>
              <a:avLst/>
              <a:gdLst/>
              <a:ahLst/>
              <a:cxnLst/>
              <a:rect l="l" t="t" r="r" b="b"/>
              <a:pathLst>
                <a:path w="1998" h="759" extrusionOk="0">
                  <a:moveTo>
                    <a:pt x="660" y="0"/>
                  </a:moveTo>
                  <a:cubicBezTo>
                    <a:pt x="500" y="0"/>
                    <a:pt x="320" y="0"/>
                    <a:pt x="161" y="80"/>
                  </a:cubicBezTo>
                  <a:cubicBezTo>
                    <a:pt x="81" y="180"/>
                    <a:pt x="81" y="180"/>
                    <a:pt x="1" y="180"/>
                  </a:cubicBezTo>
                  <a:cubicBezTo>
                    <a:pt x="660" y="340"/>
                    <a:pt x="1318" y="579"/>
                    <a:pt x="1997" y="759"/>
                  </a:cubicBezTo>
                  <a:cubicBezTo>
                    <a:pt x="1658" y="340"/>
                    <a:pt x="1239" y="0"/>
                    <a:pt x="660" y="0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2061;p70">
              <a:extLst>
                <a:ext uri="{FF2B5EF4-FFF2-40B4-BE49-F238E27FC236}">
                  <a16:creationId xmlns:a16="http://schemas.microsoft.com/office/drawing/2014/main" id="{EC391B7D-7E7D-4847-AA8A-B7F6BF785FE9}"/>
                </a:ext>
              </a:extLst>
            </p:cNvPr>
            <p:cNvSpPr/>
            <p:nvPr/>
          </p:nvSpPr>
          <p:spPr>
            <a:xfrm>
              <a:off x="827530" y="2788940"/>
              <a:ext cx="161058" cy="55754"/>
            </a:xfrm>
            <a:custGeom>
              <a:avLst/>
              <a:gdLst/>
              <a:ahLst/>
              <a:cxnLst/>
              <a:rect l="l" t="t" r="r" b="b"/>
              <a:pathLst>
                <a:path w="6748" h="2336" extrusionOk="0">
                  <a:moveTo>
                    <a:pt x="5749" y="0"/>
                  </a:moveTo>
                  <a:cubicBezTo>
                    <a:pt x="3673" y="0"/>
                    <a:pt x="1677" y="659"/>
                    <a:pt x="0" y="1837"/>
                  </a:cubicBezTo>
                  <a:cubicBezTo>
                    <a:pt x="599" y="1996"/>
                    <a:pt x="1178" y="2156"/>
                    <a:pt x="1757" y="2336"/>
                  </a:cubicBezTo>
                  <a:cubicBezTo>
                    <a:pt x="3174" y="1577"/>
                    <a:pt x="4831" y="839"/>
                    <a:pt x="6748" y="0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2062;p70">
              <a:extLst>
                <a:ext uri="{FF2B5EF4-FFF2-40B4-BE49-F238E27FC236}">
                  <a16:creationId xmlns:a16="http://schemas.microsoft.com/office/drawing/2014/main" id="{49031EA4-1CC0-4121-8703-AADE97CC26DE}"/>
                </a:ext>
              </a:extLst>
            </p:cNvPr>
            <p:cNvSpPr/>
            <p:nvPr/>
          </p:nvSpPr>
          <p:spPr>
            <a:xfrm>
              <a:off x="722704" y="3032889"/>
              <a:ext cx="24" cy="2387"/>
            </a:xfrm>
            <a:custGeom>
              <a:avLst/>
              <a:gdLst/>
              <a:ahLst/>
              <a:cxnLst/>
              <a:rect l="l" t="t" r="r" b="b"/>
              <a:pathLst>
                <a:path w="1" h="100" extrusionOk="0">
                  <a:moveTo>
                    <a:pt x="0" y="0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BF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2063;p70">
              <a:extLst>
                <a:ext uri="{FF2B5EF4-FFF2-40B4-BE49-F238E27FC236}">
                  <a16:creationId xmlns:a16="http://schemas.microsoft.com/office/drawing/2014/main" id="{55F62F5B-B798-4630-8FB7-F8062ED64487}"/>
                </a:ext>
              </a:extLst>
            </p:cNvPr>
            <p:cNvSpPr/>
            <p:nvPr/>
          </p:nvSpPr>
          <p:spPr>
            <a:xfrm>
              <a:off x="722704" y="2947587"/>
              <a:ext cx="482195" cy="212540"/>
            </a:xfrm>
            <a:custGeom>
              <a:avLst/>
              <a:gdLst/>
              <a:ahLst/>
              <a:cxnLst/>
              <a:rect l="l" t="t" r="r" b="b"/>
              <a:pathLst>
                <a:path w="20203" h="8905" extrusionOk="0">
                  <a:moveTo>
                    <a:pt x="659" y="1"/>
                  </a:moveTo>
                  <a:cubicBezTo>
                    <a:pt x="240" y="1079"/>
                    <a:pt x="0" y="2257"/>
                    <a:pt x="0" y="3574"/>
                  </a:cubicBezTo>
                  <a:lnTo>
                    <a:pt x="0" y="3674"/>
                  </a:lnTo>
                  <a:cubicBezTo>
                    <a:pt x="3075" y="4492"/>
                    <a:pt x="6069" y="5331"/>
                    <a:pt x="9143" y="6169"/>
                  </a:cubicBezTo>
                  <a:cubicBezTo>
                    <a:pt x="9223" y="6169"/>
                    <a:pt x="9303" y="6070"/>
                    <a:pt x="9303" y="6070"/>
                  </a:cubicBezTo>
                  <a:cubicBezTo>
                    <a:pt x="9882" y="5750"/>
                    <a:pt x="10381" y="5670"/>
                    <a:pt x="10880" y="5670"/>
                  </a:cubicBezTo>
                  <a:cubicBezTo>
                    <a:pt x="12058" y="5670"/>
                    <a:pt x="12976" y="6409"/>
                    <a:pt x="13475" y="7327"/>
                  </a:cubicBezTo>
                  <a:cubicBezTo>
                    <a:pt x="15372" y="7906"/>
                    <a:pt x="17208" y="8405"/>
                    <a:pt x="19125" y="8904"/>
                  </a:cubicBezTo>
                  <a:cubicBezTo>
                    <a:pt x="19544" y="8166"/>
                    <a:pt x="19963" y="7407"/>
                    <a:pt x="20203" y="6569"/>
                  </a:cubicBezTo>
                  <a:cubicBezTo>
                    <a:pt x="20123" y="6489"/>
                    <a:pt x="20123" y="6409"/>
                    <a:pt x="20123" y="6329"/>
                  </a:cubicBezTo>
                  <a:cubicBezTo>
                    <a:pt x="20043" y="6070"/>
                    <a:pt x="19963" y="5830"/>
                    <a:pt x="19963" y="5570"/>
                  </a:cubicBezTo>
                  <a:lnTo>
                    <a:pt x="19963" y="5411"/>
                  </a:lnTo>
                  <a:cubicBezTo>
                    <a:pt x="18127" y="4912"/>
                    <a:pt x="16210" y="4333"/>
                    <a:pt x="14294" y="3834"/>
                  </a:cubicBezTo>
                  <a:lnTo>
                    <a:pt x="14294" y="3834"/>
                  </a:lnTo>
                  <a:cubicBezTo>
                    <a:pt x="14214" y="4253"/>
                    <a:pt x="14294" y="4672"/>
                    <a:pt x="14374" y="5071"/>
                  </a:cubicBezTo>
                  <a:cubicBezTo>
                    <a:pt x="14374" y="5251"/>
                    <a:pt x="14294" y="5411"/>
                    <a:pt x="14134" y="5491"/>
                  </a:cubicBezTo>
                  <a:lnTo>
                    <a:pt x="14054" y="5491"/>
                  </a:lnTo>
                  <a:cubicBezTo>
                    <a:pt x="13875" y="5491"/>
                    <a:pt x="13715" y="5331"/>
                    <a:pt x="13715" y="5171"/>
                  </a:cubicBezTo>
                  <a:cubicBezTo>
                    <a:pt x="13715" y="5071"/>
                    <a:pt x="13555" y="4333"/>
                    <a:pt x="13635" y="3674"/>
                  </a:cubicBezTo>
                  <a:cubicBezTo>
                    <a:pt x="12138" y="3255"/>
                    <a:pt x="10561" y="2836"/>
                    <a:pt x="9063" y="2336"/>
                  </a:cubicBezTo>
                  <a:cubicBezTo>
                    <a:pt x="8564" y="2496"/>
                    <a:pt x="8145" y="2676"/>
                    <a:pt x="7806" y="2676"/>
                  </a:cubicBezTo>
                  <a:cubicBezTo>
                    <a:pt x="7387" y="2676"/>
                    <a:pt x="7147" y="2576"/>
                    <a:pt x="6987" y="2336"/>
                  </a:cubicBezTo>
                  <a:cubicBezTo>
                    <a:pt x="6808" y="2177"/>
                    <a:pt x="6808" y="1997"/>
                    <a:pt x="6887" y="1758"/>
                  </a:cubicBezTo>
                  <a:cubicBezTo>
                    <a:pt x="4811" y="1179"/>
                    <a:pt x="2735" y="580"/>
                    <a:pt x="65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2064;p70">
              <a:extLst>
                <a:ext uri="{FF2B5EF4-FFF2-40B4-BE49-F238E27FC236}">
                  <a16:creationId xmlns:a16="http://schemas.microsoft.com/office/drawing/2014/main" id="{C1090909-6255-4C37-8C93-5B095A081C43}"/>
                </a:ext>
              </a:extLst>
            </p:cNvPr>
            <p:cNvSpPr/>
            <p:nvPr/>
          </p:nvSpPr>
          <p:spPr>
            <a:xfrm>
              <a:off x="885170" y="2989522"/>
              <a:ext cx="53869" cy="21934"/>
            </a:xfrm>
            <a:custGeom>
              <a:avLst/>
              <a:gdLst/>
              <a:ahLst/>
              <a:cxnLst/>
              <a:rect l="l" t="t" r="r" b="b"/>
              <a:pathLst>
                <a:path w="2257" h="919" extrusionOk="0">
                  <a:moveTo>
                    <a:pt x="80" y="1"/>
                  </a:moveTo>
                  <a:cubicBezTo>
                    <a:pt x="1" y="240"/>
                    <a:pt x="1" y="420"/>
                    <a:pt x="180" y="579"/>
                  </a:cubicBezTo>
                  <a:cubicBezTo>
                    <a:pt x="340" y="819"/>
                    <a:pt x="580" y="919"/>
                    <a:pt x="999" y="919"/>
                  </a:cubicBezTo>
                  <a:cubicBezTo>
                    <a:pt x="1338" y="919"/>
                    <a:pt x="1757" y="739"/>
                    <a:pt x="2256" y="579"/>
                  </a:cubicBezTo>
                  <a:cubicBezTo>
                    <a:pt x="1498" y="420"/>
                    <a:pt x="759" y="160"/>
                    <a:pt x="80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2065;p70">
              <a:extLst>
                <a:ext uri="{FF2B5EF4-FFF2-40B4-BE49-F238E27FC236}">
                  <a16:creationId xmlns:a16="http://schemas.microsoft.com/office/drawing/2014/main" id="{E37E20CC-78AA-44C8-9D45-C44AAF49B73F}"/>
                </a:ext>
              </a:extLst>
            </p:cNvPr>
            <p:cNvSpPr/>
            <p:nvPr/>
          </p:nvSpPr>
          <p:spPr>
            <a:xfrm>
              <a:off x="940924" y="3082916"/>
              <a:ext cx="103418" cy="39572"/>
            </a:xfrm>
            <a:custGeom>
              <a:avLst/>
              <a:gdLst/>
              <a:ahLst/>
              <a:cxnLst/>
              <a:rect l="l" t="t" r="r" b="b"/>
              <a:pathLst>
                <a:path w="4333" h="1658" extrusionOk="0">
                  <a:moveTo>
                    <a:pt x="1737" y="0"/>
                  </a:moveTo>
                  <a:cubicBezTo>
                    <a:pt x="1238" y="0"/>
                    <a:pt x="739" y="80"/>
                    <a:pt x="160" y="400"/>
                  </a:cubicBezTo>
                  <a:cubicBezTo>
                    <a:pt x="160" y="400"/>
                    <a:pt x="80" y="499"/>
                    <a:pt x="0" y="499"/>
                  </a:cubicBezTo>
                  <a:cubicBezTo>
                    <a:pt x="1418" y="899"/>
                    <a:pt x="2915" y="1318"/>
                    <a:pt x="4332" y="1657"/>
                  </a:cubicBezTo>
                  <a:cubicBezTo>
                    <a:pt x="3833" y="739"/>
                    <a:pt x="2915" y="0"/>
                    <a:pt x="1737" y="0"/>
                  </a:cubicBezTo>
                  <a:close/>
                </a:path>
              </a:pathLst>
            </a:custGeom>
            <a:solidFill>
              <a:srgbClr val="FFB9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2066;p70">
              <a:extLst>
                <a:ext uri="{FF2B5EF4-FFF2-40B4-BE49-F238E27FC236}">
                  <a16:creationId xmlns:a16="http://schemas.microsoft.com/office/drawing/2014/main" id="{7F92E12D-9CD1-4211-A5AE-DBBFE422BFE4}"/>
                </a:ext>
              </a:extLst>
            </p:cNvPr>
            <p:cNvSpPr/>
            <p:nvPr/>
          </p:nvSpPr>
          <p:spPr>
            <a:xfrm>
              <a:off x="1046228" y="3035252"/>
              <a:ext cx="19547" cy="43391"/>
            </a:xfrm>
            <a:custGeom>
              <a:avLst/>
              <a:gdLst/>
              <a:ahLst/>
              <a:cxnLst/>
              <a:rect l="l" t="t" r="r" b="b"/>
              <a:pathLst>
                <a:path w="819" h="1818" extrusionOk="0">
                  <a:moveTo>
                    <a:pt x="80" y="1"/>
                  </a:moveTo>
                  <a:lnTo>
                    <a:pt x="80" y="1"/>
                  </a:lnTo>
                  <a:cubicBezTo>
                    <a:pt x="0" y="660"/>
                    <a:pt x="160" y="1398"/>
                    <a:pt x="160" y="1498"/>
                  </a:cubicBezTo>
                  <a:cubicBezTo>
                    <a:pt x="160" y="1658"/>
                    <a:pt x="320" y="1818"/>
                    <a:pt x="499" y="1818"/>
                  </a:cubicBezTo>
                  <a:lnTo>
                    <a:pt x="579" y="1818"/>
                  </a:lnTo>
                  <a:cubicBezTo>
                    <a:pt x="739" y="1738"/>
                    <a:pt x="819" y="1578"/>
                    <a:pt x="819" y="1398"/>
                  </a:cubicBezTo>
                  <a:cubicBezTo>
                    <a:pt x="739" y="999"/>
                    <a:pt x="659" y="580"/>
                    <a:pt x="739" y="161"/>
                  </a:cubicBezTo>
                  <a:cubicBezTo>
                    <a:pt x="499" y="81"/>
                    <a:pt x="240" y="81"/>
                    <a:pt x="80" y="1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2067;p70">
              <a:extLst>
                <a:ext uri="{FF2B5EF4-FFF2-40B4-BE49-F238E27FC236}">
                  <a16:creationId xmlns:a16="http://schemas.microsoft.com/office/drawing/2014/main" id="{82764899-877D-4945-99FF-948D960DA564}"/>
                </a:ext>
              </a:extLst>
            </p:cNvPr>
            <p:cNvSpPr/>
            <p:nvPr/>
          </p:nvSpPr>
          <p:spPr>
            <a:xfrm>
              <a:off x="1199171" y="3076710"/>
              <a:ext cx="3819" cy="21958"/>
            </a:xfrm>
            <a:custGeom>
              <a:avLst/>
              <a:gdLst/>
              <a:ahLst/>
              <a:cxnLst/>
              <a:rect l="l" t="t" r="r" b="b"/>
              <a:pathLst>
                <a:path w="160" h="920" extrusionOk="0">
                  <a:moveTo>
                    <a:pt x="0" y="1"/>
                  </a:moveTo>
                  <a:lnTo>
                    <a:pt x="0" y="160"/>
                  </a:lnTo>
                  <a:cubicBezTo>
                    <a:pt x="0" y="420"/>
                    <a:pt x="80" y="660"/>
                    <a:pt x="160" y="919"/>
                  </a:cubicBezTo>
                  <a:cubicBezTo>
                    <a:pt x="80" y="580"/>
                    <a:pt x="0" y="260"/>
                    <a:pt x="80" y="1"/>
                  </a:cubicBezTo>
                  <a:close/>
                </a:path>
              </a:pathLst>
            </a:custGeom>
            <a:solidFill>
              <a:srgbClr val="FFB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2068;p70">
              <a:extLst>
                <a:ext uri="{FF2B5EF4-FFF2-40B4-BE49-F238E27FC236}">
                  <a16:creationId xmlns:a16="http://schemas.microsoft.com/office/drawing/2014/main" id="{EB315205-15E4-4D31-8763-4117004A9A6F}"/>
                </a:ext>
              </a:extLst>
            </p:cNvPr>
            <p:cNvSpPr/>
            <p:nvPr/>
          </p:nvSpPr>
          <p:spPr>
            <a:xfrm>
              <a:off x="1199171" y="3076710"/>
              <a:ext cx="11934" cy="27662"/>
            </a:xfrm>
            <a:custGeom>
              <a:avLst/>
              <a:gdLst/>
              <a:ahLst/>
              <a:cxnLst/>
              <a:rect l="l" t="t" r="r" b="b"/>
              <a:pathLst>
                <a:path w="500" h="1159" extrusionOk="0">
                  <a:moveTo>
                    <a:pt x="80" y="1"/>
                  </a:moveTo>
                  <a:cubicBezTo>
                    <a:pt x="0" y="260"/>
                    <a:pt x="80" y="580"/>
                    <a:pt x="160" y="919"/>
                  </a:cubicBezTo>
                  <a:cubicBezTo>
                    <a:pt x="160" y="999"/>
                    <a:pt x="160" y="1079"/>
                    <a:pt x="240" y="1159"/>
                  </a:cubicBezTo>
                  <a:cubicBezTo>
                    <a:pt x="320" y="839"/>
                    <a:pt x="399" y="420"/>
                    <a:pt x="499" y="81"/>
                  </a:cubicBezTo>
                  <a:cubicBezTo>
                    <a:pt x="320" y="81"/>
                    <a:pt x="160" y="1"/>
                    <a:pt x="80" y="1"/>
                  </a:cubicBezTo>
                  <a:close/>
                </a:path>
              </a:pathLst>
            </a:custGeom>
            <a:solidFill>
              <a:srgbClr val="FFAE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2069;p70">
              <a:extLst>
                <a:ext uri="{FF2B5EF4-FFF2-40B4-BE49-F238E27FC236}">
                  <a16:creationId xmlns:a16="http://schemas.microsoft.com/office/drawing/2014/main" id="{8D5968A8-3B38-410B-83CC-CDA6A1DE4181}"/>
                </a:ext>
              </a:extLst>
            </p:cNvPr>
            <p:cNvSpPr/>
            <p:nvPr/>
          </p:nvSpPr>
          <p:spPr>
            <a:xfrm>
              <a:off x="1570334" y="2600243"/>
              <a:ext cx="5728" cy="24"/>
            </a:xfrm>
            <a:custGeom>
              <a:avLst/>
              <a:gdLst/>
              <a:ahLst/>
              <a:cxnLst/>
              <a:rect l="l" t="t" r="r" b="b"/>
              <a:pathLst>
                <a:path w="240" h="1" extrusionOk="0"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24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2070;p70">
              <a:extLst>
                <a:ext uri="{FF2B5EF4-FFF2-40B4-BE49-F238E27FC236}">
                  <a16:creationId xmlns:a16="http://schemas.microsoft.com/office/drawing/2014/main" id="{997B8E79-C012-4AA7-86B3-D71524C58F06}"/>
                </a:ext>
              </a:extLst>
            </p:cNvPr>
            <p:cNvSpPr/>
            <p:nvPr/>
          </p:nvSpPr>
          <p:spPr>
            <a:xfrm>
              <a:off x="1325907" y="2630269"/>
              <a:ext cx="492697" cy="452671"/>
            </a:xfrm>
            <a:custGeom>
              <a:avLst/>
              <a:gdLst/>
              <a:ahLst/>
              <a:cxnLst/>
              <a:rect l="l" t="t" r="r" b="b"/>
              <a:pathLst>
                <a:path w="20643" h="18966" extrusionOk="0">
                  <a:moveTo>
                    <a:pt x="15152" y="1"/>
                  </a:moveTo>
                  <a:cubicBezTo>
                    <a:pt x="16077" y="481"/>
                    <a:pt x="16903" y="1092"/>
                    <a:pt x="17623" y="1805"/>
                  </a:cubicBezTo>
                  <a:lnTo>
                    <a:pt x="17623" y="1805"/>
                  </a:lnTo>
                  <a:cubicBezTo>
                    <a:pt x="16896" y="1079"/>
                    <a:pt x="16063" y="467"/>
                    <a:pt x="15152" y="1"/>
                  </a:cubicBezTo>
                  <a:close/>
                  <a:moveTo>
                    <a:pt x="679" y="5390"/>
                  </a:moveTo>
                  <a:cubicBezTo>
                    <a:pt x="260" y="6568"/>
                    <a:pt x="0" y="7726"/>
                    <a:pt x="0" y="8984"/>
                  </a:cubicBezTo>
                  <a:cubicBezTo>
                    <a:pt x="35" y="7732"/>
                    <a:pt x="286" y="6524"/>
                    <a:pt x="721" y="5403"/>
                  </a:cubicBezTo>
                  <a:lnTo>
                    <a:pt x="721" y="5403"/>
                  </a:lnTo>
                  <a:cubicBezTo>
                    <a:pt x="707" y="5399"/>
                    <a:pt x="693" y="5395"/>
                    <a:pt x="679" y="5390"/>
                  </a:cubicBezTo>
                  <a:close/>
                  <a:moveTo>
                    <a:pt x="0" y="9064"/>
                  </a:moveTo>
                  <a:lnTo>
                    <a:pt x="0" y="9144"/>
                  </a:lnTo>
                  <a:cubicBezTo>
                    <a:pt x="0" y="9144"/>
                    <a:pt x="1" y="9144"/>
                    <a:pt x="1" y="9144"/>
                  </a:cubicBezTo>
                  <a:lnTo>
                    <a:pt x="1" y="9144"/>
                  </a:lnTo>
                  <a:cubicBezTo>
                    <a:pt x="0" y="9117"/>
                    <a:pt x="0" y="9090"/>
                    <a:pt x="0" y="9064"/>
                  </a:cubicBezTo>
                  <a:close/>
                  <a:moveTo>
                    <a:pt x="5989" y="1078"/>
                  </a:moveTo>
                  <a:cubicBezTo>
                    <a:pt x="5171" y="1158"/>
                    <a:pt x="4252" y="1318"/>
                    <a:pt x="3334" y="1498"/>
                  </a:cubicBezTo>
                  <a:cubicBezTo>
                    <a:pt x="2196" y="2579"/>
                    <a:pt x="1297" y="3914"/>
                    <a:pt x="721" y="5403"/>
                  </a:cubicBezTo>
                  <a:lnTo>
                    <a:pt x="721" y="5403"/>
                  </a:lnTo>
                  <a:cubicBezTo>
                    <a:pt x="1863" y="5738"/>
                    <a:pt x="2929" y="6073"/>
                    <a:pt x="4073" y="6389"/>
                  </a:cubicBezTo>
                  <a:cubicBezTo>
                    <a:pt x="3753" y="5490"/>
                    <a:pt x="4173" y="4233"/>
                    <a:pt x="5251" y="4153"/>
                  </a:cubicBezTo>
                  <a:lnTo>
                    <a:pt x="5909" y="4153"/>
                  </a:lnTo>
                  <a:cubicBezTo>
                    <a:pt x="8165" y="4153"/>
                    <a:pt x="12158" y="4812"/>
                    <a:pt x="11978" y="6069"/>
                  </a:cubicBezTo>
                  <a:cubicBezTo>
                    <a:pt x="11818" y="6988"/>
                    <a:pt x="9902" y="7387"/>
                    <a:pt x="7986" y="7487"/>
                  </a:cubicBezTo>
                  <a:cubicBezTo>
                    <a:pt x="11739" y="8565"/>
                    <a:pt x="15392" y="9563"/>
                    <a:pt x="19145" y="10561"/>
                  </a:cubicBezTo>
                  <a:cubicBezTo>
                    <a:pt x="19544" y="10142"/>
                    <a:pt x="20043" y="9643"/>
                    <a:pt x="20642" y="9223"/>
                  </a:cubicBezTo>
                  <a:lnTo>
                    <a:pt x="20642" y="9064"/>
                  </a:lnTo>
                  <a:cubicBezTo>
                    <a:pt x="20642" y="7581"/>
                    <a:pt x="20318" y="6159"/>
                    <a:pt x="19740" y="4875"/>
                  </a:cubicBezTo>
                  <a:lnTo>
                    <a:pt x="19740" y="4875"/>
                  </a:lnTo>
                  <a:cubicBezTo>
                    <a:pt x="19761" y="4880"/>
                    <a:pt x="19783" y="4886"/>
                    <a:pt x="19804" y="4891"/>
                  </a:cubicBezTo>
                  <a:cubicBezTo>
                    <a:pt x="19250" y="3740"/>
                    <a:pt x="18519" y="2693"/>
                    <a:pt x="17623" y="1805"/>
                  </a:cubicBezTo>
                  <a:lnTo>
                    <a:pt x="17623" y="1805"/>
                  </a:lnTo>
                  <a:cubicBezTo>
                    <a:pt x="18500" y="2681"/>
                    <a:pt x="19222" y="3723"/>
                    <a:pt x="19740" y="4875"/>
                  </a:cubicBezTo>
                  <a:lnTo>
                    <a:pt x="19740" y="4875"/>
                  </a:lnTo>
                  <a:cubicBezTo>
                    <a:pt x="15111" y="3642"/>
                    <a:pt x="10540" y="2311"/>
                    <a:pt x="5989" y="1078"/>
                  </a:cubicBezTo>
                  <a:close/>
                  <a:moveTo>
                    <a:pt x="15152" y="13296"/>
                  </a:moveTo>
                  <a:cubicBezTo>
                    <a:pt x="15232" y="14134"/>
                    <a:pt x="14893" y="15053"/>
                    <a:pt x="13974" y="15631"/>
                  </a:cubicBezTo>
                  <a:cubicBezTo>
                    <a:pt x="14893" y="15711"/>
                    <a:pt x="15971" y="16051"/>
                    <a:pt x="17149" y="16630"/>
                  </a:cubicBezTo>
                  <a:cubicBezTo>
                    <a:pt x="17149" y="16630"/>
                    <a:pt x="16889" y="15472"/>
                    <a:pt x="17308" y="13875"/>
                  </a:cubicBezTo>
                  <a:cubicBezTo>
                    <a:pt x="16550" y="13635"/>
                    <a:pt x="15891" y="13475"/>
                    <a:pt x="15152" y="13296"/>
                  </a:cubicBezTo>
                  <a:close/>
                  <a:moveTo>
                    <a:pt x="1" y="9144"/>
                  </a:moveTo>
                  <a:cubicBezTo>
                    <a:pt x="32" y="13341"/>
                    <a:pt x="2519" y="16879"/>
                    <a:pt x="6169" y="18466"/>
                  </a:cubicBezTo>
                  <a:cubicBezTo>
                    <a:pt x="6668" y="18626"/>
                    <a:pt x="7327" y="18706"/>
                    <a:pt x="7986" y="18965"/>
                  </a:cubicBezTo>
                  <a:cubicBezTo>
                    <a:pt x="7986" y="18965"/>
                    <a:pt x="8984" y="17129"/>
                    <a:pt x="11060" y="16210"/>
                  </a:cubicBezTo>
                  <a:cubicBezTo>
                    <a:pt x="9163" y="15711"/>
                    <a:pt x="8664" y="13296"/>
                    <a:pt x="9662" y="11719"/>
                  </a:cubicBezTo>
                  <a:cubicBezTo>
                    <a:pt x="8824" y="11559"/>
                    <a:pt x="8065" y="11300"/>
                    <a:pt x="7327" y="11140"/>
                  </a:cubicBezTo>
                  <a:lnTo>
                    <a:pt x="7327" y="11140"/>
                  </a:lnTo>
                  <a:cubicBezTo>
                    <a:pt x="7566" y="11559"/>
                    <a:pt x="7746" y="11978"/>
                    <a:pt x="7746" y="12058"/>
                  </a:cubicBezTo>
                  <a:cubicBezTo>
                    <a:pt x="7826" y="12218"/>
                    <a:pt x="7746" y="12477"/>
                    <a:pt x="7566" y="12557"/>
                  </a:cubicBezTo>
                  <a:lnTo>
                    <a:pt x="7486" y="12557"/>
                  </a:lnTo>
                  <a:cubicBezTo>
                    <a:pt x="7327" y="12557"/>
                    <a:pt x="7247" y="12477"/>
                    <a:pt x="7167" y="12298"/>
                  </a:cubicBezTo>
                  <a:cubicBezTo>
                    <a:pt x="6987" y="11799"/>
                    <a:pt x="6568" y="11140"/>
                    <a:pt x="6249" y="10800"/>
                  </a:cubicBezTo>
                  <a:cubicBezTo>
                    <a:pt x="5989" y="10721"/>
                    <a:pt x="5830" y="10721"/>
                    <a:pt x="5570" y="10641"/>
                  </a:cubicBezTo>
                  <a:cubicBezTo>
                    <a:pt x="5071" y="10980"/>
                    <a:pt x="5330" y="12138"/>
                    <a:pt x="5330" y="12138"/>
                  </a:cubicBezTo>
                  <a:cubicBezTo>
                    <a:pt x="5330" y="12298"/>
                    <a:pt x="5251" y="12477"/>
                    <a:pt x="5071" y="12557"/>
                  </a:cubicBezTo>
                  <a:lnTo>
                    <a:pt x="4991" y="12557"/>
                  </a:lnTo>
                  <a:cubicBezTo>
                    <a:pt x="4831" y="12557"/>
                    <a:pt x="4672" y="12477"/>
                    <a:pt x="4672" y="12298"/>
                  </a:cubicBezTo>
                  <a:cubicBezTo>
                    <a:pt x="4572" y="11719"/>
                    <a:pt x="4492" y="10980"/>
                    <a:pt x="4831" y="10481"/>
                  </a:cubicBezTo>
                  <a:cubicBezTo>
                    <a:pt x="3254" y="9982"/>
                    <a:pt x="1677" y="9563"/>
                    <a:pt x="1" y="9144"/>
                  </a:cubicBez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2071;p70">
              <a:extLst>
                <a:ext uri="{FF2B5EF4-FFF2-40B4-BE49-F238E27FC236}">
                  <a16:creationId xmlns:a16="http://schemas.microsoft.com/office/drawing/2014/main" id="{388BD8FA-7A56-4E34-96F1-AA69B266E56F}"/>
                </a:ext>
              </a:extLst>
            </p:cNvPr>
            <p:cNvSpPr/>
            <p:nvPr/>
          </p:nvSpPr>
          <p:spPr>
            <a:xfrm>
              <a:off x="1473122" y="2850398"/>
              <a:ext cx="345482" cy="242064"/>
            </a:xfrm>
            <a:custGeom>
              <a:avLst/>
              <a:gdLst/>
              <a:ahLst/>
              <a:cxnLst/>
              <a:rect l="l" t="t" r="r" b="b"/>
              <a:pathLst>
                <a:path w="14475" h="10142" extrusionOk="0">
                  <a:moveTo>
                    <a:pt x="14474" y="0"/>
                  </a:moveTo>
                  <a:cubicBezTo>
                    <a:pt x="13875" y="420"/>
                    <a:pt x="13376" y="919"/>
                    <a:pt x="12977" y="1338"/>
                  </a:cubicBezTo>
                  <a:cubicBezTo>
                    <a:pt x="13376" y="1498"/>
                    <a:pt x="13875" y="1577"/>
                    <a:pt x="14294" y="1757"/>
                  </a:cubicBezTo>
                  <a:cubicBezTo>
                    <a:pt x="14205" y="2220"/>
                    <a:pt x="14090" y="2661"/>
                    <a:pt x="13951" y="3087"/>
                  </a:cubicBezTo>
                  <a:lnTo>
                    <a:pt x="13951" y="3087"/>
                  </a:lnTo>
                  <a:cubicBezTo>
                    <a:pt x="14273" y="2116"/>
                    <a:pt x="14455" y="1079"/>
                    <a:pt x="14474" y="0"/>
                  </a:cubicBezTo>
                  <a:close/>
                  <a:moveTo>
                    <a:pt x="13951" y="3087"/>
                  </a:moveTo>
                  <a:cubicBezTo>
                    <a:pt x="13712" y="3811"/>
                    <a:pt x="13395" y="4498"/>
                    <a:pt x="13010" y="5140"/>
                  </a:cubicBezTo>
                  <a:lnTo>
                    <a:pt x="13010" y="5140"/>
                  </a:lnTo>
                  <a:cubicBezTo>
                    <a:pt x="13025" y="5143"/>
                    <a:pt x="13041" y="5147"/>
                    <a:pt x="13057" y="5151"/>
                  </a:cubicBezTo>
                  <a:cubicBezTo>
                    <a:pt x="13419" y="4476"/>
                    <a:pt x="13719" y="3801"/>
                    <a:pt x="13951" y="3087"/>
                  </a:cubicBezTo>
                  <a:close/>
                  <a:moveTo>
                    <a:pt x="11140" y="4652"/>
                  </a:moveTo>
                  <a:cubicBezTo>
                    <a:pt x="10721" y="6249"/>
                    <a:pt x="10981" y="7407"/>
                    <a:pt x="10981" y="7407"/>
                  </a:cubicBezTo>
                  <a:cubicBezTo>
                    <a:pt x="9803" y="6828"/>
                    <a:pt x="8725" y="6488"/>
                    <a:pt x="7806" y="6408"/>
                  </a:cubicBezTo>
                  <a:cubicBezTo>
                    <a:pt x="7387" y="6748"/>
                    <a:pt x="6808" y="6908"/>
                    <a:pt x="6229" y="6987"/>
                  </a:cubicBezTo>
                  <a:cubicBezTo>
                    <a:pt x="5990" y="7067"/>
                    <a:pt x="5810" y="7067"/>
                    <a:pt x="5571" y="7067"/>
                  </a:cubicBezTo>
                  <a:cubicBezTo>
                    <a:pt x="5311" y="7067"/>
                    <a:pt x="5151" y="7067"/>
                    <a:pt x="4892" y="6987"/>
                  </a:cubicBezTo>
                  <a:cubicBezTo>
                    <a:pt x="2816" y="7906"/>
                    <a:pt x="1818" y="9742"/>
                    <a:pt x="1818" y="9742"/>
                  </a:cubicBezTo>
                  <a:cubicBezTo>
                    <a:pt x="1159" y="9483"/>
                    <a:pt x="500" y="9403"/>
                    <a:pt x="1" y="9243"/>
                  </a:cubicBezTo>
                  <a:lnTo>
                    <a:pt x="1" y="9243"/>
                  </a:lnTo>
                  <a:cubicBezTo>
                    <a:pt x="1239" y="9822"/>
                    <a:pt x="2656" y="10142"/>
                    <a:pt x="4153" y="10142"/>
                  </a:cubicBezTo>
                  <a:cubicBezTo>
                    <a:pt x="7920" y="10142"/>
                    <a:pt x="11207" y="8145"/>
                    <a:pt x="13010" y="5140"/>
                  </a:cubicBezTo>
                  <a:lnTo>
                    <a:pt x="13010" y="5140"/>
                  </a:lnTo>
                  <a:cubicBezTo>
                    <a:pt x="12351" y="4984"/>
                    <a:pt x="11784" y="4827"/>
                    <a:pt x="11140" y="4652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2072;p70">
              <a:extLst>
                <a:ext uri="{FF2B5EF4-FFF2-40B4-BE49-F238E27FC236}">
                  <a16:creationId xmlns:a16="http://schemas.microsoft.com/office/drawing/2014/main" id="{DF5C8041-BD46-4D45-918A-489DB576F90E}"/>
                </a:ext>
              </a:extLst>
            </p:cNvPr>
            <p:cNvSpPr/>
            <p:nvPr/>
          </p:nvSpPr>
          <p:spPr>
            <a:xfrm>
              <a:off x="1415482" y="2729366"/>
              <a:ext cx="200606" cy="79598"/>
            </a:xfrm>
            <a:custGeom>
              <a:avLst/>
              <a:gdLst/>
              <a:ahLst/>
              <a:cxnLst/>
              <a:rect l="l" t="t" r="r" b="b"/>
              <a:pathLst>
                <a:path w="8405" h="3335" extrusionOk="0">
                  <a:moveTo>
                    <a:pt x="1498" y="1"/>
                  </a:moveTo>
                  <a:cubicBezTo>
                    <a:pt x="420" y="81"/>
                    <a:pt x="0" y="1338"/>
                    <a:pt x="320" y="2237"/>
                  </a:cubicBezTo>
                  <a:cubicBezTo>
                    <a:pt x="1657" y="2576"/>
                    <a:pt x="2995" y="2995"/>
                    <a:pt x="4233" y="3335"/>
                  </a:cubicBezTo>
                  <a:cubicBezTo>
                    <a:pt x="6149" y="3235"/>
                    <a:pt x="8065" y="2836"/>
                    <a:pt x="8225" y="1917"/>
                  </a:cubicBezTo>
                  <a:cubicBezTo>
                    <a:pt x="8405" y="660"/>
                    <a:pt x="4412" y="1"/>
                    <a:pt x="2156" y="1"/>
                  </a:cubicBezTo>
                  <a:close/>
                </a:path>
              </a:pathLst>
            </a:custGeom>
            <a:solidFill>
              <a:srgbClr val="F4EC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2073;p70">
              <a:extLst>
                <a:ext uri="{FF2B5EF4-FFF2-40B4-BE49-F238E27FC236}">
                  <a16:creationId xmlns:a16="http://schemas.microsoft.com/office/drawing/2014/main" id="{2DD04030-C6F1-4AF0-9609-C246D232D1E4}"/>
                </a:ext>
              </a:extLst>
            </p:cNvPr>
            <p:cNvSpPr/>
            <p:nvPr/>
          </p:nvSpPr>
          <p:spPr>
            <a:xfrm>
              <a:off x="1532695" y="2909948"/>
              <a:ext cx="156786" cy="107237"/>
            </a:xfrm>
            <a:custGeom>
              <a:avLst/>
              <a:gdLst/>
              <a:ahLst/>
              <a:cxnLst/>
              <a:rect l="l" t="t" r="r" b="b"/>
              <a:pathLst>
                <a:path w="6569" h="4493" extrusionOk="0">
                  <a:moveTo>
                    <a:pt x="998" y="1"/>
                  </a:moveTo>
                  <a:cubicBezTo>
                    <a:pt x="0" y="1578"/>
                    <a:pt x="499" y="3993"/>
                    <a:pt x="2396" y="4492"/>
                  </a:cubicBezTo>
                  <a:cubicBezTo>
                    <a:pt x="3154" y="4153"/>
                    <a:pt x="3993" y="3913"/>
                    <a:pt x="4891" y="3913"/>
                  </a:cubicBezTo>
                  <a:lnTo>
                    <a:pt x="5310" y="3913"/>
                  </a:lnTo>
                  <a:cubicBezTo>
                    <a:pt x="6229" y="3335"/>
                    <a:pt x="6568" y="2416"/>
                    <a:pt x="6488" y="1578"/>
                  </a:cubicBezTo>
                  <a:cubicBezTo>
                    <a:pt x="4652" y="1079"/>
                    <a:pt x="2815" y="500"/>
                    <a:pt x="998" y="1"/>
                  </a:cubicBezTo>
                  <a:close/>
                </a:path>
              </a:pathLst>
            </a:custGeom>
            <a:solidFill>
              <a:srgbClr val="FFA6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2074;p70">
              <a:extLst>
                <a:ext uri="{FF2B5EF4-FFF2-40B4-BE49-F238E27FC236}">
                  <a16:creationId xmlns:a16="http://schemas.microsoft.com/office/drawing/2014/main" id="{BEEA3EF1-AC92-4939-971C-2D9CDEC04CF6}"/>
                </a:ext>
              </a:extLst>
            </p:cNvPr>
            <p:cNvSpPr/>
            <p:nvPr/>
          </p:nvSpPr>
          <p:spPr>
            <a:xfrm>
              <a:off x="1589858" y="3003341"/>
              <a:ext cx="69598" cy="15753"/>
            </a:xfrm>
            <a:custGeom>
              <a:avLst/>
              <a:gdLst/>
              <a:ahLst/>
              <a:cxnLst/>
              <a:rect l="l" t="t" r="r" b="b"/>
              <a:pathLst>
                <a:path w="2916" h="660" extrusionOk="0">
                  <a:moveTo>
                    <a:pt x="2496" y="0"/>
                  </a:moveTo>
                  <a:cubicBezTo>
                    <a:pt x="1598" y="0"/>
                    <a:pt x="759" y="240"/>
                    <a:pt x="1" y="579"/>
                  </a:cubicBezTo>
                  <a:cubicBezTo>
                    <a:pt x="260" y="659"/>
                    <a:pt x="420" y="659"/>
                    <a:pt x="680" y="659"/>
                  </a:cubicBezTo>
                  <a:cubicBezTo>
                    <a:pt x="919" y="659"/>
                    <a:pt x="1099" y="659"/>
                    <a:pt x="1338" y="579"/>
                  </a:cubicBezTo>
                  <a:cubicBezTo>
                    <a:pt x="1917" y="500"/>
                    <a:pt x="2496" y="340"/>
                    <a:pt x="2915" y="0"/>
                  </a:cubicBezTo>
                  <a:close/>
                </a:path>
              </a:pathLst>
            </a:custGeom>
            <a:solidFill>
              <a:srgbClr val="FCA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2075;p70">
              <a:extLst>
                <a:ext uri="{FF2B5EF4-FFF2-40B4-BE49-F238E27FC236}">
                  <a16:creationId xmlns:a16="http://schemas.microsoft.com/office/drawing/2014/main" id="{5789FC0F-9512-4CA2-AB8D-E1E67100F059}"/>
                </a:ext>
              </a:extLst>
            </p:cNvPr>
            <p:cNvSpPr/>
            <p:nvPr/>
          </p:nvSpPr>
          <p:spPr>
            <a:xfrm>
              <a:off x="1433120" y="2880424"/>
              <a:ext cx="79574" cy="49573"/>
            </a:xfrm>
            <a:custGeom>
              <a:avLst/>
              <a:gdLst/>
              <a:ahLst/>
              <a:cxnLst/>
              <a:rect l="l" t="t" r="r" b="b"/>
              <a:pathLst>
                <a:path w="3334" h="2077" extrusionOk="0">
                  <a:moveTo>
                    <a:pt x="339" y="0"/>
                  </a:moveTo>
                  <a:cubicBezTo>
                    <a:pt x="0" y="499"/>
                    <a:pt x="80" y="1238"/>
                    <a:pt x="180" y="1817"/>
                  </a:cubicBezTo>
                  <a:cubicBezTo>
                    <a:pt x="180" y="1996"/>
                    <a:pt x="339" y="2076"/>
                    <a:pt x="499" y="2076"/>
                  </a:cubicBezTo>
                  <a:lnTo>
                    <a:pt x="579" y="2076"/>
                  </a:lnTo>
                  <a:cubicBezTo>
                    <a:pt x="759" y="1996"/>
                    <a:pt x="838" y="1817"/>
                    <a:pt x="838" y="1657"/>
                  </a:cubicBezTo>
                  <a:cubicBezTo>
                    <a:pt x="838" y="1657"/>
                    <a:pt x="579" y="499"/>
                    <a:pt x="1078" y="160"/>
                  </a:cubicBezTo>
                  <a:cubicBezTo>
                    <a:pt x="838" y="80"/>
                    <a:pt x="579" y="0"/>
                    <a:pt x="339" y="0"/>
                  </a:cubicBezTo>
                  <a:close/>
                  <a:moveTo>
                    <a:pt x="1757" y="319"/>
                  </a:moveTo>
                  <a:lnTo>
                    <a:pt x="1757" y="319"/>
                  </a:lnTo>
                  <a:cubicBezTo>
                    <a:pt x="2076" y="659"/>
                    <a:pt x="2495" y="1318"/>
                    <a:pt x="2675" y="1817"/>
                  </a:cubicBezTo>
                  <a:cubicBezTo>
                    <a:pt x="2755" y="1996"/>
                    <a:pt x="2835" y="2076"/>
                    <a:pt x="2994" y="2076"/>
                  </a:cubicBezTo>
                  <a:lnTo>
                    <a:pt x="3074" y="2076"/>
                  </a:lnTo>
                  <a:cubicBezTo>
                    <a:pt x="3254" y="1996"/>
                    <a:pt x="3334" y="1737"/>
                    <a:pt x="3254" y="1577"/>
                  </a:cubicBezTo>
                  <a:cubicBezTo>
                    <a:pt x="3254" y="1497"/>
                    <a:pt x="3074" y="1078"/>
                    <a:pt x="2835" y="659"/>
                  </a:cubicBezTo>
                  <a:cubicBezTo>
                    <a:pt x="2495" y="579"/>
                    <a:pt x="2076" y="399"/>
                    <a:pt x="1757" y="319"/>
                  </a:cubicBezTo>
                  <a:close/>
                </a:path>
              </a:pathLst>
            </a:custGeom>
            <a:solidFill>
              <a:srgbClr val="1F4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2076;p70">
              <a:extLst>
                <a:ext uri="{FF2B5EF4-FFF2-40B4-BE49-F238E27FC236}">
                  <a16:creationId xmlns:a16="http://schemas.microsoft.com/office/drawing/2014/main" id="{72E300F9-BEAC-4050-B568-AFEC767A68A2}"/>
                </a:ext>
              </a:extLst>
            </p:cNvPr>
            <p:cNvSpPr/>
            <p:nvPr/>
          </p:nvSpPr>
          <p:spPr>
            <a:xfrm>
              <a:off x="1405481" y="2600243"/>
              <a:ext cx="164877" cy="65779"/>
            </a:xfrm>
            <a:custGeom>
              <a:avLst/>
              <a:gdLst/>
              <a:ahLst/>
              <a:cxnLst/>
              <a:rect l="l" t="t" r="r" b="b"/>
              <a:pathLst>
                <a:path w="6908" h="2756" extrusionOk="0">
                  <a:moveTo>
                    <a:pt x="6907" y="1"/>
                  </a:moveTo>
                  <a:cubicBezTo>
                    <a:pt x="4232" y="81"/>
                    <a:pt x="1837" y="1079"/>
                    <a:pt x="0" y="2756"/>
                  </a:cubicBezTo>
                  <a:cubicBezTo>
                    <a:pt x="918" y="2576"/>
                    <a:pt x="1837" y="2416"/>
                    <a:pt x="2655" y="2336"/>
                  </a:cubicBezTo>
                  <a:cubicBezTo>
                    <a:pt x="2156" y="2157"/>
                    <a:pt x="1657" y="1997"/>
                    <a:pt x="1078" y="1917"/>
                  </a:cubicBezTo>
                  <a:cubicBezTo>
                    <a:pt x="2735" y="759"/>
                    <a:pt x="4731" y="81"/>
                    <a:pt x="6907" y="1"/>
                  </a:cubicBez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2077;p70">
              <a:extLst>
                <a:ext uri="{FF2B5EF4-FFF2-40B4-BE49-F238E27FC236}">
                  <a16:creationId xmlns:a16="http://schemas.microsoft.com/office/drawing/2014/main" id="{28CF4E59-9B5E-4CE5-8DEF-1A7C86729201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8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2078;p70">
              <a:extLst>
                <a:ext uri="{FF2B5EF4-FFF2-40B4-BE49-F238E27FC236}">
                  <a16:creationId xmlns:a16="http://schemas.microsoft.com/office/drawing/2014/main" id="{E7EFF3F7-8961-40C8-8275-786AE5420892}"/>
                </a:ext>
              </a:extLst>
            </p:cNvPr>
            <p:cNvSpPr/>
            <p:nvPr/>
          </p:nvSpPr>
          <p:spPr>
            <a:xfrm>
              <a:off x="1570334" y="2600243"/>
              <a:ext cx="7638" cy="24"/>
            </a:xfrm>
            <a:custGeom>
              <a:avLst/>
              <a:gdLst/>
              <a:ahLst/>
              <a:cxnLst/>
              <a:rect l="l" t="t" r="r" b="b"/>
              <a:pathLst>
                <a:path w="320" h="1" extrusionOk="0"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320" y="1"/>
                  </a:moveTo>
                  <a:lnTo>
                    <a:pt x="320" y="1"/>
                  </a:lnTo>
                  <a:lnTo>
                    <a:pt x="32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240" y="1"/>
                  </a:moveTo>
                  <a:lnTo>
                    <a:pt x="240" y="1"/>
                  </a:lnTo>
                  <a:lnTo>
                    <a:pt x="24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160" y="1"/>
                  </a:moveTo>
                  <a:lnTo>
                    <a:pt x="160" y="1"/>
                  </a:lnTo>
                  <a:lnTo>
                    <a:pt x="160" y="1"/>
                  </a:lnTo>
                  <a:close/>
                  <a:moveTo>
                    <a:pt x="80" y="1"/>
                  </a:moveTo>
                  <a:lnTo>
                    <a:pt x="80" y="1"/>
                  </a:lnTo>
                  <a:lnTo>
                    <a:pt x="80" y="1"/>
                  </a:lnTo>
                  <a:close/>
                  <a:moveTo>
                    <a:pt x="80" y="1"/>
                  </a:moveTo>
                  <a:lnTo>
                    <a:pt x="160" y="1"/>
                  </a:lnTo>
                  <a:close/>
                </a:path>
              </a:pathLst>
            </a:custGeom>
            <a:solidFill>
              <a:srgbClr val="F7F1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2079;p70">
              <a:extLst>
                <a:ext uri="{FF2B5EF4-FFF2-40B4-BE49-F238E27FC236}">
                  <a16:creationId xmlns:a16="http://schemas.microsoft.com/office/drawing/2014/main" id="{9CFCB40C-D2ED-4190-8F05-78256BEAE5C5}"/>
                </a:ext>
              </a:extLst>
            </p:cNvPr>
            <p:cNvSpPr/>
            <p:nvPr/>
          </p:nvSpPr>
          <p:spPr>
            <a:xfrm>
              <a:off x="1468849" y="2630269"/>
              <a:ext cx="329730" cy="116760"/>
            </a:xfrm>
            <a:custGeom>
              <a:avLst/>
              <a:gdLst/>
              <a:ahLst/>
              <a:cxnLst/>
              <a:rect l="l" t="t" r="r" b="b"/>
              <a:pathLst>
                <a:path w="13815" h="4892" extrusionOk="0">
                  <a:moveTo>
                    <a:pt x="9163" y="1"/>
                  </a:moveTo>
                  <a:cubicBezTo>
                    <a:pt x="6907" y="240"/>
                    <a:pt x="3753" y="500"/>
                    <a:pt x="0" y="1078"/>
                  </a:cubicBezTo>
                  <a:cubicBezTo>
                    <a:pt x="4572" y="2316"/>
                    <a:pt x="9163" y="3654"/>
                    <a:pt x="13815" y="4891"/>
                  </a:cubicBezTo>
                  <a:cubicBezTo>
                    <a:pt x="12816" y="2815"/>
                    <a:pt x="11239" y="1078"/>
                    <a:pt x="9163" y="1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2080;p70">
              <a:extLst>
                <a:ext uri="{FF2B5EF4-FFF2-40B4-BE49-F238E27FC236}">
                  <a16:creationId xmlns:a16="http://schemas.microsoft.com/office/drawing/2014/main" id="{DEA7DC9A-4BA6-47EF-9B52-6AF050DFFCC9}"/>
                </a:ext>
              </a:extLst>
            </p:cNvPr>
            <p:cNvSpPr/>
            <p:nvPr/>
          </p:nvSpPr>
          <p:spPr>
            <a:xfrm>
              <a:off x="1431210" y="2600243"/>
              <a:ext cx="256361" cy="55778"/>
            </a:xfrm>
            <a:custGeom>
              <a:avLst/>
              <a:gdLst/>
              <a:ahLst/>
              <a:cxnLst/>
              <a:rect l="l" t="t" r="r" b="b"/>
              <a:pathLst>
                <a:path w="10741" h="2337" extrusionOk="0">
                  <a:moveTo>
                    <a:pt x="5829" y="1"/>
                  </a:moveTo>
                  <a:cubicBezTo>
                    <a:pt x="3653" y="81"/>
                    <a:pt x="1657" y="759"/>
                    <a:pt x="0" y="1917"/>
                  </a:cubicBezTo>
                  <a:cubicBezTo>
                    <a:pt x="579" y="1997"/>
                    <a:pt x="1078" y="2157"/>
                    <a:pt x="1577" y="2336"/>
                  </a:cubicBezTo>
                  <a:cubicBezTo>
                    <a:pt x="5330" y="1758"/>
                    <a:pt x="8484" y="1498"/>
                    <a:pt x="10740" y="1259"/>
                  </a:cubicBezTo>
                  <a:cubicBezTo>
                    <a:pt x="9403" y="500"/>
                    <a:pt x="7826" y="81"/>
                    <a:pt x="6149" y="1"/>
                  </a:cubicBezTo>
                  <a:close/>
                </a:path>
              </a:pathLst>
            </a:custGeom>
            <a:solidFill>
              <a:srgbClr val="F4F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2081;p70">
              <a:extLst>
                <a:ext uri="{FF2B5EF4-FFF2-40B4-BE49-F238E27FC236}">
                  <a16:creationId xmlns:a16="http://schemas.microsoft.com/office/drawing/2014/main" id="{EDEB0B9D-F6B7-4184-BE2A-66B25A946140}"/>
                </a:ext>
              </a:extLst>
            </p:cNvPr>
            <p:cNvSpPr/>
            <p:nvPr/>
          </p:nvSpPr>
          <p:spPr>
            <a:xfrm>
              <a:off x="1325907" y="2844670"/>
              <a:ext cx="24" cy="1933"/>
            </a:xfrm>
            <a:custGeom>
              <a:avLst/>
              <a:gdLst/>
              <a:ahLst/>
              <a:cxnLst/>
              <a:rect l="l" t="t" r="r" b="b"/>
              <a:pathLst>
                <a:path w="1" h="81" extrusionOk="0"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81"/>
                  </a:moveTo>
                  <a:lnTo>
                    <a:pt x="0" y="81"/>
                  </a:lnTo>
                  <a:lnTo>
                    <a:pt x="0" y="8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CA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2082;p70">
              <a:extLst>
                <a:ext uri="{FF2B5EF4-FFF2-40B4-BE49-F238E27FC236}">
                  <a16:creationId xmlns:a16="http://schemas.microsoft.com/office/drawing/2014/main" id="{3F95CD91-6191-4438-97C8-D09F62EB08D3}"/>
                </a:ext>
              </a:extLst>
            </p:cNvPr>
            <p:cNvSpPr/>
            <p:nvPr/>
          </p:nvSpPr>
          <p:spPr>
            <a:xfrm>
              <a:off x="1325907" y="2758914"/>
              <a:ext cx="456943" cy="202516"/>
            </a:xfrm>
            <a:custGeom>
              <a:avLst/>
              <a:gdLst/>
              <a:ahLst/>
              <a:cxnLst/>
              <a:rect l="l" t="t" r="r" b="b"/>
              <a:pathLst>
                <a:path w="19145" h="8485" extrusionOk="0">
                  <a:moveTo>
                    <a:pt x="5750" y="5171"/>
                  </a:moveTo>
                  <a:cubicBezTo>
                    <a:pt x="5670" y="5171"/>
                    <a:pt x="5570" y="5251"/>
                    <a:pt x="5570" y="5251"/>
                  </a:cubicBezTo>
                  <a:cubicBezTo>
                    <a:pt x="5830" y="5331"/>
                    <a:pt x="5989" y="5331"/>
                    <a:pt x="6249" y="5410"/>
                  </a:cubicBezTo>
                  <a:cubicBezTo>
                    <a:pt x="6069" y="5251"/>
                    <a:pt x="5909" y="5171"/>
                    <a:pt x="5750" y="5171"/>
                  </a:cubicBezTo>
                  <a:close/>
                  <a:moveTo>
                    <a:pt x="679" y="0"/>
                  </a:moveTo>
                  <a:cubicBezTo>
                    <a:pt x="260" y="1178"/>
                    <a:pt x="0" y="2336"/>
                    <a:pt x="0" y="3594"/>
                  </a:cubicBezTo>
                  <a:lnTo>
                    <a:pt x="0" y="3674"/>
                  </a:lnTo>
                  <a:lnTo>
                    <a:pt x="0" y="3754"/>
                  </a:lnTo>
                  <a:cubicBezTo>
                    <a:pt x="1677" y="4173"/>
                    <a:pt x="3254" y="4592"/>
                    <a:pt x="4831" y="5091"/>
                  </a:cubicBezTo>
                  <a:cubicBezTo>
                    <a:pt x="4991" y="4832"/>
                    <a:pt x="5251" y="4592"/>
                    <a:pt x="5570" y="4492"/>
                  </a:cubicBezTo>
                  <a:lnTo>
                    <a:pt x="5750" y="4492"/>
                  </a:lnTo>
                  <a:cubicBezTo>
                    <a:pt x="6408" y="4492"/>
                    <a:pt x="6908" y="5171"/>
                    <a:pt x="7327" y="5750"/>
                  </a:cubicBezTo>
                  <a:cubicBezTo>
                    <a:pt x="8065" y="5910"/>
                    <a:pt x="8824" y="6169"/>
                    <a:pt x="9662" y="6329"/>
                  </a:cubicBezTo>
                  <a:cubicBezTo>
                    <a:pt x="10062" y="5670"/>
                    <a:pt x="10820" y="5171"/>
                    <a:pt x="11978" y="5091"/>
                  </a:cubicBezTo>
                  <a:lnTo>
                    <a:pt x="12058" y="5091"/>
                  </a:lnTo>
                  <a:cubicBezTo>
                    <a:pt x="13895" y="5091"/>
                    <a:pt x="15052" y="6488"/>
                    <a:pt x="15152" y="7906"/>
                  </a:cubicBezTo>
                  <a:cubicBezTo>
                    <a:pt x="15891" y="8085"/>
                    <a:pt x="16550" y="8245"/>
                    <a:pt x="17308" y="8485"/>
                  </a:cubicBezTo>
                  <a:cubicBezTo>
                    <a:pt x="17548" y="7487"/>
                    <a:pt x="18047" y="6329"/>
                    <a:pt x="19145" y="5171"/>
                  </a:cubicBezTo>
                  <a:cubicBezTo>
                    <a:pt x="15392" y="4173"/>
                    <a:pt x="11739" y="3175"/>
                    <a:pt x="7986" y="2097"/>
                  </a:cubicBezTo>
                  <a:cubicBezTo>
                    <a:pt x="7746" y="2176"/>
                    <a:pt x="7486" y="2176"/>
                    <a:pt x="7247" y="2176"/>
                  </a:cubicBezTo>
                  <a:cubicBezTo>
                    <a:pt x="6568" y="2176"/>
                    <a:pt x="5989" y="2097"/>
                    <a:pt x="5490" y="1997"/>
                  </a:cubicBezTo>
                  <a:cubicBezTo>
                    <a:pt x="4752" y="1917"/>
                    <a:pt x="4252" y="1498"/>
                    <a:pt x="4073" y="999"/>
                  </a:cubicBezTo>
                  <a:cubicBezTo>
                    <a:pt x="2915" y="679"/>
                    <a:pt x="1837" y="340"/>
                    <a:pt x="679" y="0"/>
                  </a:cubicBezTo>
                  <a:close/>
                </a:path>
              </a:pathLst>
            </a:custGeom>
            <a:solidFill>
              <a:srgbClr val="FFD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2083;p70">
              <a:extLst>
                <a:ext uri="{FF2B5EF4-FFF2-40B4-BE49-F238E27FC236}">
                  <a16:creationId xmlns:a16="http://schemas.microsoft.com/office/drawing/2014/main" id="{5F149A5B-3298-4977-A5BD-5C767B9112BA}"/>
                </a:ext>
              </a:extLst>
            </p:cNvPr>
            <p:cNvSpPr/>
            <p:nvPr/>
          </p:nvSpPr>
          <p:spPr>
            <a:xfrm>
              <a:off x="1739006" y="2882309"/>
              <a:ext cx="75302" cy="91031"/>
            </a:xfrm>
            <a:custGeom>
              <a:avLst/>
              <a:gdLst/>
              <a:ahLst/>
              <a:cxnLst/>
              <a:rect l="l" t="t" r="r" b="b"/>
              <a:pathLst>
                <a:path w="3155" h="3814" extrusionOk="0">
                  <a:moveTo>
                    <a:pt x="1837" y="1"/>
                  </a:moveTo>
                  <a:cubicBezTo>
                    <a:pt x="739" y="1159"/>
                    <a:pt x="240" y="2317"/>
                    <a:pt x="0" y="3315"/>
                  </a:cubicBezTo>
                  <a:cubicBezTo>
                    <a:pt x="659" y="3494"/>
                    <a:pt x="1238" y="3654"/>
                    <a:pt x="1917" y="3814"/>
                  </a:cubicBezTo>
                  <a:cubicBezTo>
                    <a:pt x="2496" y="2736"/>
                    <a:pt x="2915" y="1658"/>
                    <a:pt x="3154" y="420"/>
                  </a:cubicBezTo>
                  <a:cubicBezTo>
                    <a:pt x="2735" y="240"/>
                    <a:pt x="2236" y="161"/>
                    <a:pt x="1837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2084;p70">
              <a:extLst>
                <a:ext uri="{FF2B5EF4-FFF2-40B4-BE49-F238E27FC236}">
                  <a16:creationId xmlns:a16="http://schemas.microsoft.com/office/drawing/2014/main" id="{16C40C95-56C1-4F68-AED8-856933BA6F75}"/>
                </a:ext>
              </a:extLst>
            </p:cNvPr>
            <p:cNvSpPr/>
            <p:nvPr/>
          </p:nvSpPr>
          <p:spPr>
            <a:xfrm>
              <a:off x="1423095" y="2782734"/>
              <a:ext cx="93417" cy="28140"/>
            </a:xfrm>
            <a:custGeom>
              <a:avLst/>
              <a:gdLst/>
              <a:ahLst/>
              <a:cxnLst/>
              <a:rect l="l" t="t" r="r" b="b"/>
              <a:pathLst>
                <a:path w="3914" h="1179" extrusionOk="0">
                  <a:moveTo>
                    <a:pt x="1" y="1"/>
                  </a:moveTo>
                  <a:cubicBezTo>
                    <a:pt x="180" y="500"/>
                    <a:pt x="680" y="919"/>
                    <a:pt x="1418" y="999"/>
                  </a:cubicBezTo>
                  <a:cubicBezTo>
                    <a:pt x="1917" y="1099"/>
                    <a:pt x="2496" y="1178"/>
                    <a:pt x="3175" y="1178"/>
                  </a:cubicBezTo>
                  <a:cubicBezTo>
                    <a:pt x="3414" y="1178"/>
                    <a:pt x="3674" y="1178"/>
                    <a:pt x="3914" y="1099"/>
                  </a:cubicBezTo>
                  <a:cubicBezTo>
                    <a:pt x="2676" y="759"/>
                    <a:pt x="1338" y="340"/>
                    <a:pt x="1" y="1"/>
                  </a:cubicBezTo>
                  <a:close/>
                </a:path>
              </a:pathLst>
            </a:custGeom>
            <a:solidFill>
              <a:srgbClr val="EFF0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2085;p70">
              <a:extLst>
                <a:ext uri="{FF2B5EF4-FFF2-40B4-BE49-F238E27FC236}">
                  <a16:creationId xmlns:a16="http://schemas.microsoft.com/office/drawing/2014/main" id="{D61793AC-2C26-43AF-8556-BA14E1E56CA1}"/>
                </a:ext>
              </a:extLst>
            </p:cNvPr>
            <p:cNvSpPr/>
            <p:nvPr/>
          </p:nvSpPr>
          <p:spPr>
            <a:xfrm>
              <a:off x="1556515" y="2880424"/>
              <a:ext cx="131056" cy="67187"/>
            </a:xfrm>
            <a:custGeom>
              <a:avLst/>
              <a:gdLst/>
              <a:ahLst/>
              <a:cxnLst/>
              <a:rect l="l" t="t" r="r" b="b"/>
              <a:pathLst>
                <a:path w="5491" h="2815" extrusionOk="0">
                  <a:moveTo>
                    <a:pt x="2316" y="0"/>
                  </a:moveTo>
                  <a:cubicBezTo>
                    <a:pt x="1158" y="80"/>
                    <a:pt x="400" y="579"/>
                    <a:pt x="0" y="1238"/>
                  </a:cubicBezTo>
                  <a:cubicBezTo>
                    <a:pt x="1817" y="1737"/>
                    <a:pt x="3654" y="2316"/>
                    <a:pt x="5490" y="2815"/>
                  </a:cubicBezTo>
                  <a:cubicBezTo>
                    <a:pt x="5390" y="1397"/>
                    <a:pt x="4233" y="0"/>
                    <a:pt x="2396" y="0"/>
                  </a:cubicBezTo>
                  <a:close/>
                </a:path>
              </a:pathLst>
            </a:custGeom>
            <a:solidFill>
              <a:srgbClr val="FFBA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2086;p70">
              <a:extLst>
                <a:ext uri="{FF2B5EF4-FFF2-40B4-BE49-F238E27FC236}">
                  <a16:creationId xmlns:a16="http://schemas.microsoft.com/office/drawing/2014/main" id="{DBDCAA85-EB36-4585-BEA5-0634904D75E7}"/>
                </a:ext>
              </a:extLst>
            </p:cNvPr>
            <p:cNvSpPr/>
            <p:nvPr/>
          </p:nvSpPr>
          <p:spPr>
            <a:xfrm>
              <a:off x="1441211" y="2866127"/>
              <a:ext cx="59573" cy="30025"/>
            </a:xfrm>
            <a:custGeom>
              <a:avLst/>
              <a:gdLst/>
              <a:ahLst/>
              <a:cxnLst/>
              <a:rect l="l" t="t" r="r" b="b"/>
              <a:pathLst>
                <a:path w="2496" h="1258" extrusionOk="0">
                  <a:moveTo>
                    <a:pt x="739" y="0"/>
                  </a:moveTo>
                  <a:cubicBezTo>
                    <a:pt x="420" y="100"/>
                    <a:pt x="160" y="340"/>
                    <a:pt x="0" y="599"/>
                  </a:cubicBezTo>
                  <a:cubicBezTo>
                    <a:pt x="240" y="599"/>
                    <a:pt x="499" y="679"/>
                    <a:pt x="739" y="759"/>
                  </a:cubicBezTo>
                  <a:cubicBezTo>
                    <a:pt x="739" y="759"/>
                    <a:pt x="839" y="679"/>
                    <a:pt x="919" y="679"/>
                  </a:cubicBezTo>
                  <a:cubicBezTo>
                    <a:pt x="1078" y="679"/>
                    <a:pt x="1238" y="759"/>
                    <a:pt x="1418" y="918"/>
                  </a:cubicBezTo>
                  <a:cubicBezTo>
                    <a:pt x="1737" y="998"/>
                    <a:pt x="2156" y="1178"/>
                    <a:pt x="2496" y="1258"/>
                  </a:cubicBezTo>
                  <a:cubicBezTo>
                    <a:pt x="2077" y="679"/>
                    <a:pt x="1577" y="0"/>
                    <a:pt x="919" y="0"/>
                  </a:cubicBezTo>
                  <a:close/>
                </a:path>
              </a:pathLst>
            </a:custGeom>
            <a:solidFill>
              <a:srgbClr val="1565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2087;p70">
              <a:extLst>
                <a:ext uri="{FF2B5EF4-FFF2-40B4-BE49-F238E27FC236}">
                  <a16:creationId xmlns:a16="http://schemas.microsoft.com/office/drawing/2014/main" id="{9A9C0C2F-3CCC-44EF-8FB8-DDF29852C344}"/>
                </a:ext>
              </a:extLst>
            </p:cNvPr>
            <p:cNvSpPr/>
            <p:nvPr/>
          </p:nvSpPr>
          <p:spPr>
            <a:xfrm>
              <a:off x="680768" y="2588333"/>
              <a:ext cx="1153540" cy="709008"/>
            </a:xfrm>
            <a:custGeom>
              <a:avLst/>
              <a:gdLst/>
              <a:ahLst/>
              <a:cxnLst/>
              <a:rect l="l" t="t" r="r" b="b"/>
              <a:pathLst>
                <a:path w="48331" h="29706" extrusionOk="0">
                  <a:moveTo>
                    <a:pt x="37271" y="999"/>
                  </a:moveTo>
                  <a:cubicBezTo>
                    <a:pt x="41923" y="999"/>
                    <a:pt x="46993" y="3913"/>
                    <a:pt x="47253" y="10401"/>
                  </a:cubicBezTo>
                  <a:cubicBezTo>
                    <a:pt x="47333" y="15053"/>
                    <a:pt x="44418" y="20223"/>
                    <a:pt x="37591" y="20622"/>
                  </a:cubicBezTo>
                  <a:cubicBezTo>
                    <a:pt x="37319" y="20642"/>
                    <a:pt x="37050" y="20651"/>
                    <a:pt x="36785" y="20651"/>
                  </a:cubicBezTo>
                  <a:cubicBezTo>
                    <a:pt x="33498" y="20651"/>
                    <a:pt x="30806" y="19173"/>
                    <a:pt x="29107" y="16550"/>
                  </a:cubicBezTo>
                  <a:cubicBezTo>
                    <a:pt x="27110" y="13316"/>
                    <a:pt x="26951" y="8984"/>
                    <a:pt x="28787" y="5650"/>
                  </a:cubicBezTo>
                  <a:cubicBezTo>
                    <a:pt x="30444" y="2656"/>
                    <a:pt x="33438" y="999"/>
                    <a:pt x="37271" y="999"/>
                  </a:cubicBezTo>
                  <a:close/>
                  <a:moveTo>
                    <a:pt x="12301" y="8717"/>
                  </a:moveTo>
                  <a:cubicBezTo>
                    <a:pt x="13734" y="8717"/>
                    <a:pt x="15143" y="9079"/>
                    <a:pt x="16470" y="9823"/>
                  </a:cubicBezTo>
                  <a:cubicBezTo>
                    <a:pt x="19804" y="11639"/>
                    <a:pt x="22040" y="15472"/>
                    <a:pt x="22040" y="19225"/>
                  </a:cubicBezTo>
                  <a:cubicBezTo>
                    <a:pt x="22040" y="22619"/>
                    <a:pt x="20223" y="25453"/>
                    <a:pt x="17049" y="27210"/>
                  </a:cubicBezTo>
                  <a:cubicBezTo>
                    <a:pt x="15226" y="28219"/>
                    <a:pt x="13474" y="28650"/>
                    <a:pt x="11850" y="28650"/>
                  </a:cubicBezTo>
                  <a:cubicBezTo>
                    <a:pt x="8137" y="28650"/>
                    <a:pt x="5095" y="26394"/>
                    <a:pt x="3414" y="23617"/>
                  </a:cubicBezTo>
                  <a:cubicBezTo>
                    <a:pt x="160" y="18047"/>
                    <a:pt x="2915" y="12897"/>
                    <a:pt x="6908" y="10401"/>
                  </a:cubicBezTo>
                  <a:cubicBezTo>
                    <a:pt x="8664" y="9290"/>
                    <a:pt x="10501" y="8717"/>
                    <a:pt x="12301" y="8717"/>
                  </a:cubicBezTo>
                  <a:close/>
                  <a:moveTo>
                    <a:pt x="37271" y="1"/>
                  </a:moveTo>
                  <a:cubicBezTo>
                    <a:pt x="33099" y="1"/>
                    <a:pt x="29785" y="1837"/>
                    <a:pt x="27949" y="5151"/>
                  </a:cubicBezTo>
                  <a:cubicBezTo>
                    <a:pt x="26871" y="7068"/>
                    <a:pt x="26372" y="9323"/>
                    <a:pt x="26531" y="11559"/>
                  </a:cubicBezTo>
                  <a:cubicBezTo>
                    <a:pt x="25861" y="11327"/>
                    <a:pt x="25243" y="11229"/>
                    <a:pt x="24679" y="11229"/>
                  </a:cubicBezTo>
                  <a:cubicBezTo>
                    <a:pt x="23008" y="11229"/>
                    <a:pt x="21808" y="12091"/>
                    <a:pt x="21121" y="12897"/>
                  </a:cubicBezTo>
                  <a:cubicBezTo>
                    <a:pt x="20123" y="11320"/>
                    <a:pt x="18726" y="9902"/>
                    <a:pt x="16969" y="8984"/>
                  </a:cubicBezTo>
                  <a:cubicBezTo>
                    <a:pt x="15470" y="8122"/>
                    <a:pt x="13890" y="7701"/>
                    <a:pt x="12281" y="7701"/>
                  </a:cubicBezTo>
                  <a:cubicBezTo>
                    <a:pt x="10310" y="7701"/>
                    <a:pt x="8295" y="8332"/>
                    <a:pt x="6329" y="9563"/>
                  </a:cubicBezTo>
                  <a:cubicBezTo>
                    <a:pt x="160" y="13476"/>
                    <a:pt x="1" y="19804"/>
                    <a:pt x="2576" y="24116"/>
                  </a:cubicBezTo>
                  <a:cubicBezTo>
                    <a:pt x="4412" y="27210"/>
                    <a:pt x="7746" y="29706"/>
                    <a:pt x="11819" y="29706"/>
                  </a:cubicBezTo>
                  <a:cubicBezTo>
                    <a:pt x="13555" y="29706"/>
                    <a:pt x="15472" y="29206"/>
                    <a:pt x="17548" y="28109"/>
                  </a:cubicBezTo>
                  <a:cubicBezTo>
                    <a:pt x="21041" y="26112"/>
                    <a:pt x="23038" y="23038"/>
                    <a:pt x="23038" y="19225"/>
                  </a:cubicBezTo>
                  <a:cubicBezTo>
                    <a:pt x="23038" y="17388"/>
                    <a:pt x="22539" y="15552"/>
                    <a:pt x="21720" y="13895"/>
                  </a:cubicBezTo>
                  <a:cubicBezTo>
                    <a:pt x="22028" y="13388"/>
                    <a:pt x="22985" y="12183"/>
                    <a:pt x="24739" y="12183"/>
                  </a:cubicBezTo>
                  <a:cubicBezTo>
                    <a:pt x="25264" y="12183"/>
                    <a:pt x="25860" y="12291"/>
                    <a:pt x="26531" y="12557"/>
                  </a:cubicBezTo>
                  <a:cubicBezTo>
                    <a:pt x="26531" y="12637"/>
                    <a:pt x="26611" y="12637"/>
                    <a:pt x="26611" y="12637"/>
                  </a:cubicBezTo>
                  <a:cubicBezTo>
                    <a:pt x="26871" y="14234"/>
                    <a:pt x="27450" y="15732"/>
                    <a:pt x="28288" y="17049"/>
                  </a:cubicBezTo>
                  <a:cubicBezTo>
                    <a:pt x="30204" y="20044"/>
                    <a:pt x="33199" y="21720"/>
                    <a:pt x="36852" y="21720"/>
                  </a:cubicBezTo>
                  <a:cubicBezTo>
                    <a:pt x="37092" y="21720"/>
                    <a:pt x="37431" y="21621"/>
                    <a:pt x="37691" y="21621"/>
                  </a:cubicBezTo>
                  <a:cubicBezTo>
                    <a:pt x="45177" y="21221"/>
                    <a:pt x="48331" y="15472"/>
                    <a:pt x="48251" y="10322"/>
                  </a:cubicBezTo>
                  <a:cubicBezTo>
                    <a:pt x="48171" y="7567"/>
                    <a:pt x="47073" y="5071"/>
                    <a:pt x="45336" y="3255"/>
                  </a:cubicBezTo>
                  <a:cubicBezTo>
                    <a:pt x="43340" y="1079"/>
                    <a:pt x="40585" y="1"/>
                    <a:pt x="37271" y="1"/>
                  </a:cubicBezTo>
                  <a:close/>
                </a:path>
              </a:pathLst>
            </a:custGeom>
            <a:solidFill>
              <a:srgbClr val="5A3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2088;p70">
              <a:extLst>
                <a:ext uri="{FF2B5EF4-FFF2-40B4-BE49-F238E27FC236}">
                  <a16:creationId xmlns:a16="http://schemas.microsoft.com/office/drawing/2014/main" id="{FCEE58A3-F213-4615-A76E-75D929F4457A}"/>
                </a:ext>
              </a:extLst>
            </p:cNvPr>
            <p:cNvSpPr/>
            <p:nvPr/>
          </p:nvSpPr>
          <p:spPr>
            <a:xfrm>
              <a:off x="698884" y="4740537"/>
              <a:ext cx="23844" cy="114850"/>
            </a:xfrm>
            <a:custGeom>
              <a:avLst/>
              <a:gdLst/>
              <a:ahLst/>
              <a:cxnLst/>
              <a:rect l="l" t="t" r="r" b="b"/>
              <a:pathLst>
                <a:path w="999" h="4812" extrusionOk="0">
                  <a:moveTo>
                    <a:pt x="0" y="4811"/>
                  </a:moveTo>
                  <a:lnTo>
                    <a:pt x="0" y="4811"/>
                  </a:lnTo>
                  <a:lnTo>
                    <a:pt x="0" y="4811"/>
                  </a:lnTo>
                  <a:close/>
                  <a:moveTo>
                    <a:pt x="998" y="0"/>
                  </a:moveTo>
                  <a:cubicBezTo>
                    <a:pt x="659" y="1418"/>
                    <a:pt x="320" y="2995"/>
                    <a:pt x="0" y="4811"/>
                  </a:cubicBezTo>
                  <a:cubicBezTo>
                    <a:pt x="320" y="2995"/>
                    <a:pt x="659" y="1418"/>
                    <a:pt x="998" y="0"/>
                  </a:cubicBezTo>
                  <a:close/>
                </a:path>
              </a:pathLst>
            </a:custGeom>
            <a:solidFill>
              <a:srgbClr val="B22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2089;p70">
              <a:extLst>
                <a:ext uri="{FF2B5EF4-FFF2-40B4-BE49-F238E27FC236}">
                  <a16:creationId xmlns:a16="http://schemas.microsoft.com/office/drawing/2014/main" id="{02EEDBB8-8D26-4919-92F9-E9EB75909AFF}"/>
                </a:ext>
              </a:extLst>
            </p:cNvPr>
            <p:cNvSpPr/>
            <p:nvPr/>
          </p:nvSpPr>
          <p:spPr>
            <a:xfrm>
              <a:off x="-3919" y="3942456"/>
              <a:ext cx="126760" cy="119147"/>
            </a:xfrm>
            <a:custGeom>
              <a:avLst/>
              <a:gdLst/>
              <a:ahLst/>
              <a:cxnLst/>
              <a:rect l="l" t="t" r="r" b="b"/>
              <a:pathLst>
                <a:path w="5311" h="4992" extrusionOk="0">
                  <a:moveTo>
                    <a:pt x="1" y="0"/>
                  </a:moveTo>
                  <a:lnTo>
                    <a:pt x="1" y="0"/>
                  </a:lnTo>
                  <a:cubicBezTo>
                    <a:pt x="2576" y="0"/>
                    <a:pt x="5311" y="4991"/>
                    <a:pt x="5311" y="4991"/>
                  </a:cubicBezTo>
                  <a:cubicBezTo>
                    <a:pt x="5311" y="4911"/>
                    <a:pt x="2576" y="0"/>
                    <a:pt x="1" y="0"/>
                  </a:cubicBezTo>
                  <a:close/>
                </a:path>
              </a:pathLst>
            </a:custGeom>
            <a:solidFill>
              <a:srgbClr val="231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2090;p70">
              <a:extLst>
                <a:ext uri="{FF2B5EF4-FFF2-40B4-BE49-F238E27FC236}">
                  <a16:creationId xmlns:a16="http://schemas.microsoft.com/office/drawing/2014/main" id="{3AA34055-A117-4308-9062-6DD9EB6EC84F}"/>
                </a:ext>
              </a:extLst>
            </p:cNvPr>
            <p:cNvSpPr/>
            <p:nvPr/>
          </p:nvSpPr>
          <p:spPr>
            <a:xfrm>
              <a:off x="777957" y="4744332"/>
              <a:ext cx="6229" cy="1933"/>
            </a:xfrm>
            <a:custGeom>
              <a:avLst/>
              <a:gdLst/>
              <a:ahLst/>
              <a:cxnLst/>
              <a:rect l="l" t="t" r="r" b="b"/>
              <a:pathLst>
                <a:path w="261" h="81" extrusionOk="0"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1" y="81"/>
                  </a:moveTo>
                  <a:lnTo>
                    <a:pt x="1" y="81"/>
                  </a:lnTo>
                  <a:lnTo>
                    <a:pt x="1" y="81"/>
                  </a:lnTo>
                  <a:close/>
                  <a:moveTo>
                    <a:pt x="81" y="81"/>
                  </a:moveTo>
                  <a:lnTo>
                    <a:pt x="1" y="81"/>
                  </a:lnTo>
                  <a:lnTo>
                    <a:pt x="81" y="81"/>
                  </a:lnTo>
                  <a:close/>
                  <a:moveTo>
                    <a:pt x="181" y="81"/>
                  </a:moveTo>
                  <a:lnTo>
                    <a:pt x="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81"/>
                  </a:moveTo>
                  <a:lnTo>
                    <a:pt x="181" y="81"/>
                  </a:lnTo>
                  <a:lnTo>
                    <a:pt x="181" y="81"/>
                  </a:lnTo>
                  <a:close/>
                  <a:moveTo>
                    <a:pt x="181" y="1"/>
                  </a:moveTo>
                  <a:lnTo>
                    <a:pt x="181" y="8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181" y="1"/>
                  </a:moveTo>
                  <a:lnTo>
                    <a:pt x="181" y="1"/>
                  </a:lnTo>
                  <a:lnTo>
                    <a:pt x="181" y="1"/>
                  </a:lnTo>
                  <a:close/>
                  <a:moveTo>
                    <a:pt x="260" y="1"/>
                  </a:moveTo>
                  <a:lnTo>
                    <a:pt x="260" y="1"/>
                  </a:lnTo>
                  <a:close/>
                </a:path>
              </a:pathLst>
            </a:custGeom>
            <a:solidFill>
              <a:srgbClr val="D427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2091;p70">
              <a:extLst>
                <a:ext uri="{FF2B5EF4-FFF2-40B4-BE49-F238E27FC236}">
                  <a16:creationId xmlns:a16="http://schemas.microsoft.com/office/drawing/2014/main" id="{3FA9A976-FE90-43E8-A65E-D725D6ACDFB8}"/>
                </a:ext>
              </a:extLst>
            </p:cNvPr>
            <p:cNvSpPr/>
            <p:nvPr/>
          </p:nvSpPr>
          <p:spPr>
            <a:xfrm>
              <a:off x="210507" y="4319348"/>
              <a:ext cx="17638" cy="10024"/>
            </a:xfrm>
            <a:custGeom>
              <a:avLst/>
              <a:gdLst/>
              <a:ahLst/>
              <a:cxnLst/>
              <a:rect l="l" t="t" r="r" b="b"/>
              <a:pathLst>
                <a:path w="739" h="420" extrusionOk="0">
                  <a:moveTo>
                    <a:pt x="739" y="419"/>
                  </a:moveTo>
                  <a:lnTo>
                    <a:pt x="739" y="419"/>
                  </a:lnTo>
                  <a:lnTo>
                    <a:pt x="739" y="419"/>
                  </a:lnTo>
                  <a:close/>
                  <a:moveTo>
                    <a:pt x="399" y="260"/>
                  </a:moveTo>
                  <a:cubicBezTo>
                    <a:pt x="499" y="339"/>
                    <a:pt x="579" y="339"/>
                    <a:pt x="739" y="419"/>
                  </a:cubicBezTo>
                  <a:cubicBezTo>
                    <a:pt x="579" y="339"/>
                    <a:pt x="499" y="339"/>
                    <a:pt x="399" y="260"/>
                  </a:cubicBez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99" y="260"/>
                  </a:moveTo>
                  <a:lnTo>
                    <a:pt x="399" y="260"/>
                  </a:lnTo>
                  <a:lnTo>
                    <a:pt x="399" y="260"/>
                  </a:lnTo>
                  <a:close/>
                  <a:moveTo>
                    <a:pt x="319" y="260"/>
                  </a:moveTo>
                  <a:lnTo>
                    <a:pt x="319" y="260"/>
                  </a:lnTo>
                  <a:lnTo>
                    <a:pt x="319" y="260"/>
                  </a:lnTo>
                  <a:close/>
                  <a:moveTo>
                    <a:pt x="319" y="180"/>
                  </a:moveTo>
                  <a:lnTo>
                    <a:pt x="319" y="26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319" y="180"/>
                  </a:moveTo>
                  <a:lnTo>
                    <a:pt x="319" y="180"/>
                  </a:lnTo>
                  <a:lnTo>
                    <a:pt x="319" y="180"/>
                  </a:lnTo>
                  <a:close/>
                  <a:moveTo>
                    <a:pt x="240" y="180"/>
                  </a:moveTo>
                  <a:lnTo>
                    <a:pt x="319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80"/>
                  </a:moveTo>
                  <a:lnTo>
                    <a:pt x="240" y="180"/>
                  </a:lnTo>
                  <a:lnTo>
                    <a:pt x="240" y="18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240" y="100"/>
                  </a:moveTo>
                  <a:lnTo>
                    <a:pt x="240" y="100"/>
                  </a:lnTo>
                  <a:lnTo>
                    <a:pt x="24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160" y="100"/>
                  </a:moveTo>
                  <a:lnTo>
                    <a:pt x="160" y="100"/>
                  </a:lnTo>
                  <a:lnTo>
                    <a:pt x="160" y="100"/>
                  </a:lnTo>
                  <a:close/>
                  <a:moveTo>
                    <a:pt x="80" y="100"/>
                  </a:moveTo>
                  <a:lnTo>
                    <a:pt x="80" y="100"/>
                  </a:lnTo>
                  <a:lnTo>
                    <a:pt x="80" y="10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80" y="0"/>
                  </a:moveTo>
                  <a:lnTo>
                    <a:pt x="80" y="0"/>
                  </a:lnTo>
                  <a:lnTo>
                    <a:pt x="80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2092;p70">
              <a:extLst>
                <a:ext uri="{FF2B5EF4-FFF2-40B4-BE49-F238E27FC236}">
                  <a16:creationId xmlns:a16="http://schemas.microsoft.com/office/drawing/2014/main" id="{6265BD61-8B07-47A4-A08D-7CF8B2A8E9EF}"/>
                </a:ext>
              </a:extLst>
            </p:cNvPr>
            <p:cNvSpPr/>
            <p:nvPr/>
          </p:nvSpPr>
          <p:spPr>
            <a:xfrm>
              <a:off x="71360" y="4242160"/>
              <a:ext cx="37663" cy="23844"/>
            </a:xfrm>
            <a:custGeom>
              <a:avLst/>
              <a:gdLst/>
              <a:ahLst/>
              <a:cxnLst/>
              <a:rect l="l" t="t" r="r" b="b"/>
              <a:pathLst>
                <a:path w="1578" h="999" extrusionOk="0"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578" y="998"/>
                  </a:moveTo>
                  <a:lnTo>
                    <a:pt x="1578" y="998"/>
                  </a:lnTo>
                  <a:lnTo>
                    <a:pt x="157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498" y="998"/>
                  </a:moveTo>
                  <a:lnTo>
                    <a:pt x="1498" y="998"/>
                  </a:lnTo>
                  <a:lnTo>
                    <a:pt x="1498" y="998"/>
                  </a:lnTo>
                  <a:close/>
                  <a:moveTo>
                    <a:pt x="1" y="80"/>
                  </a:moveTo>
                  <a:cubicBezTo>
                    <a:pt x="340" y="499"/>
                    <a:pt x="839" y="838"/>
                    <a:pt x="1498" y="998"/>
                  </a:cubicBezTo>
                  <a:cubicBezTo>
                    <a:pt x="839" y="838"/>
                    <a:pt x="340" y="499"/>
                    <a:pt x="1" y="80"/>
                  </a:cubicBezTo>
                  <a:close/>
                  <a:moveTo>
                    <a:pt x="1" y="0"/>
                  </a:moveTo>
                  <a:lnTo>
                    <a:pt x="1" y="8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2582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1" name="Google Shape;12093;p70">
              <a:extLst>
                <a:ext uri="{FF2B5EF4-FFF2-40B4-BE49-F238E27FC236}">
                  <a16:creationId xmlns:a16="http://schemas.microsoft.com/office/drawing/2014/main" id="{3D072086-9335-4D20-85AA-9E9B34C149D1}"/>
                </a:ext>
              </a:extLst>
            </p:cNvPr>
            <p:cNvGrpSpPr/>
            <p:nvPr/>
          </p:nvGrpSpPr>
          <p:grpSpPr>
            <a:xfrm>
              <a:off x="-408508" y="3919629"/>
              <a:ext cx="1262891" cy="1351151"/>
              <a:chOff x="-1940008" y="3639529"/>
              <a:chExt cx="1262891" cy="1351151"/>
            </a:xfrm>
          </p:grpSpPr>
          <p:grpSp>
            <p:nvGrpSpPr>
              <p:cNvPr id="372" name="Google Shape;12094;p70">
                <a:extLst>
                  <a:ext uri="{FF2B5EF4-FFF2-40B4-BE49-F238E27FC236}">
                    <a16:creationId xmlns:a16="http://schemas.microsoft.com/office/drawing/2014/main" id="{CD8F80A6-55B0-41F2-ADC3-9CBC5E9B3EE0}"/>
                  </a:ext>
                </a:extLst>
              </p:cNvPr>
              <p:cNvGrpSpPr/>
              <p:nvPr/>
            </p:nvGrpSpPr>
            <p:grpSpPr>
              <a:xfrm rot="136454">
                <a:off x="-1919370" y="3902448"/>
                <a:ext cx="1221615" cy="1064413"/>
                <a:chOff x="173650" y="366050"/>
                <a:chExt cx="901050" cy="785100"/>
              </a:xfrm>
            </p:grpSpPr>
            <p:sp>
              <p:nvSpPr>
                <p:cNvPr id="390" name="Google Shape;12095;p70">
                  <a:extLst>
                    <a:ext uri="{FF2B5EF4-FFF2-40B4-BE49-F238E27FC236}">
                      <a16:creationId xmlns:a16="http://schemas.microsoft.com/office/drawing/2014/main" id="{F7385679-D8A9-433B-B651-51B1E885ED5F}"/>
                    </a:ext>
                  </a:extLst>
                </p:cNvPr>
                <p:cNvSpPr/>
                <p:nvPr/>
              </p:nvSpPr>
              <p:spPr>
                <a:xfrm>
                  <a:off x="173650" y="539825"/>
                  <a:ext cx="8012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8" h="24453" extrusionOk="0">
                      <a:moveTo>
                        <a:pt x="3904" y="1"/>
                      </a:moveTo>
                      <a:cubicBezTo>
                        <a:pt x="2374" y="5137"/>
                        <a:pt x="1324" y="12555"/>
                        <a:pt x="274" y="17873"/>
                      </a:cubicBezTo>
                      <a:cubicBezTo>
                        <a:pt x="0" y="19676"/>
                        <a:pt x="2648" y="20156"/>
                        <a:pt x="11984" y="21867"/>
                      </a:cubicBezTo>
                      <a:cubicBezTo>
                        <a:pt x="16640" y="22735"/>
                        <a:pt x="22050" y="23762"/>
                        <a:pt x="27482" y="24447"/>
                      </a:cubicBezTo>
                      <a:cubicBezTo>
                        <a:pt x="27527" y="24451"/>
                        <a:pt x="27570" y="24453"/>
                        <a:pt x="27612" y="24453"/>
                      </a:cubicBezTo>
                      <a:cubicBezTo>
                        <a:pt x="29469" y="24453"/>
                        <a:pt x="29526" y="20469"/>
                        <a:pt x="32047" y="5228"/>
                      </a:cubicBezTo>
                      <a:lnTo>
                        <a:pt x="3904" y="1"/>
                      </a:ln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12096;p70">
                  <a:extLst>
                    <a:ext uri="{FF2B5EF4-FFF2-40B4-BE49-F238E27FC236}">
                      <a16:creationId xmlns:a16="http://schemas.microsoft.com/office/drawing/2014/main" id="{8F7963A2-58DF-41E8-89F0-DD6668A6896B}"/>
                    </a:ext>
                  </a:extLst>
                </p:cNvPr>
                <p:cNvSpPr/>
                <p:nvPr/>
              </p:nvSpPr>
              <p:spPr>
                <a:xfrm>
                  <a:off x="209025" y="366050"/>
                  <a:ext cx="865675" cy="35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27" h="14340" extrusionOk="0">
                      <a:moveTo>
                        <a:pt x="4555" y="1"/>
                      </a:moveTo>
                      <a:cubicBezTo>
                        <a:pt x="2868" y="1"/>
                        <a:pt x="1676" y="426"/>
                        <a:pt x="1530" y="1611"/>
                      </a:cubicBezTo>
                      <a:cubicBezTo>
                        <a:pt x="1347" y="2661"/>
                        <a:pt x="868" y="4373"/>
                        <a:pt x="663" y="5902"/>
                      </a:cubicBezTo>
                      <a:cubicBezTo>
                        <a:pt x="389" y="8938"/>
                        <a:pt x="1" y="8938"/>
                        <a:pt x="3151" y="9508"/>
                      </a:cubicBezTo>
                      <a:cubicBezTo>
                        <a:pt x="10375" y="11076"/>
                        <a:pt x="25189" y="14339"/>
                        <a:pt x="30494" y="14339"/>
                      </a:cubicBezTo>
                      <a:cubicBezTo>
                        <a:pt x="31676" y="14339"/>
                        <a:pt x="32386" y="14178"/>
                        <a:pt x="32435" y="13799"/>
                      </a:cubicBezTo>
                      <a:cubicBezTo>
                        <a:pt x="34627" y="2569"/>
                        <a:pt x="33965" y="5902"/>
                        <a:pt x="17325" y="2661"/>
                      </a:cubicBezTo>
                      <a:cubicBezTo>
                        <a:pt x="14804" y="2201"/>
                        <a:pt x="8395" y="1"/>
                        <a:pt x="4555" y="1"/>
                      </a:cubicBezTo>
                      <a:close/>
                    </a:path>
                  </a:pathLst>
                </a:custGeom>
                <a:solidFill>
                  <a:srgbClr val="F8BD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12097;p70">
                  <a:extLst>
                    <a:ext uri="{FF2B5EF4-FFF2-40B4-BE49-F238E27FC236}">
                      <a16:creationId xmlns:a16="http://schemas.microsoft.com/office/drawing/2014/main" id="{3C41FBFE-A10A-4751-BA5B-C8210167C2C0}"/>
                    </a:ext>
                  </a:extLst>
                </p:cNvPr>
                <p:cNvSpPr/>
                <p:nvPr/>
              </p:nvSpPr>
              <p:spPr>
                <a:xfrm>
                  <a:off x="709000" y="883550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2"/>
                        <a:pt x="1686" y="2709"/>
                      </a:cubicBezTo>
                      <a:cubicBezTo>
                        <a:pt x="1713" y="2711"/>
                        <a:pt x="1740" y="2711"/>
                        <a:pt x="1766" y="2711"/>
                      </a:cubicBezTo>
                      <a:cubicBezTo>
                        <a:pt x="3148" y="2711"/>
                        <a:pt x="3752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12098;p70">
                  <a:extLst>
                    <a:ext uri="{FF2B5EF4-FFF2-40B4-BE49-F238E27FC236}">
                      <a16:creationId xmlns:a16="http://schemas.microsoft.com/office/drawing/2014/main" id="{ADF603BC-9D1A-4498-88DE-7FC9AF553B0F}"/>
                    </a:ext>
                  </a:extLst>
                </p:cNvPr>
                <p:cNvSpPr/>
                <p:nvPr/>
              </p:nvSpPr>
              <p:spPr>
                <a:xfrm>
                  <a:off x="231925" y="907100"/>
                  <a:ext cx="94775" cy="6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1" h="2622" extrusionOk="0">
                      <a:moveTo>
                        <a:pt x="1637" y="1"/>
                      </a:moveTo>
                      <a:cubicBezTo>
                        <a:pt x="182" y="1"/>
                        <a:pt x="0" y="2443"/>
                        <a:pt x="1664" y="2611"/>
                      </a:cubicBezTo>
                      <a:cubicBezTo>
                        <a:pt x="1714" y="2618"/>
                        <a:pt x="1764" y="2621"/>
                        <a:pt x="1813" y="2621"/>
                      </a:cubicBezTo>
                      <a:cubicBezTo>
                        <a:pt x="3131" y="2621"/>
                        <a:pt x="3790" y="319"/>
                        <a:pt x="2029" y="55"/>
                      </a:cubicBezTo>
                      <a:cubicBezTo>
                        <a:pt x="1890" y="18"/>
                        <a:pt x="1759" y="1"/>
                        <a:pt x="163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12099;p70">
                  <a:extLst>
                    <a:ext uri="{FF2B5EF4-FFF2-40B4-BE49-F238E27FC236}">
                      <a16:creationId xmlns:a16="http://schemas.microsoft.com/office/drawing/2014/main" id="{0AD6542C-7BF5-485E-8BC4-11CB2C9BF8BB}"/>
                    </a:ext>
                  </a:extLst>
                </p:cNvPr>
                <p:cNvSpPr/>
                <p:nvPr/>
              </p:nvSpPr>
              <p:spPr>
                <a:xfrm>
                  <a:off x="456625" y="752875"/>
                  <a:ext cx="93025" cy="6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2699" extrusionOk="0">
                      <a:moveTo>
                        <a:pt x="1654" y="1"/>
                      </a:moveTo>
                      <a:cubicBezTo>
                        <a:pt x="155" y="1"/>
                        <a:pt x="1" y="2430"/>
                        <a:pt x="1601" y="2686"/>
                      </a:cubicBezTo>
                      <a:cubicBezTo>
                        <a:pt x="1661" y="2694"/>
                        <a:pt x="1720" y="2698"/>
                        <a:pt x="1778" y="2698"/>
                      </a:cubicBezTo>
                      <a:cubicBezTo>
                        <a:pt x="3178" y="2698"/>
                        <a:pt x="3721" y="389"/>
                        <a:pt x="1989" y="38"/>
                      </a:cubicBezTo>
                      <a:cubicBezTo>
                        <a:pt x="1871" y="13"/>
                        <a:pt x="1759" y="1"/>
                        <a:pt x="165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12100;p70">
                  <a:extLst>
                    <a:ext uri="{FF2B5EF4-FFF2-40B4-BE49-F238E27FC236}">
                      <a16:creationId xmlns:a16="http://schemas.microsoft.com/office/drawing/2014/main" id="{B0C0A184-F24A-4B15-BDE9-69D683AE3301}"/>
                    </a:ext>
                  </a:extLst>
                </p:cNvPr>
                <p:cNvSpPr/>
                <p:nvPr/>
              </p:nvSpPr>
              <p:spPr>
                <a:xfrm>
                  <a:off x="645550" y="752425"/>
                  <a:ext cx="918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3" h="2625" extrusionOk="0">
                      <a:moveTo>
                        <a:pt x="1540" y="1"/>
                      </a:moveTo>
                      <a:cubicBezTo>
                        <a:pt x="107" y="1"/>
                        <a:pt x="0" y="2361"/>
                        <a:pt x="1576" y="2613"/>
                      </a:cubicBezTo>
                      <a:cubicBezTo>
                        <a:pt x="1636" y="2621"/>
                        <a:pt x="1694" y="2625"/>
                        <a:pt x="1751" y="2625"/>
                      </a:cubicBezTo>
                      <a:cubicBezTo>
                        <a:pt x="3131" y="2625"/>
                        <a:pt x="3673" y="319"/>
                        <a:pt x="1941" y="56"/>
                      </a:cubicBezTo>
                      <a:cubicBezTo>
                        <a:pt x="1798" y="18"/>
                        <a:pt x="1664" y="1"/>
                        <a:pt x="154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12101;p70">
                  <a:extLst>
                    <a:ext uri="{FF2B5EF4-FFF2-40B4-BE49-F238E27FC236}">
                      <a16:creationId xmlns:a16="http://schemas.microsoft.com/office/drawing/2014/main" id="{BD5DDF41-9D7E-46DA-BF23-7B536EDC87E4}"/>
                    </a:ext>
                  </a:extLst>
                </p:cNvPr>
                <p:cNvSpPr/>
                <p:nvPr/>
              </p:nvSpPr>
              <p:spPr>
                <a:xfrm>
                  <a:off x="602675" y="975700"/>
                  <a:ext cx="92025" cy="6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" h="2640" extrusionOk="0">
                      <a:moveTo>
                        <a:pt x="1570" y="1"/>
                      </a:moveTo>
                      <a:cubicBezTo>
                        <a:pt x="112" y="1"/>
                        <a:pt x="0" y="2460"/>
                        <a:pt x="1670" y="2629"/>
                      </a:cubicBezTo>
                      <a:cubicBezTo>
                        <a:pt x="1723" y="2636"/>
                        <a:pt x="1774" y="2639"/>
                        <a:pt x="1824" y="2639"/>
                      </a:cubicBezTo>
                      <a:cubicBezTo>
                        <a:pt x="3131" y="2639"/>
                        <a:pt x="3681" y="424"/>
                        <a:pt x="1944" y="50"/>
                      </a:cubicBezTo>
                      <a:cubicBezTo>
                        <a:pt x="1811" y="16"/>
                        <a:pt x="1686" y="1"/>
                        <a:pt x="15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12102;p70">
                  <a:extLst>
                    <a:ext uri="{FF2B5EF4-FFF2-40B4-BE49-F238E27FC236}">
                      <a16:creationId xmlns:a16="http://schemas.microsoft.com/office/drawing/2014/main" id="{9025388A-22C6-43C3-A418-AAF1C14BD027}"/>
                    </a:ext>
                  </a:extLst>
                </p:cNvPr>
                <p:cNvSpPr/>
                <p:nvPr/>
              </p:nvSpPr>
              <p:spPr>
                <a:xfrm>
                  <a:off x="768350" y="1040475"/>
                  <a:ext cx="938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2712" extrusionOk="0">
                      <a:moveTo>
                        <a:pt x="1648" y="1"/>
                      </a:moveTo>
                      <a:cubicBezTo>
                        <a:pt x="149" y="1"/>
                        <a:pt x="0" y="2431"/>
                        <a:pt x="1686" y="2709"/>
                      </a:cubicBezTo>
                      <a:cubicBezTo>
                        <a:pt x="1713" y="2710"/>
                        <a:pt x="1739" y="2711"/>
                        <a:pt x="1766" y="2711"/>
                      </a:cubicBezTo>
                      <a:cubicBezTo>
                        <a:pt x="3148" y="2711"/>
                        <a:pt x="3751" y="419"/>
                        <a:pt x="1982" y="38"/>
                      </a:cubicBezTo>
                      <a:cubicBezTo>
                        <a:pt x="1864" y="13"/>
                        <a:pt x="1753" y="1"/>
                        <a:pt x="164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12103;p70">
                  <a:extLst>
                    <a:ext uri="{FF2B5EF4-FFF2-40B4-BE49-F238E27FC236}">
                      <a16:creationId xmlns:a16="http://schemas.microsoft.com/office/drawing/2014/main" id="{DD2E300D-88D6-4AA0-AC82-2A82A96B70F4}"/>
                    </a:ext>
                  </a:extLst>
                </p:cNvPr>
                <p:cNvSpPr/>
                <p:nvPr/>
              </p:nvSpPr>
              <p:spPr>
                <a:xfrm>
                  <a:off x="280850" y="648000"/>
                  <a:ext cx="93225" cy="6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9" h="2714" extrusionOk="0">
                      <a:moveTo>
                        <a:pt x="1672" y="0"/>
                      </a:moveTo>
                      <a:cubicBezTo>
                        <a:pt x="158" y="0"/>
                        <a:pt x="1" y="2447"/>
                        <a:pt x="1693" y="2704"/>
                      </a:cubicBezTo>
                      <a:cubicBezTo>
                        <a:pt x="1744" y="2711"/>
                        <a:pt x="1794" y="2714"/>
                        <a:pt x="1843" y="2714"/>
                      </a:cubicBezTo>
                      <a:cubicBezTo>
                        <a:pt x="3175" y="2714"/>
                        <a:pt x="3728" y="408"/>
                        <a:pt x="1989" y="33"/>
                      </a:cubicBezTo>
                      <a:cubicBezTo>
                        <a:pt x="1878" y="11"/>
                        <a:pt x="1772" y="0"/>
                        <a:pt x="16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12104;p70">
                  <a:extLst>
                    <a:ext uri="{FF2B5EF4-FFF2-40B4-BE49-F238E27FC236}">
                      <a16:creationId xmlns:a16="http://schemas.microsoft.com/office/drawing/2014/main" id="{8F322CEF-3582-4C16-8F0F-12ECA93DC9F2}"/>
                    </a:ext>
                  </a:extLst>
                </p:cNvPr>
                <p:cNvSpPr/>
                <p:nvPr/>
              </p:nvSpPr>
              <p:spPr>
                <a:xfrm>
                  <a:off x="835100" y="828775"/>
                  <a:ext cx="96100" cy="6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4" h="2712" extrusionOk="0">
                      <a:moveTo>
                        <a:pt x="1739" y="1"/>
                      </a:moveTo>
                      <a:cubicBezTo>
                        <a:pt x="230" y="1"/>
                        <a:pt x="1" y="2431"/>
                        <a:pt x="1686" y="2709"/>
                      </a:cubicBezTo>
                      <a:cubicBezTo>
                        <a:pt x="1715" y="2710"/>
                        <a:pt x="1743" y="2711"/>
                        <a:pt x="1772" y="2711"/>
                      </a:cubicBezTo>
                      <a:cubicBezTo>
                        <a:pt x="3239" y="2711"/>
                        <a:pt x="3843" y="419"/>
                        <a:pt x="2074" y="38"/>
                      </a:cubicBezTo>
                      <a:cubicBezTo>
                        <a:pt x="1956" y="13"/>
                        <a:pt x="1844" y="1"/>
                        <a:pt x="1739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12105;p70">
                  <a:extLst>
                    <a:ext uri="{FF2B5EF4-FFF2-40B4-BE49-F238E27FC236}">
                      <a16:creationId xmlns:a16="http://schemas.microsoft.com/office/drawing/2014/main" id="{75EB2B57-AEA5-4329-A215-9BBF8DBD6FF9}"/>
                    </a:ext>
                  </a:extLst>
                </p:cNvPr>
                <p:cNvSpPr/>
                <p:nvPr/>
              </p:nvSpPr>
              <p:spPr>
                <a:xfrm>
                  <a:off x="402575" y="971450"/>
                  <a:ext cx="95300" cy="67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2" h="2718" extrusionOk="0">
                      <a:moveTo>
                        <a:pt x="1716" y="0"/>
                      </a:moveTo>
                      <a:cubicBezTo>
                        <a:pt x="209" y="0"/>
                        <a:pt x="0" y="2431"/>
                        <a:pt x="1685" y="2708"/>
                      </a:cubicBezTo>
                      <a:cubicBezTo>
                        <a:pt x="1736" y="2714"/>
                        <a:pt x="1785" y="2718"/>
                        <a:pt x="1834" y="2718"/>
                      </a:cubicBezTo>
                      <a:cubicBezTo>
                        <a:pt x="3153" y="2718"/>
                        <a:pt x="3812" y="412"/>
                        <a:pt x="2051" y="37"/>
                      </a:cubicBezTo>
                      <a:cubicBezTo>
                        <a:pt x="1933" y="12"/>
                        <a:pt x="1821" y="0"/>
                        <a:pt x="171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12106;p70">
                  <a:extLst>
                    <a:ext uri="{FF2B5EF4-FFF2-40B4-BE49-F238E27FC236}">
                      <a16:creationId xmlns:a16="http://schemas.microsoft.com/office/drawing/2014/main" id="{6DEA4050-3222-48C8-80C0-4DE4A2DFE35D}"/>
                    </a:ext>
                  </a:extLst>
                </p:cNvPr>
                <p:cNvSpPr/>
                <p:nvPr/>
              </p:nvSpPr>
              <p:spPr>
                <a:xfrm>
                  <a:off x="328750" y="811800"/>
                  <a:ext cx="92425" cy="6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7" h="2625" extrusionOk="0">
                      <a:moveTo>
                        <a:pt x="1577" y="1"/>
                      </a:moveTo>
                      <a:cubicBezTo>
                        <a:pt x="131" y="1"/>
                        <a:pt x="0" y="2443"/>
                        <a:pt x="1580" y="2612"/>
                      </a:cubicBezTo>
                      <a:cubicBezTo>
                        <a:pt x="1643" y="2620"/>
                        <a:pt x="1705" y="2624"/>
                        <a:pt x="1765" y="2624"/>
                      </a:cubicBezTo>
                      <a:cubicBezTo>
                        <a:pt x="3160" y="2624"/>
                        <a:pt x="3697" y="427"/>
                        <a:pt x="1968" y="55"/>
                      </a:cubicBezTo>
                      <a:cubicBezTo>
                        <a:pt x="1829" y="18"/>
                        <a:pt x="1698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3" name="Google Shape;12107;p70">
                <a:extLst>
                  <a:ext uri="{FF2B5EF4-FFF2-40B4-BE49-F238E27FC236}">
                    <a16:creationId xmlns:a16="http://schemas.microsoft.com/office/drawing/2014/main" id="{6E008192-009D-43F8-BD68-BF091EA340AA}"/>
                  </a:ext>
                </a:extLst>
              </p:cNvPr>
              <p:cNvGrpSpPr/>
              <p:nvPr/>
            </p:nvGrpSpPr>
            <p:grpSpPr>
              <a:xfrm>
                <a:off x="-1585278" y="3639529"/>
                <a:ext cx="665187" cy="462934"/>
                <a:chOff x="-105403" y="3874529"/>
                <a:chExt cx="665187" cy="462934"/>
              </a:xfrm>
            </p:grpSpPr>
            <p:sp>
              <p:nvSpPr>
                <p:cNvPr id="374" name="Google Shape;12108;p70">
                  <a:extLst>
                    <a:ext uri="{FF2B5EF4-FFF2-40B4-BE49-F238E27FC236}">
                      <a16:creationId xmlns:a16="http://schemas.microsoft.com/office/drawing/2014/main" id="{0129EAF2-8355-47C8-8E15-21622BA119FC}"/>
                    </a:ext>
                  </a:extLst>
                </p:cNvPr>
                <p:cNvSpPr/>
                <p:nvPr/>
              </p:nvSpPr>
              <p:spPr>
                <a:xfrm>
                  <a:off x="-105403" y="3874529"/>
                  <a:ext cx="665187" cy="395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0" h="16559" extrusionOk="0">
                      <a:moveTo>
                        <a:pt x="12583" y="0"/>
                      </a:moveTo>
                      <a:cubicBezTo>
                        <a:pt x="12522" y="0"/>
                        <a:pt x="12460" y="4"/>
                        <a:pt x="12398" y="12"/>
                      </a:cubicBezTo>
                      <a:cubicBezTo>
                        <a:pt x="9243" y="351"/>
                        <a:pt x="9563" y="7837"/>
                        <a:pt x="9563" y="7837"/>
                      </a:cubicBezTo>
                      <a:cubicBezTo>
                        <a:pt x="9563" y="7837"/>
                        <a:pt x="6854" y="2833"/>
                        <a:pt x="4240" y="2833"/>
                      </a:cubicBezTo>
                      <a:cubicBezTo>
                        <a:pt x="3819" y="2833"/>
                        <a:pt x="3400" y="2963"/>
                        <a:pt x="2995" y="3266"/>
                      </a:cubicBezTo>
                      <a:cubicBezTo>
                        <a:pt x="1" y="5422"/>
                        <a:pt x="7147" y="15563"/>
                        <a:pt x="11060" y="16401"/>
                      </a:cubicBezTo>
                      <a:cubicBezTo>
                        <a:pt x="11533" y="16499"/>
                        <a:pt x="12416" y="16558"/>
                        <a:pt x="13536" y="16558"/>
                      </a:cubicBezTo>
                      <a:cubicBezTo>
                        <a:pt x="18142" y="16558"/>
                        <a:pt x="26760" y="15554"/>
                        <a:pt x="27370" y="12069"/>
                      </a:cubicBezTo>
                      <a:cubicBezTo>
                        <a:pt x="27869" y="9441"/>
                        <a:pt x="25946" y="8910"/>
                        <a:pt x="24309" y="8910"/>
                      </a:cubicBezTo>
                      <a:cubicBezTo>
                        <a:pt x="23198" y="8910"/>
                        <a:pt x="22219" y="9155"/>
                        <a:pt x="22219" y="9155"/>
                      </a:cubicBezTo>
                      <a:cubicBezTo>
                        <a:pt x="22219" y="9155"/>
                        <a:pt x="25533" y="5422"/>
                        <a:pt x="23617" y="3505"/>
                      </a:cubicBezTo>
                      <a:cubicBezTo>
                        <a:pt x="23350" y="3224"/>
                        <a:pt x="23000" y="3104"/>
                        <a:pt x="22598" y="3104"/>
                      </a:cubicBezTo>
                      <a:cubicBezTo>
                        <a:pt x="20258" y="3104"/>
                        <a:pt x="16131" y="7158"/>
                        <a:pt x="16131" y="7158"/>
                      </a:cubicBezTo>
                      <a:cubicBezTo>
                        <a:pt x="16131" y="7158"/>
                        <a:pt x="15272" y="0"/>
                        <a:pt x="12583" y="0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12109;p70">
                  <a:extLst>
                    <a:ext uri="{FF2B5EF4-FFF2-40B4-BE49-F238E27FC236}">
                      <a16:creationId xmlns:a16="http://schemas.microsoft.com/office/drawing/2014/main" id="{9810178C-8576-4B7E-BDBE-FAD991E4FE87}"/>
                    </a:ext>
                  </a:extLst>
                </p:cNvPr>
                <p:cNvSpPr/>
                <p:nvPr/>
              </p:nvSpPr>
              <p:spPr>
                <a:xfrm>
                  <a:off x="-51558" y="3874792"/>
                  <a:ext cx="250155" cy="33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81" h="14055" extrusionOk="0">
                      <a:moveTo>
                        <a:pt x="10142" y="1"/>
                      </a:moveTo>
                      <a:lnTo>
                        <a:pt x="10142" y="1"/>
                      </a:lnTo>
                      <a:cubicBezTo>
                        <a:pt x="6987" y="420"/>
                        <a:pt x="7307" y="7826"/>
                        <a:pt x="7307" y="7826"/>
                      </a:cubicBezTo>
                      <a:cubicBezTo>
                        <a:pt x="7307" y="7826"/>
                        <a:pt x="4572" y="2835"/>
                        <a:pt x="1997" y="2835"/>
                      </a:cubicBezTo>
                      <a:cubicBezTo>
                        <a:pt x="1657" y="2835"/>
                        <a:pt x="1238" y="2915"/>
                        <a:pt x="899" y="3075"/>
                      </a:cubicBezTo>
                      <a:cubicBezTo>
                        <a:pt x="819" y="3155"/>
                        <a:pt x="819" y="3155"/>
                        <a:pt x="739" y="3255"/>
                      </a:cubicBezTo>
                      <a:cubicBezTo>
                        <a:pt x="240" y="3574"/>
                        <a:pt x="0" y="4153"/>
                        <a:pt x="0" y="4911"/>
                      </a:cubicBezTo>
                      <a:cubicBezTo>
                        <a:pt x="0" y="6908"/>
                        <a:pt x="1657" y="9902"/>
                        <a:pt x="3654" y="12398"/>
                      </a:cubicBezTo>
                      <a:cubicBezTo>
                        <a:pt x="4073" y="12477"/>
                        <a:pt x="4492" y="12557"/>
                        <a:pt x="4811" y="12737"/>
                      </a:cubicBezTo>
                      <a:cubicBezTo>
                        <a:pt x="5231" y="11739"/>
                        <a:pt x="6069" y="10980"/>
                        <a:pt x="7147" y="10980"/>
                      </a:cubicBezTo>
                      <a:cubicBezTo>
                        <a:pt x="7307" y="10980"/>
                        <a:pt x="7487" y="10980"/>
                        <a:pt x="7646" y="11060"/>
                      </a:cubicBezTo>
                      <a:cubicBezTo>
                        <a:pt x="7886" y="11060"/>
                        <a:pt x="8145" y="11140"/>
                        <a:pt x="8305" y="11240"/>
                      </a:cubicBezTo>
                      <a:cubicBezTo>
                        <a:pt x="8225" y="10142"/>
                        <a:pt x="8884" y="9064"/>
                        <a:pt x="9882" y="8824"/>
                      </a:cubicBezTo>
                      <a:cubicBezTo>
                        <a:pt x="9643" y="5910"/>
                        <a:pt x="9722" y="2915"/>
                        <a:pt x="10142" y="1"/>
                      </a:cubicBezTo>
                      <a:close/>
                      <a:moveTo>
                        <a:pt x="10062" y="13236"/>
                      </a:moveTo>
                      <a:cubicBezTo>
                        <a:pt x="10142" y="13476"/>
                        <a:pt x="10142" y="13815"/>
                        <a:pt x="10062" y="14054"/>
                      </a:cubicBezTo>
                      <a:cubicBezTo>
                        <a:pt x="10221" y="13895"/>
                        <a:pt x="10301" y="13635"/>
                        <a:pt x="10481" y="13476"/>
                      </a:cubicBezTo>
                      <a:cubicBezTo>
                        <a:pt x="10481" y="13396"/>
                        <a:pt x="10481" y="13316"/>
                        <a:pt x="10381" y="13236"/>
                      </a:cubicBezTo>
                      <a:close/>
                    </a:path>
                  </a:pathLst>
                </a:custGeom>
                <a:solidFill>
                  <a:srgbClr val="2C32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12110;p70">
                  <a:extLst>
                    <a:ext uri="{FF2B5EF4-FFF2-40B4-BE49-F238E27FC236}">
                      <a16:creationId xmlns:a16="http://schemas.microsoft.com/office/drawing/2014/main" id="{D116160A-9341-4BCE-B352-6BB1DEDFD707}"/>
                    </a:ext>
                  </a:extLst>
                </p:cNvPr>
                <p:cNvSpPr/>
                <p:nvPr/>
              </p:nvSpPr>
              <p:spPr>
                <a:xfrm>
                  <a:off x="301490" y="3997733"/>
                  <a:ext cx="97236" cy="69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2915" extrusionOk="0">
                      <a:moveTo>
                        <a:pt x="3335" y="0"/>
                      </a:moveTo>
                      <a:cubicBezTo>
                        <a:pt x="2177" y="419"/>
                        <a:pt x="1079" y="1098"/>
                        <a:pt x="261" y="1996"/>
                      </a:cubicBezTo>
                      <a:cubicBezTo>
                        <a:pt x="1" y="2176"/>
                        <a:pt x="1" y="2595"/>
                        <a:pt x="261" y="2755"/>
                      </a:cubicBezTo>
                      <a:cubicBezTo>
                        <a:pt x="340" y="2835"/>
                        <a:pt x="500" y="2915"/>
                        <a:pt x="580" y="2915"/>
                      </a:cubicBezTo>
                      <a:cubicBezTo>
                        <a:pt x="760" y="2915"/>
                        <a:pt x="919" y="2835"/>
                        <a:pt x="999" y="2755"/>
                      </a:cubicBezTo>
                      <a:lnTo>
                        <a:pt x="1578" y="2176"/>
                      </a:lnTo>
                      <a:cubicBezTo>
                        <a:pt x="1678" y="2176"/>
                        <a:pt x="1678" y="2176"/>
                        <a:pt x="1678" y="2096"/>
                      </a:cubicBezTo>
                      <a:lnTo>
                        <a:pt x="1758" y="2096"/>
                      </a:lnTo>
                      <a:lnTo>
                        <a:pt x="1838" y="1996"/>
                      </a:lnTo>
                      <a:cubicBezTo>
                        <a:pt x="1997" y="1916"/>
                        <a:pt x="2077" y="1837"/>
                        <a:pt x="2177" y="1757"/>
                      </a:cubicBezTo>
                      <a:cubicBezTo>
                        <a:pt x="2417" y="1597"/>
                        <a:pt x="2676" y="1497"/>
                        <a:pt x="2916" y="1338"/>
                      </a:cubicBezTo>
                      <a:cubicBezTo>
                        <a:pt x="2995" y="1258"/>
                        <a:pt x="3175" y="1258"/>
                        <a:pt x="3255" y="1178"/>
                      </a:cubicBezTo>
                      <a:cubicBezTo>
                        <a:pt x="3335" y="1178"/>
                        <a:pt x="3415" y="1098"/>
                        <a:pt x="3415" y="1098"/>
                      </a:cubicBezTo>
                      <a:lnTo>
                        <a:pt x="3495" y="1098"/>
                      </a:lnTo>
                      <a:cubicBezTo>
                        <a:pt x="3495" y="1098"/>
                        <a:pt x="3574" y="1098"/>
                        <a:pt x="3574" y="998"/>
                      </a:cubicBezTo>
                      <a:cubicBezTo>
                        <a:pt x="3834" y="918"/>
                        <a:pt x="4073" y="679"/>
                        <a:pt x="3914" y="419"/>
                      </a:cubicBezTo>
                      <a:cubicBezTo>
                        <a:pt x="3914" y="180"/>
                        <a:pt x="3674" y="0"/>
                        <a:pt x="341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12111;p70">
                  <a:extLst>
                    <a:ext uri="{FF2B5EF4-FFF2-40B4-BE49-F238E27FC236}">
                      <a16:creationId xmlns:a16="http://schemas.microsoft.com/office/drawing/2014/main" id="{7604BB70-B5DB-4EB5-8F14-CD8E55604A2D}"/>
                    </a:ext>
                  </a:extLst>
                </p:cNvPr>
                <p:cNvSpPr/>
                <p:nvPr/>
              </p:nvSpPr>
              <p:spPr>
                <a:xfrm>
                  <a:off x="408703" y="3978186"/>
                  <a:ext cx="35754" cy="29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8" h="1239" extrusionOk="0">
                      <a:moveTo>
                        <a:pt x="839" y="1"/>
                      </a:moveTo>
                      <a:cubicBezTo>
                        <a:pt x="679" y="80"/>
                        <a:pt x="580" y="80"/>
                        <a:pt x="420" y="160"/>
                      </a:cubicBezTo>
                      <a:cubicBezTo>
                        <a:pt x="340" y="160"/>
                        <a:pt x="260" y="240"/>
                        <a:pt x="260" y="240"/>
                      </a:cubicBezTo>
                      <a:cubicBezTo>
                        <a:pt x="180" y="320"/>
                        <a:pt x="180" y="320"/>
                        <a:pt x="81" y="420"/>
                      </a:cubicBezTo>
                      <a:cubicBezTo>
                        <a:pt x="81" y="500"/>
                        <a:pt x="1" y="579"/>
                        <a:pt x="1" y="659"/>
                      </a:cubicBezTo>
                      <a:cubicBezTo>
                        <a:pt x="1" y="659"/>
                        <a:pt x="1" y="739"/>
                        <a:pt x="81" y="819"/>
                      </a:cubicBezTo>
                      <a:lnTo>
                        <a:pt x="81" y="999"/>
                      </a:lnTo>
                      <a:cubicBezTo>
                        <a:pt x="180" y="1079"/>
                        <a:pt x="260" y="1079"/>
                        <a:pt x="260" y="1158"/>
                      </a:cubicBezTo>
                      <a:cubicBezTo>
                        <a:pt x="340" y="1158"/>
                        <a:pt x="420" y="1158"/>
                        <a:pt x="420" y="1238"/>
                      </a:cubicBezTo>
                      <a:lnTo>
                        <a:pt x="679" y="1238"/>
                      </a:lnTo>
                      <a:cubicBezTo>
                        <a:pt x="839" y="1158"/>
                        <a:pt x="999" y="1079"/>
                        <a:pt x="1079" y="1079"/>
                      </a:cubicBezTo>
                      <a:cubicBezTo>
                        <a:pt x="1178" y="999"/>
                        <a:pt x="1258" y="999"/>
                        <a:pt x="1338" y="919"/>
                      </a:cubicBezTo>
                      <a:lnTo>
                        <a:pt x="1418" y="819"/>
                      </a:lnTo>
                      <a:cubicBezTo>
                        <a:pt x="1498" y="739"/>
                        <a:pt x="1498" y="659"/>
                        <a:pt x="1498" y="579"/>
                      </a:cubicBezTo>
                      <a:lnTo>
                        <a:pt x="1498" y="420"/>
                      </a:lnTo>
                      <a:cubicBezTo>
                        <a:pt x="1498" y="320"/>
                        <a:pt x="1498" y="320"/>
                        <a:pt x="1418" y="240"/>
                      </a:cubicBezTo>
                      <a:cubicBezTo>
                        <a:pt x="1418" y="160"/>
                        <a:pt x="1338" y="80"/>
                        <a:pt x="1258" y="80"/>
                      </a:cubicBezTo>
                      <a:cubicBezTo>
                        <a:pt x="1178" y="80"/>
                        <a:pt x="1178" y="1"/>
                        <a:pt x="10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12112;p70">
                  <a:extLst>
                    <a:ext uri="{FF2B5EF4-FFF2-40B4-BE49-F238E27FC236}">
                      <a16:creationId xmlns:a16="http://schemas.microsoft.com/office/drawing/2014/main" id="{D923339C-06F6-44E8-AD3C-856FBE98A145}"/>
                    </a:ext>
                  </a:extLst>
                </p:cNvPr>
                <p:cNvSpPr/>
                <p:nvPr/>
              </p:nvSpPr>
              <p:spPr>
                <a:xfrm>
                  <a:off x="200483" y="3934341"/>
                  <a:ext cx="37663" cy="67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836" extrusionOk="0">
                      <a:moveTo>
                        <a:pt x="580" y="1"/>
                      </a:moveTo>
                      <a:cubicBezTo>
                        <a:pt x="500" y="1"/>
                        <a:pt x="500" y="81"/>
                        <a:pt x="420" y="81"/>
                      </a:cubicBezTo>
                      <a:cubicBezTo>
                        <a:pt x="161" y="161"/>
                        <a:pt x="1" y="420"/>
                        <a:pt x="81" y="760"/>
                      </a:cubicBezTo>
                      <a:cubicBezTo>
                        <a:pt x="240" y="1259"/>
                        <a:pt x="420" y="1838"/>
                        <a:pt x="500" y="2416"/>
                      </a:cubicBezTo>
                      <a:cubicBezTo>
                        <a:pt x="580" y="2576"/>
                        <a:pt x="660" y="2656"/>
                        <a:pt x="739" y="2756"/>
                      </a:cubicBezTo>
                      <a:cubicBezTo>
                        <a:pt x="819" y="2756"/>
                        <a:pt x="919" y="2836"/>
                        <a:pt x="1079" y="2836"/>
                      </a:cubicBezTo>
                      <a:lnTo>
                        <a:pt x="1159" y="2836"/>
                      </a:lnTo>
                      <a:cubicBezTo>
                        <a:pt x="1318" y="2756"/>
                        <a:pt x="1418" y="2656"/>
                        <a:pt x="1498" y="2576"/>
                      </a:cubicBezTo>
                      <a:cubicBezTo>
                        <a:pt x="1578" y="2416"/>
                        <a:pt x="1578" y="2257"/>
                        <a:pt x="1578" y="2157"/>
                      </a:cubicBezTo>
                      <a:cubicBezTo>
                        <a:pt x="1418" y="1578"/>
                        <a:pt x="1318" y="999"/>
                        <a:pt x="1079" y="420"/>
                      </a:cubicBezTo>
                      <a:cubicBezTo>
                        <a:pt x="1079" y="340"/>
                        <a:pt x="999" y="161"/>
                        <a:pt x="819" y="81"/>
                      </a:cubicBezTo>
                      <a:cubicBezTo>
                        <a:pt x="739" y="81"/>
                        <a:pt x="660" y="1"/>
                        <a:pt x="58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12113;p70">
                  <a:extLst>
                    <a:ext uri="{FF2B5EF4-FFF2-40B4-BE49-F238E27FC236}">
                      <a16:creationId xmlns:a16="http://schemas.microsoft.com/office/drawing/2014/main" id="{D5C8953E-0ACB-47AB-B8E6-6191C5CE2AE6}"/>
                    </a:ext>
                  </a:extLst>
                </p:cNvPr>
                <p:cNvSpPr/>
                <p:nvPr/>
              </p:nvSpPr>
              <p:spPr>
                <a:xfrm>
                  <a:off x="440638" y="4114922"/>
                  <a:ext cx="61483" cy="2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6" h="1179" extrusionOk="0">
                      <a:moveTo>
                        <a:pt x="419" y="1"/>
                      </a:moveTo>
                      <a:cubicBezTo>
                        <a:pt x="340" y="81"/>
                        <a:pt x="160" y="181"/>
                        <a:pt x="80" y="260"/>
                      </a:cubicBezTo>
                      <a:cubicBezTo>
                        <a:pt x="0" y="420"/>
                        <a:pt x="0" y="580"/>
                        <a:pt x="0" y="680"/>
                      </a:cubicBezTo>
                      <a:cubicBezTo>
                        <a:pt x="80" y="839"/>
                        <a:pt x="160" y="919"/>
                        <a:pt x="240" y="999"/>
                      </a:cubicBezTo>
                      <a:cubicBezTo>
                        <a:pt x="340" y="999"/>
                        <a:pt x="340" y="1079"/>
                        <a:pt x="419" y="1079"/>
                      </a:cubicBezTo>
                      <a:lnTo>
                        <a:pt x="1837" y="1079"/>
                      </a:lnTo>
                      <a:cubicBezTo>
                        <a:pt x="1917" y="1179"/>
                        <a:pt x="1996" y="1179"/>
                        <a:pt x="1996" y="1179"/>
                      </a:cubicBezTo>
                      <a:cubicBezTo>
                        <a:pt x="2076" y="1179"/>
                        <a:pt x="2156" y="1079"/>
                        <a:pt x="2236" y="1079"/>
                      </a:cubicBezTo>
                      <a:cubicBezTo>
                        <a:pt x="2416" y="999"/>
                        <a:pt x="2496" y="839"/>
                        <a:pt x="2496" y="760"/>
                      </a:cubicBezTo>
                      <a:cubicBezTo>
                        <a:pt x="2575" y="500"/>
                        <a:pt x="2416" y="181"/>
                        <a:pt x="2156" y="81"/>
                      </a:cubicBezTo>
                      <a:cubicBezTo>
                        <a:pt x="1837" y="1"/>
                        <a:pt x="1577" y="1"/>
                        <a:pt x="12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12114;p70">
                  <a:extLst>
                    <a:ext uri="{FF2B5EF4-FFF2-40B4-BE49-F238E27FC236}">
                      <a16:creationId xmlns:a16="http://schemas.microsoft.com/office/drawing/2014/main" id="{9A3EAED9-33C5-492B-B910-F04CC970EA9A}"/>
                    </a:ext>
                  </a:extLst>
                </p:cNvPr>
                <p:cNvSpPr/>
                <p:nvPr/>
              </p:nvSpPr>
              <p:spPr>
                <a:xfrm>
                  <a:off x="124727" y="4084396"/>
                  <a:ext cx="160485" cy="1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4" h="4427" extrusionOk="0">
                      <a:moveTo>
                        <a:pt x="2927" y="1"/>
                      </a:moveTo>
                      <a:cubicBezTo>
                        <a:pt x="739" y="1"/>
                        <a:pt x="1" y="3733"/>
                        <a:pt x="2676" y="4354"/>
                      </a:cubicBezTo>
                      <a:cubicBezTo>
                        <a:pt x="2856" y="4403"/>
                        <a:pt x="3033" y="4426"/>
                        <a:pt x="3204" y="4426"/>
                      </a:cubicBezTo>
                      <a:cubicBezTo>
                        <a:pt x="5405" y="4426"/>
                        <a:pt x="6724" y="653"/>
                        <a:pt x="3335" y="42"/>
                      </a:cubicBezTo>
                      <a:cubicBezTo>
                        <a:pt x="3194" y="14"/>
                        <a:pt x="3058" y="1"/>
                        <a:pt x="292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12115;p70">
                  <a:extLst>
                    <a:ext uri="{FF2B5EF4-FFF2-40B4-BE49-F238E27FC236}">
                      <a16:creationId xmlns:a16="http://schemas.microsoft.com/office/drawing/2014/main" id="{78973D85-CC56-49EE-AA53-79FB453A28BA}"/>
                    </a:ext>
                  </a:extLst>
                </p:cNvPr>
                <p:cNvSpPr/>
                <p:nvPr/>
              </p:nvSpPr>
              <p:spPr>
                <a:xfrm>
                  <a:off x="144752" y="4091103"/>
                  <a:ext cx="95303" cy="99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4174" extrusionOk="0">
                      <a:moveTo>
                        <a:pt x="1158" y="1"/>
                      </a:moveTo>
                      <a:cubicBezTo>
                        <a:pt x="419" y="420"/>
                        <a:pt x="0" y="1338"/>
                        <a:pt x="80" y="2177"/>
                      </a:cubicBezTo>
                      <a:cubicBezTo>
                        <a:pt x="1258" y="2576"/>
                        <a:pt x="1757" y="3335"/>
                        <a:pt x="1837" y="4173"/>
                      </a:cubicBezTo>
                      <a:lnTo>
                        <a:pt x="2416" y="4173"/>
                      </a:lnTo>
                      <a:cubicBezTo>
                        <a:pt x="2835" y="3754"/>
                        <a:pt x="3414" y="3414"/>
                        <a:pt x="3993" y="3175"/>
                      </a:cubicBezTo>
                      <a:cubicBezTo>
                        <a:pt x="2496" y="2836"/>
                        <a:pt x="1338" y="1578"/>
                        <a:pt x="1158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12116;p70">
                  <a:extLst>
                    <a:ext uri="{FF2B5EF4-FFF2-40B4-BE49-F238E27FC236}">
                      <a16:creationId xmlns:a16="http://schemas.microsoft.com/office/drawing/2014/main" id="{862AE3A4-97B1-4C15-962B-5730978C3F5F}"/>
                    </a:ext>
                  </a:extLst>
                </p:cNvPr>
                <p:cNvSpPr/>
                <p:nvPr/>
              </p:nvSpPr>
              <p:spPr>
                <a:xfrm>
                  <a:off x="202392" y="4103013"/>
                  <a:ext cx="31959" cy="3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" h="1499" extrusionOk="0">
                      <a:moveTo>
                        <a:pt x="420" y="1"/>
                      </a:moveTo>
                      <a:cubicBezTo>
                        <a:pt x="420" y="1"/>
                        <a:pt x="340" y="1"/>
                        <a:pt x="340" y="81"/>
                      </a:cubicBezTo>
                      <a:cubicBezTo>
                        <a:pt x="240" y="81"/>
                        <a:pt x="160" y="181"/>
                        <a:pt x="81" y="260"/>
                      </a:cubicBezTo>
                      <a:lnTo>
                        <a:pt x="81" y="340"/>
                      </a:lnTo>
                      <a:cubicBezTo>
                        <a:pt x="1" y="500"/>
                        <a:pt x="1" y="580"/>
                        <a:pt x="81" y="680"/>
                      </a:cubicBezTo>
                      <a:cubicBezTo>
                        <a:pt x="81" y="839"/>
                        <a:pt x="160" y="999"/>
                        <a:pt x="240" y="1179"/>
                      </a:cubicBezTo>
                      <a:cubicBezTo>
                        <a:pt x="240" y="1179"/>
                        <a:pt x="340" y="1259"/>
                        <a:pt x="340" y="1338"/>
                      </a:cubicBezTo>
                      <a:cubicBezTo>
                        <a:pt x="420" y="1418"/>
                        <a:pt x="420" y="1418"/>
                        <a:pt x="500" y="1498"/>
                      </a:cubicBezTo>
                      <a:lnTo>
                        <a:pt x="999" y="1498"/>
                      </a:lnTo>
                      <a:lnTo>
                        <a:pt x="1238" y="1259"/>
                      </a:lnTo>
                      <a:lnTo>
                        <a:pt x="1238" y="1179"/>
                      </a:lnTo>
                      <a:cubicBezTo>
                        <a:pt x="1338" y="1079"/>
                        <a:pt x="1338" y="919"/>
                        <a:pt x="1238" y="839"/>
                      </a:cubicBezTo>
                      <a:cubicBezTo>
                        <a:pt x="1238" y="680"/>
                        <a:pt x="1159" y="500"/>
                        <a:pt x="1079" y="340"/>
                      </a:cubicBezTo>
                      <a:cubicBezTo>
                        <a:pt x="1079" y="340"/>
                        <a:pt x="1079" y="260"/>
                        <a:pt x="999" y="181"/>
                      </a:cubicBezTo>
                      <a:cubicBezTo>
                        <a:pt x="999" y="181"/>
                        <a:pt x="919" y="81"/>
                        <a:pt x="839" y="81"/>
                      </a:cubicBezTo>
                      <a:cubicBezTo>
                        <a:pt x="739" y="1"/>
                        <a:pt x="739" y="1"/>
                        <a:pt x="6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12117;p70">
                  <a:extLst>
                    <a:ext uri="{FF2B5EF4-FFF2-40B4-BE49-F238E27FC236}">
                      <a16:creationId xmlns:a16="http://schemas.microsoft.com/office/drawing/2014/main" id="{59E558C4-097A-4AA9-B50B-DBB77E453B35}"/>
                    </a:ext>
                  </a:extLst>
                </p:cNvPr>
                <p:cNvSpPr/>
                <p:nvPr/>
              </p:nvSpPr>
              <p:spPr>
                <a:xfrm>
                  <a:off x="137663" y="4163612"/>
                  <a:ext cx="262304" cy="17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90" h="7259" extrusionOk="0">
                      <a:moveTo>
                        <a:pt x="5157" y="0"/>
                      </a:moveTo>
                      <a:cubicBezTo>
                        <a:pt x="2142" y="0"/>
                        <a:pt x="1" y="4697"/>
                        <a:pt x="3451" y="6785"/>
                      </a:cubicBezTo>
                      <a:cubicBezTo>
                        <a:pt x="4000" y="7114"/>
                        <a:pt x="4575" y="7259"/>
                        <a:pt x="5137" y="7259"/>
                      </a:cubicBezTo>
                      <a:cubicBezTo>
                        <a:pt x="8259" y="7259"/>
                        <a:pt x="10990" y="2778"/>
                        <a:pt x="6625" y="376"/>
                      </a:cubicBezTo>
                      <a:cubicBezTo>
                        <a:pt x="6127" y="116"/>
                        <a:pt x="5631" y="0"/>
                        <a:pt x="5157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12118;p70">
                  <a:extLst>
                    <a:ext uri="{FF2B5EF4-FFF2-40B4-BE49-F238E27FC236}">
                      <a16:creationId xmlns:a16="http://schemas.microsoft.com/office/drawing/2014/main" id="{ACFDA2E5-C578-4152-8129-E4272E95BFCC}"/>
                    </a:ext>
                  </a:extLst>
                </p:cNvPr>
                <p:cNvSpPr/>
                <p:nvPr/>
              </p:nvSpPr>
              <p:spPr>
                <a:xfrm>
                  <a:off x="172391" y="4190702"/>
                  <a:ext cx="157239" cy="146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8" h="6149" extrusionOk="0">
                      <a:moveTo>
                        <a:pt x="1258" y="0"/>
                      </a:moveTo>
                      <a:cubicBezTo>
                        <a:pt x="1098" y="240"/>
                        <a:pt x="838" y="579"/>
                        <a:pt x="679" y="818"/>
                      </a:cubicBezTo>
                      <a:cubicBezTo>
                        <a:pt x="599" y="1158"/>
                        <a:pt x="499" y="1497"/>
                        <a:pt x="339" y="1817"/>
                      </a:cubicBezTo>
                      <a:cubicBezTo>
                        <a:pt x="0" y="3074"/>
                        <a:pt x="339" y="4392"/>
                        <a:pt x="1597" y="5390"/>
                      </a:cubicBezTo>
                      <a:lnTo>
                        <a:pt x="1677" y="5390"/>
                      </a:lnTo>
                      <a:lnTo>
                        <a:pt x="1677" y="5490"/>
                      </a:lnTo>
                      <a:lnTo>
                        <a:pt x="1837" y="5490"/>
                      </a:lnTo>
                      <a:lnTo>
                        <a:pt x="1837" y="5570"/>
                      </a:lnTo>
                      <a:lnTo>
                        <a:pt x="1916" y="5570"/>
                      </a:lnTo>
                      <a:lnTo>
                        <a:pt x="1916" y="5650"/>
                      </a:lnTo>
                      <a:lnTo>
                        <a:pt x="1996" y="5650"/>
                      </a:lnTo>
                      <a:cubicBezTo>
                        <a:pt x="2096" y="5729"/>
                        <a:pt x="2176" y="5729"/>
                        <a:pt x="2336" y="5809"/>
                      </a:cubicBezTo>
                      <a:cubicBezTo>
                        <a:pt x="2755" y="6069"/>
                        <a:pt x="3254" y="6149"/>
                        <a:pt x="3673" y="6149"/>
                      </a:cubicBezTo>
                      <a:cubicBezTo>
                        <a:pt x="4831" y="6149"/>
                        <a:pt x="5909" y="5570"/>
                        <a:pt x="6588" y="4651"/>
                      </a:cubicBezTo>
                      <a:cubicBezTo>
                        <a:pt x="5410" y="4572"/>
                        <a:pt x="4252" y="4232"/>
                        <a:pt x="3334" y="3573"/>
                      </a:cubicBezTo>
                      <a:cubicBezTo>
                        <a:pt x="1916" y="2655"/>
                        <a:pt x="1338" y="1397"/>
                        <a:pt x="1258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12119;p70">
                  <a:extLst>
                    <a:ext uri="{FF2B5EF4-FFF2-40B4-BE49-F238E27FC236}">
                      <a16:creationId xmlns:a16="http://schemas.microsoft.com/office/drawing/2014/main" id="{73078496-A692-44E0-9469-78EBABA8D1ED}"/>
                    </a:ext>
                  </a:extLst>
                </p:cNvPr>
                <p:cNvSpPr/>
                <p:nvPr/>
              </p:nvSpPr>
              <p:spPr>
                <a:xfrm>
                  <a:off x="241941" y="4188315"/>
                  <a:ext cx="55778" cy="38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7" h="1598" extrusionOk="0">
                      <a:moveTo>
                        <a:pt x="500" y="0"/>
                      </a:moveTo>
                      <a:cubicBezTo>
                        <a:pt x="420" y="0"/>
                        <a:pt x="260" y="100"/>
                        <a:pt x="180" y="180"/>
                      </a:cubicBezTo>
                      <a:cubicBezTo>
                        <a:pt x="80" y="260"/>
                        <a:pt x="1" y="419"/>
                        <a:pt x="1" y="599"/>
                      </a:cubicBezTo>
                      <a:cubicBezTo>
                        <a:pt x="1" y="679"/>
                        <a:pt x="80" y="839"/>
                        <a:pt x="180" y="918"/>
                      </a:cubicBezTo>
                      <a:cubicBezTo>
                        <a:pt x="180" y="998"/>
                        <a:pt x="260" y="998"/>
                        <a:pt x="260" y="998"/>
                      </a:cubicBezTo>
                      <a:cubicBezTo>
                        <a:pt x="340" y="1098"/>
                        <a:pt x="420" y="1098"/>
                        <a:pt x="500" y="1098"/>
                      </a:cubicBezTo>
                      <a:cubicBezTo>
                        <a:pt x="679" y="1098"/>
                        <a:pt x="839" y="1178"/>
                        <a:pt x="999" y="1258"/>
                      </a:cubicBezTo>
                      <a:cubicBezTo>
                        <a:pt x="1178" y="1338"/>
                        <a:pt x="1338" y="1418"/>
                        <a:pt x="1498" y="1497"/>
                      </a:cubicBezTo>
                      <a:cubicBezTo>
                        <a:pt x="1578" y="1597"/>
                        <a:pt x="1678" y="1597"/>
                        <a:pt x="1757" y="1597"/>
                      </a:cubicBezTo>
                      <a:lnTo>
                        <a:pt x="1917" y="1597"/>
                      </a:lnTo>
                      <a:cubicBezTo>
                        <a:pt x="2077" y="1497"/>
                        <a:pt x="2177" y="1418"/>
                        <a:pt x="2256" y="1338"/>
                      </a:cubicBezTo>
                      <a:cubicBezTo>
                        <a:pt x="2336" y="1178"/>
                        <a:pt x="2336" y="1098"/>
                        <a:pt x="2336" y="918"/>
                      </a:cubicBezTo>
                      <a:cubicBezTo>
                        <a:pt x="2256" y="839"/>
                        <a:pt x="2256" y="839"/>
                        <a:pt x="2256" y="759"/>
                      </a:cubicBezTo>
                      <a:cubicBezTo>
                        <a:pt x="2177" y="679"/>
                        <a:pt x="2177" y="679"/>
                        <a:pt x="2077" y="599"/>
                      </a:cubicBezTo>
                      <a:cubicBezTo>
                        <a:pt x="1837" y="419"/>
                        <a:pt x="1578" y="340"/>
                        <a:pt x="1338" y="260"/>
                      </a:cubicBezTo>
                      <a:cubicBezTo>
                        <a:pt x="1079" y="100"/>
                        <a:pt x="839" y="100"/>
                        <a:pt x="50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12120;p70">
                  <a:extLst>
                    <a:ext uri="{FF2B5EF4-FFF2-40B4-BE49-F238E27FC236}">
                      <a16:creationId xmlns:a16="http://schemas.microsoft.com/office/drawing/2014/main" id="{740FAB18-6CC4-4C00-AB90-09AB510F3B81}"/>
                    </a:ext>
                  </a:extLst>
                </p:cNvPr>
                <p:cNvSpPr/>
                <p:nvPr/>
              </p:nvSpPr>
              <p:spPr>
                <a:xfrm>
                  <a:off x="297695" y="4234045"/>
                  <a:ext cx="25753" cy="3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" h="1339" extrusionOk="0">
                      <a:moveTo>
                        <a:pt x="420" y="1"/>
                      </a:moveTo>
                      <a:cubicBezTo>
                        <a:pt x="340" y="1"/>
                        <a:pt x="340" y="1"/>
                        <a:pt x="240" y="80"/>
                      </a:cubicBezTo>
                      <a:cubicBezTo>
                        <a:pt x="160" y="80"/>
                        <a:pt x="80" y="180"/>
                        <a:pt x="80" y="260"/>
                      </a:cubicBezTo>
                      <a:lnTo>
                        <a:pt x="0" y="340"/>
                      </a:lnTo>
                      <a:lnTo>
                        <a:pt x="0" y="679"/>
                      </a:lnTo>
                      <a:cubicBezTo>
                        <a:pt x="0" y="759"/>
                        <a:pt x="80" y="839"/>
                        <a:pt x="80" y="919"/>
                      </a:cubicBezTo>
                      <a:cubicBezTo>
                        <a:pt x="80" y="999"/>
                        <a:pt x="80" y="1079"/>
                        <a:pt x="160" y="1178"/>
                      </a:cubicBezTo>
                      <a:cubicBezTo>
                        <a:pt x="160" y="1178"/>
                        <a:pt x="240" y="1258"/>
                        <a:pt x="340" y="1258"/>
                      </a:cubicBezTo>
                      <a:cubicBezTo>
                        <a:pt x="340" y="1338"/>
                        <a:pt x="420" y="1338"/>
                        <a:pt x="499" y="1338"/>
                      </a:cubicBezTo>
                      <a:lnTo>
                        <a:pt x="739" y="1338"/>
                      </a:lnTo>
                      <a:lnTo>
                        <a:pt x="839" y="1258"/>
                      </a:lnTo>
                      <a:cubicBezTo>
                        <a:pt x="919" y="1258"/>
                        <a:pt x="998" y="1178"/>
                        <a:pt x="998" y="1079"/>
                      </a:cubicBezTo>
                      <a:cubicBezTo>
                        <a:pt x="1078" y="999"/>
                        <a:pt x="1078" y="999"/>
                        <a:pt x="1078" y="919"/>
                      </a:cubicBezTo>
                      <a:lnTo>
                        <a:pt x="1078" y="679"/>
                      </a:lnTo>
                      <a:lnTo>
                        <a:pt x="1078" y="340"/>
                      </a:lnTo>
                      <a:cubicBezTo>
                        <a:pt x="998" y="340"/>
                        <a:pt x="998" y="260"/>
                        <a:pt x="919" y="180"/>
                      </a:cubicBezTo>
                      <a:lnTo>
                        <a:pt x="839" y="80"/>
                      </a:lnTo>
                      <a:cubicBezTo>
                        <a:pt x="739" y="1"/>
                        <a:pt x="659" y="1"/>
                        <a:pt x="57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12121;p70">
                  <a:extLst>
                    <a:ext uri="{FF2B5EF4-FFF2-40B4-BE49-F238E27FC236}">
                      <a16:creationId xmlns:a16="http://schemas.microsoft.com/office/drawing/2014/main" id="{028B17AC-E813-47D4-AA3A-8D72A9D4206F}"/>
                    </a:ext>
                  </a:extLst>
                </p:cNvPr>
                <p:cNvSpPr/>
                <p:nvPr/>
              </p:nvSpPr>
              <p:spPr>
                <a:xfrm>
                  <a:off x="30618" y="4137382"/>
                  <a:ext cx="198005" cy="130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6" h="5478" extrusionOk="0">
                      <a:moveTo>
                        <a:pt x="3671" y="0"/>
                      </a:moveTo>
                      <a:cubicBezTo>
                        <a:pt x="986" y="0"/>
                        <a:pt x="0" y="4600"/>
                        <a:pt x="3285" y="5388"/>
                      </a:cubicBezTo>
                      <a:cubicBezTo>
                        <a:pt x="3514" y="5449"/>
                        <a:pt x="3737" y="5477"/>
                        <a:pt x="3953" y="5477"/>
                      </a:cubicBezTo>
                      <a:cubicBezTo>
                        <a:pt x="6720" y="5477"/>
                        <a:pt x="8295" y="836"/>
                        <a:pt x="4203" y="58"/>
                      </a:cubicBezTo>
                      <a:cubicBezTo>
                        <a:pt x="4019" y="19"/>
                        <a:pt x="3842" y="0"/>
                        <a:pt x="3671" y="0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12122;p70">
                  <a:extLst>
                    <a:ext uri="{FF2B5EF4-FFF2-40B4-BE49-F238E27FC236}">
                      <a16:creationId xmlns:a16="http://schemas.microsoft.com/office/drawing/2014/main" id="{F8965603-95ED-481E-903C-62C12186C85B}"/>
                    </a:ext>
                  </a:extLst>
                </p:cNvPr>
                <p:cNvSpPr/>
                <p:nvPr/>
              </p:nvSpPr>
              <p:spPr>
                <a:xfrm>
                  <a:off x="47540" y="4140652"/>
                  <a:ext cx="124875" cy="127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5331" extrusionOk="0">
                      <a:moveTo>
                        <a:pt x="2077" y="1"/>
                      </a:moveTo>
                      <a:lnTo>
                        <a:pt x="2077" y="1"/>
                      </a:lnTo>
                      <a:cubicBezTo>
                        <a:pt x="580" y="680"/>
                        <a:pt x="1" y="2915"/>
                        <a:pt x="999" y="4253"/>
                      </a:cubicBezTo>
                      <a:lnTo>
                        <a:pt x="999" y="4333"/>
                      </a:lnTo>
                      <a:cubicBezTo>
                        <a:pt x="1338" y="4752"/>
                        <a:pt x="1837" y="5091"/>
                        <a:pt x="2496" y="5251"/>
                      </a:cubicBezTo>
                      <a:lnTo>
                        <a:pt x="2576" y="5251"/>
                      </a:lnTo>
                      <a:cubicBezTo>
                        <a:pt x="2835" y="5331"/>
                        <a:pt x="2995" y="5331"/>
                        <a:pt x="3235" y="5331"/>
                      </a:cubicBezTo>
                      <a:cubicBezTo>
                        <a:pt x="3993" y="5331"/>
                        <a:pt x="4732" y="4992"/>
                        <a:pt x="5231" y="4413"/>
                      </a:cubicBezTo>
                      <a:cubicBezTo>
                        <a:pt x="4492" y="4413"/>
                        <a:pt x="3734" y="4173"/>
                        <a:pt x="3075" y="3594"/>
                      </a:cubicBezTo>
                      <a:cubicBezTo>
                        <a:pt x="2157" y="2756"/>
                        <a:pt x="1837" y="1338"/>
                        <a:pt x="2077" y="1"/>
                      </a:cubicBezTo>
                      <a:close/>
                    </a:path>
                  </a:pathLst>
                </a:custGeom>
                <a:solidFill>
                  <a:srgbClr val="FE32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12123;p70">
                  <a:extLst>
                    <a:ext uri="{FF2B5EF4-FFF2-40B4-BE49-F238E27FC236}">
                      <a16:creationId xmlns:a16="http://schemas.microsoft.com/office/drawing/2014/main" id="{1B9D2567-0498-4868-975D-F6D02C2090F7}"/>
                    </a:ext>
                  </a:extLst>
                </p:cNvPr>
                <p:cNvSpPr/>
                <p:nvPr/>
              </p:nvSpPr>
              <p:spPr>
                <a:xfrm>
                  <a:off x="129023" y="4162586"/>
                  <a:ext cx="37663" cy="49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" h="2077" extrusionOk="0">
                      <a:moveTo>
                        <a:pt x="499" y="0"/>
                      </a:moveTo>
                      <a:cubicBezTo>
                        <a:pt x="320" y="0"/>
                        <a:pt x="240" y="80"/>
                        <a:pt x="160" y="180"/>
                      </a:cubicBezTo>
                      <a:cubicBezTo>
                        <a:pt x="0" y="260"/>
                        <a:pt x="0" y="419"/>
                        <a:pt x="0" y="499"/>
                      </a:cubicBezTo>
                      <a:cubicBezTo>
                        <a:pt x="0" y="679"/>
                        <a:pt x="0" y="839"/>
                        <a:pt x="160" y="918"/>
                      </a:cubicBezTo>
                      <a:cubicBezTo>
                        <a:pt x="160" y="998"/>
                        <a:pt x="240" y="998"/>
                        <a:pt x="240" y="1078"/>
                      </a:cubicBezTo>
                      <a:cubicBezTo>
                        <a:pt x="320" y="1178"/>
                        <a:pt x="320" y="1258"/>
                        <a:pt x="420" y="1338"/>
                      </a:cubicBezTo>
                      <a:cubicBezTo>
                        <a:pt x="420" y="1418"/>
                        <a:pt x="499" y="1497"/>
                        <a:pt x="499" y="1577"/>
                      </a:cubicBezTo>
                      <a:cubicBezTo>
                        <a:pt x="499" y="1757"/>
                        <a:pt x="499" y="1837"/>
                        <a:pt x="659" y="1917"/>
                      </a:cubicBezTo>
                      <a:cubicBezTo>
                        <a:pt x="739" y="2076"/>
                        <a:pt x="819" y="2076"/>
                        <a:pt x="999" y="2076"/>
                      </a:cubicBezTo>
                      <a:cubicBezTo>
                        <a:pt x="1158" y="2076"/>
                        <a:pt x="1318" y="2076"/>
                        <a:pt x="1418" y="1917"/>
                      </a:cubicBezTo>
                      <a:cubicBezTo>
                        <a:pt x="1498" y="1837"/>
                        <a:pt x="1577" y="1757"/>
                        <a:pt x="1577" y="1577"/>
                      </a:cubicBezTo>
                      <a:cubicBezTo>
                        <a:pt x="1498" y="1418"/>
                        <a:pt x="1498" y="1258"/>
                        <a:pt x="1498" y="1178"/>
                      </a:cubicBezTo>
                      <a:cubicBezTo>
                        <a:pt x="1418" y="998"/>
                        <a:pt x="1418" y="839"/>
                        <a:pt x="1318" y="759"/>
                      </a:cubicBezTo>
                      <a:cubicBezTo>
                        <a:pt x="1238" y="679"/>
                        <a:pt x="1238" y="579"/>
                        <a:pt x="1158" y="499"/>
                      </a:cubicBezTo>
                      <a:cubicBezTo>
                        <a:pt x="1078" y="340"/>
                        <a:pt x="999" y="260"/>
                        <a:pt x="919" y="180"/>
                      </a:cubicBezTo>
                      <a:cubicBezTo>
                        <a:pt x="739" y="80"/>
                        <a:pt x="659" y="0"/>
                        <a:pt x="49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02" name="Google Shape;3448;p40">
            <a:extLst>
              <a:ext uri="{FF2B5EF4-FFF2-40B4-BE49-F238E27FC236}">
                <a16:creationId xmlns:a16="http://schemas.microsoft.com/office/drawing/2014/main" id="{5C8C33F3-E43A-4116-9C5C-7035D09183A5}"/>
              </a:ext>
            </a:extLst>
          </p:cNvPr>
          <p:cNvSpPr txBox="1">
            <a:spLocks/>
          </p:cNvSpPr>
          <p:nvPr/>
        </p:nvSpPr>
        <p:spPr>
          <a:xfrm>
            <a:off x="1219057" y="2633520"/>
            <a:ext cx="7165365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 algn="ctr">
              <a:buFont typeface="Satisfy"/>
              <a:buNone/>
            </a:pPr>
            <a:r>
              <a:rPr lang="en-US" sz="2000" dirty="0"/>
              <a:t>For attending the activity at Thanh Am primary school:</a:t>
            </a:r>
          </a:p>
          <a:p>
            <a:pPr marL="0" indent="0" algn="ctr">
              <a:buFont typeface="Satisfy"/>
              <a:buNone/>
            </a:pPr>
            <a:r>
              <a:rPr lang="en-US" sz="2000" dirty="0">
                <a:solidFill>
                  <a:srgbClr val="7030A0"/>
                </a:solidFill>
              </a:rPr>
              <a:t>Sharing memorable moments at Christmas 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57322-1C4C-4148-8411-E72EF293FAC2}"/>
              </a:ext>
            </a:extLst>
          </p:cNvPr>
          <p:cNvSpPr txBox="1"/>
          <p:nvPr/>
        </p:nvSpPr>
        <p:spPr>
          <a:xfrm>
            <a:off x="2510421" y="1163489"/>
            <a:ext cx="4582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.VnTeknical" panose="020B7200000000000000" pitchFamily="34" charset="0"/>
              </a:rPr>
              <a:t>This is proudly presented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F21CD-43C4-4353-B2AC-9806F2A63CD3}"/>
              </a:ext>
            </a:extLst>
          </p:cNvPr>
          <p:cNvSpPr txBox="1"/>
          <p:nvPr/>
        </p:nvSpPr>
        <p:spPr>
          <a:xfrm>
            <a:off x="1141840" y="1493811"/>
            <a:ext cx="7148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.VnShelley Allegro" panose="040B7200000000000000" pitchFamily="82" charset="0"/>
              </a:rPr>
              <a:t>Nguyen Hoang Hai</a:t>
            </a:r>
          </a:p>
          <a:p>
            <a:pPr algn="ctr"/>
            <a:r>
              <a:rPr lang="en-US" sz="2400" b="1" dirty="0">
                <a:solidFill>
                  <a:schemeClr val="accent4"/>
                </a:solidFill>
                <a:latin typeface="+mj-lt"/>
              </a:rPr>
              <a:t>Class 1A4</a:t>
            </a:r>
          </a:p>
        </p:txBody>
      </p:sp>
      <p:pic>
        <p:nvPicPr>
          <p:cNvPr id="1026" name="Picture 2" descr="Clipart Of Ng, Wreath The And Wreath Of - Vòng Nguyệt Quế Noel Vector -  (3500x3524) Png Clipart Download">
            <a:extLst>
              <a:ext uri="{FF2B5EF4-FFF2-40B4-BE49-F238E27FC236}">
                <a16:creationId xmlns:a16="http://schemas.microsoft.com/office/drawing/2014/main" id="{E073D5DA-5822-44B3-96BC-6355DB90C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93" y="3449381"/>
            <a:ext cx="1257874" cy="126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" name="Google Shape;10952;p63">
            <a:extLst>
              <a:ext uri="{FF2B5EF4-FFF2-40B4-BE49-F238E27FC236}">
                <a16:creationId xmlns:a16="http://schemas.microsoft.com/office/drawing/2014/main" id="{E7EE462B-6CA0-4C1D-82B1-9D7D100E5217}"/>
              </a:ext>
            </a:extLst>
          </p:cNvPr>
          <p:cNvSpPr txBox="1">
            <a:spLocks/>
          </p:cNvSpPr>
          <p:nvPr/>
        </p:nvSpPr>
        <p:spPr>
          <a:xfrm>
            <a:off x="4865403" y="398920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dirty="0"/>
              <a:t>Teachers of English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2747CC-99DB-4747-B6C4-49CA7EA8BCC1}"/>
              </a:ext>
            </a:extLst>
          </p:cNvPr>
          <p:cNvCxnSpPr/>
          <p:nvPr/>
        </p:nvCxnSpPr>
        <p:spPr>
          <a:xfrm>
            <a:off x="5869172" y="3987243"/>
            <a:ext cx="21535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78667DD5-B309-4A1C-A7D0-C97862216B39}"/>
              </a:ext>
            </a:extLst>
          </p:cNvPr>
          <p:cNvCxnSpPr>
            <a:cxnSpLocks/>
          </p:cNvCxnSpPr>
          <p:nvPr/>
        </p:nvCxnSpPr>
        <p:spPr>
          <a:xfrm>
            <a:off x="2239002" y="3980896"/>
            <a:ext cx="1489196" cy="65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2" name="Google Shape;10952;p63">
            <a:extLst>
              <a:ext uri="{FF2B5EF4-FFF2-40B4-BE49-F238E27FC236}">
                <a16:creationId xmlns:a16="http://schemas.microsoft.com/office/drawing/2014/main" id="{723576CE-0746-4438-BF5E-04E15C2E28E3}"/>
              </a:ext>
            </a:extLst>
          </p:cNvPr>
          <p:cNvSpPr txBox="1">
            <a:spLocks/>
          </p:cNvSpPr>
          <p:nvPr/>
        </p:nvSpPr>
        <p:spPr>
          <a:xfrm>
            <a:off x="624191" y="4065957"/>
            <a:ext cx="341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2600" b="0" i="0" u="none" strike="noStrike" cap="none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●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200"/>
              <a:buFont typeface="Satisfy"/>
              <a:buChar char="○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200"/>
              <a:buFont typeface="Satisfy"/>
              <a:buChar char="■"/>
              <a:defRPr sz="1200" b="0" i="0" u="none" strike="noStrike" cap="none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indent="0">
              <a:spcAft>
                <a:spcPts val="1600"/>
              </a:spcAft>
              <a:buFont typeface="Satisfy"/>
              <a:buNone/>
            </a:pPr>
            <a:r>
              <a:rPr lang="en-US" sz="2000" dirty="0"/>
              <a:t>December 24</a:t>
            </a:r>
            <a:r>
              <a:rPr lang="en-US" sz="2000" baseline="30000" dirty="0"/>
              <a:t>th</a:t>
            </a:r>
            <a:r>
              <a:rPr lang="en-US" sz="2000" dirty="0"/>
              <a:t>, 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3AB0E-1D88-4BC2-9B37-A2E2B6C9926E}"/>
              </a:ext>
            </a:extLst>
          </p:cNvPr>
          <p:cNvSpPr txBox="1"/>
          <p:nvPr/>
        </p:nvSpPr>
        <p:spPr>
          <a:xfrm>
            <a:off x="5642227" y="3724633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Team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DB7F5C6E-4674-4E3F-A98D-46E22815EE9F}"/>
              </a:ext>
            </a:extLst>
          </p:cNvPr>
          <p:cNvSpPr txBox="1"/>
          <p:nvPr/>
        </p:nvSpPr>
        <p:spPr>
          <a:xfrm>
            <a:off x="1608570" y="3705350"/>
            <a:ext cx="268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Date</a:t>
            </a:r>
          </a:p>
        </p:txBody>
      </p:sp>
      <p:sp>
        <p:nvSpPr>
          <p:cNvPr id="403" name="Google Shape;10980;p64">
            <a:extLst>
              <a:ext uri="{FF2B5EF4-FFF2-40B4-BE49-F238E27FC236}">
                <a16:creationId xmlns:a16="http://schemas.microsoft.com/office/drawing/2014/main" id="{9E9DA1E6-AFA8-48CE-ACF9-A68AA666C926}"/>
              </a:ext>
            </a:extLst>
          </p:cNvPr>
          <p:cNvSpPr/>
          <p:nvPr/>
        </p:nvSpPr>
        <p:spPr>
          <a:xfrm>
            <a:off x="350707" y="1835491"/>
            <a:ext cx="907486" cy="906659"/>
          </a:xfrm>
          <a:custGeom>
            <a:avLst/>
            <a:gdLst/>
            <a:ahLst/>
            <a:cxnLst/>
            <a:rect l="l" t="t" r="r" b="b"/>
            <a:pathLst>
              <a:path w="30705" h="30677" extrusionOk="0">
                <a:moveTo>
                  <a:pt x="15407" y="11437"/>
                </a:moveTo>
                <a:cubicBezTo>
                  <a:pt x="17049" y="11437"/>
                  <a:pt x="18543" y="12480"/>
                  <a:pt x="19110" y="14079"/>
                </a:cubicBezTo>
                <a:cubicBezTo>
                  <a:pt x="19800" y="16172"/>
                  <a:pt x="18670" y="18453"/>
                  <a:pt x="16577" y="19060"/>
                </a:cubicBezTo>
                <a:cubicBezTo>
                  <a:pt x="16158" y="19198"/>
                  <a:pt x="15737" y="19263"/>
                  <a:pt x="15324" y="19263"/>
                </a:cubicBezTo>
                <a:cubicBezTo>
                  <a:pt x="13672" y="19263"/>
                  <a:pt x="12165" y="18219"/>
                  <a:pt x="11596" y="16611"/>
                </a:cubicBezTo>
                <a:cubicBezTo>
                  <a:pt x="10905" y="14518"/>
                  <a:pt x="12035" y="12258"/>
                  <a:pt x="14128" y="11651"/>
                </a:cubicBezTo>
                <a:cubicBezTo>
                  <a:pt x="14555" y="11506"/>
                  <a:pt x="14986" y="11437"/>
                  <a:pt x="15407" y="11437"/>
                </a:cubicBezTo>
                <a:close/>
                <a:moveTo>
                  <a:pt x="10530" y="1"/>
                </a:moveTo>
                <a:cubicBezTo>
                  <a:pt x="10479" y="1"/>
                  <a:pt x="10430" y="11"/>
                  <a:pt x="10382" y="35"/>
                </a:cubicBezTo>
                <a:cubicBezTo>
                  <a:pt x="10026" y="140"/>
                  <a:pt x="9859" y="475"/>
                  <a:pt x="9942" y="830"/>
                </a:cubicBezTo>
                <a:lnTo>
                  <a:pt x="10466" y="2316"/>
                </a:lnTo>
                <a:lnTo>
                  <a:pt x="9419" y="1709"/>
                </a:lnTo>
                <a:cubicBezTo>
                  <a:pt x="9327" y="1682"/>
                  <a:pt x="9235" y="1669"/>
                  <a:pt x="9148" y="1669"/>
                </a:cubicBezTo>
                <a:cubicBezTo>
                  <a:pt x="8899" y="1669"/>
                  <a:pt x="8680" y="1775"/>
                  <a:pt x="8540" y="1961"/>
                </a:cubicBezTo>
                <a:cubicBezTo>
                  <a:pt x="8456" y="2233"/>
                  <a:pt x="8540" y="2651"/>
                  <a:pt x="8812" y="2756"/>
                </a:cubicBezTo>
                <a:lnTo>
                  <a:pt x="10989" y="3970"/>
                </a:lnTo>
                <a:lnTo>
                  <a:pt x="11345" y="4849"/>
                </a:lnTo>
                <a:lnTo>
                  <a:pt x="9252" y="3802"/>
                </a:lnTo>
                <a:cubicBezTo>
                  <a:pt x="9121" y="3733"/>
                  <a:pt x="8991" y="3701"/>
                  <a:pt x="8869" y="3701"/>
                </a:cubicBezTo>
                <a:cubicBezTo>
                  <a:pt x="8660" y="3701"/>
                  <a:pt x="8479" y="3798"/>
                  <a:pt x="8373" y="3970"/>
                </a:cubicBezTo>
                <a:cubicBezTo>
                  <a:pt x="8289" y="4326"/>
                  <a:pt x="8373" y="4661"/>
                  <a:pt x="8645" y="4744"/>
                </a:cubicBezTo>
                <a:lnTo>
                  <a:pt x="11868" y="6502"/>
                </a:lnTo>
                <a:lnTo>
                  <a:pt x="12119" y="7465"/>
                </a:lnTo>
                <a:lnTo>
                  <a:pt x="8980" y="5791"/>
                </a:lnTo>
                <a:cubicBezTo>
                  <a:pt x="8892" y="5732"/>
                  <a:pt x="8792" y="5705"/>
                  <a:pt x="8691" y="5705"/>
                </a:cubicBezTo>
                <a:cubicBezTo>
                  <a:pt x="8503" y="5705"/>
                  <a:pt x="8314" y="5802"/>
                  <a:pt x="8205" y="5979"/>
                </a:cubicBezTo>
                <a:cubicBezTo>
                  <a:pt x="8122" y="6314"/>
                  <a:pt x="8205" y="6670"/>
                  <a:pt x="8456" y="6837"/>
                </a:cubicBezTo>
                <a:lnTo>
                  <a:pt x="12642" y="9035"/>
                </a:lnTo>
                <a:lnTo>
                  <a:pt x="13166" y="10688"/>
                </a:lnTo>
                <a:cubicBezTo>
                  <a:pt x="12307" y="11128"/>
                  <a:pt x="11596" y="11735"/>
                  <a:pt x="11073" y="12509"/>
                </a:cubicBezTo>
                <a:lnTo>
                  <a:pt x="9503" y="11735"/>
                </a:lnTo>
                <a:lnTo>
                  <a:pt x="7933" y="7277"/>
                </a:lnTo>
                <a:cubicBezTo>
                  <a:pt x="7863" y="6995"/>
                  <a:pt x="7600" y="6817"/>
                  <a:pt x="7369" y="6817"/>
                </a:cubicBezTo>
                <a:cubicBezTo>
                  <a:pt x="7325" y="6817"/>
                  <a:pt x="7283" y="6824"/>
                  <a:pt x="7243" y="6837"/>
                </a:cubicBezTo>
                <a:lnTo>
                  <a:pt x="7243" y="6942"/>
                </a:lnTo>
                <a:cubicBezTo>
                  <a:pt x="6887" y="7026"/>
                  <a:pt x="6719" y="7360"/>
                  <a:pt x="6803" y="7633"/>
                </a:cubicBezTo>
                <a:lnTo>
                  <a:pt x="8017" y="10939"/>
                </a:lnTo>
                <a:lnTo>
                  <a:pt x="7159" y="10500"/>
                </a:lnTo>
                <a:lnTo>
                  <a:pt x="5924" y="7109"/>
                </a:lnTo>
                <a:cubicBezTo>
                  <a:pt x="5855" y="6885"/>
                  <a:pt x="5615" y="6732"/>
                  <a:pt x="5381" y="6732"/>
                </a:cubicBezTo>
                <a:cubicBezTo>
                  <a:pt x="5331" y="6732"/>
                  <a:pt x="5281" y="6739"/>
                  <a:pt x="5233" y="6753"/>
                </a:cubicBezTo>
                <a:lnTo>
                  <a:pt x="5150" y="6753"/>
                </a:lnTo>
                <a:cubicBezTo>
                  <a:pt x="4877" y="6837"/>
                  <a:pt x="4710" y="7193"/>
                  <a:pt x="4794" y="7549"/>
                </a:cubicBezTo>
                <a:lnTo>
                  <a:pt x="5589" y="9725"/>
                </a:lnTo>
                <a:lnTo>
                  <a:pt x="4710" y="9286"/>
                </a:lnTo>
                <a:lnTo>
                  <a:pt x="3936" y="7026"/>
                </a:lnTo>
                <a:cubicBezTo>
                  <a:pt x="3849" y="6730"/>
                  <a:pt x="3604" y="6565"/>
                  <a:pt x="3319" y="6565"/>
                </a:cubicBezTo>
                <a:cubicBezTo>
                  <a:pt x="3261" y="6565"/>
                  <a:pt x="3201" y="6572"/>
                  <a:pt x="3140" y="6586"/>
                </a:cubicBezTo>
                <a:lnTo>
                  <a:pt x="3140" y="6670"/>
                </a:lnTo>
                <a:cubicBezTo>
                  <a:pt x="2889" y="6753"/>
                  <a:pt x="2701" y="7109"/>
                  <a:pt x="2785" y="7360"/>
                </a:cubicBezTo>
                <a:lnTo>
                  <a:pt x="3224" y="8512"/>
                </a:lnTo>
                <a:lnTo>
                  <a:pt x="1843" y="7800"/>
                </a:lnTo>
                <a:cubicBezTo>
                  <a:pt x="1744" y="7754"/>
                  <a:pt x="1646" y="7733"/>
                  <a:pt x="1552" y="7733"/>
                </a:cubicBezTo>
                <a:cubicBezTo>
                  <a:pt x="1305" y="7733"/>
                  <a:pt x="1085" y="7875"/>
                  <a:pt x="964" y="8072"/>
                </a:cubicBezTo>
                <a:cubicBezTo>
                  <a:pt x="880" y="8323"/>
                  <a:pt x="964" y="8763"/>
                  <a:pt x="1215" y="8846"/>
                </a:cubicBezTo>
                <a:lnTo>
                  <a:pt x="2701" y="9558"/>
                </a:lnTo>
                <a:lnTo>
                  <a:pt x="1487" y="9977"/>
                </a:lnTo>
                <a:cubicBezTo>
                  <a:pt x="1215" y="10081"/>
                  <a:pt x="1047" y="10332"/>
                  <a:pt x="1131" y="10688"/>
                </a:cubicBezTo>
                <a:cubicBezTo>
                  <a:pt x="1192" y="10932"/>
                  <a:pt x="1397" y="11098"/>
                  <a:pt x="1609" y="11098"/>
                </a:cubicBezTo>
                <a:cubicBezTo>
                  <a:pt x="1688" y="11098"/>
                  <a:pt x="1769" y="11074"/>
                  <a:pt x="1843" y="11023"/>
                </a:cubicBezTo>
                <a:lnTo>
                  <a:pt x="4187" y="10332"/>
                </a:lnTo>
                <a:lnTo>
                  <a:pt x="5066" y="10772"/>
                </a:lnTo>
                <a:lnTo>
                  <a:pt x="2785" y="11463"/>
                </a:lnTo>
                <a:cubicBezTo>
                  <a:pt x="2533" y="11546"/>
                  <a:pt x="2366" y="11902"/>
                  <a:pt x="2450" y="12258"/>
                </a:cubicBezTo>
                <a:cubicBezTo>
                  <a:pt x="2517" y="12461"/>
                  <a:pt x="2694" y="12622"/>
                  <a:pt x="2946" y="12622"/>
                </a:cubicBezTo>
                <a:cubicBezTo>
                  <a:pt x="3007" y="12622"/>
                  <a:pt x="3072" y="12613"/>
                  <a:pt x="3140" y="12593"/>
                </a:cubicBezTo>
                <a:lnTo>
                  <a:pt x="6636" y="11546"/>
                </a:lnTo>
                <a:lnTo>
                  <a:pt x="7494" y="11986"/>
                </a:lnTo>
                <a:lnTo>
                  <a:pt x="4103" y="13032"/>
                </a:lnTo>
                <a:cubicBezTo>
                  <a:pt x="3747" y="13116"/>
                  <a:pt x="3580" y="13472"/>
                  <a:pt x="3747" y="13828"/>
                </a:cubicBezTo>
                <a:cubicBezTo>
                  <a:pt x="3815" y="14030"/>
                  <a:pt x="4005" y="14192"/>
                  <a:pt x="4263" y="14192"/>
                </a:cubicBezTo>
                <a:cubicBezTo>
                  <a:pt x="4325" y="14192"/>
                  <a:pt x="4390" y="14183"/>
                  <a:pt x="4459" y="14163"/>
                </a:cubicBezTo>
                <a:lnTo>
                  <a:pt x="8980" y="12781"/>
                </a:lnTo>
                <a:lnTo>
                  <a:pt x="10549" y="13556"/>
                </a:lnTo>
                <a:cubicBezTo>
                  <a:pt x="10215" y="14435"/>
                  <a:pt x="10110" y="15397"/>
                  <a:pt x="10382" y="16360"/>
                </a:cubicBezTo>
                <a:lnTo>
                  <a:pt x="8729" y="16883"/>
                </a:lnTo>
                <a:lnTo>
                  <a:pt x="4354" y="14874"/>
                </a:lnTo>
                <a:cubicBezTo>
                  <a:pt x="4283" y="14821"/>
                  <a:pt x="4203" y="14798"/>
                  <a:pt x="4122" y="14798"/>
                </a:cubicBezTo>
                <a:cubicBezTo>
                  <a:pt x="3917" y="14798"/>
                  <a:pt x="3700" y="14945"/>
                  <a:pt x="3580" y="15125"/>
                </a:cubicBezTo>
                <a:cubicBezTo>
                  <a:pt x="3496" y="15397"/>
                  <a:pt x="3580" y="15732"/>
                  <a:pt x="3936" y="15921"/>
                </a:cubicBezTo>
                <a:lnTo>
                  <a:pt x="7075" y="17407"/>
                </a:lnTo>
                <a:lnTo>
                  <a:pt x="6112" y="17741"/>
                </a:lnTo>
                <a:lnTo>
                  <a:pt x="2889" y="16172"/>
                </a:lnTo>
                <a:cubicBezTo>
                  <a:pt x="2822" y="16151"/>
                  <a:pt x="2750" y="16141"/>
                  <a:pt x="2677" y="16141"/>
                </a:cubicBezTo>
                <a:cubicBezTo>
                  <a:pt x="2453" y="16141"/>
                  <a:pt x="2220" y="16239"/>
                  <a:pt x="2094" y="16444"/>
                </a:cubicBezTo>
                <a:cubicBezTo>
                  <a:pt x="1926" y="16779"/>
                  <a:pt x="2094" y="17134"/>
                  <a:pt x="2366" y="17218"/>
                </a:cubicBezTo>
                <a:lnTo>
                  <a:pt x="4543" y="18265"/>
                </a:lnTo>
                <a:lnTo>
                  <a:pt x="3580" y="18620"/>
                </a:lnTo>
                <a:lnTo>
                  <a:pt x="1319" y="17490"/>
                </a:lnTo>
                <a:cubicBezTo>
                  <a:pt x="1255" y="17471"/>
                  <a:pt x="1186" y="17460"/>
                  <a:pt x="1116" y="17460"/>
                </a:cubicBezTo>
                <a:cubicBezTo>
                  <a:pt x="890" y="17460"/>
                  <a:pt x="652" y="17569"/>
                  <a:pt x="524" y="17825"/>
                </a:cubicBezTo>
                <a:cubicBezTo>
                  <a:pt x="440" y="18097"/>
                  <a:pt x="524" y="18453"/>
                  <a:pt x="880" y="18620"/>
                </a:cubicBezTo>
                <a:lnTo>
                  <a:pt x="1926" y="19144"/>
                </a:lnTo>
                <a:lnTo>
                  <a:pt x="440" y="19583"/>
                </a:lnTo>
                <a:cubicBezTo>
                  <a:pt x="85" y="19751"/>
                  <a:pt x="1" y="20023"/>
                  <a:pt x="85" y="20358"/>
                </a:cubicBezTo>
                <a:cubicBezTo>
                  <a:pt x="154" y="20582"/>
                  <a:pt x="408" y="20735"/>
                  <a:pt x="647" y="20735"/>
                </a:cubicBezTo>
                <a:cubicBezTo>
                  <a:pt x="698" y="20735"/>
                  <a:pt x="748" y="20728"/>
                  <a:pt x="796" y="20713"/>
                </a:cubicBezTo>
                <a:lnTo>
                  <a:pt x="2366" y="20274"/>
                </a:lnTo>
                <a:lnTo>
                  <a:pt x="1738" y="21320"/>
                </a:lnTo>
                <a:cubicBezTo>
                  <a:pt x="1571" y="21592"/>
                  <a:pt x="1654" y="21927"/>
                  <a:pt x="2010" y="22116"/>
                </a:cubicBezTo>
                <a:cubicBezTo>
                  <a:pt x="2094" y="22199"/>
                  <a:pt x="2261" y="22199"/>
                  <a:pt x="2450" y="22199"/>
                </a:cubicBezTo>
                <a:cubicBezTo>
                  <a:pt x="2617" y="22116"/>
                  <a:pt x="2701" y="22011"/>
                  <a:pt x="2785" y="21844"/>
                </a:cubicBezTo>
                <a:lnTo>
                  <a:pt x="3936" y="19667"/>
                </a:lnTo>
                <a:lnTo>
                  <a:pt x="4877" y="19395"/>
                </a:lnTo>
                <a:lnTo>
                  <a:pt x="4877" y="19395"/>
                </a:lnTo>
                <a:lnTo>
                  <a:pt x="3747" y="21488"/>
                </a:lnTo>
                <a:cubicBezTo>
                  <a:pt x="3580" y="21760"/>
                  <a:pt x="3747" y="22116"/>
                  <a:pt x="4019" y="22283"/>
                </a:cubicBezTo>
                <a:cubicBezTo>
                  <a:pt x="4103" y="22367"/>
                  <a:pt x="4271" y="22367"/>
                  <a:pt x="4459" y="22367"/>
                </a:cubicBezTo>
                <a:cubicBezTo>
                  <a:pt x="4626" y="22283"/>
                  <a:pt x="4710" y="22199"/>
                  <a:pt x="4794" y="22011"/>
                </a:cubicBezTo>
                <a:lnTo>
                  <a:pt x="6552" y="18872"/>
                </a:lnTo>
                <a:lnTo>
                  <a:pt x="7410" y="18537"/>
                </a:lnTo>
                <a:lnTo>
                  <a:pt x="5757" y="21676"/>
                </a:lnTo>
                <a:cubicBezTo>
                  <a:pt x="5589" y="21927"/>
                  <a:pt x="5757" y="22283"/>
                  <a:pt x="6029" y="22451"/>
                </a:cubicBezTo>
                <a:cubicBezTo>
                  <a:pt x="6196" y="22534"/>
                  <a:pt x="6363" y="22534"/>
                  <a:pt x="6447" y="22534"/>
                </a:cubicBezTo>
                <a:cubicBezTo>
                  <a:pt x="6636" y="22451"/>
                  <a:pt x="6719" y="22367"/>
                  <a:pt x="6803" y="22199"/>
                </a:cubicBezTo>
                <a:lnTo>
                  <a:pt x="9063" y="18014"/>
                </a:lnTo>
                <a:lnTo>
                  <a:pt x="10738" y="17490"/>
                </a:lnTo>
                <a:cubicBezTo>
                  <a:pt x="11073" y="18348"/>
                  <a:pt x="11784" y="19144"/>
                  <a:pt x="12559" y="19583"/>
                </a:cubicBezTo>
                <a:lnTo>
                  <a:pt x="11784" y="21153"/>
                </a:lnTo>
                <a:lnTo>
                  <a:pt x="7243" y="22723"/>
                </a:lnTo>
                <a:cubicBezTo>
                  <a:pt x="6970" y="22890"/>
                  <a:pt x="6803" y="23162"/>
                  <a:pt x="6887" y="23497"/>
                </a:cubicBezTo>
                <a:cubicBezTo>
                  <a:pt x="6956" y="23721"/>
                  <a:pt x="7210" y="23875"/>
                  <a:pt x="7496" y="23875"/>
                </a:cubicBezTo>
                <a:cubicBezTo>
                  <a:pt x="7557" y="23875"/>
                  <a:pt x="7620" y="23868"/>
                  <a:pt x="7682" y="23853"/>
                </a:cubicBezTo>
                <a:lnTo>
                  <a:pt x="10989" y="22723"/>
                </a:lnTo>
                <a:lnTo>
                  <a:pt x="10549" y="23581"/>
                </a:lnTo>
                <a:lnTo>
                  <a:pt x="7159" y="24816"/>
                </a:lnTo>
                <a:cubicBezTo>
                  <a:pt x="6803" y="24899"/>
                  <a:pt x="6636" y="25255"/>
                  <a:pt x="6803" y="25506"/>
                </a:cubicBezTo>
                <a:cubicBezTo>
                  <a:pt x="6867" y="25779"/>
                  <a:pt x="7091" y="25892"/>
                  <a:pt x="7306" y="25892"/>
                </a:cubicBezTo>
                <a:cubicBezTo>
                  <a:pt x="7371" y="25892"/>
                  <a:pt x="7435" y="25882"/>
                  <a:pt x="7494" y="25862"/>
                </a:cubicBezTo>
                <a:lnTo>
                  <a:pt x="9775" y="25067"/>
                </a:lnTo>
                <a:lnTo>
                  <a:pt x="9335" y="25946"/>
                </a:lnTo>
                <a:lnTo>
                  <a:pt x="6970" y="26825"/>
                </a:lnTo>
                <a:cubicBezTo>
                  <a:pt x="6719" y="26909"/>
                  <a:pt x="6552" y="27243"/>
                  <a:pt x="6636" y="27515"/>
                </a:cubicBezTo>
                <a:cubicBezTo>
                  <a:pt x="6697" y="27777"/>
                  <a:pt x="6905" y="27937"/>
                  <a:pt x="7144" y="27937"/>
                </a:cubicBezTo>
                <a:cubicBezTo>
                  <a:pt x="7231" y="27937"/>
                  <a:pt x="7321" y="27916"/>
                  <a:pt x="7410" y="27871"/>
                </a:cubicBezTo>
                <a:lnTo>
                  <a:pt x="8540" y="27515"/>
                </a:lnTo>
                <a:lnTo>
                  <a:pt x="7849" y="28918"/>
                </a:lnTo>
                <a:cubicBezTo>
                  <a:pt x="7682" y="29169"/>
                  <a:pt x="7766" y="29525"/>
                  <a:pt x="8122" y="29692"/>
                </a:cubicBezTo>
                <a:cubicBezTo>
                  <a:pt x="8163" y="29734"/>
                  <a:pt x="8226" y="29755"/>
                  <a:pt x="8299" y="29755"/>
                </a:cubicBezTo>
                <a:cubicBezTo>
                  <a:pt x="8373" y="29755"/>
                  <a:pt x="8456" y="29734"/>
                  <a:pt x="8540" y="29692"/>
                </a:cubicBezTo>
                <a:cubicBezTo>
                  <a:pt x="8645" y="29692"/>
                  <a:pt x="8812" y="29608"/>
                  <a:pt x="8896" y="29441"/>
                </a:cubicBezTo>
                <a:lnTo>
                  <a:pt x="9587" y="28039"/>
                </a:lnTo>
                <a:lnTo>
                  <a:pt x="9942" y="29169"/>
                </a:lnTo>
                <a:cubicBezTo>
                  <a:pt x="10012" y="29464"/>
                  <a:pt x="10269" y="29630"/>
                  <a:pt x="10498" y="29630"/>
                </a:cubicBezTo>
                <a:cubicBezTo>
                  <a:pt x="10545" y="29630"/>
                  <a:pt x="10590" y="29623"/>
                  <a:pt x="10633" y="29608"/>
                </a:cubicBezTo>
                <a:lnTo>
                  <a:pt x="10738" y="29608"/>
                </a:lnTo>
                <a:cubicBezTo>
                  <a:pt x="10989" y="29525"/>
                  <a:pt x="11156" y="29169"/>
                  <a:pt x="11073" y="28813"/>
                </a:cubicBezTo>
                <a:lnTo>
                  <a:pt x="10382" y="26469"/>
                </a:lnTo>
                <a:lnTo>
                  <a:pt x="10821" y="25590"/>
                </a:lnTo>
                <a:lnTo>
                  <a:pt x="11512" y="27871"/>
                </a:lnTo>
                <a:cubicBezTo>
                  <a:pt x="11580" y="28143"/>
                  <a:pt x="11828" y="28319"/>
                  <a:pt x="12053" y="28319"/>
                </a:cubicBezTo>
                <a:cubicBezTo>
                  <a:pt x="12105" y="28319"/>
                  <a:pt x="12156" y="28309"/>
                  <a:pt x="12203" y="28290"/>
                </a:cubicBezTo>
                <a:cubicBezTo>
                  <a:pt x="12559" y="28206"/>
                  <a:pt x="12726" y="27871"/>
                  <a:pt x="12642" y="27515"/>
                </a:cubicBezTo>
                <a:lnTo>
                  <a:pt x="11596" y="24104"/>
                </a:lnTo>
                <a:lnTo>
                  <a:pt x="12035" y="23246"/>
                </a:lnTo>
                <a:lnTo>
                  <a:pt x="13082" y="26553"/>
                </a:lnTo>
                <a:cubicBezTo>
                  <a:pt x="13151" y="26848"/>
                  <a:pt x="13350" y="27013"/>
                  <a:pt x="13608" y="27013"/>
                </a:cubicBezTo>
                <a:cubicBezTo>
                  <a:pt x="13660" y="27013"/>
                  <a:pt x="13715" y="27007"/>
                  <a:pt x="13773" y="26992"/>
                </a:cubicBezTo>
                <a:cubicBezTo>
                  <a:pt x="14128" y="26909"/>
                  <a:pt x="14296" y="26553"/>
                  <a:pt x="14212" y="26302"/>
                </a:cubicBezTo>
                <a:lnTo>
                  <a:pt x="12831" y="21676"/>
                </a:lnTo>
                <a:lnTo>
                  <a:pt x="13605" y="20190"/>
                </a:lnTo>
                <a:cubicBezTo>
                  <a:pt x="14174" y="20353"/>
                  <a:pt x="14779" y="20454"/>
                  <a:pt x="15390" y="20454"/>
                </a:cubicBezTo>
                <a:cubicBezTo>
                  <a:pt x="15722" y="20454"/>
                  <a:pt x="16057" y="20424"/>
                  <a:pt x="16389" y="20358"/>
                </a:cubicBezTo>
                <a:lnTo>
                  <a:pt x="16912" y="22011"/>
                </a:lnTo>
                <a:lnTo>
                  <a:pt x="14819" y="26302"/>
                </a:lnTo>
                <a:cubicBezTo>
                  <a:pt x="14735" y="26636"/>
                  <a:pt x="14819" y="26992"/>
                  <a:pt x="15175" y="27076"/>
                </a:cubicBezTo>
                <a:cubicBezTo>
                  <a:pt x="15259" y="27160"/>
                  <a:pt x="15447" y="27160"/>
                  <a:pt x="15614" y="27160"/>
                </a:cubicBezTo>
                <a:cubicBezTo>
                  <a:pt x="15698" y="27076"/>
                  <a:pt x="15865" y="26992"/>
                  <a:pt x="15970" y="26825"/>
                </a:cubicBezTo>
                <a:lnTo>
                  <a:pt x="17435" y="23581"/>
                </a:lnTo>
                <a:lnTo>
                  <a:pt x="17791" y="24544"/>
                </a:lnTo>
                <a:lnTo>
                  <a:pt x="16221" y="27871"/>
                </a:lnTo>
                <a:cubicBezTo>
                  <a:pt x="16054" y="28122"/>
                  <a:pt x="16221" y="28478"/>
                  <a:pt x="16493" y="28646"/>
                </a:cubicBezTo>
                <a:lnTo>
                  <a:pt x="16912" y="28646"/>
                </a:lnTo>
                <a:cubicBezTo>
                  <a:pt x="17100" y="28562"/>
                  <a:pt x="17184" y="28478"/>
                  <a:pt x="17268" y="28290"/>
                </a:cubicBezTo>
                <a:lnTo>
                  <a:pt x="18314" y="26197"/>
                </a:lnTo>
                <a:lnTo>
                  <a:pt x="18586" y="27160"/>
                </a:lnTo>
                <a:lnTo>
                  <a:pt x="17540" y="29336"/>
                </a:lnTo>
                <a:cubicBezTo>
                  <a:pt x="17351" y="29608"/>
                  <a:pt x="17540" y="29964"/>
                  <a:pt x="17791" y="30132"/>
                </a:cubicBezTo>
                <a:cubicBezTo>
                  <a:pt x="17875" y="30174"/>
                  <a:pt x="17964" y="30194"/>
                  <a:pt x="18042" y="30194"/>
                </a:cubicBezTo>
                <a:cubicBezTo>
                  <a:pt x="18121" y="30194"/>
                  <a:pt x="18189" y="30174"/>
                  <a:pt x="18230" y="30132"/>
                </a:cubicBezTo>
                <a:cubicBezTo>
                  <a:pt x="18398" y="30132"/>
                  <a:pt x="18482" y="30048"/>
                  <a:pt x="18586" y="29860"/>
                </a:cubicBezTo>
                <a:lnTo>
                  <a:pt x="19110" y="28729"/>
                </a:lnTo>
                <a:lnTo>
                  <a:pt x="19633" y="30215"/>
                </a:lnTo>
                <a:cubicBezTo>
                  <a:pt x="19702" y="30511"/>
                  <a:pt x="19945" y="30676"/>
                  <a:pt x="20181" y="30676"/>
                </a:cubicBezTo>
                <a:cubicBezTo>
                  <a:pt x="20229" y="30676"/>
                  <a:pt x="20277" y="30669"/>
                  <a:pt x="20323" y="30655"/>
                </a:cubicBezTo>
                <a:cubicBezTo>
                  <a:pt x="20679" y="30571"/>
                  <a:pt x="20847" y="30215"/>
                  <a:pt x="20763" y="29860"/>
                </a:cubicBezTo>
                <a:lnTo>
                  <a:pt x="20240" y="28395"/>
                </a:lnTo>
                <a:lnTo>
                  <a:pt x="21286" y="29001"/>
                </a:lnTo>
                <a:cubicBezTo>
                  <a:pt x="21370" y="29043"/>
                  <a:pt x="21454" y="29064"/>
                  <a:pt x="21540" y="29064"/>
                </a:cubicBezTo>
                <a:cubicBezTo>
                  <a:pt x="21626" y="29064"/>
                  <a:pt x="21715" y="29043"/>
                  <a:pt x="21809" y="29001"/>
                </a:cubicBezTo>
                <a:cubicBezTo>
                  <a:pt x="21893" y="29001"/>
                  <a:pt x="22061" y="28813"/>
                  <a:pt x="22144" y="28729"/>
                </a:cubicBezTo>
                <a:cubicBezTo>
                  <a:pt x="22249" y="28478"/>
                  <a:pt x="22144" y="28039"/>
                  <a:pt x="21893" y="27955"/>
                </a:cubicBezTo>
                <a:lnTo>
                  <a:pt x="19716" y="26720"/>
                </a:lnTo>
                <a:lnTo>
                  <a:pt x="19361" y="25862"/>
                </a:lnTo>
                <a:lnTo>
                  <a:pt x="21537" y="26992"/>
                </a:lnTo>
                <a:cubicBezTo>
                  <a:pt x="21593" y="26992"/>
                  <a:pt x="21695" y="27029"/>
                  <a:pt x="21807" y="27029"/>
                </a:cubicBezTo>
                <a:cubicBezTo>
                  <a:pt x="21863" y="27029"/>
                  <a:pt x="21921" y="27020"/>
                  <a:pt x="21977" y="26992"/>
                </a:cubicBezTo>
                <a:cubicBezTo>
                  <a:pt x="22061" y="26909"/>
                  <a:pt x="22249" y="26825"/>
                  <a:pt x="22333" y="26720"/>
                </a:cubicBezTo>
                <a:cubicBezTo>
                  <a:pt x="22416" y="26385"/>
                  <a:pt x="22333" y="26030"/>
                  <a:pt x="22061" y="25946"/>
                </a:cubicBezTo>
                <a:lnTo>
                  <a:pt x="18837" y="24209"/>
                </a:lnTo>
                <a:lnTo>
                  <a:pt x="18586" y="23246"/>
                </a:lnTo>
                <a:lnTo>
                  <a:pt x="21726" y="24899"/>
                </a:lnTo>
                <a:cubicBezTo>
                  <a:pt x="21809" y="24983"/>
                  <a:pt x="21977" y="24983"/>
                  <a:pt x="22144" y="24983"/>
                </a:cubicBezTo>
                <a:cubicBezTo>
                  <a:pt x="22249" y="24899"/>
                  <a:pt x="22416" y="24816"/>
                  <a:pt x="22500" y="24732"/>
                </a:cubicBezTo>
                <a:cubicBezTo>
                  <a:pt x="22584" y="24376"/>
                  <a:pt x="22500" y="24020"/>
                  <a:pt x="22249" y="23853"/>
                </a:cubicBezTo>
                <a:lnTo>
                  <a:pt x="18063" y="21676"/>
                </a:lnTo>
                <a:lnTo>
                  <a:pt x="17540" y="20023"/>
                </a:lnTo>
                <a:cubicBezTo>
                  <a:pt x="18398" y="19583"/>
                  <a:pt x="19110" y="18976"/>
                  <a:pt x="19633" y="18181"/>
                </a:cubicBezTo>
                <a:lnTo>
                  <a:pt x="20679" y="18704"/>
                </a:lnTo>
                <a:lnTo>
                  <a:pt x="21202" y="18976"/>
                </a:lnTo>
                <a:lnTo>
                  <a:pt x="22772" y="23413"/>
                </a:lnTo>
                <a:cubicBezTo>
                  <a:pt x="22842" y="23709"/>
                  <a:pt x="23084" y="23874"/>
                  <a:pt x="23320" y="23874"/>
                </a:cubicBezTo>
                <a:cubicBezTo>
                  <a:pt x="23368" y="23874"/>
                  <a:pt x="23417" y="23867"/>
                  <a:pt x="23463" y="23853"/>
                </a:cubicBezTo>
                <a:lnTo>
                  <a:pt x="23547" y="23853"/>
                </a:lnTo>
                <a:cubicBezTo>
                  <a:pt x="23819" y="23685"/>
                  <a:pt x="23986" y="23330"/>
                  <a:pt x="23902" y="23058"/>
                </a:cubicBezTo>
                <a:lnTo>
                  <a:pt x="22668" y="19751"/>
                </a:lnTo>
                <a:lnTo>
                  <a:pt x="23547" y="20190"/>
                </a:lnTo>
                <a:lnTo>
                  <a:pt x="24760" y="23581"/>
                </a:lnTo>
                <a:cubicBezTo>
                  <a:pt x="24847" y="23805"/>
                  <a:pt x="25089" y="23958"/>
                  <a:pt x="25371" y="23958"/>
                </a:cubicBezTo>
                <a:cubicBezTo>
                  <a:pt x="25431" y="23958"/>
                  <a:pt x="25493" y="23951"/>
                  <a:pt x="25556" y="23937"/>
                </a:cubicBezTo>
                <a:cubicBezTo>
                  <a:pt x="25807" y="23853"/>
                  <a:pt x="25995" y="23497"/>
                  <a:pt x="25912" y="23162"/>
                </a:cubicBezTo>
                <a:lnTo>
                  <a:pt x="25116" y="20965"/>
                </a:lnTo>
                <a:lnTo>
                  <a:pt x="25995" y="21404"/>
                </a:lnTo>
                <a:lnTo>
                  <a:pt x="26770" y="23685"/>
                </a:lnTo>
                <a:cubicBezTo>
                  <a:pt x="26838" y="23958"/>
                  <a:pt x="27085" y="24133"/>
                  <a:pt x="27367" y="24133"/>
                </a:cubicBezTo>
                <a:cubicBezTo>
                  <a:pt x="27432" y="24133"/>
                  <a:pt x="27498" y="24124"/>
                  <a:pt x="27565" y="24104"/>
                </a:cubicBezTo>
                <a:lnTo>
                  <a:pt x="27565" y="24020"/>
                </a:lnTo>
                <a:cubicBezTo>
                  <a:pt x="27816" y="23937"/>
                  <a:pt x="28005" y="23581"/>
                  <a:pt x="27900" y="23330"/>
                </a:cubicBezTo>
                <a:lnTo>
                  <a:pt x="27481" y="22199"/>
                </a:lnTo>
                <a:lnTo>
                  <a:pt x="28946" y="22890"/>
                </a:lnTo>
                <a:cubicBezTo>
                  <a:pt x="28999" y="22932"/>
                  <a:pt x="29067" y="22953"/>
                  <a:pt x="29143" y="22953"/>
                </a:cubicBezTo>
                <a:cubicBezTo>
                  <a:pt x="29218" y="22953"/>
                  <a:pt x="29302" y="22932"/>
                  <a:pt x="29386" y="22890"/>
                </a:cubicBezTo>
                <a:cubicBezTo>
                  <a:pt x="29470" y="22890"/>
                  <a:pt x="29658" y="22806"/>
                  <a:pt x="29742" y="22639"/>
                </a:cubicBezTo>
                <a:cubicBezTo>
                  <a:pt x="29825" y="22367"/>
                  <a:pt x="29742" y="21927"/>
                  <a:pt x="29470" y="21844"/>
                </a:cubicBezTo>
                <a:lnTo>
                  <a:pt x="28005" y="21153"/>
                </a:lnTo>
                <a:lnTo>
                  <a:pt x="29218" y="20713"/>
                </a:lnTo>
                <a:cubicBezTo>
                  <a:pt x="29470" y="20630"/>
                  <a:pt x="29658" y="20358"/>
                  <a:pt x="29574" y="20023"/>
                </a:cubicBezTo>
                <a:cubicBezTo>
                  <a:pt x="29497" y="19761"/>
                  <a:pt x="29296" y="19602"/>
                  <a:pt x="29087" y="19602"/>
                </a:cubicBezTo>
                <a:cubicBezTo>
                  <a:pt x="29012" y="19602"/>
                  <a:pt x="28935" y="19623"/>
                  <a:pt x="28863" y="19667"/>
                </a:cubicBezTo>
                <a:lnTo>
                  <a:pt x="26519" y="20358"/>
                </a:lnTo>
                <a:lnTo>
                  <a:pt x="25640" y="19918"/>
                </a:lnTo>
                <a:lnTo>
                  <a:pt x="27900" y="19227"/>
                </a:lnTo>
                <a:cubicBezTo>
                  <a:pt x="28256" y="19144"/>
                  <a:pt x="28423" y="18788"/>
                  <a:pt x="28256" y="18453"/>
                </a:cubicBezTo>
                <a:cubicBezTo>
                  <a:pt x="28187" y="18229"/>
                  <a:pt x="27990" y="18076"/>
                  <a:pt x="27735" y="18076"/>
                </a:cubicBezTo>
                <a:cubicBezTo>
                  <a:pt x="27681" y="18076"/>
                  <a:pt x="27624" y="18083"/>
                  <a:pt x="27565" y="18097"/>
                </a:cubicBezTo>
                <a:lnTo>
                  <a:pt x="24070" y="19144"/>
                </a:lnTo>
                <a:lnTo>
                  <a:pt x="23191" y="18704"/>
                </a:lnTo>
                <a:lnTo>
                  <a:pt x="26602" y="17658"/>
                </a:lnTo>
                <a:cubicBezTo>
                  <a:pt x="26958" y="17574"/>
                  <a:pt x="27126" y="17218"/>
                  <a:pt x="27042" y="16883"/>
                </a:cubicBezTo>
                <a:cubicBezTo>
                  <a:pt x="26887" y="16659"/>
                  <a:pt x="26689" y="16506"/>
                  <a:pt x="26425" y="16506"/>
                </a:cubicBezTo>
                <a:cubicBezTo>
                  <a:pt x="26368" y="16506"/>
                  <a:pt x="26309" y="16513"/>
                  <a:pt x="26246" y="16528"/>
                </a:cubicBezTo>
                <a:lnTo>
                  <a:pt x="21726" y="17930"/>
                </a:lnTo>
                <a:lnTo>
                  <a:pt x="21202" y="17658"/>
                </a:lnTo>
                <a:lnTo>
                  <a:pt x="20240" y="17218"/>
                </a:lnTo>
                <a:lnTo>
                  <a:pt x="20156" y="17134"/>
                </a:lnTo>
                <a:cubicBezTo>
                  <a:pt x="20491" y="16255"/>
                  <a:pt x="20575" y="15314"/>
                  <a:pt x="20407" y="14351"/>
                </a:cubicBezTo>
                <a:lnTo>
                  <a:pt x="20491" y="14267"/>
                </a:lnTo>
                <a:lnTo>
                  <a:pt x="21977" y="13828"/>
                </a:lnTo>
                <a:lnTo>
                  <a:pt x="26330" y="15837"/>
                </a:lnTo>
                <a:cubicBezTo>
                  <a:pt x="26435" y="15921"/>
                  <a:pt x="26602" y="15921"/>
                  <a:pt x="26770" y="15921"/>
                </a:cubicBezTo>
                <a:cubicBezTo>
                  <a:pt x="26853" y="15837"/>
                  <a:pt x="27042" y="15732"/>
                  <a:pt x="27126" y="15565"/>
                </a:cubicBezTo>
                <a:cubicBezTo>
                  <a:pt x="27209" y="15314"/>
                  <a:pt x="27126" y="14958"/>
                  <a:pt x="26853" y="14790"/>
                </a:cubicBezTo>
                <a:lnTo>
                  <a:pt x="23630" y="13304"/>
                </a:lnTo>
                <a:lnTo>
                  <a:pt x="24593" y="12949"/>
                </a:lnTo>
                <a:lnTo>
                  <a:pt x="27816" y="14518"/>
                </a:lnTo>
                <a:cubicBezTo>
                  <a:pt x="27910" y="14560"/>
                  <a:pt x="27999" y="14581"/>
                  <a:pt x="28075" y="14581"/>
                </a:cubicBezTo>
                <a:cubicBezTo>
                  <a:pt x="28151" y="14581"/>
                  <a:pt x="28214" y="14560"/>
                  <a:pt x="28256" y="14518"/>
                </a:cubicBezTo>
                <a:cubicBezTo>
                  <a:pt x="28423" y="14518"/>
                  <a:pt x="28528" y="14351"/>
                  <a:pt x="28612" y="14267"/>
                </a:cubicBezTo>
                <a:cubicBezTo>
                  <a:pt x="28779" y="13911"/>
                  <a:pt x="28612" y="13556"/>
                  <a:pt x="28339" y="13472"/>
                </a:cubicBezTo>
                <a:lnTo>
                  <a:pt x="26163" y="12425"/>
                </a:lnTo>
                <a:lnTo>
                  <a:pt x="27126" y="12070"/>
                </a:lnTo>
                <a:lnTo>
                  <a:pt x="29386" y="13221"/>
                </a:lnTo>
                <a:lnTo>
                  <a:pt x="29825" y="13221"/>
                </a:lnTo>
                <a:cubicBezTo>
                  <a:pt x="29909" y="13116"/>
                  <a:pt x="30098" y="13032"/>
                  <a:pt x="30181" y="12865"/>
                </a:cubicBezTo>
                <a:cubicBezTo>
                  <a:pt x="30265" y="12593"/>
                  <a:pt x="30181" y="12258"/>
                  <a:pt x="29825" y="12070"/>
                </a:cubicBezTo>
                <a:lnTo>
                  <a:pt x="28779" y="11546"/>
                </a:lnTo>
                <a:lnTo>
                  <a:pt x="30265" y="11128"/>
                </a:lnTo>
                <a:cubicBezTo>
                  <a:pt x="30621" y="10939"/>
                  <a:pt x="30704" y="10688"/>
                  <a:pt x="30621" y="10332"/>
                </a:cubicBezTo>
                <a:cubicBezTo>
                  <a:pt x="30533" y="10123"/>
                  <a:pt x="30285" y="9956"/>
                  <a:pt x="30047" y="9956"/>
                </a:cubicBezTo>
                <a:cubicBezTo>
                  <a:pt x="30000" y="9956"/>
                  <a:pt x="29954" y="9963"/>
                  <a:pt x="29909" y="9977"/>
                </a:cubicBezTo>
                <a:lnTo>
                  <a:pt x="28423" y="10416"/>
                </a:lnTo>
                <a:lnTo>
                  <a:pt x="28946" y="9370"/>
                </a:lnTo>
                <a:cubicBezTo>
                  <a:pt x="29135" y="9119"/>
                  <a:pt x="29051" y="8763"/>
                  <a:pt x="28695" y="8595"/>
                </a:cubicBezTo>
                <a:cubicBezTo>
                  <a:pt x="28605" y="8532"/>
                  <a:pt x="28507" y="8502"/>
                  <a:pt x="28410" y="8502"/>
                </a:cubicBezTo>
                <a:cubicBezTo>
                  <a:pt x="28216" y="8502"/>
                  <a:pt x="28025" y="8623"/>
                  <a:pt x="27900" y="8846"/>
                </a:cubicBezTo>
                <a:lnTo>
                  <a:pt x="26770" y="11023"/>
                </a:lnTo>
                <a:lnTo>
                  <a:pt x="25807" y="11295"/>
                </a:lnTo>
                <a:lnTo>
                  <a:pt x="26958" y="9202"/>
                </a:lnTo>
                <a:cubicBezTo>
                  <a:pt x="27126" y="8930"/>
                  <a:pt x="27042" y="8595"/>
                  <a:pt x="26686" y="8407"/>
                </a:cubicBezTo>
                <a:cubicBezTo>
                  <a:pt x="26603" y="8352"/>
                  <a:pt x="26510" y="8324"/>
                  <a:pt x="26415" y="8324"/>
                </a:cubicBezTo>
                <a:cubicBezTo>
                  <a:pt x="26221" y="8324"/>
                  <a:pt x="26024" y="8440"/>
                  <a:pt x="25912" y="8679"/>
                </a:cubicBezTo>
                <a:lnTo>
                  <a:pt x="24237" y="11818"/>
                </a:lnTo>
                <a:lnTo>
                  <a:pt x="23295" y="12174"/>
                </a:lnTo>
                <a:lnTo>
                  <a:pt x="24949" y="9035"/>
                </a:lnTo>
                <a:cubicBezTo>
                  <a:pt x="25116" y="8763"/>
                  <a:pt x="24949" y="8407"/>
                  <a:pt x="24677" y="8239"/>
                </a:cubicBezTo>
                <a:cubicBezTo>
                  <a:pt x="24594" y="8184"/>
                  <a:pt x="24500" y="8157"/>
                  <a:pt x="24405" y="8157"/>
                </a:cubicBezTo>
                <a:cubicBezTo>
                  <a:pt x="24212" y="8157"/>
                  <a:pt x="24015" y="8273"/>
                  <a:pt x="23902" y="8512"/>
                </a:cubicBezTo>
                <a:lnTo>
                  <a:pt x="21621" y="12697"/>
                </a:lnTo>
                <a:lnTo>
                  <a:pt x="19968" y="13221"/>
                </a:lnTo>
                <a:cubicBezTo>
                  <a:pt x="19633" y="12342"/>
                  <a:pt x="18921" y="11546"/>
                  <a:pt x="18147" y="11128"/>
                </a:cubicBezTo>
                <a:lnTo>
                  <a:pt x="18921" y="9558"/>
                </a:lnTo>
                <a:lnTo>
                  <a:pt x="23463" y="7988"/>
                </a:lnTo>
                <a:cubicBezTo>
                  <a:pt x="23714" y="7800"/>
                  <a:pt x="23902" y="7549"/>
                  <a:pt x="23819" y="7193"/>
                </a:cubicBezTo>
                <a:cubicBezTo>
                  <a:pt x="23731" y="6983"/>
                  <a:pt x="23483" y="6817"/>
                  <a:pt x="23245" y="6817"/>
                </a:cubicBezTo>
                <a:cubicBezTo>
                  <a:pt x="23198" y="6817"/>
                  <a:pt x="23152" y="6823"/>
                  <a:pt x="23107" y="6837"/>
                </a:cubicBezTo>
                <a:lnTo>
                  <a:pt x="23023" y="6837"/>
                </a:lnTo>
                <a:lnTo>
                  <a:pt x="19716" y="7988"/>
                </a:lnTo>
                <a:lnTo>
                  <a:pt x="20156" y="7109"/>
                </a:lnTo>
                <a:lnTo>
                  <a:pt x="23547" y="5895"/>
                </a:lnTo>
                <a:cubicBezTo>
                  <a:pt x="23902" y="5791"/>
                  <a:pt x="24070" y="5456"/>
                  <a:pt x="23986" y="5184"/>
                </a:cubicBezTo>
                <a:cubicBezTo>
                  <a:pt x="23860" y="4932"/>
                  <a:pt x="23675" y="4810"/>
                  <a:pt x="23439" y="4810"/>
                </a:cubicBezTo>
                <a:cubicBezTo>
                  <a:pt x="23361" y="4810"/>
                  <a:pt x="23279" y="4823"/>
                  <a:pt x="23191" y="4849"/>
                </a:cubicBezTo>
                <a:lnTo>
                  <a:pt x="20930" y="5623"/>
                </a:lnTo>
                <a:lnTo>
                  <a:pt x="21370" y="4744"/>
                </a:lnTo>
                <a:lnTo>
                  <a:pt x="23714" y="3886"/>
                </a:lnTo>
                <a:cubicBezTo>
                  <a:pt x="23986" y="3802"/>
                  <a:pt x="24154" y="3447"/>
                  <a:pt x="24070" y="3175"/>
                </a:cubicBezTo>
                <a:cubicBezTo>
                  <a:pt x="24009" y="2931"/>
                  <a:pt x="23804" y="2765"/>
                  <a:pt x="23600" y="2765"/>
                </a:cubicBezTo>
                <a:cubicBezTo>
                  <a:pt x="23524" y="2765"/>
                  <a:pt x="23448" y="2788"/>
                  <a:pt x="23379" y="2840"/>
                </a:cubicBezTo>
                <a:lnTo>
                  <a:pt x="23295" y="2840"/>
                </a:lnTo>
                <a:lnTo>
                  <a:pt x="22144" y="3175"/>
                </a:lnTo>
                <a:lnTo>
                  <a:pt x="22856" y="1793"/>
                </a:lnTo>
                <a:cubicBezTo>
                  <a:pt x="23023" y="1521"/>
                  <a:pt x="22940" y="1186"/>
                  <a:pt x="22584" y="998"/>
                </a:cubicBezTo>
                <a:cubicBezTo>
                  <a:pt x="22500" y="914"/>
                  <a:pt x="22416" y="914"/>
                  <a:pt x="22249" y="914"/>
                </a:cubicBezTo>
                <a:cubicBezTo>
                  <a:pt x="22061" y="998"/>
                  <a:pt x="21893" y="1082"/>
                  <a:pt x="21809" y="1270"/>
                </a:cubicBezTo>
                <a:lnTo>
                  <a:pt x="21098" y="2651"/>
                </a:lnTo>
                <a:lnTo>
                  <a:pt x="20763" y="1521"/>
                </a:lnTo>
                <a:cubicBezTo>
                  <a:pt x="20693" y="1240"/>
                  <a:pt x="20430" y="1062"/>
                  <a:pt x="20187" y="1062"/>
                </a:cubicBezTo>
                <a:cubicBezTo>
                  <a:pt x="20140" y="1062"/>
                  <a:pt x="20095" y="1068"/>
                  <a:pt x="20051" y="1082"/>
                </a:cubicBezTo>
                <a:lnTo>
                  <a:pt x="19968" y="1082"/>
                </a:lnTo>
                <a:cubicBezTo>
                  <a:pt x="19716" y="1186"/>
                  <a:pt x="19528" y="1521"/>
                  <a:pt x="19633" y="1877"/>
                </a:cubicBezTo>
                <a:lnTo>
                  <a:pt x="20323" y="4221"/>
                </a:lnTo>
                <a:lnTo>
                  <a:pt x="19884" y="5100"/>
                </a:lnTo>
                <a:lnTo>
                  <a:pt x="19193" y="2840"/>
                </a:lnTo>
                <a:cubicBezTo>
                  <a:pt x="19124" y="2544"/>
                  <a:pt x="18867" y="2379"/>
                  <a:pt x="18626" y="2379"/>
                </a:cubicBezTo>
                <a:cubicBezTo>
                  <a:pt x="18577" y="2379"/>
                  <a:pt x="18528" y="2386"/>
                  <a:pt x="18482" y="2400"/>
                </a:cubicBezTo>
                <a:cubicBezTo>
                  <a:pt x="18147" y="2484"/>
                  <a:pt x="17958" y="2840"/>
                  <a:pt x="18063" y="3175"/>
                </a:cubicBezTo>
                <a:lnTo>
                  <a:pt x="19110" y="6586"/>
                </a:lnTo>
                <a:lnTo>
                  <a:pt x="18670" y="7465"/>
                </a:lnTo>
                <a:lnTo>
                  <a:pt x="17624" y="4137"/>
                </a:lnTo>
                <a:cubicBezTo>
                  <a:pt x="17553" y="3856"/>
                  <a:pt x="17350" y="3678"/>
                  <a:pt x="17076" y="3678"/>
                </a:cubicBezTo>
                <a:cubicBezTo>
                  <a:pt x="17023" y="3678"/>
                  <a:pt x="16969" y="3684"/>
                  <a:pt x="16912" y="3698"/>
                </a:cubicBezTo>
                <a:cubicBezTo>
                  <a:pt x="16577" y="3802"/>
                  <a:pt x="16389" y="4137"/>
                  <a:pt x="16493" y="4409"/>
                </a:cubicBezTo>
                <a:lnTo>
                  <a:pt x="17875" y="9035"/>
                </a:lnTo>
                <a:lnTo>
                  <a:pt x="17184" y="10416"/>
                </a:lnTo>
                <a:lnTo>
                  <a:pt x="17100" y="10605"/>
                </a:lnTo>
                <a:cubicBezTo>
                  <a:pt x="16510" y="10366"/>
                  <a:pt x="15883" y="10249"/>
                  <a:pt x="15243" y="10249"/>
                </a:cubicBezTo>
                <a:cubicBezTo>
                  <a:pt x="14929" y="10249"/>
                  <a:pt x="14612" y="10277"/>
                  <a:pt x="14296" y="10332"/>
                </a:cubicBezTo>
                <a:lnTo>
                  <a:pt x="14296" y="10249"/>
                </a:lnTo>
                <a:lnTo>
                  <a:pt x="13773" y="8679"/>
                </a:lnTo>
                <a:lnTo>
                  <a:pt x="15865" y="4409"/>
                </a:lnTo>
                <a:cubicBezTo>
                  <a:pt x="15970" y="4054"/>
                  <a:pt x="15865" y="3698"/>
                  <a:pt x="15614" y="3614"/>
                </a:cubicBezTo>
                <a:cubicBezTo>
                  <a:pt x="15516" y="3568"/>
                  <a:pt x="15419" y="3547"/>
                  <a:pt x="15327" y="3547"/>
                </a:cubicBezTo>
                <a:cubicBezTo>
                  <a:pt x="15085" y="3547"/>
                  <a:pt x="14872" y="3689"/>
                  <a:pt x="14735" y="3886"/>
                </a:cubicBezTo>
                <a:lnTo>
                  <a:pt x="13249" y="7109"/>
                </a:lnTo>
                <a:lnTo>
                  <a:pt x="12998" y="6147"/>
                </a:lnTo>
                <a:lnTo>
                  <a:pt x="14484" y="2840"/>
                </a:lnTo>
                <a:cubicBezTo>
                  <a:pt x="14652" y="2568"/>
                  <a:pt x="14568" y="2233"/>
                  <a:pt x="14212" y="2044"/>
                </a:cubicBezTo>
                <a:cubicBezTo>
                  <a:pt x="14154" y="2025"/>
                  <a:pt x="14089" y="2014"/>
                  <a:pt x="14023" y="2014"/>
                </a:cubicBezTo>
                <a:cubicBezTo>
                  <a:pt x="13805" y="2014"/>
                  <a:pt x="13566" y="2127"/>
                  <a:pt x="13438" y="2400"/>
                </a:cubicBezTo>
                <a:lnTo>
                  <a:pt x="12391" y="4493"/>
                </a:lnTo>
                <a:lnTo>
                  <a:pt x="12119" y="3530"/>
                </a:lnTo>
                <a:lnTo>
                  <a:pt x="13166" y="1354"/>
                </a:lnTo>
                <a:cubicBezTo>
                  <a:pt x="13354" y="1082"/>
                  <a:pt x="13166" y="747"/>
                  <a:pt x="12914" y="558"/>
                </a:cubicBezTo>
                <a:cubicBezTo>
                  <a:pt x="12816" y="512"/>
                  <a:pt x="12718" y="491"/>
                  <a:pt x="12625" y="491"/>
                </a:cubicBezTo>
                <a:cubicBezTo>
                  <a:pt x="12383" y="491"/>
                  <a:pt x="12180" y="634"/>
                  <a:pt x="12119" y="830"/>
                </a:cubicBezTo>
                <a:lnTo>
                  <a:pt x="11596" y="1961"/>
                </a:lnTo>
                <a:lnTo>
                  <a:pt x="11073" y="475"/>
                </a:lnTo>
                <a:cubicBezTo>
                  <a:pt x="11073" y="307"/>
                  <a:pt x="10989" y="224"/>
                  <a:pt x="10905" y="140"/>
                </a:cubicBezTo>
                <a:cubicBezTo>
                  <a:pt x="10786" y="65"/>
                  <a:pt x="10655" y="1"/>
                  <a:pt x="1053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449829"/>
      </p:ext>
    </p:extLst>
  </p:cSld>
  <p:clrMapOvr>
    <a:masterClrMapping/>
  </p:clrMapOvr>
</p:sld>
</file>

<file path=ppt/theme/theme1.xml><?xml version="1.0" encoding="utf-8"?>
<a:theme xmlns:a="http://schemas.openxmlformats.org/drawingml/2006/main" name="Cute Christmas Cards Collec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F9388"/>
      </a:accent1>
      <a:accent2>
        <a:srgbClr val="FE323D"/>
      </a:accent2>
      <a:accent3>
        <a:srgbClr val="F8BD59"/>
      </a:accent3>
      <a:accent4>
        <a:srgbClr val="2C3260"/>
      </a:accent4>
      <a:accent5>
        <a:srgbClr val="FFFFFF"/>
      </a:accent5>
      <a:accent6>
        <a:srgbClr val="9AE5C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3A2 - CHRISTMAS AWARD</Template>
  <TotalTime>10</TotalTime>
  <Words>260</Words>
  <Application>Microsoft Office PowerPoint</Application>
  <PresentationFormat>On-screen Show (16:9)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Henny Penny</vt:lpstr>
      <vt:lpstr>Arial</vt:lpstr>
      <vt:lpstr>Satisfy</vt:lpstr>
      <vt:lpstr>.VnTeknical</vt:lpstr>
      <vt:lpstr>.VnShelley Allegro</vt:lpstr>
      <vt:lpstr>Cute Christmas Cards Collection by Slidesgo</vt:lpstr>
      <vt:lpstr>CHRISTMAS AWARD</vt:lpstr>
      <vt:lpstr>CHRISTMAS AWARD</vt:lpstr>
      <vt:lpstr>CHRISTMAS AWARD</vt:lpstr>
      <vt:lpstr>CHRISTMAS AWARD</vt:lpstr>
      <vt:lpstr>CHRISTMAS AWARD</vt:lpstr>
      <vt:lpstr>CHRISTMAS AWARD</vt:lpstr>
      <vt:lpstr>CHRISTMAS AWARD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AWARD</dc:title>
  <dc:creator>HP</dc:creator>
  <cp:lastModifiedBy>HP</cp:lastModifiedBy>
  <cp:revision>2</cp:revision>
  <dcterms:created xsi:type="dcterms:W3CDTF">2021-12-26T14:55:54Z</dcterms:created>
  <dcterms:modified xsi:type="dcterms:W3CDTF">2021-12-29T04:13:23Z</dcterms:modified>
</cp:coreProperties>
</file>