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72" r:id="rId3"/>
    <p:sldId id="256" r:id="rId5"/>
    <p:sldId id="373" r:id="rId6"/>
    <p:sldId id="374" r:id="rId7"/>
    <p:sldId id="375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77" r:id="rId16"/>
    <p:sldId id="349" r:id="rId17"/>
    <p:sldId id="350" r:id="rId18"/>
    <p:sldId id="351" r:id="rId19"/>
    <p:sldId id="300" r:id="rId20"/>
    <p:sldId id="407" r:id="rId21"/>
    <p:sldId id="309" r:id="rId22"/>
    <p:sldId id="310" r:id="rId23"/>
    <p:sldId id="312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05" r:id="rId35"/>
    <p:sldId id="306" r:id="rId36"/>
    <p:sldId id="412" r:id="rId37"/>
    <p:sldId id="409" r:id="rId38"/>
    <p:sldId id="411" r:id="rId39"/>
    <p:sldId id="410" r:id="rId40"/>
  </p:sldIdLst>
  <p:sldSz cx="12192000" cy="6858000"/>
  <p:notesSz cx="6858000" cy="9144000"/>
  <p:embeddedFontLst>
    <p:embeddedFont>
      <p:font typeface="SimSun" panose="02010600030101010101" pitchFamily="2" charset="-122"/>
      <p:regular r:id="rId44"/>
    </p:embeddedFont>
    <p:embeddedFont>
      <p:font typeface="Edwardian Script ITC" panose="030303020407070D0804" charset="0"/>
      <p:regular r:id="rId45"/>
    </p:embeddedFont>
    <p:embeddedFont>
      <p:font typeface="Bodoni MT" panose="02070603080606020203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Calibri" panose="020F0502020204030204" charset="0"/>
      <p:regular r:id="rId54"/>
      <p:bold r:id="rId55"/>
      <p:italic r:id="rId56"/>
      <p:boldItalic r:id="rId57"/>
    </p:embeddedFont>
    <p:embeddedFont>
      <p:font typeface="Microsoft YaHei UI" panose="020B0503020204020204" pitchFamily="34" charset="-122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Arial Black" panose="020B0A04020102020204" pitchFamily="34" charset="0"/>
      <p:bold r:id="rId61"/>
    </p:embeddedFont>
    <p:embeddedFont>
      <p:font typeface="Calibri Light" panose="020F0302020204030204" charset="0"/>
      <p:regular r:id="rId62"/>
      <p: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535F7"/>
    <a:srgbClr val="EB4827"/>
    <a:srgbClr val="FF3399"/>
    <a:srgbClr val="1DC4FF"/>
    <a:srgbClr val="202D58"/>
    <a:srgbClr val="12EE1C"/>
    <a:srgbClr val="839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75" autoAdjust="0"/>
    <p:restoredTop sz="94660"/>
  </p:normalViewPr>
  <p:slideViewPr>
    <p:cSldViewPr snapToGrid="0">
      <p:cViewPr>
        <p:scale>
          <a:sx n="125" d="100"/>
          <a:sy n="125" d="100"/>
        </p:scale>
        <p:origin x="-150" y="-24"/>
      </p:cViewPr>
      <p:guideLst>
        <p:guide orient="horz" pos="2264"/>
        <p:guide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3" Type="http://schemas.openxmlformats.org/officeDocument/2006/relationships/font" Target="fonts/font20.fntdata"/><Relationship Id="rId62" Type="http://schemas.openxmlformats.org/officeDocument/2006/relationships/font" Target="fonts/font19.fntdata"/><Relationship Id="rId61" Type="http://schemas.openxmlformats.org/officeDocument/2006/relationships/font" Target="fonts/font18.fntdata"/><Relationship Id="rId60" Type="http://schemas.openxmlformats.org/officeDocument/2006/relationships/font" Target="fonts/font17.fntdata"/><Relationship Id="rId6" Type="http://schemas.openxmlformats.org/officeDocument/2006/relationships/slide" Target="slides/slide3.xml"/><Relationship Id="rId59" Type="http://schemas.openxmlformats.org/officeDocument/2006/relationships/font" Target="fonts/font16.fntdata"/><Relationship Id="rId58" Type="http://schemas.openxmlformats.org/officeDocument/2006/relationships/font" Target="fonts/font15.fntdata"/><Relationship Id="rId57" Type="http://schemas.openxmlformats.org/officeDocument/2006/relationships/font" Target="fonts/font14.fntdata"/><Relationship Id="rId56" Type="http://schemas.openxmlformats.org/officeDocument/2006/relationships/font" Target="fonts/font13.fntdata"/><Relationship Id="rId55" Type="http://schemas.openxmlformats.org/officeDocument/2006/relationships/font" Target="fonts/font12.fntdata"/><Relationship Id="rId54" Type="http://schemas.openxmlformats.org/officeDocument/2006/relationships/font" Target="fonts/font11.fntdata"/><Relationship Id="rId53" Type="http://schemas.openxmlformats.org/officeDocument/2006/relationships/font" Target="fonts/font10.fntdata"/><Relationship Id="rId52" Type="http://schemas.openxmlformats.org/officeDocument/2006/relationships/font" Target="fonts/font9.fntdata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22EAA-A56A-48D7-BF6F-D01BA938A5D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E5311-B399-4FC0-A5B1-27E8B9F4EE0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10318140" y="15875"/>
            <a:ext cx="1774781" cy="7529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9"/>
          <a:srcRect t="18629" r="-987" b="15790"/>
          <a:stretch>
            <a:fillRect/>
          </a:stretch>
        </p:blipFill>
        <p:spPr>
          <a:xfrm>
            <a:off x="9601200" y="5999480"/>
            <a:ext cx="1461135" cy="858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-1060" y="5841787"/>
            <a:ext cx="879927" cy="1000338"/>
          </a:xfrm>
          <a:prstGeom prst="rect">
            <a:avLst/>
          </a:prstGeom>
        </p:spPr>
      </p:pic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119485" y="5785485"/>
            <a:ext cx="1072515" cy="1072515"/>
          </a:xfrm>
          <a:prstGeom prst="rect">
            <a:avLst/>
          </a:prstGeom>
        </p:spPr>
      </p:pic>
      <p:sp>
        <p:nvSpPr>
          <p:cNvPr id="4" name="Text Box 3"/>
          <p:cNvSpPr txBox="1"/>
          <p:nvPr userDrawn="1"/>
        </p:nvSpPr>
        <p:spPr>
          <a:xfrm>
            <a:off x="0" y="1587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media" Target="../media/audio5.wav"/><Relationship Id="rId7" Type="http://schemas.openxmlformats.org/officeDocument/2006/relationships/audio" Target="../media/audio5.wav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media" Target="../media/audio6.wav"/><Relationship Id="rId7" Type="http://schemas.openxmlformats.org/officeDocument/2006/relationships/audio" Target="../media/audio6.wav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media" Target="../media/audio7.wav"/><Relationship Id="rId7" Type="http://schemas.openxmlformats.org/officeDocument/2006/relationships/audio" Target="../media/audio7.wav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microsoft.com/office/2007/relationships/media" Target="../media/audio3.wav"/><Relationship Id="rId5" Type="http://schemas.openxmlformats.org/officeDocument/2006/relationships/audio" Target="../media/audio3.wav"/><Relationship Id="rId4" Type="http://schemas.openxmlformats.org/officeDocument/2006/relationships/image" Target="../media/image25.png"/><Relationship Id="rId3" Type="http://schemas.microsoft.com/office/2007/relationships/media" Target="../media/audio5.wav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30.png"/><Relationship Id="rId22" Type="http://schemas.openxmlformats.org/officeDocument/2006/relationships/image" Target="../media/image31.png"/><Relationship Id="rId21" Type="http://schemas.openxmlformats.org/officeDocument/2006/relationships/image" Target="../media/image29.png"/><Relationship Id="rId20" Type="http://schemas.openxmlformats.org/officeDocument/2006/relationships/image" Target="../media/image28.png"/><Relationship Id="rId2" Type="http://schemas.openxmlformats.org/officeDocument/2006/relationships/audio" Target="../media/audio5.wav"/><Relationship Id="rId19" Type="http://schemas.openxmlformats.org/officeDocument/2006/relationships/image" Target="../media/image27.png"/><Relationship Id="rId18" Type="http://schemas.openxmlformats.org/officeDocument/2006/relationships/image" Target="../media/image26.jpeg"/><Relationship Id="rId17" Type="http://schemas.openxmlformats.org/officeDocument/2006/relationships/image" Target="../media/image13.png"/><Relationship Id="rId16" Type="http://schemas.microsoft.com/office/2007/relationships/media" Target="../media/audio6.wav"/><Relationship Id="rId15" Type="http://schemas.openxmlformats.org/officeDocument/2006/relationships/audio" Target="../media/audio6.wav"/><Relationship Id="rId14" Type="http://schemas.microsoft.com/office/2007/relationships/media" Target="../media/audio4.wav"/><Relationship Id="rId13" Type="http://schemas.openxmlformats.org/officeDocument/2006/relationships/audio" Target="../media/audio4.wav"/><Relationship Id="rId12" Type="http://schemas.microsoft.com/office/2007/relationships/media" Target="../media/audio7.wav"/><Relationship Id="rId11" Type="http://schemas.openxmlformats.org/officeDocument/2006/relationships/audio" Target="../media/audio7.wav"/><Relationship Id="rId10" Type="http://schemas.microsoft.com/office/2007/relationships/media" Target="../media/audio1.wav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8.wav"/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8.wav"/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image" Target="../media/image3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1.wav"/><Relationship Id="rId10" Type="http://schemas.openxmlformats.org/officeDocument/2006/relationships/audio" Target="../media/audio10.wav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6.jpeg"/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emf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slide" Target="slide26.xml"/><Relationship Id="rId7" Type="http://schemas.openxmlformats.org/officeDocument/2006/relationships/image" Target="../media/image49.png"/><Relationship Id="rId6" Type="http://schemas.openxmlformats.org/officeDocument/2006/relationships/slide" Target="slide25.xml"/><Relationship Id="rId5" Type="http://schemas.openxmlformats.org/officeDocument/2006/relationships/image" Target="../media/image48.png"/><Relationship Id="rId4" Type="http://schemas.openxmlformats.org/officeDocument/2006/relationships/slide" Target="slide24.xml"/><Relationship Id="rId3" Type="http://schemas.openxmlformats.org/officeDocument/2006/relationships/image" Target="../media/image47.png"/><Relationship Id="rId29" Type="http://schemas.openxmlformats.org/officeDocument/2006/relationships/notesSlide" Target="../notesSlides/notesSlide5.xml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62.png"/><Relationship Id="rId26" Type="http://schemas.openxmlformats.org/officeDocument/2006/relationships/slide" Target="slide32.xml"/><Relationship Id="rId25" Type="http://schemas.openxmlformats.org/officeDocument/2006/relationships/image" Target="../media/image61.png"/><Relationship Id="rId24" Type="http://schemas.openxmlformats.org/officeDocument/2006/relationships/image" Target="../media/image60.png"/><Relationship Id="rId23" Type="http://schemas.openxmlformats.org/officeDocument/2006/relationships/image" Target="../media/image59.png"/><Relationship Id="rId22" Type="http://schemas.openxmlformats.org/officeDocument/2006/relationships/image" Target="../media/image58.png"/><Relationship Id="rId21" Type="http://schemas.openxmlformats.org/officeDocument/2006/relationships/image" Target="../media/image57.png"/><Relationship Id="rId20" Type="http://schemas.openxmlformats.org/officeDocument/2006/relationships/image" Target="../media/image56.png"/><Relationship Id="rId2" Type="http://schemas.openxmlformats.org/officeDocument/2006/relationships/slide" Target="slide23.xml"/><Relationship Id="rId19" Type="http://schemas.openxmlformats.org/officeDocument/2006/relationships/image" Target="../media/image55.png"/><Relationship Id="rId18" Type="http://schemas.openxmlformats.org/officeDocument/2006/relationships/slide" Target="slide31.xml"/><Relationship Id="rId17" Type="http://schemas.openxmlformats.org/officeDocument/2006/relationships/image" Target="../media/image54.png"/><Relationship Id="rId16" Type="http://schemas.openxmlformats.org/officeDocument/2006/relationships/slide" Target="slide30.xml"/><Relationship Id="rId15" Type="http://schemas.openxmlformats.org/officeDocument/2006/relationships/image" Target="../media/image53.png"/><Relationship Id="rId14" Type="http://schemas.openxmlformats.org/officeDocument/2006/relationships/slide" Target="slide29.xml"/><Relationship Id="rId13" Type="http://schemas.openxmlformats.org/officeDocument/2006/relationships/image" Target="../media/image52.png"/><Relationship Id="rId12" Type="http://schemas.openxmlformats.org/officeDocument/2006/relationships/slide" Target="slide28.xml"/><Relationship Id="rId11" Type="http://schemas.openxmlformats.org/officeDocument/2006/relationships/image" Target="../media/image51.png"/><Relationship Id="rId10" Type="http://schemas.openxmlformats.org/officeDocument/2006/relationships/slide" Target="slide27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5.jpe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6.jpe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6.emf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7.pn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8.wav"/><Relationship Id="rId4" Type="http://schemas.openxmlformats.org/officeDocument/2006/relationships/image" Target="../media/image68.jpeg"/><Relationship Id="rId3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68.jpeg"/><Relationship Id="rId4" Type="http://schemas.openxmlformats.org/officeDocument/2006/relationships/image" Target="../media/image66.jpeg"/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5" Type="http://schemas.openxmlformats.org/officeDocument/2006/relationships/slideLayout" Target="../slideLayouts/slideLayout3.xml"/><Relationship Id="rId14" Type="http://schemas.openxmlformats.org/officeDocument/2006/relationships/audio" Target="../media/audio17.wav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image" Target="../media/image74.png"/><Relationship Id="rId10" Type="http://schemas.openxmlformats.org/officeDocument/2006/relationships/image" Target="../media/image36.png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0.emf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.xml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5.png"/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emf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13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1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audio2.wav"/><Relationship Id="rId8" Type="http://schemas.openxmlformats.org/officeDocument/2006/relationships/audio" Target="../media/audio2.wav"/><Relationship Id="rId7" Type="http://schemas.openxmlformats.org/officeDocument/2006/relationships/image" Target="../media/image26.jpe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1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audio3.wav"/><Relationship Id="rId8" Type="http://schemas.openxmlformats.org/officeDocument/2006/relationships/audio" Target="../media/audio3.wav"/><Relationship Id="rId7" Type="http://schemas.openxmlformats.org/officeDocument/2006/relationships/image" Target="../media/image2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1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media" Target="../media/audio4.wav"/><Relationship Id="rId7" Type="http://schemas.openxmlformats.org/officeDocument/2006/relationships/audio" Target="../media/audio4.wav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6.em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/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08805" y="4553585"/>
            <a:ext cx="4864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dirty="0">
                <a:solidFill>
                  <a:schemeClr val="accent6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Book : English 3</a:t>
            </a:r>
            <a:endParaRPr lang="en-US" sz="2000" b="1" dirty="0">
              <a:solidFill>
                <a:schemeClr val="accent6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914400">
              <a:defRPr/>
            </a:pPr>
            <a:r>
              <a:rPr lang="en-US" sz="2000" b="1" dirty="0">
                <a:solidFill>
                  <a:schemeClr val="accent6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Teacher : Miss Linh</a:t>
            </a:r>
            <a:endParaRPr lang="en-US" sz="2000" b="1" dirty="0">
              <a:solidFill>
                <a:schemeClr val="accent6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63240" y="1872615"/>
            <a:ext cx="57429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Welcome to our class!</a:t>
            </a:r>
            <a:endParaRPr lang="en-US" altLang="zh-CN" sz="6600" b="1" dirty="0">
              <a:solidFill>
                <a:srgbClr val="FF0000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666405" y="5083683"/>
            <a:ext cx="1016967" cy="112671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1434465" y="2665095"/>
            <a:ext cx="4685665" cy="33343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43353" y="822968"/>
            <a:ext cx="1665347" cy="2540757"/>
            <a:chOff x="8683894" y="705760"/>
            <a:chExt cx="1389852" cy="2120445"/>
          </a:xfrm>
        </p:grpSpPr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6731" y="1846728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mʌðə</a:t>
            </a: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1240000">
            <a:off x="2508885" y="3034665"/>
            <a:ext cx="2665730" cy="2323465"/>
            <a:chOff x="1098174" y="1612922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6495" r="18327"/>
            <a:stretch>
              <a:fillRect/>
            </a:stretch>
          </p:blipFill>
          <p:spPr>
            <a:xfrm>
              <a:off x="2293789" y="1764174"/>
              <a:ext cx="2651698" cy="3960401"/>
            </a:xfrm>
            <a:prstGeom prst="rect">
              <a:avLst/>
            </a:prstGeom>
          </p:spPr>
        </p:pic>
      </p:grpSp>
      <p:pic>
        <p:nvPicPr>
          <p:cNvPr id="2" name="mother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10" y="2329196"/>
            <a:ext cx="229506" cy="2257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1434465" y="2665095"/>
            <a:ext cx="4685665" cy="33343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85568" y="822968"/>
            <a:ext cx="1665347" cy="2540757"/>
            <a:chOff x="8683894" y="705760"/>
            <a:chExt cx="1389852" cy="2120445"/>
          </a:xfrm>
        </p:grpSpPr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7670" y="1823543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brʌðə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trai, em trai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21180000">
            <a:off x="2312670" y="2929890"/>
            <a:ext cx="3114040" cy="2432685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8331" y="1823543"/>
              <a:ext cx="3724219" cy="3411845"/>
            </a:xfrm>
            <a:prstGeom prst="rect">
              <a:avLst/>
            </a:prstGeom>
          </p:spPr>
        </p:pic>
      </p:grpSp>
      <p:pic>
        <p:nvPicPr>
          <p:cNvPr id="5" name="brother mớ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082" y="2293297"/>
            <a:ext cx="304800" cy="2998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1434465" y="2665095"/>
            <a:ext cx="4685665" cy="33343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62403" y="890913"/>
            <a:ext cx="1665347" cy="2540757"/>
            <a:chOff x="8683894" y="705760"/>
            <a:chExt cx="1389852" cy="2120445"/>
          </a:xfrm>
        </p:grpSpPr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3866" y="163590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/ˈsɪstə/</a:t>
            </a:r>
            <a:endParaRPr 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gái, em gái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300000">
            <a:off x="2127250" y="3168015"/>
            <a:ext cx="3399790" cy="2270760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sister mớ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132" y="2293297"/>
            <a:ext cx="304800" cy="29980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3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964565" y="506730"/>
            <a:ext cx="134175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800" b="1" dirty="0">
                <a:solidFill>
                  <a:srgbClr val="5D6D3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Review</a:t>
            </a:r>
            <a:endParaRPr lang="en-US" altLang="zh-CN" sz="1800" b="1" dirty="0">
              <a:solidFill>
                <a:srgbClr val="5D6D3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558751" y="1270864"/>
            <a:ext cx="2695575" cy="714375"/>
          </a:xfrm>
          <a:prstGeom prst="rect">
            <a:avLst/>
          </a:prstGeom>
        </p:spPr>
      </p:pic>
      <p:sp>
        <p:nvSpPr>
          <p:cNvPr id="6" name="六边形 8"/>
          <p:cNvSpPr>
            <a:spLocks noChangeArrowheads="1"/>
          </p:cNvSpPr>
          <p:nvPr/>
        </p:nvSpPr>
        <p:spPr bwMode="auto">
          <a:xfrm rot="5400000">
            <a:off x="650875" y="974725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5" name="六边形 8"/>
          <p:cNvSpPr>
            <a:spLocks noChangeArrowheads="1"/>
          </p:cNvSpPr>
          <p:nvPr/>
        </p:nvSpPr>
        <p:spPr bwMode="auto">
          <a:xfrm rot="5400000">
            <a:off x="3509645" y="974725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9" name="六边形 8"/>
          <p:cNvSpPr>
            <a:spLocks noChangeArrowheads="1"/>
          </p:cNvSpPr>
          <p:nvPr/>
        </p:nvSpPr>
        <p:spPr bwMode="auto">
          <a:xfrm rot="5400000">
            <a:off x="6595745" y="974725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10" name="六边形 8"/>
          <p:cNvSpPr>
            <a:spLocks noChangeArrowheads="1"/>
          </p:cNvSpPr>
          <p:nvPr/>
        </p:nvSpPr>
        <p:spPr bwMode="auto">
          <a:xfrm rot="5400000">
            <a:off x="9586595" y="974725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11" name="六边形 8"/>
          <p:cNvSpPr>
            <a:spLocks noChangeArrowheads="1"/>
          </p:cNvSpPr>
          <p:nvPr/>
        </p:nvSpPr>
        <p:spPr bwMode="auto">
          <a:xfrm rot="5400000">
            <a:off x="1893570" y="3843020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12" name="六边形 8"/>
          <p:cNvSpPr>
            <a:spLocks noChangeArrowheads="1"/>
          </p:cNvSpPr>
          <p:nvPr/>
        </p:nvSpPr>
        <p:spPr bwMode="auto">
          <a:xfrm rot="5400000">
            <a:off x="5125720" y="3843020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14" name="六边形 8"/>
          <p:cNvSpPr>
            <a:spLocks noChangeArrowheads="1"/>
          </p:cNvSpPr>
          <p:nvPr/>
        </p:nvSpPr>
        <p:spPr bwMode="auto">
          <a:xfrm rot="5400000">
            <a:off x="7970520" y="3843020"/>
            <a:ext cx="1694180" cy="1616075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zh-CN" b="1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SimSun" panose="02010600030101010101" pitchFamily="2" charset="-122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113155" y="2684145"/>
            <a:ext cx="77089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sym typeface="+mn-ea"/>
              </a:rPr>
              <a:t>family</a:t>
            </a:r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985520" y="3094990"/>
            <a:ext cx="10261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/ˈ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fæmɪli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</a:t>
            </a:r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3705225" y="2684145"/>
            <a:ext cx="130302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2060"/>
                </a:solidFill>
                <a:sym typeface="+mn-ea"/>
              </a:rPr>
              <a:t>grandfather</a:t>
            </a:r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3491865" y="3094990"/>
            <a:ext cx="1757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ˈgrændˌ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fɑːðə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6729730" y="2684145"/>
            <a:ext cx="143319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2060"/>
                </a:solidFill>
                <a:sym typeface="+mn-ea"/>
              </a:rPr>
              <a:t>grandmother</a:t>
            </a:r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6569710" y="3094990"/>
            <a:ext cx="168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ˈgrænˌ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mʌðə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endParaRPr lang="en-US"/>
          </a:p>
        </p:txBody>
      </p:sp>
      <p:sp>
        <p:nvSpPr>
          <p:cNvPr id="26" name="Text Box 25"/>
          <p:cNvSpPr txBox="1"/>
          <p:nvPr/>
        </p:nvSpPr>
        <p:spPr>
          <a:xfrm>
            <a:off x="10053955" y="2684145"/>
            <a:ext cx="76009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US" b="1" dirty="0">
                <a:solidFill>
                  <a:srgbClr val="002060"/>
                </a:solidFill>
                <a:sym typeface="+mn-ea"/>
              </a:rPr>
              <a:t>father</a:t>
            </a:r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9972040" y="2976245"/>
            <a:ext cx="1084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fɑːðə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 </a:t>
            </a:r>
            <a:endParaRPr lang="en-US"/>
          </a:p>
        </p:txBody>
      </p:sp>
      <p:sp>
        <p:nvSpPr>
          <p:cNvPr id="28" name="Text Box 27"/>
          <p:cNvSpPr txBox="1"/>
          <p:nvPr/>
        </p:nvSpPr>
        <p:spPr>
          <a:xfrm>
            <a:off x="2295525" y="5498465"/>
            <a:ext cx="89027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2060"/>
                </a:solidFill>
                <a:sym typeface="+mn-ea"/>
              </a:rPr>
              <a:t>mother</a:t>
            </a:r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5520690" y="5498465"/>
            <a:ext cx="90487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2060"/>
                </a:solidFill>
                <a:sym typeface="+mn-ea"/>
              </a:rPr>
              <a:t>brother</a:t>
            </a:r>
            <a:endParaRPr lang="en-US"/>
          </a:p>
        </p:txBody>
      </p:sp>
      <p:sp>
        <p:nvSpPr>
          <p:cNvPr id="30" name="Text Box 29"/>
          <p:cNvSpPr txBox="1"/>
          <p:nvPr/>
        </p:nvSpPr>
        <p:spPr>
          <a:xfrm>
            <a:off x="8472805" y="5498465"/>
            <a:ext cx="6908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2060"/>
                </a:solidFill>
                <a:sym typeface="+mn-ea"/>
              </a:rPr>
              <a:t>sister</a:t>
            </a:r>
            <a:endParaRPr lang="en-US"/>
          </a:p>
        </p:txBody>
      </p:sp>
      <p:sp>
        <p:nvSpPr>
          <p:cNvPr id="31" name="Text Box 30"/>
          <p:cNvSpPr txBox="1"/>
          <p:nvPr/>
        </p:nvSpPr>
        <p:spPr>
          <a:xfrm>
            <a:off x="2173605" y="5899785"/>
            <a:ext cx="1135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mʌðə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 </a:t>
            </a:r>
            <a:endParaRPr lang="en-US"/>
          </a:p>
        </p:txBody>
      </p:sp>
      <p:sp>
        <p:nvSpPr>
          <p:cNvPr id="32" name="Text Box 31"/>
          <p:cNvSpPr txBox="1"/>
          <p:nvPr/>
        </p:nvSpPr>
        <p:spPr>
          <a:xfrm>
            <a:off x="5430520" y="5899785"/>
            <a:ext cx="1084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brʌðə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</a:t>
            </a:r>
            <a:endParaRPr lang="en-US"/>
          </a:p>
        </p:txBody>
      </p:sp>
      <p:sp>
        <p:nvSpPr>
          <p:cNvPr id="39" name="Text Box 38"/>
          <p:cNvSpPr txBox="1"/>
          <p:nvPr/>
        </p:nvSpPr>
        <p:spPr>
          <a:xfrm>
            <a:off x="8279130" y="5899785"/>
            <a:ext cx="10769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ˈ</a:t>
            </a:r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sɪstə</a:t>
            </a:r>
            <a:r>
              <a:rPr lang="en-US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  </a:t>
            </a:r>
            <a:endParaRPr lang="en-US"/>
          </a:p>
        </p:txBody>
      </p:sp>
      <p:pic>
        <p:nvPicPr>
          <p:cNvPr id="40" name="moth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7" y="5684035"/>
            <a:ext cx="219601" cy="216000"/>
          </a:xfrm>
          <a:prstGeom prst="rect">
            <a:avLst/>
          </a:prstGeom>
        </p:spPr>
      </p:pic>
      <p:pic>
        <p:nvPicPr>
          <p:cNvPr id="41" name="grandmother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66" y="2879193"/>
            <a:ext cx="219599" cy="216000"/>
          </a:xfrm>
          <a:prstGeom prst="rect">
            <a:avLst/>
          </a:prstGeom>
        </p:spPr>
      </p:pic>
      <p:pic>
        <p:nvPicPr>
          <p:cNvPr id="42" name="grandfather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08" y="2879070"/>
            <a:ext cx="219600" cy="216000"/>
          </a:xfrm>
          <a:prstGeom prst="rect">
            <a:avLst/>
          </a:prstGeom>
        </p:spPr>
      </p:pic>
      <p:pic>
        <p:nvPicPr>
          <p:cNvPr id="43" name="family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6" y="2879036"/>
            <a:ext cx="219600" cy="216000"/>
          </a:xfrm>
          <a:prstGeom prst="rect">
            <a:avLst/>
          </a:prstGeom>
        </p:spPr>
      </p:pic>
      <p:pic>
        <p:nvPicPr>
          <p:cNvPr id="44" name="sister mới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97" y="5683638"/>
            <a:ext cx="219599" cy="216000"/>
          </a:xfrm>
          <a:prstGeom prst="rect">
            <a:avLst/>
          </a:prstGeom>
        </p:spPr>
      </p:pic>
      <p:pic>
        <p:nvPicPr>
          <p:cNvPr id="45" name="father mưới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45" y="2760560"/>
            <a:ext cx="219599" cy="216000"/>
          </a:xfrm>
          <a:prstGeom prst="rect">
            <a:avLst/>
          </a:prstGeom>
        </p:spPr>
      </p:pic>
      <p:pic>
        <p:nvPicPr>
          <p:cNvPr id="46" name="brother mới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49" y="5683891"/>
            <a:ext cx="219599" cy="216000"/>
          </a:xfrm>
          <a:prstGeom prst="rect">
            <a:avLst/>
          </a:prstGeom>
        </p:spPr>
      </p:pic>
      <p:pic>
        <p:nvPicPr>
          <p:cNvPr id="47" name="Content Placeholder 46"/>
          <p:cNvPicPr>
            <a:picLocks noChangeAspect="1"/>
          </p:cNvPicPr>
          <p:nvPr>
            <p:ph idx="1"/>
          </p:nvPr>
        </p:nvPicPr>
        <p:blipFill>
          <a:blip r:embed="rId17"/>
          <a:stretch>
            <a:fillRect/>
          </a:stretch>
        </p:blipFill>
        <p:spPr>
          <a:xfrm>
            <a:off x="985520" y="1356360"/>
            <a:ext cx="1093470" cy="818515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49" name="Group 48"/>
          <p:cNvGrpSpPr/>
          <p:nvPr/>
        </p:nvGrpSpPr>
        <p:grpSpPr>
          <a:xfrm rot="0">
            <a:off x="3780155" y="1255395"/>
            <a:ext cx="1217295" cy="1055370"/>
            <a:chOff x="1729" y="2125"/>
            <a:chExt cx="7134" cy="6550"/>
          </a:xfrm>
        </p:grpSpPr>
        <p:sp>
          <p:nvSpPr>
            <p:cNvPr id="50" name="Rectangle 4"/>
            <p:cNvSpPr/>
            <p:nvPr/>
          </p:nvSpPr>
          <p:spPr>
            <a:xfrm>
              <a:off x="1729" y="2125"/>
              <a:ext cx="7134" cy="6551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>
              <a:fillRect/>
            </a:stretch>
          </p:blipFill>
          <p:spPr>
            <a:xfrm>
              <a:off x="3255" y="2321"/>
              <a:ext cx="3870" cy="615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 rot="0">
            <a:off x="6863080" y="1324610"/>
            <a:ext cx="1167130" cy="852805"/>
            <a:chOff x="1098174" y="1349063"/>
            <a:chExt cx="4529894" cy="4159875"/>
          </a:xfrm>
        </p:grpSpPr>
        <p:sp>
          <p:nvSpPr>
            <p:cNvPr id="53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9"/>
            <a:srcRect t="8464" b="32400"/>
            <a:stretch>
              <a:fillRect/>
            </a:stretch>
          </p:blipFill>
          <p:spPr>
            <a:xfrm>
              <a:off x="2096296" y="1505484"/>
              <a:ext cx="2533649" cy="3946304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 rot="0">
            <a:off x="9816465" y="1330960"/>
            <a:ext cx="1275715" cy="937260"/>
            <a:chOff x="1098174" y="1612922"/>
            <a:chExt cx="4529894" cy="4159875"/>
          </a:xfrm>
        </p:grpSpPr>
        <p:sp>
          <p:nvSpPr>
            <p:cNvPr id="56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0"/>
            <a:srcRect t="6857" b="45882"/>
            <a:stretch>
              <a:fillRect/>
            </a:stretch>
          </p:blipFill>
          <p:spPr>
            <a:xfrm>
              <a:off x="2034862" y="1725768"/>
              <a:ext cx="2514788" cy="4008391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 rot="0">
            <a:off x="2101215" y="4148455"/>
            <a:ext cx="1276985" cy="982345"/>
            <a:chOff x="1098174" y="1612922"/>
            <a:chExt cx="4529894" cy="4159875"/>
          </a:xfrm>
        </p:grpSpPr>
        <p:sp>
          <p:nvSpPr>
            <p:cNvPr id="59" name="Rectangle 4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1"/>
            <a:srcRect t="6495" r="18327"/>
            <a:stretch>
              <a:fillRect/>
            </a:stretch>
          </p:blipFill>
          <p:spPr>
            <a:xfrm>
              <a:off x="2293789" y="1764174"/>
              <a:ext cx="2651698" cy="3960401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 rot="0">
            <a:off x="8279130" y="4138930"/>
            <a:ext cx="1110615" cy="980440"/>
            <a:chOff x="1098174" y="1349063"/>
            <a:chExt cx="4529894" cy="4159875"/>
          </a:xfrm>
        </p:grpSpPr>
        <p:sp>
          <p:nvSpPr>
            <p:cNvPr id="62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65" name="Oval 6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 rot="0">
            <a:off x="5412105" y="4203065"/>
            <a:ext cx="1129030" cy="906145"/>
            <a:chOff x="1098174" y="1349063"/>
            <a:chExt cx="4529894" cy="4159875"/>
          </a:xfrm>
        </p:grpSpPr>
        <p:sp>
          <p:nvSpPr>
            <p:cNvPr id="67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38331" y="1823543"/>
              <a:ext cx="3724219" cy="34118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8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7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603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603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Alternate Process 27"/>
          <p:cNvSpPr/>
          <p:nvPr/>
        </p:nvSpPr>
        <p:spPr>
          <a:xfrm>
            <a:off x="5262354" y="1126303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5262354" y="3740131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5286169" y="5482683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grandmother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294612" y="4692932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5318427" y="2881337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owchart: Alternate Process 32"/>
          <p:cNvSpPr/>
          <p:nvPr/>
        </p:nvSpPr>
        <p:spPr>
          <a:xfrm>
            <a:off x="5262354" y="1997579"/>
            <a:ext cx="2651760" cy="56328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>
            <a:stCxn id="19" idx="3"/>
            <a:endCxn id="32" idx="1"/>
          </p:cNvCxnSpPr>
          <p:nvPr/>
        </p:nvCxnSpPr>
        <p:spPr>
          <a:xfrm>
            <a:off x="3833506" y="1522424"/>
            <a:ext cx="1484921" cy="16405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0" idx="1"/>
          </p:cNvCxnSpPr>
          <p:nvPr/>
        </p:nvCxnSpPr>
        <p:spPr>
          <a:xfrm>
            <a:off x="3805205" y="3702786"/>
            <a:ext cx="1480964" cy="20615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1" idx="3"/>
            <a:endCxn id="29" idx="1"/>
          </p:cNvCxnSpPr>
          <p:nvPr/>
        </p:nvCxnSpPr>
        <p:spPr>
          <a:xfrm flipV="1">
            <a:off x="3802843" y="4021772"/>
            <a:ext cx="1459511" cy="15712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6" idx="1"/>
            <a:endCxn id="33" idx="3"/>
          </p:cNvCxnSpPr>
          <p:nvPr/>
        </p:nvCxnSpPr>
        <p:spPr>
          <a:xfrm flipH="1">
            <a:off x="7914114" y="1187597"/>
            <a:ext cx="1627921" cy="109162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2" idx="1"/>
            <a:endCxn id="31" idx="3"/>
          </p:cNvCxnSpPr>
          <p:nvPr/>
        </p:nvCxnSpPr>
        <p:spPr>
          <a:xfrm flipH="1">
            <a:off x="7946372" y="3433526"/>
            <a:ext cx="1491403" cy="154104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4" idx="1"/>
            <a:endCxn id="28" idx="3"/>
          </p:cNvCxnSpPr>
          <p:nvPr/>
        </p:nvCxnSpPr>
        <p:spPr>
          <a:xfrm flipH="1" flipV="1">
            <a:off x="7914114" y="1407944"/>
            <a:ext cx="1628400" cy="427107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542035" y="514993"/>
            <a:ext cx="1464862" cy="1345207"/>
            <a:chOff x="1098174" y="1349063"/>
            <a:chExt cx="4529894" cy="4159875"/>
          </a:xfrm>
        </p:grpSpPr>
        <p:sp>
          <p:nvSpPr>
            <p:cNvPr id="6" name="Rectangle 5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>
              <a:fillRect/>
            </a:stretch>
          </p:blipFill>
          <p:spPr>
            <a:xfrm>
              <a:off x="2240780" y="1682222"/>
              <a:ext cx="2244680" cy="361167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542514" y="5006850"/>
            <a:ext cx="1463905" cy="1344328"/>
            <a:chOff x="1098174" y="1612922"/>
            <a:chExt cx="4529894" cy="4159875"/>
          </a:xfrm>
        </p:grpSpPr>
        <p:sp>
          <p:nvSpPr>
            <p:cNvPr id="14" name="Rectangle 13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t="6495" r="18327"/>
            <a:stretch>
              <a:fillRect/>
            </a:stretch>
          </p:blipFill>
          <p:spPr>
            <a:xfrm>
              <a:off x="2382278" y="1847399"/>
              <a:ext cx="2563208" cy="3770533"/>
            </a:xfrm>
            <a:prstGeom prst="rect">
              <a:avLst/>
            </a:prstGeom>
          </p:spPr>
        </p:pic>
      </p:grpSp>
      <p:sp>
        <p:nvSpPr>
          <p:cNvPr id="17" name="7-Point Star 16"/>
          <p:cNvSpPr/>
          <p:nvPr/>
        </p:nvSpPr>
        <p:spPr>
          <a:xfrm>
            <a:off x="9380742" y="360732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437775" y="2665178"/>
            <a:ext cx="1673383" cy="1536695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24293" y="1608809"/>
              <a:ext cx="2247706" cy="3640383"/>
              <a:chOff x="2691539" y="2137681"/>
              <a:chExt cx="1556611" cy="252108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1539" y="2137681"/>
                <a:ext cx="1346806" cy="2521086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7-Point Star 25"/>
          <p:cNvSpPr/>
          <p:nvPr/>
        </p:nvSpPr>
        <p:spPr>
          <a:xfrm>
            <a:off x="9208128" y="2501247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9359929" y="4850395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22584" y="2868560"/>
            <a:ext cx="1587107" cy="1434853"/>
            <a:chOff x="1098174" y="1349063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8464" b="32400"/>
            <a:stretch>
              <a:fillRect/>
            </a:stretch>
          </p:blipFill>
          <p:spPr>
            <a:xfrm>
              <a:off x="2288611" y="1714074"/>
              <a:ext cx="2314600" cy="3605123"/>
            </a:xfrm>
            <a:prstGeom prst="rect">
              <a:avLst/>
            </a:prstGeom>
          </p:spPr>
        </p:pic>
      </p:grpSp>
      <p:sp>
        <p:nvSpPr>
          <p:cNvPr id="9" name="7-Point Star 8"/>
          <p:cNvSpPr/>
          <p:nvPr/>
        </p:nvSpPr>
        <p:spPr>
          <a:xfrm>
            <a:off x="2052827" y="2680651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9432" y="4898945"/>
            <a:ext cx="1573411" cy="1388162"/>
            <a:chOff x="1098174" y="1612922"/>
            <a:chExt cx="4529894" cy="4159875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6857" b="45882"/>
            <a:stretch>
              <a:fillRect/>
            </a:stretch>
          </p:blipFill>
          <p:spPr>
            <a:xfrm>
              <a:off x="2034860" y="1936279"/>
              <a:ext cx="2641096" cy="3657880"/>
            </a:xfrm>
            <a:prstGeom prst="rect">
              <a:avLst/>
            </a:prstGeom>
          </p:spPr>
        </p:pic>
      </p:grpSp>
      <p:sp>
        <p:nvSpPr>
          <p:cNvPr id="16" name="7-Point Star 15"/>
          <p:cNvSpPr/>
          <p:nvPr/>
        </p:nvSpPr>
        <p:spPr>
          <a:xfrm>
            <a:off x="2023995" y="4732586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98768" y="771820"/>
            <a:ext cx="1634738" cy="1501207"/>
            <a:chOff x="1098174" y="1349063"/>
            <a:chExt cx="4529894" cy="4159875"/>
          </a:xfrm>
        </p:grpSpPr>
        <p:sp>
          <p:nvSpPr>
            <p:cNvPr id="19" name="Rectangle 18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3982" y="1857897"/>
              <a:ext cx="3547830" cy="3250249"/>
            </a:xfrm>
            <a:prstGeom prst="rect">
              <a:avLst/>
            </a:prstGeom>
          </p:spPr>
        </p:pic>
      </p:grpSp>
      <p:sp>
        <p:nvSpPr>
          <p:cNvPr id="8" name="7-Point Star 7"/>
          <p:cNvSpPr/>
          <p:nvPr/>
        </p:nvSpPr>
        <p:spPr>
          <a:xfrm>
            <a:off x="1879388" y="575168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9"/>
          <p:cNvSpPr txBox="1">
            <a:spLocks noChangeArrowheads="1"/>
          </p:cNvSpPr>
          <p:nvPr/>
        </p:nvSpPr>
        <p:spPr bwMode="auto">
          <a:xfrm>
            <a:off x="228600" y="488648"/>
            <a:ext cx="1650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EB4827"/>
                </a:solidFill>
              </a:rPr>
              <a:t>Match</a:t>
            </a:r>
            <a:endParaRPr lang="en-US" altLang="en-US" sz="2400" b="1" dirty="0">
              <a:solidFill>
                <a:srgbClr val="EB482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590550" y="469598"/>
            <a:ext cx="386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EB4827"/>
                </a:solidFill>
              </a:rPr>
              <a:t>Look, read </a:t>
            </a:r>
            <a:r>
              <a:rPr lang="en-US" altLang="en-US" sz="2400" b="1">
                <a:solidFill>
                  <a:srgbClr val="EB4827"/>
                </a:solidFill>
              </a:rPr>
              <a:t>and </a:t>
            </a:r>
            <a:r>
              <a:rPr lang="en-US" altLang="en-US" sz="2400" b="1" smtClean="0">
                <a:solidFill>
                  <a:srgbClr val="EB4827"/>
                </a:solidFill>
              </a:rPr>
              <a:t>circle.</a:t>
            </a:r>
            <a:endParaRPr lang="en-US" altLang="en-US" sz="2400" b="1" dirty="0">
              <a:solidFill>
                <a:srgbClr val="EB4827"/>
              </a:solidFill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8001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randfather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44577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randmother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153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randmother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randfather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464" y="1668803"/>
            <a:ext cx="1896428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464" b="32400"/>
          <a:stretch>
            <a:fillRect/>
          </a:stretch>
        </p:blipFill>
        <p:spPr>
          <a:xfrm>
            <a:off x="5481578" y="1668803"/>
            <a:ext cx="1133027" cy="1737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9" t="8334" r="1525" b="52777"/>
          <a:stretch>
            <a:fillRect/>
          </a:stretch>
        </p:blipFill>
        <p:spPr>
          <a:xfrm>
            <a:off x="9380394" y="1668803"/>
            <a:ext cx="1079789" cy="173736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54585" y="5392271"/>
            <a:ext cx="1891429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96781" y="5392270"/>
            <a:ext cx="3122237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1702" y="4749952"/>
            <a:ext cx="2967596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590550" y="469598"/>
            <a:ext cx="386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EB4827"/>
                </a:solidFill>
              </a:rPr>
              <a:t>Look, read </a:t>
            </a:r>
            <a:r>
              <a:rPr lang="en-US" altLang="en-US" sz="2400" b="1">
                <a:solidFill>
                  <a:srgbClr val="EB4827"/>
                </a:solidFill>
              </a:rPr>
              <a:t>and </a:t>
            </a:r>
            <a:r>
              <a:rPr lang="en-US" altLang="en-US" sz="2400" b="1" smtClean="0">
                <a:solidFill>
                  <a:srgbClr val="EB4827"/>
                </a:solidFill>
              </a:rPr>
              <a:t>circle.</a:t>
            </a:r>
            <a:endParaRPr lang="en-US" altLang="en-US" sz="2400" b="1" dirty="0">
              <a:solidFill>
                <a:srgbClr val="EB4827"/>
              </a:solidFill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8001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44577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randfather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8115300" y="1104900"/>
            <a:ext cx="3200400" cy="520065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randmother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t="6857" b="45882"/>
          <a:stretch>
            <a:fillRect/>
          </a:stretch>
        </p:blipFill>
        <p:spPr>
          <a:xfrm>
            <a:off x="5405060" y="1712725"/>
            <a:ext cx="130568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434" y="1712725"/>
            <a:ext cx="928131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495" r="18327"/>
          <a:stretch>
            <a:fillRect/>
          </a:stretch>
        </p:blipFill>
        <p:spPr>
          <a:xfrm>
            <a:off x="1809770" y="1712725"/>
            <a:ext cx="1181059" cy="17373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112330" y="1998806"/>
            <a:ext cx="67235" cy="3361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54585" y="4666131"/>
            <a:ext cx="1891429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16605" y="3888450"/>
            <a:ext cx="1882590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06031" y="4589932"/>
            <a:ext cx="1707776" cy="77992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5153025"/>
            <a:ext cx="1695450" cy="2200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-13802" t="-11533" r="-6987" b="-498"/>
          <a:stretch>
            <a:fillRect/>
          </a:stretch>
        </p:blipFill>
        <p:spPr>
          <a:xfrm>
            <a:off x="709295" y="1553210"/>
            <a:ext cx="5071110" cy="2849880"/>
          </a:xfrm>
          <a:prstGeom prst="ellipse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70510" y="2020570"/>
            <a:ext cx="2476500" cy="411480"/>
          </a:xfrm>
          <a:prstGeom prst="wedgeRoundRectCallout">
            <a:avLst>
              <a:gd name="adj1" fmla="val 51463"/>
              <a:gd name="adj2" fmla="val 9121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Who's that man?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2026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381928" y="4402971"/>
            <a:ext cx="1843388" cy="408148"/>
          </a:xfrm>
          <a:prstGeom prst="wedgeRoundRectCallout">
            <a:avLst>
              <a:gd name="adj1" fmla="val 1641"/>
              <a:gd name="adj2" fmla="val -25236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my father.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17475" y="4130756"/>
            <a:ext cx="2783205" cy="408144"/>
          </a:xfrm>
          <a:prstGeom prst="wedgeRoundRectCallout">
            <a:avLst>
              <a:gd name="adj1" fmla="val 51163"/>
              <a:gd name="adj2" fmla="val -1855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Really? He's young!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0-Point Star 14"/>
          <p:cNvSpPr/>
          <p:nvPr/>
        </p:nvSpPr>
        <p:spPr>
          <a:xfrm>
            <a:off x="4838962" y="1754204"/>
            <a:ext cx="548640" cy="548640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1735" t="4114" r="8407" b="2989"/>
          <a:stretch>
            <a:fillRect/>
          </a:stretch>
        </p:blipFill>
        <p:spPr>
          <a:xfrm>
            <a:off x="6329045" y="1614170"/>
            <a:ext cx="4958715" cy="3100070"/>
          </a:xfrm>
          <a:prstGeom prst="rect">
            <a:avLst/>
          </a:prstGeom>
        </p:spPr>
      </p:pic>
      <p:sp>
        <p:nvSpPr>
          <p:cNvPr id="20" name="Rounded Rectangular Callout 5"/>
          <p:cNvSpPr/>
          <p:nvPr/>
        </p:nvSpPr>
        <p:spPr>
          <a:xfrm flipH="1">
            <a:off x="9465310" y="1553210"/>
            <a:ext cx="2726690" cy="1065530"/>
          </a:xfrm>
          <a:custGeom>
            <a:avLst/>
            <a:gdLst>
              <a:gd name="connsiteX0" fmla="*/ 0 w 3586579"/>
              <a:gd name="connsiteY0" fmla="*/ 156679 h 940058"/>
              <a:gd name="connsiteX1" fmla="*/ 156679 w 3586579"/>
              <a:gd name="connsiteY1" fmla="*/ 0 h 940058"/>
              <a:gd name="connsiteX2" fmla="*/ 2092171 w 3586579"/>
              <a:gd name="connsiteY2" fmla="*/ 0 h 940058"/>
              <a:gd name="connsiteX3" fmla="*/ 2092171 w 3586579"/>
              <a:gd name="connsiteY3" fmla="*/ 0 h 940058"/>
              <a:gd name="connsiteX4" fmla="*/ 2988816 w 3586579"/>
              <a:gd name="connsiteY4" fmla="*/ 0 h 940058"/>
              <a:gd name="connsiteX5" fmla="*/ 3429900 w 3586579"/>
              <a:gd name="connsiteY5" fmla="*/ 0 h 940058"/>
              <a:gd name="connsiteX6" fmla="*/ 3586579 w 3586579"/>
              <a:gd name="connsiteY6" fmla="*/ 156679 h 940058"/>
              <a:gd name="connsiteX7" fmla="*/ 3586579 w 3586579"/>
              <a:gd name="connsiteY7" fmla="*/ 548367 h 940058"/>
              <a:gd name="connsiteX8" fmla="*/ 3586579 w 3586579"/>
              <a:gd name="connsiteY8" fmla="*/ 548367 h 940058"/>
              <a:gd name="connsiteX9" fmla="*/ 3586579 w 3586579"/>
              <a:gd name="connsiteY9" fmla="*/ 783382 h 940058"/>
              <a:gd name="connsiteX10" fmla="*/ 3586579 w 3586579"/>
              <a:gd name="connsiteY10" fmla="*/ 783379 h 940058"/>
              <a:gd name="connsiteX11" fmla="*/ 3429900 w 3586579"/>
              <a:gd name="connsiteY11" fmla="*/ 940058 h 940058"/>
              <a:gd name="connsiteX12" fmla="*/ 2988816 w 3586579"/>
              <a:gd name="connsiteY12" fmla="*/ 940058 h 940058"/>
              <a:gd name="connsiteX13" fmla="*/ 2765001 w 3586579"/>
              <a:gd name="connsiteY13" fmla="*/ 1650253 h 940058"/>
              <a:gd name="connsiteX14" fmla="*/ 2092171 w 3586579"/>
              <a:gd name="connsiteY14" fmla="*/ 940058 h 940058"/>
              <a:gd name="connsiteX15" fmla="*/ 156679 w 3586579"/>
              <a:gd name="connsiteY15" fmla="*/ 940058 h 940058"/>
              <a:gd name="connsiteX16" fmla="*/ 0 w 3586579"/>
              <a:gd name="connsiteY16" fmla="*/ 783379 h 940058"/>
              <a:gd name="connsiteX17" fmla="*/ 0 w 3586579"/>
              <a:gd name="connsiteY17" fmla="*/ 783382 h 940058"/>
              <a:gd name="connsiteX18" fmla="*/ 0 w 3586579"/>
              <a:gd name="connsiteY18" fmla="*/ 548367 h 940058"/>
              <a:gd name="connsiteX19" fmla="*/ 0 w 3586579"/>
              <a:gd name="connsiteY19" fmla="*/ 548367 h 940058"/>
              <a:gd name="connsiteX20" fmla="*/ 0 w 3586579"/>
              <a:gd name="connsiteY20" fmla="*/ 156679 h 940058"/>
              <a:gd name="connsiteX0-1" fmla="*/ 0 w 3586579"/>
              <a:gd name="connsiteY0-2" fmla="*/ 156679 h 1650253"/>
              <a:gd name="connsiteX1-3" fmla="*/ 156679 w 3586579"/>
              <a:gd name="connsiteY1-4" fmla="*/ 0 h 1650253"/>
              <a:gd name="connsiteX2-5" fmla="*/ 2092171 w 3586579"/>
              <a:gd name="connsiteY2-6" fmla="*/ 0 h 1650253"/>
              <a:gd name="connsiteX3-7" fmla="*/ 2092171 w 3586579"/>
              <a:gd name="connsiteY3-8" fmla="*/ 0 h 1650253"/>
              <a:gd name="connsiteX4-9" fmla="*/ 2988816 w 3586579"/>
              <a:gd name="connsiteY4-10" fmla="*/ 0 h 1650253"/>
              <a:gd name="connsiteX5-11" fmla="*/ 3429900 w 3586579"/>
              <a:gd name="connsiteY5-12" fmla="*/ 0 h 1650253"/>
              <a:gd name="connsiteX6-13" fmla="*/ 3586579 w 3586579"/>
              <a:gd name="connsiteY6-14" fmla="*/ 156679 h 1650253"/>
              <a:gd name="connsiteX7-15" fmla="*/ 3586579 w 3586579"/>
              <a:gd name="connsiteY7-16" fmla="*/ 548367 h 1650253"/>
              <a:gd name="connsiteX8-17" fmla="*/ 3586579 w 3586579"/>
              <a:gd name="connsiteY8-18" fmla="*/ 548367 h 1650253"/>
              <a:gd name="connsiteX9-19" fmla="*/ 3586579 w 3586579"/>
              <a:gd name="connsiteY9-20" fmla="*/ 783382 h 1650253"/>
              <a:gd name="connsiteX10-21" fmla="*/ 3586579 w 3586579"/>
              <a:gd name="connsiteY10-22" fmla="*/ 783379 h 1650253"/>
              <a:gd name="connsiteX11-23" fmla="*/ 3429900 w 3586579"/>
              <a:gd name="connsiteY11-24" fmla="*/ 940058 h 1650253"/>
              <a:gd name="connsiteX12-25" fmla="*/ 2988816 w 3586579"/>
              <a:gd name="connsiteY12-26" fmla="*/ 940058 h 1650253"/>
              <a:gd name="connsiteX13-27" fmla="*/ 2765001 w 3586579"/>
              <a:gd name="connsiteY13-28" fmla="*/ 1650253 h 1650253"/>
              <a:gd name="connsiteX14-29" fmla="*/ 2751077 w 3586579"/>
              <a:gd name="connsiteY14-30" fmla="*/ 913164 h 1650253"/>
              <a:gd name="connsiteX15-31" fmla="*/ 156679 w 3586579"/>
              <a:gd name="connsiteY15-32" fmla="*/ 940058 h 1650253"/>
              <a:gd name="connsiteX16-33" fmla="*/ 0 w 3586579"/>
              <a:gd name="connsiteY16-34" fmla="*/ 783379 h 1650253"/>
              <a:gd name="connsiteX17-35" fmla="*/ 0 w 3586579"/>
              <a:gd name="connsiteY17-36" fmla="*/ 783382 h 1650253"/>
              <a:gd name="connsiteX18-37" fmla="*/ 0 w 3586579"/>
              <a:gd name="connsiteY18-38" fmla="*/ 548367 h 1650253"/>
              <a:gd name="connsiteX19-39" fmla="*/ 0 w 3586579"/>
              <a:gd name="connsiteY19-40" fmla="*/ 548367 h 1650253"/>
              <a:gd name="connsiteX20-41" fmla="*/ 0 w 3586579"/>
              <a:gd name="connsiteY20-42" fmla="*/ 156679 h 1650253"/>
              <a:gd name="connsiteX0-43" fmla="*/ 0 w 3586579"/>
              <a:gd name="connsiteY0-44" fmla="*/ 156679 h 1650253"/>
              <a:gd name="connsiteX1-45" fmla="*/ 156679 w 3586579"/>
              <a:gd name="connsiteY1-46" fmla="*/ 0 h 1650253"/>
              <a:gd name="connsiteX2-47" fmla="*/ 2092171 w 3586579"/>
              <a:gd name="connsiteY2-48" fmla="*/ 0 h 1650253"/>
              <a:gd name="connsiteX3-49" fmla="*/ 2092171 w 3586579"/>
              <a:gd name="connsiteY3-50" fmla="*/ 0 h 1650253"/>
              <a:gd name="connsiteX4-51" fmla="*/ 2988816 w 3586579"/>
              <a:gd name="connsiteY4-52" fmla="*/ 0 h 1650253"/>
              <a:gd name="connsiteX5-53" fmla="*/ 3429900 w 3586579"/>
              <a:gd name="connsiteY5-54" fmla="*/ 0 h 1650253"/>
              <a:gd name="connsiteX6-55" fmla="*/ 3586579 w 3586579"/>
              <a:gd name="connsiteY6-56" fmla="*/ 156679 h 1650253"/>
              <a:gd name="connsiteX7-57" fmla="*/ 3586579 w 3586579"/>
              <a:gd name="connsiteY7-58" fmla="*/ 548367 h 1650253"/>
              <a:gd name="connsiteX8-59" fmla="*/ 3586579 w 3586579"/>
              <a:gd name="connsiteY8-60" fmla="*/ 548367 h 1650253"/>
              <a:gd name="connsiteX9-61" fmla="*/ 3586579 w 3586579"/>
              <a:gd name="connsiteY9-62" fmla="*/ 783382 h 1650253"/>
              <a:gd name="connsiteX10-63" fmla="*/ 3586579 w 3586579"/>
              <a:gd name="connsiteY10-64" fmla="*/ 783379 h 1650253"/>
              <a:gd name="connsiteX11-65" fmla="*/ 3429900 w 3586579"/>
              <a:gd name="connsiteY11-66" fmla="*/ 940058 h 1650253"/>
              <a:gd name="connsiteX12-67" fmla="*/ 2988816 w 3586579"/>
              <a:gd name="connsiteY12-68" fmla="*/ 940058 h 1650253"/>
              <a:gd name="connsiteX13-69" fmla="*/ 2886024 w 3586579"/>
              <a:gd name="connsiteY13-70" fmla="*/ 1650253 h 1650253"/>
              <a:gd name="connsiteX14-71" fmla="*/ 2751077 w 3586579"/>
              <a:gd name="connsiteY14-72" fmla="*/ 913164 h 1650253"/>
              <a:gd name="connsiteX15-73" fmla="*/ 156679 w 3586579"/>
              <a:gd name="connsiteY15-74" fmla="*/ 940058 h 1650253"/>
              <a:gd name="connsiteX16-75" fmla="*/ 0 w 3586579"/>
              <a:gd name="connsiteY16-76" fmla="*/ 783379 h 1650253"/>
              <a:gd name="connsiteX17-77" fmla="*/ 0 w 3586579"/>
              <a:gd name="connsiteY17-78" fmla="*/ 783382 h 1650253"/>
              <a:gd name="connsiteX18-79" fmla="*/ 0 w 3586579"/>
              <a:gd name="connsiteY18-80" fmla="*/ 548367 h 1650253"/>
              <a:gd name="connsiteX19-81" fmla="*/ 0 w 3586579"/>
              <a:gd name="connsiteY19-82" fmla="*/ 548367 h 1650253"/>
              <a:gd name="connsiteX20-83" fmla="*/ 0 w 3586579"/>
              <a:gd name="connsiteY20-84" fmla="*/ 156679 h 1650253"/>
              <a:gd name="connsiteX0-85" fmla="*/ 0 w 3586579"/>
              <a:gd name="connsiteY0-86" fmla="*/ 156679 h 1650253"/>
              <a:gd name="connsiteX1-87" fmla="*/ 156679 w 3586579"/>
              <a:gd name="connsiteY1-88" fmla="*/ 0 h 1650253"/>
              <a:gd name="connsiteX2-89" fmla="*/ 2092171 w 3586579"/>
              <a:gd name="connsiteY2-90" fmla="*/ 0 h 1650253"/>
              <a:gd name="connsiteX3-91" fmla="*/ 2092171 w 3586579"/>
              <a:gd name="connsiteY3-92" fmla="*/ 0 h 1650253"/>
              <a:gd name="connsiteX4-93" fmla="*/ 2988816 w 3586579"/>
              <a:gd name="connsiteY4-94" fmla="*/ 0 h 1650253"/>
              <a:gd name="connsiteX5-95" fmla="*/ 3429900 w 3586579"/>
              <a:gd name="connsiteY5-96" fmla="*/ 0 h 1650253"/>
              <a:gd name="connsiteX6-97" fmla="*/ 3586579 w 3586579"/>
              <a:gd name="connsiteY6-98" fmla="*/ 156679 h 1650253"/>
              <a:gd name="connsiteX7-99" fmla="*/ 3586579 w 3586579"/>
              <a:gd name="connsiteY7-100" fmla="*/ 548367 h 1650253"/>
              <a:gd name="connsiteX8-101" fmla="*/ 3586579 w 3586579"/>
              <a:gd name="connsiteY8-102" fmla="*/ 548367 h 1650253"/>
              <a:gd name="connsiteX9-103" fmla="*/ 3586579 w 3586579"/>
              <a:gd name="connsiteY9-104" fmla="*/ 783382 h 1650253"/>
              <a:gd name="connsiteX10-105" fmla="*/ 3586579 w 3586579"/>
              <a:gd name="connsiteY10-106" fmla="*/ 783379 h 1650253"/>
              <a:gd name="connsiteX11-107" fmla="*/ 3429900 w 3586579"/>
              <a:gd name="connsiteY11-108" fmla="*/ 940058 h 1650253"/>
              <a:gd name="connsiteX12-109" fmla="*/ 2988816 w 3586579"/>
              <a:gd name="connsiteY12-110" fmla="*/ 940058 h 1650253"/>
              <a:gd name="connsiteX13-111" fmla="*/ 2886024 w 3586579"/>
              <a:gd name="connsiteY13-112" fmla="*/ 1650253 h 1650253"/>
              <a:gd name="connsiteX14-113" fmla="*/ 2455241 w 3586579"/>
              <a:gd name="connsiteY14-114" fmla="*/ 926611 h 1650253"/>
              <a:gd name="connsiteX15-115" fmla="*/ 156679 w 3586579"/>
              <a:gd name="connsiteY15-116" fmla="*/ 940058 h 1650253"/>
              <a:gd name="connsiteX16-117" fmla="*/ 0 w 3586579"/>
              <a:gd name="connsiteY16-118" fmla="*/ 783379 h 1650253"/>
              <a:gd name="connsiteX17-119" fmla="*/ 0 w 3586579"/>
              <a:gd name="connsiteY17-120" fmla="*/ 783382 h 1650253"/>
              <a:gd name="connsiteX18-121" fmla="*/ 0 w 3586579"/>
              <a:gd name="connsiteY18-122" fmla="*/ 548367 h 1650253"/>
              <a:gd name="connsiteX19-123" fmla="*/ 0 w 3586579"/>
              <a:gd name="connsiteY19-124" fmla="*/ 548367 h 1650253"/>
              <a:gd name="connsiteX20-125" fmla="*/ 0 w 3586579"/>
              <a:gd name="connsiteY20-126" fmla="*/ 156679 h 1650253"/>
              <a:gd name="connsiteX0-127" fmla="*/ 0 w 3586579"/>
              <a:gd name="connsiteY0-128" fmla="*/ 156679 h 1650253"/>
              <a:gd name="connsiteX1-129" fmla="*/ 156679 w 3586579"/>
              <a:gd name="connsiteY1-130" fmla="*/ 0 h 1650253"/>
              <a:gd name="connsiteX2-131" fmla="*/ 2092171 w 3586579"/>
              <a:gd name="connsiteY2-132" fmla="*/ 0 h 1650253"/>
              <a:gd name="connsiteX3-133" fmla="*/ 2092171 w 3586579"/>
              <a:gd name="connsiteY3-134" fmla="*/ 0 h 1650253"/>
              <a:gd name="connsiteX4-135" fmla="*/ 2988816 w 3586579"/>
              <a:gd name="connsiteY4-136" fmla="*/ 0 h 1650253"/>
              <a:gd name="connsiteX5-137" fmla="*/ 3429900 w 3586579"/>
              <a:gd name="connsiteY5-138" fmla="*/ 0 h 1650253"/>
              <a:gd name="connsiteX6-139" fmla="*/ 3586579 w 3586579"/>
              <a:gd name="connsiteY6-140" fmla="*/ 156679 h 1650253"/>
              <a:gd name="connsiteX7-141" fmla="*/ 3586579 w 3586579"/>
              <a:gd name="connsiteY7-142" fmla="*/ 548367 h 1650253"/>
              <a:gd name="connsiteX8-143" fmla="*/ 3586579 w 3586579"/>
              <a:gd name="connsiteY8-144" fmla="*/ 548367 h 1650253"/>
              <a:gd name="connsiteX9-145" fmla="*/ 3586579 w 3586579"/>
              <a:gd name="connsiteY9-146" fmla="*/ 783382 h 1650253"/>
              <a:gd name="connsiteX10-147" fmla="*/ 3586579 w 3586579"/>
              <a:gd name="connsiteY10-148" fmla="*/ 783379 h 1650253"/>
              <a:gd name="connsiteX11-149" fmla="*/ 3429900 w 3586579"/>
              <a:gd name="connsiteY11-150" fmla="*/ 940058 h 1650253"/>
              <a:gd name="connsiteX12-151" fmla="*/ 2773663 w 3586579"/>
              <a:gd name="connsiteY12-152" fmla="*/ 926611 h 1650253"/>
              <a:gd name="connsiteX13-153" fmla="*/ 2886024 w 3586579"/>
              <a:gd name="connsiteY13-154" fmla="*/ 1650253 h 1650253"/>
              <a:gd name="connsiteX14-155" fmla="*/ 2455241 w 3586579"/>
              <a:gd name="connsiteY14-156" fmla="*/ 926611 h 1650253"/>
              <a:gd name="connsiteX15-157" fmla="*/ 156679 w 3586579"/>
              <a:gd name="connsiteY15-158" fmla="*/ 940058 h 1650253"/>
              <a:gd name="connsiteX16-159" fmla="*/ 0 w 3586579"/>
              <a:gd name="connsiteY16-160" fmla="*/ 783379 h 1650253"/>
              <a:gd name="connsiteX17-161" fmla="*/ 0 w 3586579"/>
              <a:gd name="connsiteY17-162" fmla="*/ 783382 h 1650253"/>
              <a:gd name="connsiteX18-163" fmla="*/ 0 w 3586579"/>
              <a:gd name="connsiteY18-164" fmla="*/ 548367 h 1650253"/>
              <a:gd name="connsiteX19-165" fmla="*/ 0 w 3586579"/>
              <a:gd name="connsiteY19-166" fmla="*/ 548367 h 1650253"/>
              <a:gd name="connsiteX20-167" fmla="*/ 0 w 3586579"/>
              <a:gd name="connsiteY20-168" fmla="*/ 156679 h 16502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586579" h="1650253">
                <a:moveTo>
                  <a:pt x="0" y="156679"/>
                </a:moveTo>
                <a:cubicBezTo>
                  <a:pt x="0" y="70148"/>
                  <a:pt x="70148" y="0"/>
                  <a:pt x="156679" y="0"/>
                </a:cubicBezTo>
                <a:lnTo>
                  <a:pt x="2092171" y="0"/>
                </a:lnTo>
                <a:lnTo>
                  <a:pt x="2092171" y="0"/>
                </a:lnTo>
                <a:lnTo>
                  <a:pt x="2988816" y="0"/>
                </a:lnTo>
                <a:lnTo>
                  <a:pt x="3429900" y="0"/>
                </a:lnTo>
                <a:cubicBezTo>
                  <a:pt x="3516431" y="0"/>
                  <a:pt x="3586579" y="70148"/>
                  <a:pt x="3586579" y="156679"/>
                </a:cubicBezTo>
                <a:lnTo>
                  <a:pt x="3586579" y="548367"/>
                </a:lnTo>
                <a:lnTo>
                  <a:pt x="3586579" y="548367"/>
                </a:lnTo>
                <a:lnTo>
                  <a:pt x="3586579" y="783382"/>
                </a:lnTo>
                <a:lnTo>
                  <a:pt x="3586579" y="783379"/>
                </a:lnTo>
                <a:cubicBezTo>
                  <a:pt x="3586579" y="869910"/>
                  <a:pt x="3516431" y="940058"/>
                  <a:pt x="3429900" y="940058"/>
                </a:cubicBezTo>
                <a:lnTo>
                  <a:pt x="2773663" y="926611"/>
                </a:lnTo>
                <a:lnTo>
                  <a:pt x="2886024" y="1650253"/>
                </a:lnTo>
                <a:lnTo>
                  <a:pt x="2455241" y="926611"/>
                </a:lnTo>
                <a:lnTo>
                  <a:pt x="156679" y="940058"/>
                </a:lnTo>
                <a:cubicBezTo>
                  <a:pt x="70148" y="940058"/>
                  <a:pt x="0" y="869910"/>
                  <a:pt x="0" y="783379"/>
                </a:cubicBezTo>
                <a:lnTo>
                  <a:pt x="0" y="783382"/>
                </a:lnTo>
                <a:lnTo>
                  <a:pt x="0" y="548367"/>
                </a:lnTo>
                <a:lnTo>
                  <a:pt x="0" y="548367"/>
                </a:lnTo>
                <a:lnTo>
                  <a:pt x="0" y="156679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 that's my mother 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 to him.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 flipH="1">
            <a:off x="6231285" y="4588381"/>
            <a:ext cx="1834778" cy="412098"/>
          </a:xfrm>
          <a:prstGeom prst="wedgeRoundRectCallout">
            <a:avLst>
              <a:gd name="adj1" fmla="val -59300"/>
              <a:gd name="adj2" fmla="val -1033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 nice!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1004353" y="426480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1. Look, listen </a:t>
            </a:r>
            <a:r>
              <a:rPr lang="en-US" altLang="en-US" sz="2400" b="1"/>
              <a:t>and </a:t>
            </a:r>
            <a:r>
              <a:rPr lang="en-US" altLang="en-US" sz="2400" b="1" smtClean="0"/>
              <a:t>read. </a:t>
            </a:r>
            <a:endParaRPr lang="en-US" altLang="en-US" sz="2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12022" b="23570"/>
          <a:stretch>
            <a:fillRect/>
          </a:stretch>
        </p:blipFill>
        <p:spPr>
          <a:xfrm flipH="1">
            <a:off x="0" y="415926"/>
            <a:ext cx="939766" cy="472219"/>
          </a:xfrm>
          <a:prstGeom prst="rect">
            <a:avLst/>
          </a:prstGeom>
        </p:spPr>
      </p:pic>
      <p:sp>
        <p:nvSpPr>
          <p:cNvPr id="25" name="10-Point Star 24"/>
          <p:cNvSpPr/>
          <p:nvPr/>
        </p:nvSpPr>
        <p:spPr>
          <a:xfrm>
            <a:off x="6173395" y="1811431"/>
            <a:ext cx="548640" cy="548640"/>
          </a:xfrm>
          <a:prstGeom prst="star10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85" y="5440045"/>
            <a:ext cx="840105" cy="1541780"/>
          </a:xfrm>
          <a:prstGeom prst="rect">
            <a:avLst/>
          </a:prstGeom>
        </p:spPr>
      </p:pic>
      <p:pic>
        <p:nvPicPr>
          <p:cNvPr id="2" name="unit-11-lesson-1-ex-1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6290" y="4267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5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9" grpId="0" bldLvl="0" animBg="1"/>
      <p:bldP spid="10" grpId="0" bldLvl="0" animBg="1"/>
      <p:bldP spid="20" grpId="0" bldLvl="0" animBg="1"/>
      <p:bldP spid="21" grpId="0" bldLvl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4140" y="4503940"/>
            <a:ext cx="1644762" cy="1509069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18" y="4380285"/>
            <a:ext cx="1546076" cy="1365152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22" y="4553284"/>
            <a:ext cx="1562524" cy="1410383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673" y="3951904"/>
            <a:ext cx="1607755" cy="1476174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90" y="2006856"/>
            <a:ext cx="1439167" cy="1324034"/>
          </a:xfrm>
          <a:prstGeom prst="cloud">
            <a:avLst/>
          </a:prstGeom>
          <a:ln>
            <a:solidFill>
              <a:srgbClr val="FF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321" y="1481883"/>
            <a:ext cx="1439167" cy="1324034"/>
          </a:xfrm>
          <a:prstGeom prst="cloud">
            <a:avLst/>
          </a:prstGeom>
          <a:ln>
            <a:solidFill>
              <a:srgbClr val="FF0000"/>
            </a:solidFill>
          </a:ln>
        </p:spPr>
      </p:pic>
      <p:cxnSp>
        <p:nvCxnSpPr>
          <p:cNvPr id="33" name="Straight Arrow Connector 32"/>
          <p:cNvCxnSpPr>
            <a:stCxn id="5" idx="20"/>
            <a:endCxn id="30" idx="0"/>
          </p:cNvCxnSpPr>
          <p:nvPr/>
        </p:nvCxnSpPr>
        <p:spPr>
          <a:xfrm flipH="1">
            <a:off x="2110158" y="2143900"/>
            <a:ext cx="1394881" cy="52497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13"/>
            <a:endCxn id="31" idx="2"/>
          </p:cNvCxnSpPr>
          <p:nvPr/>
        </p:nvCxnSpPr>
        <p:spPr>
          <a:xfrm>
            <a:off x="8958646" y="1809183"/>
            <a:ext cx="1309139" cy="33471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5"/>
          </p:cNvCxnSpPr>
          <p:nvPr/>
        </p:nvCxnSpPr>
        <p:spPr>
          <a:xfrm>
            <a:off x="7966856" y="2348708"/>
            <a:ext cx="1514044" cy="170972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6"/>
          </p:cNvCxnSpPr>
          <p:nvPr/>
        </p:nvCxnSpPr>
        <p:spPr>
          <a:xfrm>
            <a:off x="7076705" y="2378852"/>
            <a:ext cx="386206" cy="217443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323257" y="2655193"/>
            <a:ext cx="502457" cy="1898091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774734" y="2438247"/>
            <a:ext cx="1503361" cy="1942038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830490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my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1415" y="3304407"/>
            <a:ext cx="168749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26759" y="5745437"/>
            <a:ext cx="1665668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95424" y="5943988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97043" y="6013009"/>
            <a:ext cx="191185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809336" y="5400385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480900" y="2726605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 rot="815278">
            <a:off x="8468326" y="1434790"/>
            <a:ext cx="2510427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915520" y="3049249"/>
            <a:ext cx="1069679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 rot="324314">
            <a:off x="2345016" y="2748316"/>
            <a:ext cx="1785258" cy="7920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 rot="20348247">
            <a:off x="1528832" y="1844598"/>
            <a:ext cx="2510426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306741" y="3070024"/>
            <a:ext cx="1785258" cy="7920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 rot="21342368">
            <a:off x="6029432" y="3251712"/>
            <a:ext cx="1785258" cy="7920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/>
          <a:srcRect t="12022" b="23570"/>
          <a:stretch>
            <a:fillRect/>
          </a:stretch>
        </p:blipFill>
        <p:spPr>
          <a:xfrm flipH="1">
            <a:off x="186839" y="675379"/>
            <a:ext cx="939766" cy="472219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126759" y="622139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EB4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EB48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9"/>
          <p:cNvSpPr/>
          <p:nvPr/>
        </p:nvSpPr>
        <p:spPr>
          <a:xfrm>
            <a:off x="3429387" y="1674418"/>
            <a:ext cx="2510426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endParaRPr lang="en-US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50"/>
          <p:cNvSpPr/>
          <p:nvPr/>
        </p:nvSpPr>
        <p:spPr>
          <a:xfrm>
            <a:off x="6116320" y="1694815"/>
            <a:ext cx="2464435" cy="5632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p>
            <a:pPr algn="ctr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2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" y="188595"/>
            <a:ext cx="10810240" cy="68395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60600" y="2186305"/>
            <a:ext cx="1679575" cy="1729740"/>
            <a:chOff x="1098174" y="1349063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464" b="32400"/>
            <a:stretch>
              <a:fillRect/>
            </a:stretch>
          </p:blipFill>
          <p:spPr>
            <a:xfrm>
              <a:off x="2096298" y="1505484"/>
              <a:ext cx="2511270" cy="39114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804260" y="1822222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8151" y="2557117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grandmother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3060" y="2817495"/>
            <a:ext cx="3069590" cy="655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2603" y="4350035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45095" y="4135120"/>
            <a:ext cx="1842770" cy="1644015"/>
            <a:chOff x="1098174" y="1349063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>
              <a:fillRect/>
            </a:stretch>
          </p:blipFill>
          <p:spPr>
            <a:xfrm>
              <a:off x="2134398" y="1526381"/>
              <a:ext cx="2412088" cy="388103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40425" y="5071581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44340" y="5346700"/>
            <a:ext cx="2769870" cy="64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2022" b="23570"/>
          <a:stretch>
            <a:fillRect/>
          </a:stretch>
        </p:blipFill>
        <p:spPr>
          <a:xfrm flipH="1">
            <a:off x="94129" y="522344"/>
            <a:ext cx="939766" cy="472219"/>
          </a:xfrm>
          <a:prstGeom prst="rect">
            <a:avLst/>
          </a:prstGeom>
        </p:spPr>
      </p:pic>
      <p:sp>
        <p:nvSpPr>
          <p:cNvPr id="2" name="7-Point Star 1"/>
          <p:cNvSpPr/>
          <p:nvPr/>
        </p:nvSpPr>
        <p:spPr>
          <a:xfrm>
            <a:off x="1917189" y="1915285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7494303" y="3877593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>
          <a:xfrm>
            <a:off x="984885" y="2301875"/>
            <a:ext cx="5542280" cy="45618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6054725" y="1240155"/>
            <a:ext cx="3141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Unit 11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95190" y="2452370"/>
            <a:ext cx="57302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THIS IS MY FAMILY</a:t>
            </a:r>
            <a:endParaRPr kumimoji="0" lang="en-US" altLang="zh-CN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113731" y="5471871"/>
            <a:ext cx="1808480" cy="58356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2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Lesson 1</a:t>
            </a:r>
            <a:endParaRPr lang="en-US" altLang="zh-CN" sz="320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 rot="2947020" flipH="1">
            <a:off x="4841240" y="3109595"/>
            <a:ext cx="138430" cy="796925"/>
            <a:chOff x="392752" y="3324665"/>
            <a:chExt cx="637039" cy="2780557"/>
          </a:xfrm>
        </p:grpSpPr>
        <p:sp>
          <p:nvSpPr>
            <p:cNvPr id="38" name="Freeform 22"/>
            <p:cNvSpPr/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/>
            <p:cNvSpPr/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/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80" y="3568065"/>
            <a:ext cx="2332990" cy="17456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" y="188595"/>
            <a:ext cx="10810240" cy="68395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61845" y="2236470"/>
            <a:ext cx="1932305" cy="1578610"/>
            <a:chOff x="1098174" y="1612922"/>
            <a:chExt cx="4529894" cy="4159875"/>
          </a:xfrm>
        </p:grpSpPr>
        <p:sp>
          <p:nvSpPr>
            <p:cNvPr id="8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6857" b="45882"/>
            <a:stretch>
              <a:fillRect/>
            </a:stretch>
          </p:blipFill>
          <p:spPr>
            <a:xfrm>
              <a:off x="2034860" y="1725767"/>
              <a:ext cx="2769837" cy="394898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610954" y="2066507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9536" y="2780268"/>
            <a:ext cx="4238172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4845" y="3041015"/>
            <a:ext cx="1596390" cy="56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58175" y="4243705"/>
            <a:ext cx="1791970" cy="1541145"/>
            <a:chOff x="1098174" y="1612922"/>
            <a:chExt cx="4529894" cy="4159875"/>
          </a:xfrm>
        </p:grpSpPr>
        <p:sp>
          <p:nvSpPr>
            <p:cNvPr id="13" name="Rectangle 1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6495" r="18327"/>
            <a:stretch>
              <a:fillRect/>
            </a:stretch>
          </p:blipFill>
          <p:spPr>
            <a:xfrm>
              <a:off x="2293789" y="1764177"/>
              <a:ext cx="2651698" cy="3900705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2461171" y="4140333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9690" y="4921298"/>
            <a:ext cx="5457371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11370" y="5181600"/>
            <a:ext cx="2404110" cy="56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20" name="7-Point Star 19"/>
          <p:cNvSpPr/>
          <p:nvPr/>
        </p:nvSpPr>
        <p:spPr>
          <a:xfrm>
            <a:off x="1765812" y="1927244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7976001" y="3997550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" y="198755"/>
            <a:ext cx="10810240" cy="68395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7700" y="2153920"/>
            <a:ext cx="1798320" cy="1535430"/>
            <a:chOff x="1098174" y="1349063"/>
            <a:chExt cx="4529894" cy="4159875"/>
          </a:xfrm>
        </p:grpSpPr>
        <p:sp>
          <p:nvSpPr>
            <p:cNvPr id="4" name="Rectangle 3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331" y="1823543"/>
              <a:ext cx="3724219" cy="341184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990554" y="1987238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31304" y="2764853"/>
            <a:ext cx="5881700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9176" y="3025363"/>
            <a:ext cx="1785258" cy="563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68005" y="4017645"/>
            <a:ext cx="1931670" cy="1606550"/>
            <a:chOff x="1098174" y="1349063"/>
            <a:chExt cx="4529894" cy="4159875"/>
          </a:xfrm>
        </p:grpSpPr>
        <p:sp>
          <p:nvSpPr>
            <p:cNvPr id="12" name="Rectangle 1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228850" y="1479508"/>
              <a:ext cx="2343150" cy="3987862"/>
              <a:chOff x="2625441" y="2048136"/>
              <a:chExt cx="1622709" cy="276172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5441" y="2048136"/>
                <a:ext cx="1475360" cy="2761727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2962832" y="4368477"/>
            <a:ext cx="36900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3941" y="5069731"/>
            <a:ext cx="4401243" cy="10843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53710" y="5330190"/>
            <a:ext cx="1438275" cy="563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2022" b="23570"/>
          <a:stretch>
            <a:fillRect/>
          </a:stretch>
        </p:blipFill>
        <p:spPr>
          <a:xfrm flipH="1">
            <a:off x="172234" y="542029"/>
            <a:ext cx="939766" cy="472219"/>
          </a:xfrm>
          <a:prstGeom prst="rect">
            <a:avLst/>
          </a:prstGeom>
        </p:spPr>
      </p:pic>
      <p:sp>
        <p:nvSpPr>
          <p:cNvPr id="21" name="7-Point Star 20"/>
          <p:cNvSpPr/>
          <p:nvPr/>
        </p:nvSpPr>
        <p:spPr>
          <a:xfrm>
            <a:off x="1641864" y="1890371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7-Point Star 21"/>
          <p:cNvSpPr/>
          <p:nvPr/>
        </p:nvSpPr>
        <p:spPr>
          <a:xfrm>
            <a:off x="7941718" y="3875968"/>
            <a:ext cx="530785" cy="530785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628" y="893451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1441805" y="1132551"/>
            <a:ext cx="44513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Picking apples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>
            <a:fillRect/>
          </a:stretch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>
            <a:fillRect/>
          </a:stretch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>
            <a:fillRect/>
          </a:stretch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>
            <a:fillRect/>
          </a:stretch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>
            <a:fillRect/>
          </a:stretch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>
            <a:fillRect/>
          </a:stretch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>
            <a:fillRect/>
          </a:stretch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>
              <a:fillRect/>
            </a:stretch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/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4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23183" y="896934"/>
            <a:ext cx="602182" cy="548787"/>
          </a:xfrm>
          <a:prstGeom prst="rect">
            <a:avLst/>
          </a:prstGeom>
        </p:spPr>
      </p:pic>
      <p:pic>
        <p:nvPicPr>
          <p:cNvPr id="7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75670" y="2423638"/>
            <a:ext cx="602182" cy="548787"/>
          </a:xfrm>
          <a:prstGeom prst="rect">
            <a:avLst/>
          </a:prstGeom>
        </p:spPr>
      </p:pic>
      <p:pic>
        <p:nvPicPr>
          <p:cNvPr id="7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95433" y="3171376"/>
            <a:ext cx="602182" cy="548787"/>
          </a:xfrm>
          <a:prstGeom prst="rect">
            <a:avLst/>
          </a:prstGeom>
        </p:spPr>
      </p:pic>
      <p:pic>
        <p:nvPicPr>
          <p:cNvPr id="7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61485" y="3010053"/>
            <a:ext cx="602182" cy="548787"/>
          </a:xfrm>
          <a:prstGeom prst="rect">
            <a:avLst/>
          </a:prstGeom>
        </p:spPr>
      </p:pic>
      <p:pic>
        <p:nvPicPr>
          <p:cNvPr id="8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87940" y="838492"/>
            <a:ext cx="602182" cy="548787"/>
          </a:xfrm>
          <a:prstGeom prst="rect">
            <a:avLst/>
          </a:prstGeom>
        </p:spPr>
      </p:pic>
      <p:pic>
        <p:nvPicPr>
          <p:cNvPr id="8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30160" y="1441376"/>
            <a:ext cx="602182" cy="548787"/>
          </a:xfrm>
          <a:prstGeom prst="rect">
            <a:avLst/>
          </a:prstGeom>
        </p:spPr>
      </p:pic>
      <p:pic>
        <p:nvPicPr>
          <p:cNvPr id="84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85" name="basket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340451" y="2564660"/>
            <a:ext cx="602182" cy="548787"/>
          </a:xfrm>
          <a:prstGeom prst="rect">
            <a:avLst/>
          </a:prstGeom>
        </p:spPr>
      </p:pic>
      <p:pic>
        <p:nvPicPr>
          <p:cNvPr id="95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32249" y="3553687"/>
            <a:ext cx="602182" cy="548787"/>
          </a:xfrm>
          <a:prstGeom prst="rect">
            <a:avLst/>
          </a:prstGeom>
        </p:spPr>
      </p:pic>
      <p:pic>
        <p:nvPicPr>
          <p:cNvPr id="9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9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3893" y="3363311"/>
            <a:ext cx="602182" cy="548787"/>
          </a:xfrm>
          <a:prstGeom prst="rect">
            <a:avLst/>
          </a:prstGeom>
        </p:spPr>
      </p:pic>
      <p:pic>
        <p:nvPicPr>
          <p:cNvPr id="9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1142" y="1400809"/>
            <a:ext cx="602182" cy="548787"/>
          </a:xfrm>
          <a:prstGeom prst="rect">
            <a:avLst/>
          </a:prstGeom>
        </p:spPr>
      </p:pic>
      <p:pic>
        <p:nvPicPr>
          <p:cNvPr id="10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663381" y="2250244"/>
            <a:ext cx="602182" cy="548787"/>
          </a:xfrm>
          <a:prstGeom prst="rect">
            <a:avLst/>
          </a:prstGeom>
        </p:spPr>
      </p:pic>
      <p:pic>
        <p:nvPicPr>
          <p:cNvPr id="10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31556" y="1862613"/>
            <a:ext cx="602182" cy="548787"/>
          </a:xfrm>
          <a:prstGeom prst="rect">
            <a:avLst/>
          </a:prstGeom>
        </p:spPr>
      </p:pic>
      <p:pic>
        <p:nvPicPr>
          <p:cNvPr id="10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>
            <a:fillRect/>
          </a:stretch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955945" y="982165"/>
            <a:ext cx="602182" cy="548787"/>
          </a:xfrm>
          <a:prstGeom prst="rect">
            <a:avLst/>
          </a:prstGeom>
        </p:spPr>
      </p:pic>
      <p:pic>
        <p:nvPicPr>
          <p:cNvPr id="11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07323" y="1414866"/>
            <a:ext cx="602182" cy="548787"/>
          </a:xfrm>
          <a:prstGeom prst="rect">
            <a:avLst/>
          </a:prstGeom>
        </p:spPr>
      </p:pic>
      <p:pic>
        <p:nvPicPr>
          <p:cNvPr id="114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043699" y="2475343"/>
            <a:ext cx="602182" cy="548787"/>
          </a:xfrm>
          <a:prstGeom prst="rect">
            <a:avLst/>
          </a:prstGeom>
        </p:spPr>
      </p:pic>
      <p:pic>
        <p:nvPicPr>
          <p:cNvPr id="11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3612" y="2057664"/>
            <a:ext cx="602182" cy="548787"/>
          </a:xfrm>
          <a:prstGeom prst="rect">
            <a:avLst/>
          </a:prstGeom>
        </p:spPr>
      </p:pic>
      <p:pic>
        <p:nvPicPr>
          <p:cNvPr id="11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8143" y="1594269"/>
            <a:ext cx="602182" cy="548787"/>
          </a:xfrm>
          <a:prstGeom prst="rect">
            <a:avLst/>
          </a:prstGeom>
        </p:spPr>
      </p:pic>
      <p:pic>
        <p:nvPicPr>
          <p:cNvPr id="12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28393" y="2845660"/>
            <a:ext cx="602182" cy="548787"/>
          </a:xfrm>
          <a:prstGeom prst="rect">
            <a:avLst/>
          </a:prstGeom>
        </p:spPr>
      </p:pic>
      <p:pic>
        <p:nvPicPr>
          <p:cNvPr id="12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6080" y="1454052"/>
            <a:ext cx="602182" cy="548787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>
              <a:fillRect/>
            </a:stretch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/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>
              <a:fillRect/>
            </a:stretch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/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33290" y="1892539"/>
            <a:ext cx="602182" cy="548787"/>
          </a:xfrm>
          <a:prstGeom prst="rect">
            <a:avLst/>
          </a:prstGeom>
        </p:spPr>
      </p:pic>
      <p:pic>
        <p:nvPicPr>
          <p:cNvPr id="13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21866" y="2530003"/>
            <a:ext cx="602182" cy="548787"/>
          </a:xfrm>
          <a:prstGeom prst="rect">
            <a:avLst/>
          </a:prstGeom>
        </p:spPr>
      </p:pic>
      <p:pic>
        <p:nvPicPr>
          <p:cNvPr id="147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836587" y="3536303"/>
            <a:ext cx="602182" cy="548787"/>
          </a:xfrm>
          <a:prstGeom prst="rect">
            <a:avLst/>
          </a:prstGeom>
        </p:spPr>
      </p:pic>
      <p:pic>
        <p:nvPicPr>
          <p:cNvPr id="148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4281" y="2388612"/>
            <a:ext cx="602182" cy="548787"/>
          </a:xfrm>
          <a:prstGeom prst="rect">
            <a:avLst/>
          </a:prstGeom>
        </p:spPr>
      </p:pic>
      <p:pic>
        <p:nvPicPr>
          <p:cNvPr id="149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150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1273" y="1882426"/>
            <a:ext cx="602182" cy="548787"/>
          </a:xfrm>
          <a:prstGeom prst="rect">
            <a:avLst/>
          </a:prstGeom>
        </p:spPr>
      </p:pic>
      <p:pic>
        <p:nvPicPr>
          <p:cNvPr id="151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25304" y="2502565"/>
            <a:ext cx="602182" cy="548787"/>
          </a:xfrm>
          <a:prstGeom prst="rect">
            <a:avLst/>
          </a:prstGeom>
        </p:spPr>
      </p:pic>
      <p:pic>
        <p:nvPicPr>
          <p:cNvPr id="152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pic>
        <p:nvPicPr>
          <p:cNvPr id="153" name="apple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81007" y="1753495"/>
            <a:ext cx="602182" cy="548787"/>
          </a:xfrm>
          <a:prstGeom prst="rect">
            <a:avLst/>
          </a:prstGeom>
        </p:spPr>
      </p:pic>
      <p:pic>
        <p:nvPicPr>
          <p:cNvPr id="3" name="Content Placeholder 2" descr="tải xuống (10)">
            <a:hlinkClick r:id="rId26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7"/>
          <a:stretch>
            <a:fillRect/>
          </a:stretch>
        </p:blipFill>
        <p:spPr>
          <a:xfrm>
            <a:off x="94615" y="5984875"/>
            <a:ext cx="597535" cy="610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/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Dung.MsPham"/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/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8087" y="1440879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7248"/>
          <a:stretch>
            <a:fillRect/>
          </a:stretch>
        </p:blipFill>
        <p:spPr>
          <a:xfrm>
            <a:off x="1444511" y="2957165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" name="Down Arrow 1"/>
          <p:cNvSpPr/>
          <p:nvPr/>
        </p:nvSpPr>
        <p:spPr>
          <a:xfrm>
            <a:off x="4268291" y="2957165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/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/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r="7248"/>
          <a:stretch>
            <a:fillRect/>
          </a:stretch>
        </p:blipFill>
        <p:spPr>
          <a:xfrm>
            <a:off x="1615961" y="2768331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4" name="Down Arrow 23"/>
          <p:cNvSpPr/>
          <p:nvPr/>
        </p:nvSpPr>
        <p:spPr>
          <a:xfrm>
            <a:off x="3318035" y="2768331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14943"/>
            <a:ext cx="12193057" cy="6858594"/>
          </a:xfrm>
          <a:prstGeom prst="rect">
            <a:avLst/>
          </a:prstGeom>
        </p:spPr>
      </p:pic>
      <p:grpSp>
        <p:nvGrpSpPr>
          <p:cNvPr id="5" name="Sai2.MsPham"/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amily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Sai1.MsPham"/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randfather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/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randmother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r="7248"/>
          <a:stretch>
            <a:fillRect/>
          </a:stretch>
        </p:blipFill>
        <p:spPr>
          <a:xfrm>
            <a:off x="1602773" y="2541137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24" name="Down Arrow 23"/>
          <p:cNvSpPr/>
          <p:nvPr/>
        </p:nvSpPr>
        <p:spPr>
          <a:xfrm rot="2385477">
            <a:off x="3042050" y="2709987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/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Dung.MsPham"/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/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7248"/>
          <a:stretch>
            <a:fillRect/>
          </a:stretch>
        </p:blipFill>
        <p:spPr>
          <a:xfrm>
            <a:off x="1404946" y="2740681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18" name="Rectangle 17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2385477">
            <a:off x="3792532" y="2740229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/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Sai1.MsPham"/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/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/>
          <a:srcRect r="7248"/>
          <a:stretch>
            <a:fillRect/>
          </a:stretch>
        </p:blipFill>
        <p:spPr>
          <a:xfrm>
            <a:off x="1387361" y="2767298"/>
            <a:ext cx="4191510" cy="2574216"/>
          </a:xfrm>
          <a:prstGeom prst="roundRect">
            <a:avLst>
              <a:gd name="adj" fmla="val 9198"/>
            </a:avLst>
          </a:prstGeom>
        </p:spPr>
      </p:pic>
      <p:sp>
        <p:nvSpPr>
          <p:cNvPr id="71" name="Rectangle 70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Down Arrow 71"/>
          <p:cNvSpPr/>
          <p:nvPr/>
        </p:nvSpPr>
        <p:spPr>
          <a:xfrm rot="20837398">
            <a:off x="1695704" y="3228066"/>
            <a:ext cx="342900" cy="535516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/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Sai1.MsPham"/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/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grandfather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35792" y="1026811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 rotWithShape="1">
          <a:blip r:embed="rId4"/>
          <a:srcRect b="10460"/>
          <a:stretch>
            <a:fillRect/>
          </a:stretch>
        </p:blipFill>
        <p:spPr bwMode="auto">
          <a:xfrm>
            <a:off x="1889795" y="2455581"/>
            <a:ext cx="3186641" cy="2608788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/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that?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Dung.MsPham"/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that?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/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 that?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60353" y="2526271"/>
            <a:ext cx="3186609" cy="2913544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my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64515" y="241300"/>
            <a:ext cx="11501755" cy="6800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2" y="436039"/>
            <a:ext cx="1527724" cy="958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5" y="1912920"/>
            <a:ext cx="918124" cy="5761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08" y="3444852"/>
            <a:ext cx="918124" cy="5761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84" y="5406494"/>
            <a:ext cx="3032616" cy="39353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rot="15841763">
            <a:off x="3906776" y="-1070354"/>
            <a:ext cx="1013460" cy="3552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Objectives</a:t>
            </a: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321" y="532559"/>
            <a:ext cx="763860" cy="47934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895475" y="1975485"/>
            <a:ext cx="706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01 . </a:t>
            </a:r>
            <a:endParaRPr lang="en-US" sz="2400"/>
          </a:p>
        </p:txBody>
      </p:sp>
      <p:sp>
        <p:nvSpPr>
          <p:cNvPr id="13" name="Text Box 12"/>
          <p:cNvSpPr txBox="1"/>
          <p:nvPr/>
        </p:nvSpPr>
        <p:spPr>
          <a:xfrm>
            <a:off x="1781810" y="3498850"/>
            <a:ext cx="706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02 . </a:t>
            </a:r>
            <a:endParaRPr lang="en-US" sz="2400"/>
          </a:p>
        </p:txBody>
      </p:sp>
      <p:sp>
        <p:nvSpPr>
          <p:cNvPr id="15" name="Text Box 14"/>
          <p:cNvSpPr txBox="1"/>
          <p:nvPr/>
        </p:nvSpPr>
        <p:spPr>
          <a:xfrm>
            <a:off x="2835910" y="2117090"/>
            <a:ext cx="6077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accent1"/>
                </a:solidFill>
                <a:latin typeface="Bodoni MT" panose="02070603080606020203" charset="0"/>
                <a:cs typeface="Bodoni MT" panose="02070603080606020203" charset="0"/>
              </a:rPr>
              <a:t>Review the last lesson ( Words and Sentences).</a:t>
            </a:r>
            <a:endParaRPr lang="en-US" sz="2800">
              <a:solidFill>
                <a:schemeClr val="accent1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751455" y="3502660"/>
            <a:ext cx="6077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accent6"/>
                </a:solidFill>
                <a:latin typeface="Bodoni MT" panose="02070603080606020203" charset="0"/>
                <a:cs typeface="Bodoni MT" panose="02070603080606020203" charset="0"/>
              </a:rPr>
              <a:t>Learn the new words and sentences about topic family.</a:t>
            </a:r>
            <a:endParaRPr lang="en-US" sz="2800">
              <a:solidFill>
                <a:schemeClr val="accent6"/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/>
      <p:bldP spid="16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/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Sai1.MsPham"/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/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63" y="2427940"/>
            <a:ext cx="3330136" cy="3043889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/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Sai1.MsPham"/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/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/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my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grandmother.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/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841184" y="14277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12056" y="2876305"/>
            <a:ext cx="3046939" cy="2785842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7248"/>
          <a:stretch>
            <a:fillRect/>
          </a:stretch>
        </p:blipFill>
        <p:spPr>
          <a:xfrm>
            <a:off x="3268285" y="2048779"/>
            <a:ext cx="5443252" cy="3342973"/>
          </a:xfrm>
          <a:prstGeom prst="roundRect">
            <a:avLst>
              <a:gd name="adj" fmla="val 9198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1033895" y="318903"/>
            <a:ext cx="1916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917" y="885021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grandmother.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022" b="23570"/>
          <a:stretch>
            <a:fillRect/>
          </a:stretch>
        </p:blipFill>
        <p:spPr>
          <a:xfrm flipH="1">
            <a:off x="94129" y="308349"/>
            <a:ext cx="939766" cy="4722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29843" y="5420064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33083" y="5482108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05041" y="696858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09026" y="2870673"/>
            <a:ext cx="317160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524" y="3176516"/>
            <a:ext cx="448695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She’s my </a:t>
            </a:r>
            <a:r>
              <a:rPr lang="en-US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07562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5112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44116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16907" y="4970741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4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36240" y="4963948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5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75517" y="4963948"/>
            <a:ext cx="365760" cy="365760"/>
          </a:xfrm>
          <a:prstGeom prst="ellipse">
            <a:avLst/>
          </a:prstGeom>
          <a:solidFill>
            <a:srgbClr val="1DC4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6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1042 -0.3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3095 -0.53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31745 0.1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05495 0.1333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3204 -0.5599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8802 -0.375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40922" y="412124"/>
          <a:ext cx="8293995" cy="618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665"/>
                <a:gridCol w="2764665"/>
                <a:gridCol w="2764665"/>
              </a:tblGrid>
              <a:tr h="2060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06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606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8040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55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28" y="559624"/>
            <a:ext cx="200078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98620" y="2596149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58289" y="2553539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153528" y="2553539"/>
            <a:ext cx="200022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98620" y="4632674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58289" y="4632674"/>
            <a:ext cx="200020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153808" y="4632674"/>
            <a:ext cx="2000220" cy="18288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592140" y="248397"/>
            <a:ext cx="1628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 Listen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tick.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2304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4577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86850" y="201610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49682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1955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228" y="4045841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37060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99333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61606" y="6119117"/>
            <a:ext cx="49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0138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60519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022792" y="1994336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0138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411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24684" y="405672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00138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4303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26576" y="6119117"/>
            <a:ext cx="497303" cy="461665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uyentick"/>
          <p:cNvSpPr/>
          <p:nvPr/>
        </p:nvSpPr>
        <p:spPr bwMode="auto">
          <a:xfrm>
            <a:off x="7302079" y="1941694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4" name="huyentick"/>
          <p:cNvSpPr/>
          <p:nvPr/>
        </p:nvSpPr>
        <p:spPr bwMode="auto">
          <a:xfrm>
            <a:off x="4575763" y="4000035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35" name="huyentick"/>
          <p:cNvSpPr/>
          <p:nvPr/>
        </p:nvSpPr>
        <p:spPr bwMode="auto">
          <a:xfrm>
            <a:off x="10105630" y="6051540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t="12022" b="23570"/>
          <a:stretch>
            <a:fillRect/>
          </a:stretch>
        </p:blipFill>
        <p:spPr>
          <a:xfrm flipH="1">
            <a:off x="8890" y="397296"/>
            <a:ext cx="646100" cy="32465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796942" y="1352831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796942" y="3358513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796942" y="5364194"/>
            <a:ext cx="365760" cy="3657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15" y="2090241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7" y="4113165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82" y="6097260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05" y="-1024255"/>
            <a:ext cx="8585835" cy="8511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730"/>
            <a:ext cx="4224020" cy="2320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5" t="4946" r="17447" b="6289"/>
          <a:stretch>
            <a:fillRect/>
          </a:stretch>
        </p:blipFill>
        <p:spPr>
          <a:xfrm>
            <a:off x="6007100" y="424815"/>
            <a:ext cx="4759325" cy="2498090"/>
          </a:xfrm>
          <a:prstGeom prst="roundRect">
            <a:avLst>
              <a:gd name="adj" fmla="val 5163"/>
            </a:avLst>
          </a:prstGeom>
          <a:ln w="38100" cap="sq">
            <a:solidFill>
              <a:srgbClr val="92D05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/>
          <p:cNvSpPr/>
          <p:nvPr/>
        </p:nvSpPr>
        <p:spPr>
          <a:xfrm>
            <a:off x="4414055" y="2838950"/>
            <a:ext cx="6096000" cy="2677656"/>
          </a:xfrm>
          <a:prstGeom prst="rect">
            <a:avLst/>
          </a:prstGeom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This is a photo of Mai's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family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The man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father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The woman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mother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And the boy is her  </a:t>
            </a:r>
            <a:r>
              <a:rPr lang="en-US" sz="2800" b="1" u="sng" dirty="0">
                <a:solidFill>
                  <a:srgbClr val="C00000"/>
                </a:solidFill>
                <a:latin typeface="Helvetica Neue"/>
              </a:rPr>
              <a:t>brother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3885" y="3674823"/>
            <a:ext cx="1593215" cy="572615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  <a:endParaRPr lang="en-US" sz="1600" b="1" dirty="0">
              <a:solidFill>
                <a:srgbClr val="FFFF00"/>
              </a:solidFill>
              <a:latin typeface="Helvetica Neue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3879" y="4356213"/>
            <a:ext cx="1371600" cy="502920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  <a:endParaRPr lang="en-US" sz="1600" b="1" dirty="0">
              <a:solidFill>
                <a:srgbClr val="FFFF00"/>
              </a:solidFill>
              <a:latin typeface="Helvetica Neue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85760" y="4971743"/>
            <a:ext cx="1470874" cy="476071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  <a:endParaRPr lang="en-US" sz="1600" b="1" dirty="0">
              <a:solidFill>
                <a:srgbClr val="FFFF00"/>
              </a:solidFill>
              <a:latin typeface="Helvetica Neue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94700" y="5612217"/>
            <a:ext cx="1520511" cy="476071"/>
          </a:xfrm>
          <a:prstGeom prst="roundRect">
            <a:avLst>
              <a:gd name="adj" fmla="val 50000"/>
            </a:avLst>
          </a:prstGeom>
          <a:solidFill>
            <a:srgbClr val="1DC4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/>
            <a:r>
              <a:rPr lang="en-US" sz="1600" b="1" dirty="0">
                <a:solidFill>
                  <a:srgbClr val="FFFF00"/>
                </a:solidFill>
                <a:latin typeface="Helvetica Neue"/>
              </a:rPr>
              <a:t>________.</a:t>
            </a:r>
            <a:endParaRPr lang="en-US" sz="1600" b="1" dirty="0">
              <a:solidFill>
                <a:srgbClr val="FFFF00"/>
              </a:solidFill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-384540" y="-373749"/>
            <a:ext cx="10114157" cy="804158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610480">
            <a:off x="6573600" y="208337"/>
            <a:ext cx="5626926" cy="3501548"/>
            <a:chOff x="3113542" y="-790437"/>
            <a:chExt cx="6897475" cy="429219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606712" y="1545563"/>
              <a:ext cx="4757469" cy="113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Home link</a:t>
              </a:r>
              <a:endPara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1872615"/>
            <a:ext cx="589280" cy="44767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99995" y="1764030"/>
            <a:ext cx="417766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 the new words and  sentences in the real life .</a:t>
            </a:r>
            <a:endParaRPr lang="en-US" sz="280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348865" y="3133090"/>
            <a:ext cx="40881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A(1,2,3)  page 44</a:t>
            </a:r>
            <a:endParaRPr lang="en-US" sz="240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499995" y="4378960"/>
            <a:ext cx="340995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 : Unit 11: Lesson 2</a:t>
            </a:r>
            <a:endParaRPr lang="en-US" sz="24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3278505"/>
            <a:ext cx="589280" cy="447675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715" y="4570095"/>
            <a:ext cx="589280" cy="44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" y="314960"/>
            <a:ext cx="10121265" cy="654304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21193181">
            <a:off x="9927590" y="3461385"/>
            <a:ext cx="1597660" cy="929005"/>
            <a:chOff x="9015984" y="2528554"/>
            <a:chExt cx="2157344" cy="1473489"/>
          </a:xfrm>
        </p:grpSpPr>
        <p:sp>
          <p:nvSpPr>
            <p:cNvPr id="5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1" y="4848483"/>
            <a:ext cx="1527724" cy="9586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93" y="751938"/>
            <a:ext cx="778774" cy="4887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34030" y="530225"/>
            <a:ext cx="6332220" cy="55200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January 04 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11: This is my family - Lesson 1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family : gia đình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grandfather : ông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grandmother : bà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father : bố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mother : mẹ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brother : anh / em trai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sister : chị / em gái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that?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She / He is my ........ (member family)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81675" y="558800"/>
            <a:ext cx="3638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" y="1599220"/>
            <a:ext cx="6233507" cy="623350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1412926">
            <a:off x="6146582" y="2135515"/>
            <a:ext cx="433068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9600" b="1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Thank you!</a:t>
            </a:r>
            <a:endParaRPr lang="en-US" altLang="zh-CN" sz="9600" b="1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6151804" y="5350677"/>
            <a:ext cx="987676" cy="1094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10117921" y="1555220"/>
            <a:ext cx="987676" cy="10942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>
            <a:fillRect/>
          </a:stretch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/>
            <p:cNvSpPr/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9"/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10"/>
            <p:cNvSpPr/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11"/>
            <p:cNvSpPr/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12"/>
            <p:cNvSpPr/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13"/>
            <p:cNvSpPr/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/>
            <p:cNvSpPr/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09"/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10"/>
            <p:cNvSpPr/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11"/>
            <p:cNvSpPr/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12"/>
            <p:cNvSpPr/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13"/>
            <p:cNvSpPr/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/>
            <p:cNvSpPr/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9"/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10"/>
            <p:cNvSpPr/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1"/>
            <p:cNvSpPr/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2"/>
            <p:cNvSpPr/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13"/>
            <p:cNvSpPr/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497082" y="2137275"/>
            <a:ext cx="300403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Review </a:t>
            </a:r>
            <a:endParaRPr lang="en-US" altLang="zh-CN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Unit 10</a:t>
            </a:r>
            <a:endParaRPr lang="en-US" altLang="zh-CN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586" y="3253569"/>
            <a:ext cx="620494" cy="606019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863940" y="331899"/>
            <a:ext cx="11501568" cy="68003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15" y="2612180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20950479">
            <a:off x="6356468" y="2713868"/>
            <a:ext cx="313864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New words</a:t>
            </a:r>
            <a:endParaRPr lang="en-US" altLang="zh-CN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 rot="406819">
            <a:off x="9605645" y="2837180"/>
            <a:ext cx="916305" cy="809625"/>
            <a:chOff x="9015984" y="2528554"/>
            <a:chExt cx="2157344" cy="1473489"/>
          </a:xfrm>
        </p:grpSpPr>
        <p:sp>
          <p:nvSpPr>
            <p:cNvPr id="2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298450" y="1024255"/>
            <a:ext cx="5778500" cy="41122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41" y="4912751"/>
            <a:ext cx="1512463" cy="94911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97" y="5484538"/>
            <a:ext cx="3032616" cy="39353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22" y="4702272"/>
            <a:ext cx="3032616" cy="3935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0000">
            <a:off x="1424305" y="1479550"/>
            <a:ext cx="3764915" cy="2816860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615916" y="173496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amily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fæmɪli</a:t>
            </a: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amily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919" y="2249742"/>
            <a:ext cx="444245" cy="436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1118235" y="1814195"/>
            <a:ext cx="4685665" cy="3334385"/>
          </a:xfrm>
          <a:prstGeom prst="rect">
            <a:avLst/>
          </a:prstGeom>
        </p:spPr>
      </p:pic>
      <p:pic>
        <p:nvPicPr>
          <p:cNvPr id="36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37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38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61" y="4330456"/>
            <a:ext cx="1512463" cy="949114"/>
          </a:xfrm>
          <a:prstGeom prst="rect">
            <a:avLst/>
          </a:prstGeom>
        </p:spPr>
      </p:pic>
      <p:pic>
        <p:nvPicPr>
          <p:cNvPr id="39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62" y="5529623"/>
            <a:ext cx="3032616" cy="3935368"/>
          </a:xfrm>
          <a:prstGeom prst="rect">
            <a:avLst/>
          </a:prstGeom>
        </p:spPr>
      </p:pic>
      <p:pic>
        <p:nvPicPr>
          <p:cNvPr id="40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41" name="图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pic>
        <p:nvPicPr>
          <p:cNvPr id="42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67" y="4729577"/>
            <a:ext cx="3032616" cy="3935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5811" y="1869352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randfather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/ˈgrændˌ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fɑːðə</a:t>
            </a: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 rot="21000000">
            <a:off x="2134235" y="2097405"/>
            <a:ext cx="2853055" cy="2586990"/>
            <a:chOff x="1729" y="2125"/>
            <a:chExt cx="7134" cy="6550"/>
          </a:xfrm>
        </p:grpSpPr>
        <p:sp>
          <p:nvSpPr>
            <p:cNvPr id="5" name="Rectangle 4"/>
            <p:cNvSpPr/>
            <p:nvPr/>
          </p:nvSpPr>
          <p:spPr>
            <a:xfrm>
              <a:off x="1729" y="2125"/>
              <a:ext cx="7134" cy="6551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9" t="8334" r="1525" b="52777"/>
            <a:stretch>
              <a:fillRect/>
            </a:stretch>
          </p:blipFill>
          <p:spPr>
            <a:xfrm>
              <a:off x="3255" y="2321"/>
              <a:ext cx="3870" cy="6157"/>
            </a:xfrm>
            <a:prstGeom prst="rect">
              <a:avLst/>
            </a:prstGeom>
          </p:spPr>
        </p:pic>
      </p:grpSp>
      <p:pic>
        <p:nvPicPr>
          <p:cNvPr id="2" name="grandfather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22" y="2292105"/>
            <a:ext cx="305508" cy="30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108190" y="1861820"/>
            <a:ext cx="4463415" cy="3334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882650" y="1083310"/>
            <a:ext cx="4685665" cy="33343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4698" y="2245737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20286" y="234859"/>
            <a:ext cx="485753" cy="460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136" y="3464951"/>
            <a:ext cx="1512463" cy="94911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57" y="5165133"/>
            <a:ext cx="3032616" cy="39353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048" y="763216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766" y="5444690"/>
            <a:ext cx="484255" cy="3429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57" y="4785457"/>
            <a:ext cx="3032616" cy="3935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5141" y="1835000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randmother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/ˈgrænˌ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mʌðə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1300000">
            <a:off x="1936750" y="1325880"/>
            <a:ext cx="2853055" cy="2484755"/>
            <a:chOff x="1098174" y="1349063"/>
            <a:chExt cx="4529894" cy="4159875"/>
          </a:xfrm>
        </p:grpSpPr>
        <p:sp>
          <p:nvSpPr>
            <p:cNvPr id="5" name="Rectangle 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8464" b="32400"/>
            <a:stretch>
              <a:fillRect/>
            </a:stretch>
          </p:blipFill>
          <p:spPr>
            <a:xfrm>
              <a:off x="2096296" y="1505484"/>
              <a:ext cx="2533649" cy="3946304"/>
            </a:xfrm>
            <a:prstGeom prst="rect">
              <a:avLst/>
            </a:prstGeom>
          </p:spPr>
        </p:pic>
      </p:grpSp>
      <p:pic>
        <p:nvPicPr>
          <p:cNvPr id="2" name="grandmother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115" y="2340609"/>
            <a:ext cx="304800" cy="2998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5814">
            <a:off x="7098665" y="1814195"/>
            <a:ext cx="4463415" cy="3334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63419">
            <a:off x="1434465" y="2665095"/>
            <a:ext cx="4685665" cy="33343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2088" y="709303"/>
            <a:ext cx="1665347" cy="2540757"/>
            <a:chOff x="8683894" y="705760"/>
            <a:chExt cx="1389852" cy="2120445"/>
          </a:xfrm>
        </p:grpSpPr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401" y="4854966"/>
            <a:ext cx="1512463" cy="9491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7671" y="1846729"/>
            <a:ext cx="5145741" cy="3388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ather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fɑːðə</a:t>
            </a:r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bố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60000">
            <a:off x="2357120" y="3006090"/>
            <a:ext cx="2760345" cy="2413000"/>
            <a:chOff x="1098174" y="1612922"/>
            <a:chExt cx="4529894" cy="4159875"/>
          </a:xfrm>
        </p:grpSpPr>
        <p:sp>
          <p:nvSpPr>
            <p:cNvPr id="8" name="Rectangle 7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rgbClr val="FF33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6857" b="45882"/>
            <a:stretch>
              <a:fillRect/>
            </a:stretch>
          </p:blipFill>
          <p:spPr>
            <a:xfrm>
              <a:off x="2034862" y="1725768"/>
              <a:ext cx="2514788" cy="4008391"/>
            </a:xfrm>
            <a:prstGeom prst="rect">
              <a:avLst/>
            </a:prstGeom>
          </p:spPr>
        </p:pic>
      </p:grpSp>
      <p:pic>
        <p:nvPicPr>
          <p:cNvPr id="4" name="father mướ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468" y="2293265"/>
            <a:ext cx="304800" cy="2998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3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2667</Words>
  <Application>WPS Presentation</Application>
  <PresentationFormat>Custom</PresentationFormat>
  <Paragraphs>490</Paragraphs>
  <Slides>37</Slides>
  <Notes>10</Notes>
  <HiddenSlides>0</HiddenSlides>
  <MMClips>15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SimSun</vt:lpstr>
      <vt:lpstr>Wingdings</vt:lpstr>
      <vt:lpstr>Edwardian Script ITC</vt:lpstr>
      <vt:lpstr>等线</vt:lpstr>
      <vt:lpstr>等线</vt:lpstr>
      <vt:lpstr>方正喵呜体</vt:lpstr>
      <vt:lpstr>汉仪小麦体简</vt:lpstr>
      <vt:lpstr>Bodoni MT</vt:lpstr>
      <vt:lpstr>Century Gothic</vt:lpstr>
      <vt:lpstr>Microsoft YaHei</vt:lpstr>
      <vt:lpstr>Arial Unicode MS</vt:lpstr>
      <vt:lpstr>Calibri</vt:lpstr>
      <vt:lpstr>Microsoft YaHei UI</vt:lpstr>
      <vt:lpstr>文鼎PL细上海宋Uni</vt:lpstr>
      <vt:lpstr>Tahoma</vt:lpstr>
      <vt:lpstr>Arial Black</vt:lpstr>
      <vt:lpstr>Helvetica Neue</vt:lpstr>
      <vt:lpstr>Times New Roman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232</cp:revision>
  <dcterms:created xsi:type="dcterms:W3CDTF">2020-12-14T07:28:00Z</dcterms:created>
  <dcterms:modified xsi:type="dcterms:W3CDTF">2022-01-05T02:43:28Z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E69D570E7AC84C8AA0E35F02AD16AB50</vt:lpwstr>
  </property>
  <property fmtid="{D5CDD505-2E9C-101B-9397-08002B2CF9AE}" pid="3" name="KSOProductBuildVer">
    <vt:lpwstr>1033-11.2.0.10426</vt:lpwstr>
  </property>
</Properties>
</file>