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351" r:id="rId3"/>
    <p:sldId id="256" r:id="rId5"/>
    <p:sldId id="352" r:id="rId6"/>
    <p:sldId id="35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5" r:id="rId16"/>
    <p:sldId id="276" r:id="rId17"/>
    <p:sldId id="277" r:id="rId18"/>
    <p:sldId id="278" r:id="rId19"/>
    <p:sldId id="279" r:id="rId20"/>
    <p:sldId id="290" r:id="rId21"/>
    <p:sldId id="280" r:id="rId22"/>
    <p:sldId id="291" r:id="rId23"/>
    <p:sldId id="288" r:id="rId24"/>
    <p:sldId id="309" r:id="rId25"/>
    <p:sldId id="265" r:id="rId26"/>
    <p:sldId id="266" r:id="rId27"/>
    <p:sldId id="355" r:id="rId28"/>
    <p:sldId id="267" r:id="rId29"/>
    <p:sldId id="268" r:id="rId30"/>
    <p:sldId id="269" r:id="rId31"/>
    <p:sldId id="271" r:id="rId32"/>
    <p:sldId id="272" r:id="rId33"/>
    <p:sldId id="273" r:id="rId34"/>
    <p:sldId id="274" r:id="rId35"/>
    <p:sldId id="339" r:id="rId36"/>
    <p:sldId id="356" r:id="rId37"/>
    <p:sldId id="357" r:id="rId38"/>
    <p:sldId id="358" r:id="rId39"/>
  </p:sldIdLst>
  <p:sldSz cx="12192000" cy="6858000"/>
  <p:notesSz cx="6858000" cy="9144000"/>
  <p:embeddedFontLst>
    <p:embeddedFont>
      <p:font typeface="SimSun" panose="02010600030101010101" pitchFamily="2" charset="-122"/>
      <p:regular r:id="rId45"/>
    </p:embeddedFont>
    <p:embeddedFont>
      <p:font typeface="Edwardian Script ITC" panose="030303020407070D0804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Calibri" panose="020F0502020204030204"/>
      <p:regular r:id="rId49"/>
      <p:bold r:id="rId50"/>
      <p:italic r:id="rId51"/>
      <p:boldItalic r:id="rId52"/>
    </p:embeddedFont>
    <p:embeddedFont>
      <p:font typeface="Cooper Black" panose="0208090404030B020404" charset="0"/>
      <p:regular r:id="rId53"/>
    </p:embeddedFont>
    <p:embeddedFont>
      <p:font typeface="Berlin Sans FB Demi" panose="020E0802020502020306" pitchFamily="34" charset="0"/>
      <p:bold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Bernard MT Condensed" panose="02050806060905020404" pitchFamily="18" charset="0"/>
      <p:regular r:id="rId59"/>
    </p:embeddedFont>
    <p:embeddedFont>
      <p:font typeface="Arial Black" panose="020B0A04020102020204" pitchFamily="34" charset="0"/>
      <p:bold r:id="rId60"/>
    </p:embeddedFont>
    <p:embeddedFont>
      <p:font typeface="Calibri Light" panose="020F0302020204030204" charset="0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FF7F"/>
    <a:srgbClr val="F3415C"/>
    <a:srgbClr val="33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9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" y="180"/>
      </p:cViewPr>
      <p:guideLst>
        <p:guide orient="horz" pos="2155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font" Target="fonts/font18.fntdata"/><Relationship Id="rId61" Type="http://schemas.openxmlformats.org/officeDocument/2006/relationships/font" Target="fonts/font17.fntdata"/><Relationship Id="rId60" Type="http://schemas.openxmlformats.org/officeDocument/2006/relationships/font" Target="fonts/font16.fntdata"/><Relationship Id="rId6" Type="http://schemas.openxmlformats.org/officeDocument/2006/relationships/slide" Target="slides/slide3.xml"/><Relationship Id="rId59" Type="http://schemas.openxmlformats.org/officeDocument/2006/relationships/font" Target="fonts/font15.fntdata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" Target="slides/slide2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BF9BC-3892-4B07-ADF7-E3042020CF5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A4EB-EF91-4819-BDAC-F64D089109A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6448-1E11-428A-BF6A-0AA12BABE8A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13C4-59F3-47D8-990F-517D9EC614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Pexels.com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>
          <a:xfrm flipH="1" flipV="1">
            <a:off x="0" y="-1"/>
            <a:ext cx="4944716" cy="6857999"/>
          </a:xfrm>
          <a:custGeom>
            <a:avLst/>
            <a:gdLst>
              <a:gd name="connsiteX0" fmla="*/ 2476500 w 8572500"/>
              <a:gd name="connsiteY0" fmla="*/ 0 h 6857999"/>
              <a:gd name="connsiteX1" fmla="*/ 8572500 w 8572500"/>
              <a:gd name="connsiteY1" fmla="*/ 0 h 6857999"/>
              <a:gd name="connsiteX2" fmla="*/ 8572500 w 8572500"/>
              <a:gd name="connsiteY2" fmla="*/ 6857999 h 6857999"/>
              <a:gd name="connsiteX3" fmla="*/ 2476500 w 8572500"/>
              <a:gd name="connsiteY3" fmla="*/ 6857999 h 6857999"/>
              <a:gd name="connsiteX4" fmla="*/ 0 w 85725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0" h="6857999">
                <a:moveTo>
                  <a:pt x="2476500" y="0"/>
                </a:moveTo>
                <a:lnTo>
                  <a:pt x="8572500" y="0"/>
                </a:lnTo>
                <a:lnTo>
                  <a:pt x="8572500" y="6857999"/>
                </a:lnTo>
                <a:lnTo>
                  <a:pt x="24765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/>
          </a:p>
        </p:txBody>
      </p:sp>
      <p:sp>
        <p:nvSpPr>
          <p:cNvPr id="3" name="Text Box 2"/>
          <p:cNvSpPr txBox="1"/>
          <p:nvPr userDrawn="1"/>
        </p:nvSpPr>
        <p:spPr>
          <a:xfrm>
            <a:off x="78105" y="122555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92815" y="5750560"/>
            <a:ext cx="997585" cy="997585"/>
          </a:xfrm>
          <a:prstGeom prst="rect">
            <a:avLst/>
          </a:prstGeom>
        </p:spPr>
      </p:pic>
      <p:sp>
        <p:nvSpPr>
          <p:cNvPr id="14" name="Isosceles Triangle 13"/>
          <p:cNvSpPr/>
          <p:nvPr userDrawn="1"/>
        </p:nvSpPr>
        <p:spPr>
          <a:xfrm rot="10800000" flipV="1">
            <a:off x="0" y="3905250"/>
            <a:ext cx="1066271" cy="295275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/>
          </a:p>
        </p:txBody>
      </p:sp>
      <p:sp>
        <p:nvSpPr>
          <p:cNvPr id="13" name="Isosceles Triangle 12"/>
          <p:cNvSpPr/>
          <p:nvPr userDrawn="1"/>
        </p:nvSpPr>
        <p:spPr>
          <a:xfrm flipV="1">
            <a:off x="10461890" y="0"/>
            <a:ext cx="1730110" cy="4791074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0.png"/><Relationship Id="rId7" Type="http://schemas.openxmlformats.org/officeDocument/2006/relationships/image" Target="../media/image15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4.png"/><Relationship Id="rId7" Type="http://schemas.openxmlformats.org/officeDocument/2006/relationships/image" Target="../media/image9.png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2.png"/><Relationship Id="rId7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9.png"/><Relationship Id="rId7" Type="http://schemas.openxmlformats.org/officeDocument/2006/relationships/image" Target="../media/image10.png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5.png"/><Relationship Id="rId7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7.png"/><Relationship Id="rId7" Type="http://schemas.openxmlformats.org/officeDocument/2006/relationships/image" Target="../media/image8.png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3.png"/><Relationship Id="rId7" Type="http://schemas.openxmlformats.org/officeDocument/2006/relationships/image" Target="../media/image17.png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3" Type="http://schemas.openxmlformats.org/officeDocument/2006/relationships/audio" Target="../media/audio5.wav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11.wav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32.png"/><Relationship Id="rId7" Type="http://schemas.openxmlformats.org/officeDocument/2006/relationships/image" Target="../media/image35.jpeg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image" Target="../media/image15.png"/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14.wav"/><Relationship Id="rId11" Type="http://schemas.openxmlformats.org/officeDocument/2006/relationships/audio" Target="../media/audio13.wav"/><Relationship Id="rId10" Type="http://schemas.openxmlformats.org/officeDocument/2006/relationships/audio" Target="../media/audio12.wav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9" Type="http://schemas.openxmlformats.org/officeDocument/2006/relationships/notesSlide" Target="../notesSlides/notesSlide15.xml"/><Relationship Id="rId28" Type="http://schemas.openxmlformats.org/officeDocument/2006/relationships/slideLayout" Target="../slideLayouts/slideLayout8.xml"/><Relationship Id="rId27" Type="http://schemas.openxmlformats.org/officeDocument/2006/relationships/image" Target="../media/image6.png"/><Relationship Id="rId26" Type="http://schemas.openxmlformats.org/officeDocument/2006/relationships/image" Target="../media/image66.png"/><Relationship Id="rId25" Type="http://schemas.openxmlformats.org/officeDocument/2006/relationships/image" Target="../media/image65.png"/><Relationship Id="rId24" Type="http://schemas.openxmlformats.org/officeDocument/2006/relationships/image" Target="../media/image64.png"/><Relationship Id="rId23" Type="http://schemas.openxmlformats.org/officeDocument/2006/relationships/image" Target="../media/image63.png"/><Relationship Id="rId22" Type="http://schemas.openxmlformats.org/officeDocument/2006/relationships/image" Target="../media/image62.png"/><Relationship Id="rId21" Type="http://schemas.openxmlformats.org/officeDocument/2006/relationships/image" Target="../media/image61.png"/><Relationship Id="rId20" Type="http://schemas.openxmlformats.org/officeDocument/2006/relationships/image" Target="../media/image60.png"/><Relationship Id="rId2" Type="http://schemas.openxmlformats.org/officeDocument/2006/relationships/image" Target="../media/image42.png"/><Relationship Id="rId19" Type="http://schemas.openxmlformats.org/officeDocument/2006/relationships/image" Target="../media/image59.png"/><Relationship Id="rId18" Type="http://schemas.openxmlformats.org/officeDocument/2006/relationships/image" Target="../media/image58.png"/><Relationship Id="rId17" Type="http://schemas.openxmlformats.org/officeDocument/2006/relationships/image" Target="../media/image57.png"/><Relationship Id="rId16" Type="http://schemas.openxmlformats.org/officeDocument/2006/relationships/image" Target="../media/image56.png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/>
          <p:cNvSpPr/>
          <p:nvPr/>
        </p:nvSpPr>
        <p:spPr>
          <a:xfrm>
            <a:off x="10461890" y="2066925"/>
            <a:ext cx="1730110" cy="4791074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6" name="组合 25"/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27" name="椭圆 26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sp>
        <p:nvSpPr>
          <p:cNvPr id="32" name="Synergistically utilize technically sound portals with frictionless chains. Dramatically customize…"/>
          <p:cNvSpPr txBox="1"/>
          <p:nvPr/>
        </p:nvSpPr>
        <p:spPr>
          <a:xfrm>
            <a:off x="10163874" y="558414"/>
            <a:ext cx="1307939" cy="40106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600" kern="0" dirty="0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 utilize technically sound portals with frictionless </a:t>
            </a:r>
            <a:r>
              <a:rPr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chains</a:t>
            </a:r>
            <a:r>
              <a:rPr lang="en-US" altLang="zh-CN"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</a:t>
            </a:r>
            <a:endParaRPr lang="en-US" altLang="zh-CN" sz="600" kern="0" dirty="0">
              <a:solidFill>
                <a:srgbClr val="553036"/>
              </a:solidFill>
              <a:latin typeface="TsangerXuanSanM W05" panose="02020400000000000000" pitchFamily="18" charset="-122"/>
              <a:ea typeface="TsangerXuanSanM W05" panose="02020400000000000000" pitchFamily="18" charset="-122"/>
              <a:sym typeface="Roboto Light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1520857" y="1556000"/>
            <a:ext cx="461665" cy="461665"/>
            <a:chOff x="5224097" y="1876572"/>
            <a:chExt cx="923330" cy="923330"/>
          </a:xfrm>
        </p:grpSpPr>
        <p:sp>
          <p:nvSpPr>
            <p:cNvPr id="40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2" name="Group 39"/>
          <p:cNvGrpSpPr/>
          <p:nvPr/>
        </p:nvGrpSpPr>
        <p:grpSpPr>
          <a:xfrm>
            <a:off x="2130435" y="1556000"/>
            <a:ext cx="461665" cy="461665"/>
            <a:chOff x="5224097" y="1876572"/>
            <a:chExt cx="923330" cy="923330"/>
          </a:xfrm>
        </p:grpSpPr>
        <p:sp>
          <p:nvSpPr>
            <p:cNvPr id="43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5" name="Group 39"/>
          <p:cNvGrpSpPr/>
          <p:nvPr/>
        </p:nvGrpSpPr>
        <p:grpSpPr>
          <a:xfrm>
            <a:off x="2765832" y="1556000"/>
            <a:ext cx="461665" cy="461665"/>
            <a:chOff x="5224097" y="1876572"/>
            <a:chExt cx="923330" cy="923330"/>
          </a:xfrm>
        </p:grpSpPr>
        <p:sp>
          <p:nvSpPr>
            <p:cNvPr id="46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78" y="459622"/>
            <a:ext cx="6370870" cy="583996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09" y="2663644"/>
            <a:ext cx="3997590" cy="3997590"/>
          </a:xfrm>
          <a:prstGeom prst="rect">
            <a:avLst/>
          </a:prstGeom>
        </p:spPr>
      </p:pic>
      <p:pic>
        <p:nvPicPr>
          <p:cNvPr id="33" name="5c4aae333f30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1485" y="-487364"/>
            <a:ext cx="487363" cy="487363"/>
          </a:xfrm>
          <a:prstGeom prst="rect">
            <a:avLst/>
          </a:prstGeom>
        </p:spPr>
      </p:pic>
      <p:sp>
        <p:nvSpPr>
          <p:cNvPr id="2" name="object 22"/>
          <p:cNvSpPr txBox="1">
            <a:spLocks noGrp="1"/>
          </p:cNvSpPr>
          <p:nvPr/>
        </p:nvSpPr>
        <p:spPr>
          <a:xfrm>
            <a:off x="290195" y="2327910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23"/>
          <p:cNvSpPr txBox="1"/>
          <p:nvPr/>
        </p:nvSpPr>
        <p:spPr>
          <a:xfrm>
            <a:off x="0" y="5367655"/>
            <a:ext cx="4643755" cy="75946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Teacher: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7642" y="1114820"/>
            <a:ext cx="3799970" cy="4659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53920" y="2122709"/>
            <a:ext cx="3792063" cy="4184702"/>
          </a:xfrm>
          <a:prstGeom prst="rect">
            <a:avLst/>
          </a:prstGeom>
        </p:spPr>
      </p:pic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c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oat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4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/kəʊt/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0317" t="4881" r="20420" b="7794"/>
          <a:stretch>
            <a:fillRect/>
          </a:stretch>
        </p:blipFill>
        <p:spPr>
          <a:xfrm>
            <a:off x="1695796" y="1496290"/>
            <a:ext cx="3740728" cy="3773979"/>
          </a:xfrm>
          <a:prstGeom prst="ellipse">
            <a:avLst/>
          </a:prstGeom>
        </p:spPr>
      </p:pic>
      <p:sp>
        <p:nvSpPr>
          <p:cNvPr id="3" name="MH_Entry_1"/>
          <p:cNvSpPr/>
          <p:nvPr>
            <p:custDataLst>
              <p:tags r:id="rId2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all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/bɔːl/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 rot="5400000">
            <a:off x="1175054" y="648408"/>
            <a:ext cx="2510226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 rot="5400000">
            <a:off x="706417" y="3680064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coat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 rot="5400000">
            <a:off x="4957462" y="648408"/>
            <a:ext cx="2510226" cy="3085094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 rot="5400000">
            <a:off x="3508573" y="3680063"/>
            <a:ext cx="2559695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 rot="5400000">
            <a:off x="8684187" y="648408"/>
            <a:ext cx="2510227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 rot="5400000">
            <a:off x="6310731" y="3680064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poster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 rot="5400000">
            <a:off x="9112889" y="3680064"/>
            <a:ext cx="2559694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13176283" y="261749"/>
            <a:ext cx="1079433" cy="1419875"/>
          </a:xfrm>
          <a:custGeom>
            <a:avLst/>
            <a:gdLst>
              <a:gd name="connsiteX0" fmla="*/ 0 w 1079433"/>
              <a:gd name="connsiteY0" fmla="*/ 0 h 1419875"/>
              <a:gd name="connsiteX1" fmla="*/ 28615 w 1079433"/>
              <a:gd name="connsiteY1" fmla="*/ 6878 h 1419875"/>
              <a:gd name="connsiteX2" fmla="*/ 1079433 w 1079433"/>
              <a:gd name="connsiteY2" fmla="*/ 788808 h 1419875"/>
              <a:gd name="connsiteX3" fmla="*/ 535180 w 1079433"/>
              <a:gd name="connsiteY3" fmla="*/ 1388628 h 1419875"/>
              <a:gd name="connsiteX4" fmla="*/ 463401 w 1079433"/>
              <a:gd name="connsiteY4" fmla="*/ 1419875 h 1419875"/>
              <a:gd name="connsiteX5" fmla="*/ 459701 w 1079433"/>
              <a:gd name="connsiteY5" fmla="*/ 1275729 h 1419875"/>
              <a:gd name="connsiteX6" fmla="*/ 40172 w 1079433"/>
              <a:gd name="connsiteY6" fmla="*/ 38070 h 1419875"/>
              <a:gd name="connsiteX7" fmla="*/ 0 w 1079433"/>
              <a:gd name="connsiteY7" fmla="*/ 0 h 14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433" h="1419875">
                <a:moveTo>
                  <a:pt x="0" y="0"/>
                </a:moveTo>
                <a:lnTo>
                  <a:pt x="28615" y="6878"/>
                </a:lnTo>
                <a:cubicBezTo>
                  <a:pt x="662603" y="176338"/>
                  <a:pt x="1079433" y="463314"/>
                  <a:pt x="1079433" y="788808"/>
                </a:cubicBezTo>
                <a:cubicBezTo>
                  <a:pt x="1079433" y="1016654"/>
                  <a:pt x="875186" y="1225626"/>
                  <a:pt x="535180" y="1388628"/>
                </a:cubicBezTo>
                <a:lnTo>
                  <a:pt x="463401" y="1419875"/>
                </a:lnTo>
                <a:lnTo>
                  <a:pt x="459701" y="1275729"/>
                </a:lnTo>
                <a:cubicBezTo>
                  <a:pt x="432060" y="740295"/>
                  <a:pt x="269608" y="283264"/>
                  <a:pt x="40172" y="3807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3085" y="261749"/>
            <a:ext cx="774382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Vocabulary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635614" y="1040261"/>
            <a:ext cx="1455150" cy="1673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317" t="4881" r="20420" b="7794"/>
          <a:stretch>
            <a:fillRect/>
          </a:stretch>
        </p:blipFill>
        <p:spPr>
          <a:xfrm>
            <a:off x="4002287" y="3939850"/>
            <a:ext cx="1385420" cy="1397735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28" y="3832231"/>
            <a:ext cx="1407362" cy="1725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639" y="3939850"/>
            <a:ext cx="1386647" cy="1618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9961">
            <a:off x="6992609" y="4016364"/>
            <a:ext cx="1072678" cy="1516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563" y="1078536"/>
            <a:ext cx="2018024" cy="1374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7878"/>
          <a:stretch>
            <a:fillRect/>
          </a:stretch>
        </p:blipFill>
        <p:spPr>
          <a:xfrm>
            <a:off x="8970380" y="1078536"/>
            <a:ext cx="1937842" cy="1475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  <a:endParaRPr lang="en-US" sz="7200" b="1" dirty="0">
              <a:solidFill>
                <a:srgbClr val="00B050"/>
              </a:solidFill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>
            <a:fillRect/>
          </a:stretch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401275" y="4364921"/>
            <a:ext cx="3716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ball.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20317" t="4881" r="20420" b="7794"/>
          <a:stretch>
            <a:fillRect/>
          </a:stretch>
        </p:blipFill>
        <p:spPr>
          <a:xfrm>
            <a:off x="2761129" y="2298052"/>
            <a:ext cx="953462" cy="961937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8688" y="2443266"/>
            <a:ext cx="1388827" cy="946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23" name="Rectangle 22"/>
          <p:cNvSpPr/>
          <p:nvPr/>
        </p:nvSpPr>
        <p:spPr>
          <a:xfrm>
            <a:off x="4093499" y="4364921"/>
            <a:ext cx="4331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poster.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9961">
            <a:off x="7844327" y="2416016"/>
            <a:ext cx="751513" cy="1062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t="7878"/>
          <a:stretch>
            <a:fillRect/>
          </a:stretch>
        </p:blipFill>
        <p:spPr>
          <a:xfrm>
            <a:off x="2628244" y="2394979"/>
            <a:ext cx="1450877" cy="1104839"/>
          </a:xfrm>
          <a:prstGeom prst="rect">
            <a:avLst/>
          </a:prstGeom>
        </p:spPr>
      </p:pic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8" name="ca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9" name="Snip Diagonal Corner Rectangle 18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21" name="do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2" name="Snip Diagonal Corner Rectangle 21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wro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24" name="righ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25" name="Rectangle 24"/>
          <p:cNvSpPr/>
          <p:nvPr/>
        </p:nvSpPr>
        <p:spPr>
          <a:xfrm>
            <a:off x="4191043" y="4621315"/>
            <a:ext cx="3942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coat.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495" y="2435235"/>
            <a:ext cx="799453" cy="9802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355" y="2423148"/>
            <a:ext cx="827849" cy="965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25" name="ca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26" name="Snip Diagonal Corner Rectangle 25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28" name="do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9" name="Snip Diagonal Corner Rectangle 28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wro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1" name="righ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4339848" y="4621514"/>
            <a:ext cx="39004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bed?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there is.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809" y="2224239"/>
            <a:ext cx="1459416" cy="9941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7878"/>
          <a:stretch>
            <a:fillRect/>
          </a:stretch>
        </p:blipFill>
        <p:spPr>
          <a:xfrm>
            <a:off x="7865894" y="2405798"/>
            <a:ext cx="1401429" cy="1067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25" name="ca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26" name="Snip Diagonal Corner Rectangle 25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28" name="do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9" name="Snip Diagonal Corner Rectangle 28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wro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1" name="righ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3970357" y="4621514"/>
            <a:ext cx="46394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picture?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there is.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500" y="2273772"/>
            <a:ext cx="870768" cy="1016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20317" t="4881" r="20420" b="7794"/>
          <a:stretch>
            <a:fillRect/>
          </a:stretch>
        </p:blipFill>
        <p:spPr>
          <a:xfrm>
            <a:off x="8057700" y="2421195"/>
            <a:ext cx="953462" cy="96193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9" name="ca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20" name="Snip Diagonal Corner Rectangle 19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22" name="do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3" name="Snip Diagonal Corner Rectangle 22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29" name="Rectangle 28"/>
          <p:cNvSpPr/>
          <p:nvPr/>
        </p:nvSpPr>
        <p:spPr>
          <a:xfrm>
            <a:off x="4007126" y="4391685"/>
            <a:ext cx="41777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table?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</a:t>
            </a:r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</a:t>
            </a:r>
            <a:r>
              <a:rPr lang="en-US" sz="4000" b="1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t="7878"/>
          <a:stretch>
            <a:fillRect/>
          </a:stretch>
        </p:blipFill>
        <p:spPr>
          <a:xfrm>
            <a:off x="7541398" y="2490686"/>
            <a:ext cx="1401429" cy="1067184"/>
          </a:xfrm>
          <a:prstGeom prst="rect">
            <a:avLst/>
          </a:prstGeom>
        </p:spPr>
      </p:pic>
      <p:pic>
        <p:nvPicPr>
          <p:cNvPr id="24" name="wro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23917" y="2358162"/>
            <a:ext cx="952725" cy="1095952"/>
          </a:xfrm>
          <a:prstGeom prst="rect">
            <a:avLst/>
          </a:prstGeom>
        </p:spPr>
      </p:pic>
      <p:pic>
        <p:nvPicPr>
          <p:cNvPr id="25" name="righ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Number_1"/>
          <p:cNvSpPr/>
          <p:nvPr>
            <p:custDataLst>
              <p:tags r:id="rId1"/>
            </p:custDataLst>
          </p:nvPr>
        </p:nvSpPr>
        <p:spPr>
          <a:xfrm>
            <a:off x="7557563" y="1223113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lang="zh-CN" altLang="en-US" sz="4400" b="1" dirty="0">
              <a:solidFill>
                <a:schemeClr val="bg1"/>
              </a:solidFill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2"/>
            </p:custDataLst>
          </p:nvPr>
        </p:nvSpPr>
        <p:spPr>
          <a:xfrm>
            <a:off x="5449951" y="1484703"/>
            <a:ext cx="1952831" cy="391219"/>
          </a:xfrm>
          <a:prstGeom prst="ellipse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0" y="0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D3926B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ID"/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990" y="3275965"/>
            <a:ext cx="5516245" cy="405574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378022" y="199707"/>
            <a:ext cx="3470744" cy="464986"/>
            <a:chOff x="4579303" y="674816"/>
            <a:chExt cx="3470744" cy="464986"/>
          </a:xfrm>
          <a:solidFill>
            <a:srgbClr val="553036"/>
          </a:solidFill>
        </p:grpSpPr>
        <p:sp>
          <p:nvSpPr>
            <p:cNvPr id="8" name="Rounded Rectangle 23"/>
            <p:cNvSpPr/>
            <p:nvPr/>
          </p:nvSpPr>
          <p:spPr>
            <a:xfrm>
              <a:off x="4965329" y="674816"/>
              <a:ext cx="2760219" cy="46498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50"/>
            <p:cNvSpPr/>
            <p:nvPr/>
          </p:nvSpPr>
          <p:spPr>
            <a:xfrm>
              <a:off x="4579303" y="876967"/>
              <a:ext cx="93860" cy="93860"/>
            </a:xfrm>
            <a:prstGeom prst="ellipse">
              <a:avLst/>
            </a:prstGeom>
            <a:grpFill/>
            <a:ln w="1651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50"/>
            <p:cNvSpPr/>
            <p:nvPr/>
          </p:nvSpPr>
          <p:spPr>
            <a:xfrm>
              <a:off x="7956187" y="876967"/>
              <a:ext cx="93860" cy="93860"/>
            </a:xfrm>
            <a:prstGeom prst="ellipse">
              <a:avLst/>
            </a:prstGeom>
            <a:grpFill/>
            <a:ln w="1651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8"/>
          <p:cNvSpPr/>
          <p:nvPr/>
        </p:nvSpPr>
        <p:spPr>
          <a:xfrm>
            <a:off x="5723890" y="2355850"/>
            <a:ext cx="4658360" cy="4064000"/>
          </a:xfrm>
          <a:prstGeom prst="roundRect">
            <a:avLst>
              <a:gd name="adj" fmla="val 6108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368300" dist="673100" dir="5400000" sx="58000" sy="58000" algn="t" rotWithShape="0">
              <a:prstClr val="black">
                <a:alpha val="17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35"/>
          <p:cNvCxnSpPr/>
          <p:nvPr/>
        </p:nvCxnSpPr>
        <p:spPr>
          <a:xfrm>
            <a:off x="6109998" y="3030556"/>
            <a:ext cx="21602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  <a:tailEnd type="arrow" w="sm" len="sm"/>
          </a:ln>
          <a:effectLst/>
        </p:spPr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76" y="2522666"/>
            <a:ext cx="2736529" cy="3356353"/>
          </a:xfrm>
          <a:prstGeom prst="rect">
            <a:avLst/>
          </a:prstGeom>
        </p:spPr>
      </p:pic>
      <p:sp>
        <p:nvSpPr>
          <p:cNvPr id="9" name="文本框 20"/>
          <p:cNvSpPr txBox="1"/>
          <p:nvPr/>
        </p:nvSpPr>
        <p:spPr>
          <a:xfrm>
            <a:off x="5525770" y="2948305"/>
            <a:ext cx="485648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66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Where’s my book?</a:t>
            </a:r>
            <a:endParaRPr lang="en-US" altLang="zh-CN" sz="66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7341870" y="5554980"/>
            <a:ext cx="1422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>
                <a:solidFill>
                  <a:schemeClr val="tx1"/>
                </a:solidFill>
              </a:rPr>
              <a:t>Lesson 1</a:t>
            </a: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7" grpId="0" bldLvl="0" animBg="1"/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9" name="ca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20" name="Snip Diagonal Corner Rectangle 19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22" name="do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3" name="Snip Diagonal Corner Rectangle 22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  <a:endParaRPr lang="en-US" sz="2000" b="1" dirty="0"/>
          </a:p>
        </p:txBody>
      </p:sp>
      <p:sp>
        <p:nvSpPr>
          <p:cNvPr id="29" name="Rectangle 28"/>
          <p:cNvSpPr/>
          <p:nvPr/>
        </p:nvSpPr>
        <p:spPr>
          <a:xfrm>
            <a:off x="4017545" y="4391685"/>
            <a:ext cx="41569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chair?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</a:t>
            </a:r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</a:t>
            </a:r>
            <a:r>
              <a:rPr lang="en-US" sz="4000" b="1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wro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867216" y="2416880"/>
            <a:ext cx="952725" cy="1095952"/>
          </a:xfrm>
          <a:prstGeom prst="rect">
            <a:avLst/>
          </a:prstGeom>
        </p:spPr>
      </p:pic>
      <p:pic>
        <p:nvPicPr>
          <p:cNvPr id="25" name="righ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553" y="2387762"/>
            <a:ext cx="799453" cy="980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3458" t="10130" r="2004" b="4833"/>
          <a:stretch>
            <a:fillRect/>
          </a:stretch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/>
          <a:srcRect b="15449"/>
          <a:stretch>
            <a:fillRect/>
          </a:stretch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862" y="35024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</a:t>
            </a:r>
            <a:r>
              <a:rPr lang="en-US" sz="2400" dirty="0">
                <a:latin typeface="Helvetica Neue"/>
              </a:rPr>
              <a:t> </a:t>
            </a:r>
            <a:r>
              <a:rPr lang="en-US" sz="2400" b="1" dirty="0">
                <a:latin typeface="Helvetica Neue"/>
              </a:rPr>
              <a:t>Look,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6491" y="1188219"/>
            <a:ext cx="7773074" cy="485893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579728" y="1074065"/>
            <a:ext cx="4005327" cy="1737360"/>
          </a:xfrm>
          <a:custGeom>
            <a:avLst/>
            <a:gdLst>
              <a:gd name="connsiteX0" fmla="*/ 0 w 4655618"/>
              <a:gd name="connsiteY0" fmla="*/ 175938 h 1055608"/>
              <a:gd name="connsiteX1" fmla="*/ 175938 w 4655618"/>
              <a:gd name="connsiteY1" fmla="*/ 0 h 1055608"/>
              <a:gd name="connsiteX2" fmla="*/ 2715777 w 4655618"/>
              <a:gd name="connsiteY2" fmla="*/ 0 h 1055608"/>
              <a:gd name="connsiteX3" fmla="*/ 2715777 w 4655618"/>
              <a:gd name="connsiteY3" fmla="*/ 0 h 1055608"/>
              <a:gd name="connsiteX4" fmla="*/ 3879682 w 4655618"/>
              <a:gd name="connsiteY4" fmla="*/ 0 h 1055608"/>
              <a:gd name="connsiteX5" fmla="*/ 4479680 w 4655618"/>
              <a:gd name="connsiteY5" fmla="*/ 0 h 1055608"/>
              <a:gd name="connsiteX6" fmla="*/ 4655618 w 4655618"/>
              <a:gd name="connsiteY6" fmla="*/ 175938 h 1055608"/>
              <a:gd name="connsiteX7" fmla="*/ 4655618 w 4655618"/>
              <a:gd name="connsiteY7" fmla="*/ 615771 h 1055608"/>
              <a:gd name="connsiteX8" fmla="*/ 4655618 w 4655618"/>
              <a:gd name="connsiteY8" fmla="*/ 615771 h 1055608"/>
              <a:gd name="connsiteX9" fmla="*/ 4655618 w 4655618"/>
              <a:gd name="connsiteY9" fmla="*/ 879673 h 1055608"/>
              <a:gd name="connsiteX10" fmla="*/ 4655618 w 4655618"/>
              <a:gd name="connsiteY10" fmla="*/ 879670 h 1055608"/>
              <a:gd name="connsiteX11" fmla="*/ 4479680 w 4655618"/>
              <a:gd name="connsiteY11" fmla="*/ 1055608 h 1055608"/>
              <a:gd name="connsiteX12" fmla="*/ 3879682 w 4655618"/>
              <a:gd name="connsiteY12" fmla="*/ 1055608 h 1055608"/>
              <a:gd name="connsiteX13" fmla="*/ 2903057 w 4655618"/>
              <a:gd name="connsiteY13" fmla="*/ 1843260 h 1055608"/>
              <a:gd name="connsiteX14" fmla="*/ 2715777 w 4655618"/>
              <a:gd name="connsiteY14" fmla="*/ 1055608 h 1055608"/>
              <a:gd name="connsiteX15" fmla="*/ 175938 w 4655618"/>
              <a:gd name="connsiteY15" fmla="*/ 1055608 h 1055608"/>
              <a:gd name="connsiteX16" fmla="*/ 0 w 4655618"/>
              <a:gd name="connsiteY16" fmla="*/ 879670 h 1055608"/>
              <a:gd name="connsiteX17" fmla="*/ 0 w 4655618"/>
              <a:gd name="connsiteY17" fmla="*/ 879673 h 1055608"/>
              <a:gd name="connsiteX18" fmla="*/ 0 w 4655618"/>
              <a:gd name="connsiteY18" fmla="*/ 615771 h 1055608"/>
              <a:gd name="connsiteX19" fmla="*/ 0 w 4655618"/>
              <a:gd name="connsiteY19" fmla="*/ 615771 h 1055608"/>
              <a:gd name="connsiteX20" fmla="*/ 0 w 4655618"/>
              <a:gd name="connsiteY20" fmla="*/ 175938 h 1055608"/>
              <a:gd name="connsiteX0-1" fmla="*/ 0 w 4655618"/>
              <a:gd name="connsiteY0-2" fmla="*/ 175938 h 1843260"/>
              <a:gd name="connsiteX1-3" fmla="*/ 175938 w 4655618"/>
              <a:gd name="connsiteY1-4" fmla="*/ 0 h 1843260"/>
              <a:gd name="connsiteX2-5" fmla="*/ 2715777 w 4655618"/>
              <a:gd name="connsiteY2-6" fmla="*/ 0 h 1843260"/>
              <a:gd name="connsiteX3-7" fmla="*/ 2715777 w 4655618"/>
              <a:gd name="connsiteY3-8" fmla="*/ 0 h 1843260"/>
              <a:gd name="connsiteX4-9" fmla="*/ 3879682 w 4655618"/>
              <a:gd name="connsiteY4-10" fmla="*/ 0 h 1843260"/>
              <a:gd name="connsiteX5-11" fmla="*/ 4479680 w 4655618"/>
              <a:gd name="connsiteY5-12" fmla="*/ 0 h 1843260"/>
              <a:gd name="connsiteX6-13" fmla="*/ 4655618 w 4655618"/>
              <a:gd name="connsiteY6-14" fmla="*/ 175938 h 1843260"/>
              <a:gd name="connsiteX7-15" fmla="*/ 4655618 w 4655618"/>
              <a:gd name="connsiteY7-16" fmla="*/ 615771 h 1843260"/>
              <a:gd name="connsiteX8-17" fmla="*/ 4655618 w 4655618"/>
              <a:gd name="connsiteY8-18" fmla="*/ 615771 h 1843260"/>
              <a:gd name="connsiteX9-19" fmla="*/ 4655618 w 4655618"/>
              <a:gd name="connsiteY9-20" fmla="*/ 879673 h 1843260"/>
              <a:gd name="connsiteX10-21" fmla="*/ 4655618 w 4655618"/>
              <a:gd name="connsiteY10-22" fmla="*/ 879670 h 1843260"/>
              <a:gd name="connsiteX11-23" fmla="*/ 4479680 w 4655618"/>
              <a:gd name="connsiteY11-24" fmla="*/ 1055608 h 1843260"/>
              <a:gd name="connsiteX12-25" fmla="*/ 3879682 w 4655618"/>
              <a:gd name="connsiteY12-26" fmla="*/ 1055608 h 1843260"/>
              <a:gd name="connsiteX13-27" fmla="*/ 2903057 w 4655618"/>
              <a:gd name="connsiteY13-28" fmla="*/ 1843260 h 1843260"/>
              <a:gd name="connsiteX14-29" fmla="*/ 3180234 w 4655618"/>
              <a:gd name="connsiteY14-30" fmla="*/ 1070122 h 1843260"/>
              <a:gd name="connsiteX15-31" fmla="*/ 175938 w 4655618"/>
              <a:gd name="connsiteY15-32" fmla="*/ 1055608 h 1843260"/>
              <a:gd name="connsiteX16-33" fmla="*/ 0 w 4655618"/>
              <a:gd name="connsiteY16-34" fmla="*/ 879670 h 1843260"/>
              <a:gd name="connsiteX17-35" fmla="*/ 0 w 4655618"/>
              <a:gd name="connsiteY17-36" fmla="*/ 879673 h 1843260"/>
              <a:gd name="connsiteX18-37" fmla="*/ 0 w 4655618"/>
              <a:gd name="connsiteY18-38" fmla="*/ 615771 h 1843260"/>
              <a:gd name="connsiteX19-39" fmla="*/ 0 w 4655618"/>
              <a:gd name="connsiteY19-40" fmla="*/ 615771 h 1843260"/>
              <a:gd name="connsiteX20-41" fmla="*/ 0 w 4655618"/>
              <a:gd name="connsiteY20-42" fmla="*/ 175938 h 1843260"/>
              <a:gd name="connsiteX0-43" fmla="*/ 0 w 4655618"/>
              <a:gd name="connsiteY0-44" fmla="*/ 175938 h 1843260"/>
              <a:gd name="connsiteX1-45" fmla="*/ 175938 w 4655618"/>
              <a:gd name="connsiteY1-46" fmla="*/ 0 h 1843260"/>
              <a:gd name="connsiteX2-47" fmla="*/ 2715777 w 4655618"/>
              <a:gd name="connsiteY2-48" fmla="*/ 0 h 1843260"/>
              <a:gd name="connsiteX3-49" fmla="*/ 2715777 w 4655618"/>
              <a:gd name="connsiteY3-50" fmla="*/ 0 h 1843260"/>
              <a:gd name="connsiteX4-51" fmla="*/ 3879682 w 4655618"/>
              <a:gd name="connsiteY4-52" fmla="*/ 0 h 1843260"/>
              <a:gd name="connsiteX5-53" fmla="*/ 4479680 w 4655618"/>
              <a:gd name="connsiteY5-54" fmla="*/ 0 h 1843260"/>
              <a:gd name="connsiteX6-55" fmla="*/ 4655618 w 4655618"/>
              <a:gd name="connsiteY6-56" fmla="*/ 175938 h 1843260"/>
              <a:gd name="connsiteX7-57" fmla="*/ 4655618 w 4655618"/>
              <a:gd name="connsiteY7-58" fmla="*/ 615771 h 1843260"/>
              <a:gd name="connsiteX8-59" fmla="*/ 4655618 w 4655618"/>
              <a:gd name="connsiteY8-60" fmla="*/ 615771 h 1843260"/>
              <a:gd name="connsiteX9-61" fmla="*/ 4655618 w 4655618"/>
              <a:gd name="connsiteY9-62" fmla="*/ 879673 h 1843260"/>
              <a:gd name="connsiteX10-63" fmla="*/ 4655618 w 4655618"/>
              <a:gd name="connsiteY10-64" fmla="*/ 879670 h 1843260"/>
              <a:gd name="connsiteX11-65" fmla="*/ 4479680 w 4655618"/>
              <a:gd name="connsiteY11-66" fmla="*/ 1055608 h 1843260"/>
              <a:gd name="connsiteX12-67" fmla="*/ 3647454 w 4655618"/>
              <a:gd name="connsiteY12-68" fmla="*/ 1055608 h 1843260"/>
              <a:gd name="connsiteX13-69" fmla="*/ 2903057 w 4655618"/>
              <a:gd name="connsiteY13-70" fmla="*/ 1843260 h 1843260"/>
              <a:gd name="connsiteX14-71" fmla="*/ 3180234 w 4655618"/>
              <a:gd name="connsiteY14-72" fmla="*/ 1070122 h 1843260"/>
              <a:gd name="connsiteX15-73" fmla="*/ 175938 w 4655618"/>
              <a:gd name="connsiteY15-74" fmla="*/ 1055608 h 1843260"/>
              <a:gd name="connsiteX16-75" fmla="*/ 0 w 4655618"/>
              <a:gd name="connsiteY16-76" fmla="*/ 879670 h 1843260"/>
              <a:gd name="connsiteX17-77" fmla="*/ 0 w 4655618"/>
              <a:gd name="connsiteY17-78" fmla="*/ 879673 h 1843260"/>
              <a:gd name="connsiteX18-79" fmla="*/ 0 w 4655618"/>
              <a:gd name="connsiteY18-80" fmla="*/ 615771 h 1843260"/>
              <a:gd name="connsiteX19-81" fmla="*/ 0 w 4655618"/>
              <a:gd name="connsiteY19-82" fmla="*/ 615771 h 1843260"/>
              <a:gd name="connsiteX20-83" fmla="*/ 0 w 4655618"/>
              <a:gd name="connsiteY20-84" fmla="*/ 175938 h 1843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4655618" h="1843260">
                <a:moveTo>
                  <a:pt x="0" y="175938"/>
                </a:moveTo>
                <a:cubicBezTo>
                  <a:pt x="0" y="78770"/>
                  <a:pt x="78770" y="0"/>
                  <a:pt x="175938" y="0"/>
                </a:cubicBezTo>
                <a:lnTo>
                  <a:pt x="2715777" y="0"/>
                </a:lnTo>
                <a:lnTo>
                  <a:pt x="2715777" y="0"/>
                </a:lnTo>
                <a:lnTo>
                  <a:pt x="3879682" y="0"/>
                </a:lnTo>
                <a:lnTo>
                  <a:pt x="4479680" y="0"/>
                </a:lnTo>
                <a:cubicBezTo>
                  <a:pt x="4576848" y="0"/>
                  <a:pt x="4655618" y="78770"/>
                  <a:pt x="4655618" y="175938"/>
                </a:cubicBezTo>
                <a:lnTo>
                  <a:pt x="4655618" y="615771"/>
                </a:lnTo>
                <a:lnTo>
                  <a:pt x="4655618" y="615771"/>
                </a:lnTo>
                <a:lnTo>
                  <a:pt x="4655618" y="879673"/>
                </a:lnTo>
                <a:lnTo>
                  <a:pt x="4655618" y="879670"/>
                </a:lnTo>
                <a:cubicBezTo>
                  <a:pt x="4655618" y="976838"/>
                  <a:pt x="4576848" y="1055608"/>
                  <a:pt x="4479680" y="1055608"/>
                </a:cubicBezTo>
                <a:lnTo>
                  <a:pt x="3647454" y="1055608"/>
                </a:lnTo>
                <a:lnTo>
                  <a:pt x="2903057" y="1843260"/>
                </a:lnTo>
                <a:lnTo>
                  <a:pt x="3180234" y="1070122"/>
                </a:lnTo>
                <a:lnTo>
                  <a:pt x="175938" y="1055608"/>
                </a:lnTo>
                <a:cubicBezTo>
                  <a:pt x="78770" y="1055608"/>
                  <a:pt x="0" y="976838"/>
                  <a:pt x="0" y="879670"/>
                </a:cubicBezTo>
                <a:lnTo>
                  <a:pt x="0" y="879673"/>
                </a:lnTo>
                <a:lnTo>
                  <a:pt x="0" y="615771"/>
                </a:lnTo>
                <a:lnTo>
                  <a:pt x="0" y="615771"/>
                </a:lnTo>
                <a:lnTo>
                  <a:pt x="0" y="175938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Where's my book, Mum? 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I can't see it in my room!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353070" y="5203100"/>
            <a:ext cx="4333258" cy="578882"/>
          </a:xfrm>
          <a:prstGeom prst="wedgeRoundRectCallout">
            <a:avLst>
              <a:gd name="adj1" fmla="val -50130"/>
              <a:gd name="adj2" fmla="val -11050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002060"/>
                </a:solidFill>
              </a:rPr>
              <a:t>It's here, dear. On the chair.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>
            <a:fillRect/>
          </a:stretch>
        </p:blipFill>
        <p:spPr>
          <a:xfrm>
            <a:off x="4626242" y="410166"/>
            <a:ext cx="365759" cy="365760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5328" y="1188219"/>
            <a:ext cx="598207" cy="574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3- L1.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3- L1.1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3- L1.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4440" y="952474"/>
            <a:ext cx="8201631" cy="512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9255" y="3949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</a:t>
            </a:r>
            <a:r>
              <a:rPr lang="en-US" sz="2400" dirty="0">
                <a:latin typeface="Helvetica Neue"/>
              </a:rPr>
              <a:t> </a:t>
            </a:r>
            <a:r>
              <a:rPr lang="en-US" sz="2400" b="1" dirty="0">
                <a:latin typeface="Helvetica Neue"/>
              </a:rPr>
              <a:t>Look,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10041" y="5062409"/>
            <a:ext cx="4503787" cy="822960"/>
          </a:xfrm>
          <a:custGeom>
            <a:avLst/>
            <a:gdLst>
              <a:gd name="connsiteX0" fmla="*/ 0 w 3817372"/>
              <a:gd name="connsiteY0" fmla="*/ 175938 h 1055608"/>
              <a:gd name="connsiteX1" fmla="*/ 175938 w 3817372"/>
              <a:gd name="connsiteY1" fmla="*/ 0 h 1055608"/>
              <a:gd name="connsiteX2" fmla="*/ 636229 w 3817372"/>
              <a:gd name="connsiteY2" fmla="*/ 0 h 1055608"/>
              <a:gd name="connsiteX3" fmla="*/ 49359 w 3817372"/>
              <a:gd name="connsiteY3" fmla="*/ -391863 h 1055608"/>
              <a:gd name="connsiteX4" fmla="*/ 1590572 w 3817372"/>
              <a:gd name="connsiteY4" fmla="*/ 0 h 1055608"/>
              <a:gd name="connsiteX5" fmla="*/ 3641434 w 3817372"/>
              <a:gd name="connsiteY5" fmla="*/ 0 h 1055608"/>
              <a:gd name="connsiteX6" fmla="*/ 3817372 w 3817372"/>
              <a:gd name="connsiteY6" fmla="*/ 175938 h 1055608"/>
              <a:gd name="connsiteX7" fmla="*/ 3817372 w 3817372"/>
              <a:gd name="connsiteY7" fmla="*/ 175935 h 1055608"/>
              <a:gd name="connsiteX8" fmla="*/ 3817372 w 3817372"/>
              <a:gd name="connsiteY8" fmla="*/ 175935 h 1055608"/>
              <a:gd name="connsiteX9" fmla="*/ 3817372 w 3817372"/>
              <a:gd name="connsiteY9" fmla="*/ 439837 h 1055608"/>
              <a:gd name="connsiteX10" fmla="*/ 3817372 w 3817372"/>
              <a:gd name="connsiteY10" fmla="*/ 879670 h 1055608"/>
              <a:gd name="connsiteX11" fmla="*/ 3641434 w 3817372"/>
              <a:gd name="connsiteY11" fmla="*/ 1055608 h 1055608"/>
              <a:gd name="connsiteX12" fmla="*/ 1590572 w 3817372"/>
              <a:gd name="connsiteY12" fmla="*/ 1055608 h 1055608"/>
              <a:gd name="connsiteX13" fmla="*/ 636229 w 3817372"/>
              <a:gd name="connsiteY13" fmla="*/ 1055608 h 1055608"/>
              <a:gd name="connsiteX14" fmla="*/ 636229 w 3817372"/>
              <a:gd name="connsiteY14" fmla="*/ 1055608 h 1055608"/>
              <a:gd name="connsiteX15" fmla="*/ 175938 w 3817372"/>
              <a:gd name="connsiteY15" fmla="*/ 1055608 h 1055608"/>
              <a:gd name="connsiteX16" fmla="*/ 0 w 3817372"/>
              <a:gd name="connsiteY16" fmla="*/ 879670 h 1055608"/>
              <a:gd name="connsiteX17" fmla="*/ 0 w 3817372"/>
              <a:gd name="connsiteY17" fmla="*/ 439837 h 1055608"/>
              <a:gd name="connsiteX18" fmla="*/ 0 w 3817372"/>
              <a:gd name="connsiteY18" fmla="*/ 175935 h 1055608"/>
              <a:gd name="connsiteX19" fmla="*/ 0 w 3817372"/>
              <a:gd name="connsiteY19" fmla="*/ 175935 h 1055608"/>
              <a:gd name="connsiteX20" fmla="*/ 0 w 3817372"/>
              <a:gd name="connsiteY20" fmla="*/ 175938 h 1055608"/>
              <a:gd name="connsiteX0-1" fmla="*/ 0 w 3817372"/>
              <a:gd name="connsiteY0-2" fmla="*/ 634303 h 1513973"/>
              <a:gd name="connsiteX1-3" fmla="*/ 175938 w 3817372"/>
              <a:gd name="connsiteY1-4" fmla="*/ 458365 h 1513973"/>
              <a:gd name="connsiteX2-5" fmla="*/ 636229 w 3817372"/>
              <a:gd name="connsiteY2-6" fmla="*/ 458365 h 1513973"/>
              <a:gd name="connsiteX3-7" fmla="*/ 2460049 w 3817372"/>
              <a:gd name="connsiteY3-8" fmla="*/ 0 h 1513973"/>
              <a:gd name="connsiteX4-9" fmla="*/ 1590572 w 3817372"/>
              <a:gd name="connsiteY4-10" fmla="*/ 458365 h 1513973"/>
              <a:gd name="connsiteX5-11" fmla="*/ 3641434 w 3817372"/>
              <a:gd name="connsiteY5-12" fmla="*/ 458365 h 1513973"/>
              <a:gd name="connsiteX6-13" fmla="*/ 3817372 w 3817372"/>
              <a:gd name="connsiteY6-14" fmla="*/ 634303 h 1513973"/>
              <a:gd name="connsiteX7-15" fmla="*/ 3817372 w 3817372"/>
              <a:gd name="connsiteY7-16" fmla="*/ 634300 h 1513973"/>
              <a:gd name="connsiteX8-17" fmla="*/ 3817372 w 3817372"/>
              <a:gd name="connsiteY8-18" fmla="*/ 634300 h 1513973"/>
              <a:gd name="connsiteX9-19" fmla="*/ 3817372 w 3817372"/>
              <a:gd name="connsiteY9-20" fmla="*/ 898202 h 1513973"/>
              <a:gd name="connsiteX10-21" fmla="*/ 3817372 w 3817372"/>
              <a:gd name="connsiteY10-22" fmla="*/ 1338035 h 1513973"/>
              <a:gd name="connsiteX11-23" fmla="*/ 3641434 w 3817372"/>
              <a:gd name="connsiteY11-24" fmla="*/ 1513973 h 1513973"/>
              <a:gd name="connsiteX12-25" fmla="*/ 1590572 w 3817372"/>
              <a:gd name="connsiteY12-26" fmla="*/ 1513973 h 1513973"/>
              <a:gd name="connsiteX13-27" fmla="*/ 636229 w 3817372"/>
              <a:gd name="connsiteY13-28" fmla="*/ 1513973 h 1513973"/>
              <a:gd name="connsiteX14-29" fmla="*/ 636229 w 3817372"/>
              <a:gd name="connsiteY14-30" fmla="*/ 1513973 h 1513973"/>
              <a:gd name="connsiteX15-31" fmla="*/ 175938 w 3817372"/>
              <a:gd name="connsiteY15-32" fmla="*/ 1513973 h 1513973"/>
              <a:gd name="connsiteX16-33" fmla="*/ 0 w 3817372"/>
              <a:gd name="connsiteY16-34" fmla="*/ 1338035 h 1513973"/>
              <a:gd name="connsiteX17-35" fmla="*/ 0 w 3817372"/>
              <a:gd name="connsiteY17-36" fmla="*/ 898202 h 1513973"/>
              <a:gd name="connsiteX18-37" fmla="*/ 0 w 3817372"/>
              <a:gd name="connsiteY18-38" fmla="*/ 634300 h 1513973"/>
              <a:gd name="connsiteX19-39" fmla="*/ 0 w 3817372"/>
              <a:gd name="connsiteY19-40" fmla="*/ 634300 h 1513973"/>
              <a:gd name="connsiteX20-41" fmla="*/ 0 w 3817372"/>
              <a:gd name="connsiteY20-42" fmla="*/ 634303 h 15139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817372" h="1513973">
                <a:moveTo>
                  <a:pt x="0" y="634303"/>
                </a:moveTo>
                <a:cubicBezTo>
                  <a:pt x="0" y="537135"/>
                  <a:pt x="78770" y="458365"/>
                  <a:pt x="175938" y="458365"/>
                </a:cubicBezTo>
                <a:lnTo>
                  <a:pt x="636229" y="458365"/>
                </a:lnTo>
                <a:lnTo>
                  <a:pt x="2460049" y="0"/>
                </a:lnTo>
                <a:lnTo>
                  <a:pt x="1590572" y="458365"/>
                </a:lnTo>
                <a:lnTo>
                  <a:pt x="3641434" y="458365"/>
                </a:lnTo>
                <a:cubicBezTo>
                  <a:pt x="3738602" y="458365"/>
                  <a:pt x="3817372" y="537135"/>
                  <a:pt x="3817372" y="634303"/>
                </a:cubicBezTo>
                <a:lnTo>
                  <a:pt x="3817372" y="634300"/>
                </a:lnTo>
                <a:lnTo>
                  <a:pt x="3817372" y="634300"/>
                </a:lnTo>
                <a:lnTo>
                  <a:pt x="3817372" y="898202"/>
                </a:lnTo>
                <a:lnTo>
                  <a:pt x="3817372" y="1338035"/>
                </a:lnTo>
                <a:cubicBezTo>
                  <a:pt x="3817372" y="1435203"/>
                  <a:pt x="3738602" y="1513973"/>
                  <a:pt x="3641434" y="1513973"/>
                </a:cubicBezTo>
                <a:lnTo>
                  <a:pt x="1590572" y="1513973"/>
                </a:lnTo>
                <a:lnTo>
                  <a:pt x="636229" y="1513973"/>
                </a:lnTo>
                <a:lnTo>
                  <a:pt x="636229" y="1513973"/>
                </a:lnTo>
                <a:lnTo>
                  <a:pt x="175938" y="1513973"/>
                </a:lnTo>
                <a:cubicBezTo>
                  <a:pt x="78770" y="1513973"/>
                  <a:pt x="0" y="1435203"/>
                  <a:pt x="0" y="1338035"/>
                </a:cubicBezTo>
                <a:lnTo>
                  <a:pt x="0" y="898202"/>
                </a:lnTo>
                <a:lnTo>
                  <a:pt x="0" y="634300"/>
                </a:lnTo>
                <a:lnTo>
                  <a:pt x="0" y="634300"/>
                </a:lnTo>
                <a:lnTo>
                  <a:pt x="0" y="634303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Is the pen there too, Mum?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197608" y="4208740"/>
            <a:ext cx="3900771" cy="1055608"/>
          </a:xfrm>
          <a:prstGeom prst="wedgeRoundRectCallout">
            <a:avLst>
              <a:gd name="adj1" fmla="val -62880"/>
              <a:gd name="adj2" fmla="val -396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No, it's not on the chair. 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It's there, on the table.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>
            <a:fillRect/>
          </a:stretch>
        </p:blipFill>
        <p:spPr>
          <a:xfrm>
            <a:off x="4626242" y="410166"/>
            <a:ext cx="365759" cy="365760"/>
          </a:xfrm>
          <a:prstGeom prst="ellipse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65328" y="1188219"/>
            <a:ext cx="598207" cy="574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45" y="7706067"/>
            <a:ext cx="5857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3- L1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6731" y="4077473"/>
            <a:ext cx="1771059" cy="1206480"/>
          </a:xfrm>
          <a:prstGeom prst="rect">
            <a:avLst/>
          </a:prstGeom>
        </p:spPr>
      </p:pic>
      <p:cxnSp>
        <p:nvCxnSpPr>
          <p:cNvPr id="33" name="Straight Arrow Connector 32"/>
          <p:cNvCxnSpPr>
            <a:stCxn id="5" idx="2"/>
          </p:cNvCxnSpPr>
          <p:nvPr/>
        </p:nvCxnSpPr>
        <p:spPr>
          <a:xfrm flipH="1">
            <a:off x="2106061" y="1989766"/>
            <a:ext cx="3168430" cy="98513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44" idx="1"/>
          </p:cNvCxnSpPr>
          <p:nvPr/>
        </p:nvCxnSpPr>
        <p:spPr>
          <a:xfrm flipV="1">
            <a:off x="7687714" y="1199316"/>
            <a:ext cx="755207" cy="34783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6" idx="1"/>
          </p:cNvCxnSpPr>
          <p:nvPr/>
        </p:nvCxnSpPr>
        <p:spPr>
          <a:xfrm>
            <a:off x="7687714" y="1547149"/>
            <a:ext cx="755207" cy="52517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2"/>
            <a:endCxn id="26" idx="1"/>
          </p:cNvCxnSpPr>
          <p:nvPr/>
        </p:nvCxnSpPr>
        <p:spPr>
          <a:xfrm>
            <a:off x="5274491" y="1989766"/>
            <a:ext cx="3430038" cy="125881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2"/>
            <a:endCxn id="25" idx="0"/>
          </p:cNvCxnSpPr>
          <p:nvPr/>
        </p:nvCxnSpPr>
        <p:spPr>
          <a:xfrm>
            <a:off x="5274491" y="1989766"/>
            <a:ext cx="2619457" cy="248636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" idx="2"/>
          </p:cNvCxnSpPr>
          <p:nvPr/>
        </p:nvCxnSpPr>
        <p:spPr>
          <a:xfrm flipH="1">
            <a:off x="4257676" y="1989766"/>
            <a:ext cx="1016815" cy="238682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174413" y="5193430"/>
            <a:ext cx="2224084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442921" y="879276"/>
            <a:ext cx="2319667" cy="64008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It’s here.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442921" y="1752284"/>
            <a:ext cx="2319667" cy="64008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It’s there.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861268" y="956992"/>
            <a:ext cx="4826446" cy="1180313"/>
          </a:xfrm>
          <a:prstGeom prst="horizontalScroll">
            <a:avLst/>
          </a:prstGeom>
          <a:solidFill>
            <a:srgbClr val="15FF7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Where’s my ________?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816" y="4476129"/>
            <a:ext cx="916263" cy="10691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529" y="2635075"/>
            <a:ext cx="1000703" cy="12270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9961">
            <a:off x="9325760" y="4204246"/>
            <a:ext cx="899121" cy="12715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20317" t="4881" r="20420" b="7794"/>
          <a:stretch>
            <a:fillRect/>
          </a:stretch>
        </p:blipFill>
        <p:spPr>
          <a:xfrm>
            <a:off x="1013298" y="2581989"/>
            <a:ext cx="962511" cy="971067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703" y="4296448"/>
            <a:ext cx="1199256" cy="13390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563" y="4656483"/>
            <a:ext cx="1338915" cy="1106773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060620" y="5521140"/>
            <a:ext cx="1828800" cy="7420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55391" y="3476380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96729" y="5635539"/>
            <a:ext cx="1722385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61038" y="5634669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06577" y="5433808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54641" y="3033881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coat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2" name="Straight Arrow Connector 41"/>
          <p:cNvCxnSpPr>
            <a:stCxn id="5" idx="2"/>
            <a:endCxn id="34" idx="0"/>
          </p:cNvCxnSpPr>
          <p:nvPr/>
        </p:nvCxnSpPr>
        <p:spPr>
          <a:xfrm>
            <a:off x="5274491" y="1989766"/>
            <a:ext cx="700530" cy="266671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" idx="2"/>
          </p:cNvCxnSpPr>
          <p:nvPr/>
        </p:nvCxnSpPr>
        <p:spPr>
          <a:xfrm>
            <a:off x="5274491" y="1989766"/>
            <a:ext cx="3857486" cy="258396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" idx="2"/>
          </p:cNvCxnSpPr>
          <p:nvPr/>
        </p:nvCxnSpPr>
        <p:spPr>
          <a:xfrm flipH="1">
            <a:off x="2978897" y="1989766"/>
            <a:ext cx="2295594" cy="204266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44" grpId="0" bldLvl="0" animBg="1"/>
      <p:bldP spid="46" grpId="0" bldLvl="0" animBg="1"/>
      <p:bldP spid="5" grpId="0" bldLvl="0" animBg="1"/>
      <p:bldP spid="52" grpId="0" bldLvl="0" animBg="1"/>
      <p:bldP spid="53" grpId="0" bldLvl="0" animBg="1"/>
      <p:bldP spid="54" grpId="0" bldLvl="0" animBg="1"/>
      <p:bldP spid="36" grpId="0" bldLvl="0" animBg="1"/>
      <p:bldP spid="38" grpId="0" bldLvl="0" animBg="1"/>
      <p:bldP spid="4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dirty="0"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327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chair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ball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/>
          <a:srcRect l="20317" t="4881" r="20420" b="7794"/>
          <a:stretch>
            <a:fillRect/>
          </a:stretch>
        </p:blipFill>
        <p:spPr>
          <a:xfrm>
            <a:off x="9154799" y="490809"/>
            <a:ext cx="1381730" cy="139401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2874">
            <a:off x="3056890" y="2733040"/>
            <a:ext cx="1774825" cy="1981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65962" flipH="1">
            <a:off x="2381350" y="3940100"/>
            <a:ext cx="494405" cy="577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65962" flipH="1">
            <a:off x="7570570" y="4082340"/>
            <a:ext cx="494405" cy="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dirty="0"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13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bed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577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poster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5270" y="2326005"/>
            <a:ext cx="2934970" cy="20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9961">
            <a:off x="9384706" y="769431"/>
            <a:ext cx="1027592" cy="14531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65962" flipH="1">
            <a:off x="1922245" y="3959150"/>
            <a:ext cx="494405" cy="577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5962" flipH="1">
            <a:off x="7794090" y="4019475"/>
            <a:ext cx="494405" cy="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28583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dirty="0"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68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picture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218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coat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0972" y="952474"/>
            <a:ext cx="1445295" cy="16864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840" y="2552065"/>
            <a:ext cx="1824990" cy="22377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962" flipH="1">
            <a:off x="1863825" y="4543985"/>
            <a:ext cx="494405" cy="577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5962" flipH="1">
            <a:off x="6962240" y="4482390"/>
            <a:ext cx="494405" cy="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1897" y="2139436"/>
            <a:ext cx="6692586" cy="3043533"/>
          </a:xfrm>
          <a:prstGeom prst="roundRect">
            <a:avLst>
              <a:gd name="adj" fmla="val 3103"/>
            </a:avLst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Let’s talk</a:t>
            </a:r>
            <a:endParaRPr lang="en-US" sz="2400" b="1" dirty="0"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256" y="983363"/>
            <a:ext cx="313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bed?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256" y="1554661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3185" y="657999"/>
            <a:ext cx="368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picture?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62755" y="122929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5286" y="5274001"/>
            <a:ext cx="3218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coat?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5286" y="584529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561" y="5215945"/>
            <a:ext cx="3577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poster?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1561" y="5787243"/>
            <a:ext cx="1670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9486" y="250512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ball?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69486" y="3076427"/>
            <a:ext cx="1670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7-Point Star 1"/>
          <p:cNvSpPr/>
          <p:nvPr/>
        </p:nvSpPr>
        <p:spPr>
          <a:xfrm>
            <a:off x="3700864" y="4376497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4249504" y="2988441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4754921" y="355533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7309435" y="216209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6426202" y="3661202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/>
          <p:cNvSpPr/>
          <p:nvPr/>
        </p:nvSpPr>
        <p:spPr>
          <a:xfrm>
            <a:off x="-10862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Isosceles Triangle 11"/>
          <p:cNvSpPr/>
          <p:nvPr/>
        </p:nvSpPr>
        <p:spPr>
          <a:xfrm flipH="1">
            <a:off x="0" y="0"/>
            <a:ext cx="2476500" cy="6857999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Isosceles Triangle 4"/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54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/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Isosceles Triangle 8"/>
          <p:cNvSpPr/>
          <p:nvPr/>
        </p:nvSpPr>
        <p:spPr>
          <a:xfrm rot="10800000">
            <a:off x="0" y="0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grpSp>
        <p:nvGrpSpPr>
          <p:cNvPr id="19" name="Group 18"/>
          <p:cNvGrpSpPr/>
          <p:nvPr/>
        </p:nvGrpSpPr>
        <p:grpSpPr>
          <a:xfrm>
            <a:off x="5471946" y="3633968"/>
            <a:ext cx="923330" cy="923330"/>
            <a:chOff x="5224097" y="1876572"/>
            <a:chExt cx="923330" cy="923330"/>
          </a:xfrm>
        </p:grpSpPr>
        <p:sp>
          <p:nvSpPr>
            <p:cNvPr id="20" name="Diamond 19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05515" y="1852715"/>
            <a:ext cx="923330" cy="923330"/>
            <a:chOff x="5224097" y="1876572"/>
            <a:chExt cx="923330" cy="923330"/>
          </a:xfrm>
        </p:grpSpPr>
        <p:sp>
          <p:nvSpPr>
            <p:cNvPr id="42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7251968" y="5362477"/>
            <a:ext cx="4349482" cy="1"/>
          </a:xfrm>
          <a:prstGeom prst="line">
            <a:avLst/>
          </a:prstGeom>
          <a:ln w="12700">
            <a:solidFill>
              <a:srgbClr val="C5AB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50076" y="3019249"/>
            <a:ext cx="4349482" cy="1"/>
          </a:xfrm>
          <a:prstGeom prst="line">
            <a:avLst/>
          </a:prstGeom>
          <a:ln w="12700">
            <a:solidFill>
              <a:srgbClr val="C5AB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/>
          <p:cNvSpPr/>
          <p:nvPr/>
        </p:nvSpPr>
        <p:spPr>
          <a:xfrm flipV="1">
            <a:off x="-9605" y="2403919"/>
            <a:ext cx="4411217" cy="2050162"/>
          </a:xfrm>
          <a:custGeom>
            <a:avLst/>
            <a:gdLst>
              <a:gd name="connsiteX0" fmla="*/ 3952401 w 4411217"/>
              <a:gd name="connsiteY0" fmla="*/ 779597 h 2050162"/>
              <a:gd name="connsiteX1" fmla="*/ 3952401 w 4411217"/>
              <a:gd name="connsiteY1" fmla="*/ 473590 h 2050162"/>
              <a:gd name="connsiteX2" fmla="*/ 3952402 w 4411217"/>
              <a:gd name="connsiteY2" fmla="*/ 473587 h 2050162"/>
              <a:gd name="connsiteX3" fmla="*/ 3952402 w 4411217"/>
              <a:gd name="connsiteY3" fmla="*/ 779597 h 2050162"/>
              <a:gd name="connsiteX4" fmla="*/ 3664604 w 4411217"/>
              <a:gd name="connsiteY4" fmla="*/ 2050162 h 2050162"/>
              <a:gd name="connsiteX5" fmla="*/ 3946125 w 4411217"/>
              <a:gd name="connsiteY5" fmla="*/ 1270565 h 2050162"/>
              <a:gd name="connsiteX6" fmla="*/ 3952401 w 4411217"/>
              <a:gd name="connsiteY6" fmla="*/ 1270565 h 2050162"/>
              <a:gd name="connsiteX7" fmla="*/ 3952401 w 4411217"/>
              <a:gd name="connsiteY7" fmla="*/ 1253185 h 2050162"/>
              <a:gd name="connsiteX8" fmla="*/ 3952402 w 4411217"/>
              <a:gd name="connsiteY8" fmla="*/ 1253183 h 2050162"/>
              <a:gd name="connsiteX9" fmla="*/ 3952402 w 4411217"/>
              <a:gd name="connsiteY9" fmla="*/ 1270566 h 2050162"/>
              <a:gd name="connsiteX10" fmla="*/ 4411217 w 4411217"/>
              <a:gd name="connsiteY10" fmla="*/ 1 h 2050162"/>
              <a:gd name="connsiteX11" fmla="*/ 4123419 w 4411217"/>
              <a:gd name="connsiteY11" fmla="*/ 1 h 2050162"/>
              <a:gd name="connsiteX12" fmla="*/ 3952402 w 4411217"/>
              <a:gd name="connsiteY12" fmla="*/ 1 h 2050162"/>
              <a:gd name="connsiteX13" fmla="*/ 3952401 w 4411217"/>
              <a:gd name="connsiteY13" fmla="*/ 1 h 2050162"/>
              <a:gd name="connsiteX14" fmla="*/ 3952401 w 4411217"/>
              <a:gd name="connsiteY14" fmla="*/ 0 h 2050162"/>
              <a:gd name="connsiteX15" fmla="*/ 3664603 w 4411217"/>
              <a:gd name="connsiteY15" fmla="*/ 0 h 2050162"/>
              <a:gd name="connsiteX16" fmla="*/ 287798 w 4411217"/>
              <a:gd name="connsiteY16" fmla="*/ 0 h 2050162"/>
              <a:gd name="connsiteX17" fmla="*/ 0 w 4411217"/>
              <a:gd name="connsiteY17" fmla="*/ 0 h 2050162"/>
              <a:gd name="connsiteX18" fmla="*/ 0 w 4411217"/>
              <a:gd name="connsiteY18" fmla="*/ 779596 h 2050162"/>
              <a:gd name="connsiteX19" fmla="*/ 0 w 4411217"/>
              <a:gd name="connsiteY19" fmla="*/ 1270565 h 2050162"/>
              <a:gd name="connsiteX20" fmla="*/ 0 w 4411217"/>
              <a:gd name="connsiteY20" fmla="*/ 2050161 h 2050162"/>
              <a:gd name="connsiteX21" fmla="*/ 3664603 w 4411217"/>
              <a:gd name="connsiteY21" fmla="*/ 2050161 h 2050162"/>
              <a:gd name="connsiteX22" fmla="*/ 3664603 w 4411217"/>
              <a:gd name="connsiteY22" fmla="*/ 1270565 h 2050162"/>
              <a:gd name="connsiteX23" fmla="*/ 3664604 w 4411217"/>
              <a:gd name="connsiteY23" fmla="*/ 1270565 h 2050162"/>
              <a:gd name="connsiteX24" fmla="*/ 3664604 w 4411217"/>
              <a:gd name="connsiteY24" fmla="*/ 1270566 h 205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11217" h="2050162">
                <a:moveTo>
                  <a:pt x="3952401" y="779597"/>
                </a:moveTo>
                <a:lnTo>
                  <a:pt x="3952401" y="473590"/>
                </a:lnTo>
                <a:lnTo>
                  <a:pt x="3952402" y="473587"/>
                </a:lnTo>
                <a:lnTo>
                  <a:pt x="3952402" y="779597"/>
                </a:lnTo>
                <a:close/>
                <a:moveTo>
                  <a:pt x="3664604" y="2050162"/>
                </a:moveTo>
                <a:lnTo>
                  <a:pt x="3946125" y="1270565"/>
                </a:lnTo>
                <a:lnTo>
                  <a:pt x="3952401" y="1270565"/>
                </a:lnTo>
                <a:lnTo>
                  <a:pt x="3952401" y="1253185"/>
                </a:lnTo>
                <a:lnTo>
                  <a:pt x="3952402" y="1253183"/>
                </a:lnTo>
                <a:lnTo>
                  <a:pt x="3952402" y="1270566"/>
                </a:lnTo>
                <a:lnTo>
                  <a:pt x="4411217" y="1"/>
                </a:lnTo>
                <a:lnTo>
                  <a:pt x="4123419" y="1"/>
                </a:lnTo>
                <a:lnTo>
                  <a:pt x="3952402" y="1"/>
                </a:lnTo>
                <a:lnTo>
                  <a:pt x="3952401" y="1"/>
                </a:lnTo>
                <a:lnTo>
                  <a:pt x="3952401" y="0"/>
                </a:lnTo>
                <a:lnTo>
                  <a:pt x="3664603" y="0"/>
                </a:lnTo>
                <a:lnTo>
                  <a:pt x="287798" y="0"/>
                </a:lnTo>
                <a:lnTo>
                  <a:pt x="0" y="0"/>
                </a:lnTo>
                <a:lnTo>
                  <a:pt x="0" y="779596"/>
                </a:lnTo>
                <a:lnTo>
                  <a:pt x="0" y="1270565"/>
                </a:lnTo>
                <a:lnTo>
                  <a:pt x="0" y="2050161"/>
                </a:lnTo>
                <a:lnTo>
                  <a:pt x="3664603" y="2050161"/>
                </a:lnTo>
                <a:lnTo>
                  <a:pt x="3664603" y="1270565"/>
                </a:lnTo>
                <a:lnTo>
                  <a:pt x="3664604" y="1270565"/>
                </a:lnTo>
                <a:lnTo>
                  <a:pt x="3664604" y="1270566"/>
                </a:lnTo>
                <a:close/>
              </a:path>
            </a:pathLst>
          </a:cu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57" name="Line 369"/>
          <p:cNvSpPr>
            <a:spLocks noChangeShapeType="1"/>
          </p:cNvSpPr>
          <p:nvPr/>
        </p:nvSpPr>
        <p:spPr bwMode="auto">
          <a:xfrm>
            <a:off x="5153146" y="2234212"/>
            <a:ext cx="68263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8" name="Line 370"/>
          <p:cNvSpPr>
            <a:spLocks noChangeShapeType="1"/>
          </p:cNvSpPr>
          <p:nvPr/>
        </p:nvSpPr>
        <p:spPr bwMode="auto">
          <a:xfrm>
            <a:off x="5153146" y="2280249"/>
            <a:ext cx="120650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9" name="Line 371"/>
          <p:cNvSpPr>
            <a:spLocks noChangeShapeType="1"/>
          </p:cNvSpPr>
          <p:nvPr/>
        </p:nvSpPr>
        <p:spPr bwMode="auto">
          <a:xfrm>
            <a:off x="5153146" y="2324699"/>
            <a:ext cx="90488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0" name="Line 372"/>
          <p:cNvSpPr>
            <a:spLocks noChangeShapeType="1"/>
          </p:cNvSpPr>
          <p:nvPr/>
        </p:nvSpPr>
        <p:spPr bwMode="auto">
          <a:xfrm>
            <a:off x="5153146" y="2370737"/>
            <a:ext cx="74613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1" name="Freeform 373"/>
          <p:cNvSpPr/>
          <p:nvPr/>
        </p:nvSpPr>
        <p:spPr bwMode="auto">
          <a:xfrm>
            <a:off x="5288083" y="2318349"/>
            <a:ext cx="165100" cy="165100"/>
          </a:xfrm>
          <a:custGeom>
            <a:avLst/>
            <a:gdLst>
              <a:gd name="T0" fmla="*/ 33 w 104"/>
              <a:gd name="T1" fmla="*/ 94 h 104"/>
              <a:gd name="T2" fmla="*/ 0 w 104"/>
              <a:gd name="T3" fmla="*/ 104 h 104"/>
              <a:gd name="T4" fmla="*/ 10 w 104"/>
              <a:gd name="T5" fmla="*/ 71 h 104"/>
              <a:gd name="T6" fmla="*/ 81 w 104"/>
              <a:gd name="T7" fmla="*/ 0 h 104"/>
              <a:gd name="T8" fmla="*/ 104 w 104"/>
              <a:gd name="T9" fmla="*/ 23 h 104"/>
              <a:gd name="T10" fmla="*/ 33 w 104"/>
              <a:gd name="T11" fmla="*/ 9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04">
                <a:moveTo>
                  <a:pt x="33" y="94"/>
                </a:moveTo>
                <a:lnTo>
                  <a:pt x="0" y="104"/>
                </a:lnTo>
                <a:lnTo>
                  <a:pt x="10" y="71"/>
                </a:lnTo>
                <a:lnTo>
                  <a:pt x="81" y="0"/>
                </a:lnTo>
                <a:lnTo>
                  <a:pt x="104" y="23"/>
                </a:lnTo>
                <a:lnTo>
                  <a:pt x="33" y="94"/>
                </a:lnTo>
                <a:close/>
              </a:path>
            </a:pathLst>
          </a:cu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2" name="Line 374"/>
          <p:cNvSpPr>
            <a:spLocks noChangeShapeType="1"/>
          </p:cNvSpPr>
          <p:nvPr/>
        </p:nvSpPr>
        <p:spPr bwMode="auto">
          <a:xfrm>
            <a:off x="5386508" y="2348512"/>
            <a:ext cx="36513" cy="365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3" name="Line 375"/>
          <p:cNvSpPr>
            <a:spLocks noChangeShapeType="1"/>
          </p:cNvSpPr>
          <p:nvPr/>
        </p:nvSpPr>
        <p:spPr bwMode="auto">
          <a:xfrm>
            <a:off x="5303958" y="2431062"/>
            <a:ext cx="36513" cy="36513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4" name="Freeform 376"/>
          <p:cNvSpPr/>
          <p:nvPr/>
        </p:nvSpPr>
        <p:spPr bwMode="auto">
          <a:xfrm>
            <a:off x="5108696" y="2145312"/>
            <a:ext cx="239713" cy="315913"/>
          </a:xfrm>
          <a:custGeom>
            <a:avLst/>
            <a:gdLst>
              <a:gd name="T0" fmla="*/ 99 w 151"/>
              <a:gd name="T1" fmla="*/ 199 h 199"/>
              <a:gd name="T2" fmla="*/ 0 w 151"/>
              <a:gd name="T3" fmla="*/ 199 h 199"/>
              <a:gd name="T4" fmla="*/ 0 w 151"/>
              <a:gd name="T5" fmla="*/ 0 h 199"/>
              <a:gd name="T6" fmla="*/ 104 w 151"/>
              <a:gd name="T7" fmla="*/ 0 h 199"/>
              <a:gd name="T8" fmla="*/ 151 w 151"/>
              <a:gd name="T9" fmla="*/ 47 h 199"/>
              <a:gd name="T10" fmla="*/ 151 w 151"/>
              <a:gd name="T11" fmla="*/ 10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1" h="199">
                <a:moveTo>
                  <a:pt x="99" y="199"/>
                </a:moveTo>
                <a:lnTo>
                  <a:pt x="0" y="199"/>
                </a:lnTo>
                <a:lnTo>
                  <a:pt x="0" y="0"/>
                </a:lnTo>
                <a:lnTo>
                  <a:pt x="104" y="0"/>
                </a:lnTo>
                <a:lnTo>
                  <a:pt x="151" y="47"/>
                </a:lnTo>
                <a:lnTo>
                  <a:pt x="151" y="109"/>
                </a:lnTo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5" name="Freeform 377"/>
          <p:cNvSpPr/>
          <p:nvPr/>
        </p:nvSpPr>
        <p:spPr bwMode="auto">
          <a:xfrm>
            <a:off x="5273796" y="2145312"/>
            <a:ext cx="74613" cy="74613"/>
          </a:xfrm>
          <a:custGeom>
            <a:avLst/>
            <a:gdLst>
              <a:gd name="T0" fmla="*/ 0 w 47"/>
              <a:gd name="T1" fmla="*/ 0 h 47"/>
              <a:gd name="T2" fmla="*/ 0 w 47"/>
              <a:gd name="T3" fmla="*/ 47 h 47"/>
              <a:gd name="T4" fmla="*/ 47 w 47"/>
              <a:gd name="T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47">
                <a:moveTo>
                  <a:pt x="0" y="0"/>
                </a:moveTo>
                <a:lnTo>
                  <a:pt x="0" y="47"/>
                </a:lnTo>
                <a:lnTo>
                  <a:pt x="47" y="47"/>
                </a:lnTo>
              </a:path>
            </a:pathLst>
          </a:cu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5" name="Oval 240"/>
          <p:cNvSpPr>
            <a:spLocks noChangeArrowheads="1"/>
          </p:cNvSpPr>
          <p:nvPr/>
        </p:nvSpPr>
        <p:spPr bwMode="auto">
          <a:xfrm>
            <a:off x="5791530" y="3925771"/>
            <a:ext cx="104775" cy="106363"/>
          </a:xfrm>
          <a:prstGeom prst="ellips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6" name="Freeform 241"/>
          <p:cNvSpPr/>
          <p:nvPr/>
        </p:nvSpPr>
        <p:spPr bwMode="auto">
          <a:xfrm>
            <a:off x="5761367" y="4062296"/>
            <a:ext cx="165100" cy="209550"/>
          </a:xfrm>
          <a:custGeom>
            <a:avLst/>
            <a:gdLst>
              <a:gd name="T0" fmla="*/ 44 w 44"/>
              <a:gd name="T1" fmla="*/ 0 h 56"/>
              <a:gd name="T2" fmla="*/ 0 w 44"/>
              <a:gd name="T3" fmla="*/ 0 h 56"/>
              <a:gd name="T4" fmla="*/ 14 w 44"/>
              <a:gd name="T5" fmla="*/ 30 h 56"/>
              <a:gd name="T6" fmla="*/ 14 w 44"/>
              <a:gd name="T7" fmla="*/ 56 h 56"/>
              <a:gd name="T8" fmla="*/ 30 w 44"/>
              <a:gd name="T9" fmla="*/ 56 h 56"/>
              <a:gd name="T10" fmla="*/ 30 w 44"/>
              <a:gd name="T11" fmla="*/ 30 h 56"/>
              <a:gd name="T12" fmla="*/ 44 w 44"/>
              <a:gd name="T1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" h="56">
                <a:moveTo>
                  <a:pt x="4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6"/>
                  <a:pt x="7" y="26"/>
                  <a:pt x="14" y="30"/>
                </a:cubicBezTo>
                <a:cubicBezTo>
                  <a:pt x="14" y="56"/>
                  <a:pt x="14" y="56"/>
                  <a:pt x="14" y="56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30"/>
                  <a:pt x="30" y="30"/>
                  <a:pt x="30" y="30"/>
                </a:cubicBezTo>
                <a:cubicBezTo>
                  <a:pt x="37" y="26"/>
                  <a:pt x="44" y="16"/>
                  <a:pt x="44" y="0"/>
                </a:cubicBezTo>
                <a:close/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7" name="Freeform 242"/>
          <p:cNvSpPr/>
          <p:nvPr/>
        </p:nvSpPr>
        <p:spPr bwMode="auto">
          <a:xfrm>
            <a:off x="5828042" y="4062296"/>
            <a:ext cx="30163" cy="104775"/>
          </a:xfrm>
          <a:custGeom>
            <a:avLst/>
            <a:gdLst>
              <a:gd name="T0" fmla="*/ 15 w 19"/>
              <a:gd name="T1" fmla="*/ 0 h 66"/>
              <a:gd name="T2" fmla="*/ 5 w 19"/>
              <a:gd name="T3" fmla="*/ 0 h 66"/>
              <a:gd name="T4" fmla="*/ 0 w 19"/>
              <a:gd name="T5" fmla="*/ 57 h 66"/>
              <a:gd name="T6" fmla="*/ 10 w 19"/>
              <a:gd name="T7" fmla="*/ 66 h 66"/>
              <a:gd name="T8" fmla="*/ 19 w 19"/>
              <a:gd name="T9" fmla="*/ 57 h 66"/>
              <a:gd name="T10" fmla="*/ 15 w 19"/>
              <a:gd name="T11" fmla="*/ 0 h 66"/>
              <a:gd name="T12" fmla="*/ 15 w 19"/>
              <a:gd name="T1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66">
                <a:moveTo>
                  <a:pt x="15" y="0"/>
                </a:moveTo>
                <a:lnTo>
                  <a:pt x="5" y="0"/>
                </a:lnTo>
                <a:lnTo>
                  <a:pt x="0" y="57"/>
                </a:lnTo>
                <a:lnTo>
                  <a:pt x="10" y="66"/>
                </a:lnTo>
                <a:lnTo>
                  <a:pt x="19" y="57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8" name="Freeform 243"/>
          <p:cNvSpPr/>
          <p:nvPr/>
        </p:nvSpPr>
        <p:spPr bwMode="auto">
          <a:xfrm>
            <a:off x="6009017" y="4043246"/>
            <a:ext cx="30163" cy="33338"/>
          </a:xfrm>
          <a:custGeom>
            <a:avLst/>
            <a:gdLst>
              <a:gd name="T0" fmla="*/ 19 w 19"/>
              <a:gd name="T1" fmla="*/ 0 h 21"/>
              <a:gd name="T2" fmla="*/ 19 w 19"/>
              <a:gd name="T3" fmla="*/ 21 h 21"/>
              <a:gd name="T4" fmla="*/ 0 w 19"/>
              <a:gd name="T5" fmla="*/ 21 h 21"/>
              <a:gd name="T6" fmla="*/ 0 w 19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21">
                <a:moveTo>
                  <a:pt x="19" y="0"/>
                </a:moveTo>
                <a:lnTo>
                  <a:pt x="19" y="21"/>
                </a:lnTo>
                <a:lnTo>
                  <a:pt x="0" y="21"/>
                </a:lnTo>
                <a:lnTo>
                  <a:pt x="0" y="0"/>
                </a:lnTo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9" name="Oval 244"/>
          <p:cNvSpPr>
            <a:spLocks noChangeArrowheads="1"/>
          </p:cNvSpPr>
          <p:nvPr/>
        </p:nvSpPr>
        <p:spPr bwMode="auto">
          <a:xfrm>
            <a:off x="5978855" y="3955934"/>
            <a:ext cx="90488" cy="90488"/>
          </a:xfrm>
          <a:prstGeom prst="ellips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0" name="Line 245"/>
          <p:cNvSpPr>
            <a:spLocks noChangeShapeType="1"/>
          </p:cNvSpPr>
          <p:nvPr/>
        </p:nvSpPr>
        <p:spPr bwMode="auto">
          <a:xfrm>
            <a:off x="6023305" y="3919421"/>
            <a:ext cx="0" cy="14288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1" name="Line 246"/>
          <p:cNvSpPr>
            <a:spLocks noChangeShapeType="1"/>
          </p:cNvSpPr>
          <p:nvPr/>
        </p:nvSpPr>
        <p:spPr bwMode="auto">
          <a:xfrm flipH="1">
            <a:off x="6072517" y="3941646"/>
            <a:ext cx="11113" cy="111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2" name="Line 247"/>
          <p:cNvSpPr>
            <a:spLocks noChangeShapeType="1"/>
          </p:cNvSpPr>
          <p:nvPr/>
        </p:nvSpPr>
        <p:spPr bwMode="auto">
          <a:xfrm flipH="1">
            <a:off x="6091567" y="4001971"/>
            <a:ext cx="14288" cy="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3" name="Line 248"/>
          <p:cNvSpPr>
            <a:spLocks noChangeShapeType="1"/>
          </p:cNvSpPr>
          <p:nvPr/>
        </p:nvSpPr>
        <p:spPr bwMode="auto">
          <a:xfrm flipH="1" flipV="1">
            <a:off x="6072517" y="4051184"/>
            <a:ext cx="11113" cy="635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4" name="Line 249"/>
          <p:cNvSpPr>
            <a:spLocks noChangeShapeType="1"/>
          </p:cNvSpPr>
          <p:nvPr/>
        </p:nvSpPr>
        <p:spPr bwMode="auto">
          <a:xfrm flipV="1">
            <a:off x="5964567" y="4051184"/>
            <a:ext cx="11113" cy="635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5" name="Line 250"/>
          <p:cNvSpPr>
            <a:spLocks noChangeShapeType="1"/>
          </p:cNvSpPr>
          <p:nvPr/>
        </p:nvSpPr>
        <p:spPr bwMode="auto">
          <a:xfrm>
            <a:off x="5940755" y="4001971"/>
            <a:ext cx="15875" cy="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6" name="Line 251"/>
          <p:cNvSpPr>
            <a:spLocks noChangeShapeType="1"/>
          </p:cNvSpPr>
          <p:nvPr/>
        </p:nvSpPr>
        <p:spPr bwMode="auto">
          <a:xfrm>
            <a:off x="5964567" y="3941646"/>
            <a:ext cx="11113" cy="111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1" name="Freeform 10"/>
          <p:cNvSpPr/>
          <p:nvPr/>
        </p:nvSpPr>
        <p:spPr bwMode="auto">
          <a:xfrm>
            <a:off x="6352439" y="5345234"/>
            <a:ext cx="263525" cy="234950"/>
          </a:xfrm>
          <a:custGeom>
            <a:avLst/>
            <a:gdLst>
              <a:gd name="T0" fmla="*/ 166 w 166"/>
              <a:gd name="T1" fmla="*/ 0 h 148"/>
              <a:gd name="T2" fmla="*/ 48 w 166"/>
              <a:gd name="T3" fmla="*/ 148 h 148"/>
              <a:gd name="T4" fmla="*/ 0 w 166"/>
              <a:gd name="T5" fmla="*/ 10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" h="148">
                <a:moveTo>
                  <a:pt x="166" y="0"/>
                </a:moveTo>
                <a:lnTo>
                  <a:pt x="48" y="148"/>
                </a:lnTo>
                <a:lnTo>
                  <a:pt x="0" y="100"/>
                </a:lnTo>
              </a:path>
            </a:pathLst>
          </a:custGeom>
          <a:noFill/>
          <a:ln w="15875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8" name="文本框 47"/>
          <p:cNvSpPr txBox="1"/>
          <p:nvPr/>
        </p:nvSpPr>
        <p:spPr>
          <a:xfrm>
            <a:off x="-175895" y="3006090"/>
            <a:ext cx="3787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dirty="0">
                <a:solidFill>
                  <a:schemeClr val="bg1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Ojbectives</a:t>
            </a:r>
            <a:endParaRPr lang="en-US" altLang="zh-CN" sz="4400" u="sng" dirty="0">
              <a:solidFill>
                <a:schemeClr val="bg1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365549" y="2136058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01.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50" name="Synergistically utilize technically sound portals with frictionless chains. Dramatically customize…"/>
          <p:cNvSpPr txBox="1"/>
          <p:nvPr/>
        </p:nvSpPr>
        <p:spPr>
          <a:xfrm>
            <a:off x="7259675" y="2074827"/>
            <a:ext cx="3490811" cy="46164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Review the last Unit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410319" y="4032332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02.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52" name="Synergistically utilize technically sound portals with frictionless chains. Dramatically customize…"/>
          <p:cNvSpPr txBox="1"/>
          <p:nvPr/>
        </p:nvSpPr>
        <p:spPr>
          <a:xfrm>
            <a:off x="7418070" y="3774440"/>
            <a:ext cx="3816350" cy="1384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Learn the new words and sentences about the location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of things in the house.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2858980" y="4871521"/>
            <a:ext cx="631679" cy="631679"/>
            <a:chOff x="9205647" y="2594693"/>
            <a:chExt cx="1533051" cy="1533051"/>
          </a:xfrm>
        </p:grpSpPr>
        <p:sp>
          <p:nvSpPr>
            <p:cNvPr id="68" name="right-arrowheads_44810"/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rgbClr val="553036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69" name="椭圆 68"/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Group 39"/>
          <p:cNvGrpSpPr/>
          <p:nvPr/>
        </p:nvGrpSpPr>
        <p:grpSpPr>
          <a:xfrm>
            <a:off x="1889983" y="1608772"/>
            <a:ext cx="461665" cy="461665"/>
            <a:chOff x="5224097" y="1876572"/>
            <a:chExt cx="923330" cy="923330"/>
          </a:xfrm>
        </p:grpSpPr>
        <p:sp>
          <p:nvSpPr>
            <p:cNvPr id="71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2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2" name="文本框 48"/>
          <p:cNvSpPr txBox="1"/>
          <p:nvPr/>
        </p:nvSpPr>
        <p:spPr>
          <a:xfrm>
            <a:off x="6366184" y="2136693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01.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4" name="Synergistically utilize technically sound portals with frictionless chains. Dramatically customize…"/>
          <p:cNvSpPr txBox="1"/>
          <p:nvPr/>
        </p:nvSpPr>
        <p:spPr>
          <a:xfrm>
            <a:off x="7260310" y="2075462"/>
            <a:ext cx="3490811" cy="46164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Review the last Unit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sp>
        <p:nvSpPr>
          <p:cNvPr id="6" name="文本框 50"/>
          <p:cNvSpPr txBox="1"/>
          <p:nvPr/>
        </p:nvSpPr>
        <p:spPr>
          <a:xfrm>
            <a:off x="6410954" y="4032967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02.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1" grpId="0"/>
      <p:bldP spid="49" grpId="0"/>
      <p:bldP spid="4" grpId="0"/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Diagonal Corner Rectangle 23"/>
          <p:cNvSpPr/>
          <p:nvPr/>
        </p:nvSpPr>
        <p:spPr>
          <a:xfrm rot="5400000">
            <a:off x="150017" y="2004707"/>
            <a:ext cx="5100184" cy="3408979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 rot="5400000">
            <a:off x="3664319" y="2004707"/>
            <a:ext cx="5100184" cy="3408979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 rot="5400000">
            <a:off x="7178621" y="2004707"/>
            <a:ext cx="5100184" cy="3408979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54556" y="3709194"/>
            <a:ext cx="2334122" cy="2133370"/>
            <a:chOff x="4331803" y="3091292"/>
            <a:chExt cx="2762360" cy="25242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31803" y="3332128"/>
              <a:ext cx="2762360" cy="22834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0445" y="3091292"/>
              <a:ext cx="869680" cy="1229875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grpSp>
        <p:nvGrpSpPr>
          <p:cNvPr id="13" name="Group 12"/>
          <p:cNvGrpSpPr/>
          <p:nvPr/>
        </p:nvGrpSpPr>
        <p:grpSpPr>
          <a:xfrm>
            <a:off x="2700109" y="1787427"/>
            <a:ext cx="1602813" cy="1407839"/>
            <a:chOff x="4331803" y="3022221"/>
            <a:chExt cx="2762360" cy="25933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31803" y="3332128"/>
              <a:ext cx="2762360" cy="22834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399" y="3022221"/>
              <a:ext cx="869680" cy="1229875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sp>
        <p:nvSpPr>
          <p:cNvPr id="2" name="Rectangle 1"/>
          <p:cNvSpPr/>
          <p:nvPr/>
        </p:nvSpPr>
        <p:spPr>
          <a:xfrm>
            <a:off x="4254728" y="3475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tick.</a:t>
            </a:r>
            <a:endParaRPr lang="en-US" sz="2400" b="1" dirty="0"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 rot="21377294" flipH="1">
            <a:off x="6578642" y="1422353"/>
            <a:ext cx="1280963" cy="1518189"/>
            <a:chOff x="2326569" y="1363847"/>
            <a:chExt cx="2657078" cy="32131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717" r="13867"/>
            <a:stretch>
              <a:fillRect/>
            </a:stretch>
          </p:blipFill>
          <p:spPr>
            <a:xfrm>
              <a:off x="2326569" y="1363847"/>
              <a:ext cx="2657078" cy="32131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0317" t="4881" r="20420" b="7794"/>
            <a:stretch>
              <a:fillRect/>
            </a:stretch>
          </p:blipFill>
          <p:spPr>
            <a:xfrm>
              <a:off x="3621055" y="2298306"/>
              <a:ext cx="701892" cy="708131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 rot="222706">
            <a:off x="5538341" y="3766129"/>
            <a:ext cx="1828800" cy="2156211"/>
            <a:chOff x="2326570" y="1132471"/>
            <a:chExt cx="3084843" cy="34445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6570" y="1132471"/>
              <a:ext cx="3084843" cy="34445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0317" t="4881" r="20420" b="7794"/>
            <a:stretch>
              <a:fillRect/>
            </a:stretch>
          </p:blipFill>
          <p:spPr>
            <a:xfrm>
              <a:off x="3621055" y="2298306"/>
              <a:ext cx="701892" cy="708131"/>
            </a:xfrm>
            <a:prstGeom prst="ellipse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983937" y="1435596"/>
            <a:ext cx="1537773" cy="2145204"/>
            <a:chOff x="6188517" y="1621710"/>
            <a:chExt cx="3311402" cy="46194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" r="66364" b="52525"/>
            <a:stretch>
              <a:fillRect/>
            </a:stretch>
          </p:blipFill>
          <p:spPr>
            <a:xfrm>
              <a:off x="6188517" y="1621710"/>
              <a:ext cx="3311402" cy="461943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8601" y="2123074"/>
              <a:ext cx="2304132" cy="2825207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grpSp>
        <p:nvGrpSpPr>
          <p:cNvPr id="21" name="Group 20"/>
          <p:cNvGrpSpPr/>
          <p:nvPr/>
        </p:nvGrpSpPr>
        <p:grpSpPr>
          <a:xfrm>
            <a:off x="10072366" y="4043270"/>
            <a:ext cx="1224135" cy="1703360"/>
            <a:chOff x="6188517" y="1633391"/>
            <a:chExt cx="3311402" cy="460775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7" r="66364" b="52525"/>
            <a:stretch>
              <a:fillRect/>
            </a:stretch>
          </p:blipFill>
          <p:spPr>
            <a:xfrm>
              <a:off x="6188517" y="1633391"/>
              <a:ext cx="3311402" cy="460775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8601" y="2123074"/>
              <a:ext cx="2304132" cy="2825207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907069" flipH="1">
            <a:off x="1153937" y="1306936"/>
            <a:ext cx="494405" cy="5774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25180" flipH="1">
            <a:off x="1740460" y="3699032"/>
            <a:ext cx="494405" cy="5774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882702">
            <a:off x="6617840" y="4031439"/>
            <a:ext cx="494405" cy="5774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35582" flipH="1">
            <a:off x="8255685" y="5553831"/>
            <a:ext cx="494405" cy="5774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882702">
            <a:off x="10298423" y="1693527"/>
            <a:ext cx="494405" cy="57746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358002" y="863533"/>
            <a:ext cx="7539708" cy="569891"/>
            <a:chOff x="2358002" y="863533"/>
            <a:chExt cx="7539708" cy="569891"/>
          </a:xfrm>
        </p:grpSpPr>
        <p:sp>
          <p:nvSpPr>
            <p:cNvPr id="17" name="7-Point Star 16"/>
            <p:cNvSpPr/>
            <p:nvPr/>
          </p:nvSpPr>
          <p:spPr>
            <a:xfrm>
              <a:off x="2358002" y="863533"/>
              <a:ext cx="548640" cy="548640"/>
            </a:xfrm>
            <a:prstGeom prst="star7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b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7-Point Star 38"/>
            <p:cNvSpPr/>
            <p:nvPr/>
          </p:nvSpPr>
          <p:spPr>
            <a:xfrm>
              <a:off x="5766982" y="863533"/>
              <a:ext cx="548640" cy="548640"/>
            </a:xfrm>
            <a:prstGeom prst="star7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b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7-Point Star 39"/>
            <p:cNvSpPr/>
            <p:nvPr/>
          </p:nvSpPr>
          <p:spPr>
            <a:xfrm>
              <a:off x="9349070" y="884784"/>
              <a:ext cx="548640" cy="548640"/>
            </a:xfrm>
            <a:prstGeom prst="star7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b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43708" y="963398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1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6838" y="965763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2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445296" y="1000275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3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90492" y="1922059"/>
            <a:ext cx="7432354" cy="393653"/>
            <a:chOff x="1090492" y="1922059"/>
            <a:chExt cx="7432354" cy="393653"/>
          </a:xfrm>
        </p:grpSpPr>
        <p:sp>
          <p:nvSpPr>
            <p:cNvPr id="45" name="7-Point Star 44"/>
            <p:cNvSpPr/>
            <p:nvPr/>
          </p:nvSpPr>
          <p:spPr>
            <a:xfrm>
              <a:off x="1090492" y="1937188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7-Point Star 45"/>
            <p:cNvSpPr/>
            <p:nvPr/>
          </p:nvSpPr>
          <p:spPr>
            <a:xfrm>
              <a:off x="4591570" y="1949952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7-Point Star 46"/>
            <p:cNvSpPr/>
            <p:nvPr/>
          </p:nvSpPr>
          <p:spPr>
            <a:xfrm>
              <a:off x="8144328" y="1949455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92730" y="1922059"/>
              <a:ext cx="365760" cy="36576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07958" y="1937188"/>
              <a:ext cx="365760" cy="36576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7086" y="1949952"/>
              <a:ext cx="365760" cy="36576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290728" flipH="1">
            <a:off x="4800822" y="1287270"/>
            <a:ext cx="494405" cy="57746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19731" y="4552494"/>
            <a:ext cx="7565224" cy="590523"/>
            <a:chOff x="1025176" y="1852652"/>
            <a:chExt cx="7565224" cy="590523"/>
          </a:xfrm>
        </p:grpSpPr>
        <p:sp>
          <p:nvSpPr>
            <p:cNvPr id="60" name="7-Point Star 44"/>
            <p:cNvSpPr/>
            <p:nvPr/>
          </p:nvSpPr>
          <p:spPr>
            <a:xfrm>
              <a:off x="1090492" y="1937188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7-Point Star 45"/>
            <p:cNvSpPr/>
            <p:nvPr/>
          </p:nvSpPr>
          <p:spPr>
            <a:xfrm>
              <a:off x="4591570" y="1949952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7-Point Star 46"/>
            <p:cNvSpPr/>
            <p:nvPr/>
          </p:nvSpPr>
          <p:spPr>
            <a:xfrm>
              <a:off x="8144328" y="1949455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25176" y="1852652"/>
              <a:ext cx="500868" cy="56263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40404" y="1867781"/>
              <a:ext cx="500868" cy="56263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089532" y="1880545"/>
              <a:ext cx="500868" cy="56263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</a:t>
              </a:r>
              <a:endParaRPr lang="en-US" sz="2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52" name="huyentick"/>
          <p:cNvSpPr/>
          <p:nvPr/>
        </p:nvSpPr>
        <p:spPr bwMode="auto">
          <a:xfrm>
            <a:off x="2266032" y="2619609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3" name="huyentick"/>
          <p:cNvSpPr/>
          <p:nvPr/>
        </p:nvSpPr>
        <p:spPr bwMode="auto">
          <a:xfrm>
            <a:off x="5304686" y="5249878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4" name="huyentick"/>
          <p:cNvSpPr/>
          <p:nvPr/>
        </p:nvSpPr>
        <p:spPr bwMode="auto">
          <a:xfrm>
            <a:off x="10311032" y="2910642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57" name="soundMsPham1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3046824" y="959842"/>
            <a:ext cx="365759" cy="365760"/>
          </a:xfrm>
          <a:prstGeom prst="ellipse">
            <a:avLst/>
          </a:prstGeom>
        </p:spPr>
      </p:pic>
      <p:pic>
        <p:nvPicPr>
          <p:cNvPr id="6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6367778" y="968604"/>
            <a:ext cx="365759" cy="365760"/>
          </a:xfrm>
          <a:prstGeom prst="ellipse">
            <a:avLst/>
          </a:prstGeom>
        </p:spPr>
      </p:pic>
      <p:pic>
        <p:nvPicPr>
          <p:cNvPr id="69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10003032" y="968604"/>
            <a:ext cx="365759" cy="365760"/>
          </a:xfrm>
          <a:prstGeom prst="ellipse">
            <a:avLst/>
          </a:prstGeom>
        </p:spPr>
      </p:pic>
      <p:pic>
        <p:nvPicPr>
          <p:cNvPr id="73" name="soundMsPham1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3888561" y="394677"/>
            <a:ext cx="365759" cy="365760"/>
          </a:xfrm>
          <a:prstGeom prst="ellipse">
            <a:avLst/>
          </a:prstGeom>
        </p:spPr>
      </p:pic>
      <p:pic>
        <p:nvPicPr>
          <p:cNvPr id="7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6139178" y="-1321407"/>
            <a:ext cx="457199" cy="457200"/>
          </a:xfrm>
          <a:prstGeom prst="ellipse">
            <a:avLst/>
          </a:prstGeom>
        </p:spPr>
      </p:pic>
      <p:pic>
        <p:nvPicPr>
          <p:cNvPr id="75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6134094" y="-1321407"/>
            <a:ext cx="457199" cy="4572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9271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Helvetica Neue"/>
              </a:rPr>
              <a:t>This is my bed.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  <a:latin typeface="Helvetica Neue"/>
              </a:rPr>
              <a:t>It is </a:t>
            </a:r>
            <a:r>
              <a:rPr lang="en-US" sz="3600" b="1" dirty="0">
                <a:solidFill>
                  <a:srgbClr val="FF0000"/>
                </a:solidFill>
                <a:latin typeface="Helvetica Neue"/>
              </a:rPr>
              <a:t>here</a:t>
            </a:r>
            <a:r>
              <a:rPr lang="en-US" sz="3600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1856" y="49271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Helvetica Neue"/>
              </a:rPr>
              <a:t>This is my desk.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  <a:latin typeface="Helvetica Neue"/>
              </a:rPr>
              <a:t>It is </a:t>
            </a:r>
            <a:r>
              <a:rPr lang="en-US" sz="3600" b="1" dirty="0">
                <a:solidFill>
                  <a:srgbClr val="FF0000"/>
                </a:solidFill>
                <a:latin typeface="Helvetica Neue"/>
              </a:rPr>
              <a:t>here</a:t>
            </a:r>
            <a:r>
              <a:rPr lang="en-US" sz="3600" dirty="0">
                <a:solidFill>
                  <a:srgbClr val="002060"/>
                </a:solidFill>
                <a:latin typeface="Helvetica Neue"/>
              </a:rPr>
              <a:t>, next to the bed.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658" y="1796100"/>
            <a:ext cx="3101044" cy="2112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67776" y="1578877"/>
            <a:ext cx="4439918" cy="21445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8465" y="753699"/>
            <a:ext cx="8438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5. </a:t>
            </a:r>
            <a:r>
              <a:rPr lang="en-US" sz="2400" b="1" dirty="0" smtClean="0">
                <a:latin typeface="Helvetica Neue"/>
              </a:rPr>
              <a:t>Look, read  </a:t>
            </a:r>
            <a:r>
              <a:rPr lang="en-US" sz="2400" b="1" dirty="0">
                <a:latin typeface="Helvetica Neue"/>
              </a:rPr>
              <a:t>and </a:t>
            </a:r>
            <a:r>
              <a:rPr lang="en-US" sz="2400" b="1" dirty="0" smtClean="0">
                <a:latin typeface="Helvetica Neue"/>
              </a:rPr>
              <a:t>complete </a:t>
            </a:r>
            <a:r>
              <a:rPr lang="en-US" sz="2400" b="1" dirty="0" smtClean="0">
                <a:latin typeface="Helvetica Neue"/>
              </a:rPr>
              <a:t>: </a:t>
            </a:r>
            <a:r>
              <a:rPr lang="en-US" sz="2400" b="1" dirty="0">
                <a:solidFill>
                  <a:srgbClr val="FF5235"/>
                </a:solidFill>
                <a:latin typeface="Helvetica Neue"/>
              </a:rPr>
              <a:t>here / there</a:t>
            </a:r>
            <a:endParaRPr lang="en-US" sz="2400" b="1" dirty="0">
              <a:solidFill>
                <a:srgbClr val="FF5235"/>
              </a:solidFill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1735" y="5527040"/>
            <a:ext cx="1028065" cy="5683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0475" y="5527040"/>
            <a:ext cx="1096645" cy="5683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3909" y="1519096"/>
            <a:ext cx="6892472" cy="130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These are my school bags and books.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 are 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here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, on the desk.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501" y="4508940"/>
            <a:ext cx="6892472" cy="130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Those are posters, pictures and maps.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 are 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there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, on the wall.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9235" y="4004945"/>
            <a:ext cx="3181985" cy="203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081"/>
          <a:stretch>
            <a:fillRect/>
          </a:stretch>
        </p:blipFill>
        <p:spPr>
          <a:xfrm>
            <a:off x="1073785" y="1353820"/>
            <a:ext cx="3204210" cy="22999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31856" y="2219944"/>
            <a:ext cx="809173" cy="568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3190" y="5247005"/>
            <a:ext cx="1022985" cy="5683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0760" y="724489"/>
            <a:ext cx="8438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5. </a:t>
            </a:r>
            <a:r>
              <a:rPr lang="en-US" sz="2400" b="1" dirty="0" smtClean="0">
                <a:latin typeface="Helvetica Neue"/>
              </a:rPr>
              <a:t>Look, read  </a:t>
            </a:r>
            <a:r>
              <a:rPr lang="en-US" sz="2400" b="1" dirty="0">
                <a:latin typeface="Helvetica Neue"/>
              </a:rPr>
              <a:t>and </a:t>
            </a:r>
            <a:r>
              <a:rPr lang="en-US" sz="2400" b="1" dirty="0" smtClean="0">
                <a:latin typeface="Helvetica Neue"/>
              </a:rPr>
              <a:t>complete </a:t>
            </a:r>
            <a:r>
              <a:rPr lang="en-US" sz="2400" b="1" dirty="0" smtClean="0">
                <a:latin typeface="Helvetica Neue"/>
              </a:rPr>
              <a:t>: </a:t>
            </a:r>
            <a:r>
              <a:rPr lang="en-US" sz="2400" b="1" dirty="0">
                <a:solidFill>
                  <a:srgbClr val="FF5235"/>
                </a:solidFill>
                <a:latin typeface="Helvetica Neue"/>
              </a:rPr>
              <a:t>here / there</a:t>
            </a:r>
            <a:endParaRPr lang="en-US" sz="2400" b="1" dirty="0">
              <a:solidFill>
                <a:srgbClr val="FF5235"/>
              </a:solidFill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115" y="898525"/>
            <a:ext cx="41351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6</a:t>
            </a:r>
            <a:r>
              <a:rPr lang="en-US" sz="2400" b="1" dirty="0" smtClean="0">
                <a:latin typeface="Helvetica Neue"/>
              </a:rPr>
              <a:t>. Let’s sing.</a:t>
            </a:r>
            <a:endParaRPr lang="en-US" sz="2400" b="1" dirty="0">
              <a:solidFill>
                <a:srgbClr val="FF5235"/>
              </a:solidFill>
              <a:latin typeface="Helvetica Neue"/>
            </a:endParaRPr>
          </a:p>
        </p:txBody>
      </p:sp>
      <p:pic>
        <p:nvPicPr>
          <p:cNvPr id="3" name="E3. unit 13.1 (audio let's sin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66" y="952474"/>
            <a:ext cx="403104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821" t="21260" r="21037" b="31702"/>
          <a:stretch>
            <a:fillRect/>
          </a:stretch>
        </p:blipFill>
        <p:spPr>
          <a:xfrm>
            <a:off x="1744051" y="1358874"/>
            <a:ext cx="9528011" cy="465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/>
          <p:cNvSpPr/>
          <p:nvPr/>
        </p:nvSpPr>
        <p:spPr>
          <a:xfrm flipH="1" flipV="1">
            <a:off x="646258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41" name="Freeform: Shape 40"/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grpSp>
        <p:nvGrpSpPr>
          <p:cNvPr id="11" name="Group 10"/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/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7" name="Isosceles Triangle 36"/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27" name="Google Shape;66;p16"/>
          <p:cNvSpPr/>
          <p:nvPr/>
        </p:nvSpPr>
        <p:spPr>
          <a:xfrm rot="10800000" flipH="1">
            <a:off x="3979404" y="1181854"/>
            <a:ext cx="4234228" cy="4887815"/>
          </a:xfrm>
          <a:custGeom>
            <a:avLst/>
            <a:gdLst/>
            <a:ahLst/>
            <a:cxnLst/>
            <a:rect l="l" t="t" r="r" b="b"/>
            <a:pathLst>
              <a:path w="45868" h="52950" extrusionOk="0">
                <a:moveTo>
                  <a:pt x="22919" y="1"/>
                </a:moveTo>
                <a:lnTo>
                  <a:pt x="1" y="13253"/>
                </a:lnTo>
                <a:lnTo>
                  <a:pt x="1" y="39728"/>
                </a:lnTo>
                <a:lnTo>
                  <a:pt x="22919" y="52950"/>
                </a:lnTo>
                <a:lnTo>
                  <a:pt x="45868" y="39728"/>
                </a:lnTo>
                <a:lnTo>
                  <a:pt x="45868" y="13253"/>
                </a:lnTo>
                <a:lnTo>
                  <a:pt x="22919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8" name="Google Shape;67;p16"/>
          <p:cNvCxnSpPr/>
          <p:nvPr/>
        </p:nvCxnSpPr>
        <p:spPr>
          <a:xfrm>
            <a:off x="3381234" y="3938008"/>
            <a:ext cx="1948800" cy="8132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" name="Google Shape;68;p16"/>
          <p:cNvCxnSpPr/>
          <p:nvPr/>
        </p:nvCxnSpPr>
        <p:spPr>
          <a:xfrm flipH="1">
            <a:off x="6866720" y="3938008"/>
            <a:ext cx="1940000" cy="8072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69;p16"/>
          <p:cNvCxnSpPr/>
          <p:nvPr/>
        </p:nvCxnSpPr>
        <p:spPr>
          <a:xfrm>
            <a:off x="6097064" y="3436226"/>
            <a:ext cx="0" cy="8864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71;p16"/>
          <p:cNvSpPr/>
          <p:nvPr/>
        </p:nvSpPr>
        <p:spPr>
          <a:xfrm>
            <a:off x="5343843" y="4332344"/>
            <a:ext cx="1504361" cy="1736699"/>
          </a:xfrm>
          <a:custGeom>
            <a:avLst/>
            <a:gdLst/>
            <a:ahLst/>
            <a:cxnLst/>
            <a:rect l="l" t="t" r="r" b="b"/>
            <a:pathLst>
              <a:path w="18299" h="21126" extrusionOk="0">
                <a:moveTo>
                  <a:pt x="9149" y="1"/>
                </a:moveTo>
                <a:lnTo>
                  <a:pt x="0" y="5289"/>
                </a:lnTo>
                <a:lnTo>
                  <a:pt x="0" y="15837"/>
                </a:lnTo>
                <a:lnTo>
                  <a:pt x="9149" y="21126"/>
                </a:lnTo>
                <a:lnTo>
                  <a:pt x="18298" y="15837"/>
                </a:lnTo>
                <a:lnTo>
                  <a:pt x="18298" y="5289"/>
                </a:lnTo>
                <a:lnTo>
                  <a:pt x="9149" y="1"/>
                </a:lnTo>
                <a:close/>
              </a:path>
            </a:pathLst>
          </a:custGeom>
          <a:solidFill>
            <a:srgbClr val="55303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38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kumimoji="0" sz="386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4" name="Google Shape;72;p16"/>
          <p:cNvSpPr/>
          <p:nvPr/>
        </p:nvSpPr>
        <p:spPr>
          <a:xfrm>
            <a:off x="8795864" y="2090535"/>
            <a:ext cx="2141571" cy="2473845"/>
          </a:xfrm>
          <a:custGeom>
            <a:avLst/>
            <a:gdLst/>
            <a:ahLst/>
            <a:cxnLst/>
            <a:rect l="l" t="t" r="r" b="b"/>
            <a:pathLst>
              <a:path w="26050" h="30093" extrusionOk="0">
                <a:moveTo>
                  <a:pt x="13040" y="1"/>
                </a:moveTo>
                <a:lnTo>
                  <a:pt x="0" y="7539"/>
                </a:lnTo>
                <a:lnTo>
                  <a:pt x="0" y="22584"/>
                </a:lnTo>
                <a:lnTo>
                  <a:pt x="13040" y="30092"/>
                </a:lnTo>
                <a:lnTo>
                  <a:pt x="26049" y="22584"/>
                </a:lnTo>
                <a:lnTo>
                  <a:pt x="26049" y="7539"/>
                </a:lnTo>
                <a:lnTo>
                  <a:pt x="13040" y="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Arial" panose="020B0604020202020204"/>
            </a:endParaRPr>
          </a:p>
        </p:txBody>
      </p:sp>
      <p:grpSp>
        <p:nvGrpSpPr>
          <p:cNvPr id="35" name="Google Shape;75;p16"/>
          <p:cNvGrpSpPr/>
          <p:nvPr/>
        </p:nvGrpSpPr>
        <p:grpSpPr>
          <a:xfrm>
            <a:off x="9535684" y="2100734"/>
            <a:ext cx="598087" cy="598060"/>
            <a:chOff x="6575112" y="2039641"/>
            <a:chExt cx="448565" cy="448545"/>
          </a:xfrm>
          <a:solidFill>
            <a:srgbClr val="553036"/>
          </a:solidFill>
        </p:grpSpPr>
        <p:sp>
          <p:nvSpPr>
            <p:cNvPr id="36" name="Google Shape;76;p16"/>
            <p:cNvSpPr/>
            <p:nvPr/>
          </p:nvSpPr>
          <p:spPr>
            <a:xfrm>
              <a:off x="6575112" y="2039641"/>
              <a:ext cx="448565" cy="448545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5766" y="662"/>
                  </a:moveTo>
                  <a:cubicBezTo>
                    <a:pt x="8602" y="662"/>
                    <a:pt x="10933" y="2962"/>
                    <a:pt x="10933" y="5798"/>
                  </a:cubicBezTo>
                  <a:cubicBezTo>
                    <a:pt x="10933" y="6806"/>
                    <a:pt x="10649" y="7783"/>
                    <a:pt x="10114" y="8602"/>
                  </a:cubicBezTo>
                  <a:lnTo>
                    <a:pt x="10145" y="8444"/>
                  </a:lnTo>
                  <a:cubicBezTo>
                    <a:pt x="10177" y="8350"/>
                    <a:pt x="10145" y="8224"/>
                    <a:pt x="10082" y="8129"/>
                  </a:cubicBezTo>
                  <a:cubicBezTo>
                    <a:pt x="9988" y="8066"/>
                    <a:pt x="9862" y="8035"/>
                    <a:pt x="9767" y="8035"/>
                  </a:cubicBezTo>
                  <a:lnTo>
                    <a:pt x="9641" y="8066"/>
                  </a:lnTo>
                  <a:cubicBezTo>
                    <a:pt x="10019" y="7405"/>
                    <a:pt x="10240" y="6617"/>
                    <a:pt x="10240" y="5829"/>
                  </a:cubicBezTo>
                  <a:cubicBezTo>
                    <a:pt x="10240" y="3372"/>
                    <a:pt x="8223" y="1356"/>
                    <a:pt x="5766" y="1356"/>
                  </a:cubicBezTo>
                  <a:cubicBezTo>
                    <a:pt x="5136" y="1356"/>
                    <a:pt x="4506" y="1482"/>
                    <a:pt x="3970" y="1765"/>
                  </a:cubicBezTo>
                  <a:cubicBezTo>
                    <a:pt x="3813" y="1828"/>
                    <a:pt x="3718" y="2017"/>
                    <a:pt x="3813" y="2175"/>
                  </a:cubicBezTo>
                  <a:lnTo>
                    <a:pt x="3970" y="2553"/>
                  </a:lnTo>
                  <a:lnTo>
                    <a:pt x="2710" y="2742"/>
                  </a:lnTo>
                  <a:lnTo>
                    <a:pt x="2301" y="2773"/>
                  </a:lnTo>
                  <a:cubicBezTo>
                    <a:pt x="2364" y="2647"/>
                    <a:pt x="2710" y="1324"/>
                    <a:pt x="2742" y="1198"/>
                  </a:cubicBezTo>
                  <a:lnTo>
                    <a:pt x="2836" y="1293"/>
                  </a:lnTo>
                  <a:cubicBezTo>
                    <a:pt x="2898" y="1354"/>
                    <a:pt x="2986" y="1402"/>
                    <a:pt x="3084" y="1402"/>
                  </a:cubicBezTo>
                  <a:cubicBezTo>
                    <a:pt x="3136" y="1402"/>
                    <a:pt x="3191" y="1389"/>
                    <a:pt x="3246" y="1356"/>
                  </a:cubicBezTo>
                  <a:cubicBezTo>
                    <a:pt x="4033" y="883"/>
                    <a:pt x="4915" y="662"/>
                    <a:pt x="5766" y="662"/>
                  </a:cubicBezTo>
                  <a:close/>
                  <a:moveTo>
                    <a:pt x="6144" y="2080"/>
                  </a:moveTo>
                  <a:cubicBezTo>
                    <a:pt x="7940" y="2238"/>
                    <a:pt x="9358" y="3687"/>
                    <a:pt x="9515" y="5451"/>
                  </a:cubicBezTo>
                  <a:lnTo>
                    <a:pt x="9200" y="5451"/>
                  </a:lnTo>
                  <a:cubicBezTo>
                    <a:pt x="9011" y="5451"/>
                    <a:pt x="8854" y="5609"/>
                    <a:pt x="8854" y="5829"/>
                  </a:cubicBezTo>
                  <a:cubicBezTo>
                    <a:pt x="8854" y="6018"/>
                    <a:pt x="9011" y="6176"/>
                    <a:pt x="9200" y="6176"/>
                  </a:cubicBezTo>
                  <a:lnTo>
                    <a:pt x="9515" y="6176"/>
                  </a:lnTo>
                  <a:cubicBezTo>
                    <a:pt x="9452" y="6932"/>
                    <a:pt x="9169" y="7657"/>
                    <a:pt x="8665" y="8255"/>
                  </a:cubicBezTo>
                  <a:lnTo>
                    <a:pt x="6995" y="8570"/>
                  </a:lnTo>
                  <a:cubicBezTo>
                    <a:pt x="6900" y="8602"/>
                    <a:pt x="6806" y="8665"/>
                    <a:pt x="6774" y="8759"/>
                  </a:cubicBezTo>
                  <a:cubicBezTo>
                    <a:pt x="6743" y="8885"/>
                    <a:pt x="6743" y="9011"/>
                    <a:pt x="6806" y="9074"/>
                  </a:cubicBezTo>
                  <a:lnTo>
                    <a:pt x="6995" y="9389"/>
                  </a:lnTo>
                  <a:cubicBezTo>
                    <a:pt x="6743" y="9484"/>
                    <a:pt x="6459" y="9547"/>
                    <a:pt x="6176" y="9547"/>
                  </a:cubicBezTo>
                  <a:lnTo>
                    <a:pt x="6176" y="9232"/>
                  </a:lnTo>
                  <a:cubicBezTo>
                    <a:pt x="6176" y="9043"/>
                    <a:pt x="6018" y="8885"/>
                    <a:pt x="5829" y="8885"/>
                  </a:cubicBezTo>
                  <a:cubicBezTo>
                    <a:pt x="5640" y="8885"/>
                    <a:pt x="5483" y="9043"/>
                    <a:pt x="5483" y="9232"/>
                  </a:cubicBezTo>
                  <a:lnTo>
                    <a:pt x="5483" y="9547"/>
                  </a:lnTo>
                  <a:cubicBezTo>
                    <a:pt x="3655" y="9389"/>
                    <a:pt x="2238" y="7940"/>
                    <a:pt x="2080" y="6176"/>
                  </a:cubicBezTo>
                  <a:lnTo>
                    <a:pt x="2395" y="6176"/>
                  </a:lnTo>
                  <a:cubicBezTo>
                    <a:pt x="2584" y="6176"/>
                    <a:pt x="2742" y="6018"/>
                    <a:pt x="2742" y="5829"/>
                  </a:cubicBezTo>
                  <a:cubicBezTo>
                    <a:pt x="2742" y="5609"/>
                    <a:pt x="2584" y="5451"/>
                    <a:pt x="2395" y="5451"/>
                  </a:cubicBezTo>
                  <a:lnTo>
                    <a:pt x="2080" y="5451"/>
                  </a:lnTo>
                  <a:cubicBezTo>
                    <a:pt x="2175" y="4727"/>
                    <a:pt x="2427" y="3971"/>
                    <a:pt x="2962" y="3372"/>
                  </a:cubicBezTo>
                  <a:lnTo>
                    <a:pt x="4474" y="3183"/>
                  </a:lnTo>
                  <a:cubicBezTo>
                    <a:pt x="4600" y="3183"/>
                    <a:pt x="4663" y="3088"/>
                    <a:pt x="4726" y="3025"/>
                  </a:cubicBezTo>
                  <a:cubicBezTo>
                    <a:pt x="4758" y="2931"/>
                    <a:pt x="4758" y="2836"/>
                    <a:pt x="4726" y="2710"/>
                  </a:cubicBezTo>
                  <a:lnTo>
                    <a:pt x="4506" y="2269"/>
                  </a:lnTo>
                  <a:cubicBezTo>
                    <a:pt x="4789" y="2143"/>
                    <a:pt x="5104" y="2112"/>
                    <a:pt x="5420" y="2080"/>
                  </a:cubicBezTo>
                  <a:lnTo>
                    <a:pt x="5420" y="2395"/>
                  </a:lnTo>
                  <a:cubicBezTo>
                    <a:pt x="5420" y="2584"/>
                    <a:pt x="5577" y="2742"/>
                    <a:pt x="5766" y="2742"/>
                  </a:cubicBezTo>
                  <a:cubicBezTo>
                    <a:pt x="5987" y="2742"/>
                    <a:pt x="6144" y="2584"/>
                    <a:pt x="6144" y="2395"/>
                  </a:cubicBezTo>
                  <a:lnTo>
                    <a:pt x="6144" y="2080"/>
                  </a:lnTo>
                  <a:close/>
                  <a:moveTo>
                    <a:pt x="1607" y="2899"/>
                  </a:moveTo>
                  <a:lnTo>
                    <a:pt x="1544" y="3151"/>
                  </a:lnTo>
                  <a:cubicBezTo>
                    <a:pt x="1481" y="3246"/>
                    <a:pt x="1544" y="3372"/>
                    <a:pt x="1607" y="3466"/>
                  </a:cubicBezTo>
                  <a:cubicBezTo>
                    <a:pt x="1670" y="3529"/>
                    <a:pt x="1796" y="3561"/>
                    <a:pt x="1922" y="3561"/>
                  </a:cubicBezTo>
                  <a:lnTo>
                    <a:pt x="1985" y="3561"/>
                  </a:lnTo>
                  <a:cubicBezTo>
                    <a:pt x="1607" y="4254"/>
                    <a:pt x="1387" y="5042"/>
                    <a:pt x="1387" y="5861"/>
                  </a:cubicBezTo>
                  <a:cubicBezTo>
                    <a:pt x="1387" y="8287"/>
                    <a:pt x="3372" y="10303"/>
                    <a:pt x="5829" y="10303"/>
                  </a:cubicBezTo>
                  <a:cubicBezTo>
                    <a:pt x="6459" y="10303"/>
                    <a:pt x="7089" y="10177"/>
                    <a:pt x="7688" y="9925"/>
                  </a:cubicBezTo>
                  <a:cubicBezTo>
                    <a:pt x="7751" y="9862"/>
                    <a:pt x="7845" y="9799"/>
                    <a:pt x="7877" y="9704"/>
                  </a:cubicBezTo>
                  <a:cubicBezTo>
                    <a:pt x="7908" y="9641"/>
                    <a:pt x="7877" y="9515"/>
                    <a:pt x="7845" y="9452"/>
                  </a:cubicBezTo>
                  <a:lnTo>
                    <a:pt x="7688" y="9200"/>
                  </a:lnTo>
                  <a:lnTo>
                    <a:pt x="9421" y="8854"/>
                  </a:lnTo>
                  <a:lnTo>
                    <a:pt x="9421" y="8854"/>
                  </a:lnTo>
                  <a:cubicBezTo>
                    <a:pt x="9326" y="9200"/>
                    <a:pt x="9074" y="10177"/>
                    <a:pt x="9011" y="10492"/>
                  </a:cubicBezTo>
                  <a:lnTo>
                    <a:pt x="8759" y="10303"/>
                  </a:lnTo>
                  <a:cubicBezTo>
                    <a:pt x="8708" y="10235"/>
                    <a:pt x="8640" y="10204"/>
                    <a:pt x="8567" y="10204"/>
                  </a:cubicBezTo>
                  <a:cubicBezTo>
                    <a:pt x="8505" y="10204"/>
                    <a:pt x="8439" y="10228"/>
                    <a:pt x="8381" y="10271"/>
                  </a:cubicBezTo>
                  <a:cubicBezTo>
                    <a:pt x="7593" y="10744"/>
                    <a:pt x="6680" y="10965"/>
                    <a:pt x="5829" y="10965"/>
                  </a:cubicBezTo>
                  <a:cubicBezTo>
                    <a:pt x="2994" y="10965"/>
                    <a:pt x="662" y="8665"/>
                    <a:pt x="662" y="5829"/>
                  </a:cubicBezTo>
                  <a:cubicBezTo>
                    <a:pt x="662" y="4758"/>
                    <a:pt x="977" y="3781"/>
                    <a:pt x="1607" y="2899"/>
                  </a:cubicBezTo>
                  <a:close/>
                  <a:moveTo>
                    <a:pt x="5766" y="1"/>
                  </a:moveTo>
                  <a:cubicBezTo>
                    <a:pt x="4884" y="1"/>
                    <a:pt x="3970" y="221"/>
                    <a:pt x="3151" y="662"/>
                  </a:cubicBezTo>
                  <a:lnTo>
                    <a:pt x="2836" y="316"/>
                  </a:lnTo>
                  <a:cubicBezTo>
                    <a:pt x="2765" y="245"/>
                    <a:pt x="2677" y="210"/>
                    <a:pt x="2597" y="210"/>
                  </a:cubicBezTo>
                  <a:cubicBezTo>
                    <a:pt x="2570" y="210"/>
                    <a:pt x="2545" y="214"/>
                    <a:pt x="2521" y="221"/>
                  </a:cubicBezTo>
                  <a:cubicBezTo>
                    <a:pt x="2395" y="253"/>
                    <a:pt x="2301" y="347"/>
                    <a:pt x="2269" y="473"/>
                  </a:cubicBezTo>
                  <a:lnTo>
                    <a:pt x="1985" y="1450"/>
                  </a:lnTo>
                  <a:cubicBezTo>
                    <a:pt x="694" y="2553"/>
                    <a:pt x="1" y="4160"/>
                    <a:pt x="1" y="5829"/>
                  </a:cubicBezTo>
                  <a:cubicBezTo>
                    <a:pt x="1" y="7342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774" y="11689"/>
                    <a:pt x="7719" y="11437"/>
                    <a:pt x="8539" y="11028"/>
                  </a:cubicBezTo>
                  <a:lnTo>
                    <a:pt x="8980" y="11406"/>
                  </a:lnTo>
                  <a:cubicBezTo>
                    <a:pt x="9027" y="11477"/>
                    <a:pt x="9110" y="11512"/>
                    <a:pt x="9201" y="11512"/>
                  </a:cubicBezTo>
                  <a:cubicBezTo>
                    <a:pt x="9232" y="11512"/>
                    <a:pt x="9263" y="11508"/>
                    <a:pt x="9295" y="11500"/>
                  </a:cubicBezTo>
                  <a:cubicBezTo>
                    <a:pt x="9421" y="11437"/>
                    <a:pt x="9484" y="11374"/>
                    <a:pt x="9515" y="11248"/>
                  </a:cubicBezTo>
                  <a:lnTo>
                    <a:pt x="9799" y="10114"/>
                  </a:lnTo>
                  <a:cubicBezTo>
                    <a:pt x="10996" y="9011"/>
                    <a:pt x="11689" y="7468"/>
                    <a:pt x="11689" y="5861"/>
                  </a:cubicBezTo>
                  <a:cubicBezTo>
                    <a:pt x="11658" y="2616"/>
                    <a:pt x="9011" y="1"/>
                    <a:pt x="5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77;p16"/>
            <p:cNvSpPr/>
            <p:nvPr/>
          </p:nvSpPr>
          <p:spPr>
            <a:xfrm>
              <a:off x="6705702" y="2194388"/>
              <a:ext cx="78592" cy="133029"/>
            </a:xfrm>
            <a:custGeom>
              <a:avLst/>
              <a:gdLst/>
              <a:ahLst/>
              <a:cxnLst/>
              <a:rect l="l" t="t" r="r" b="b"/>
              <a:pathLst>
                <a:path w="2048" h="3467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229"/>
                    <a:pt x="158" y="1387"/>
                    <a:pt x="378" y="1387"/>
                  </a:cubicBezTo>
                  <a:cubicBezTo>
                    <a:pt x="567" y="1387"/>
                    <a:pt x="725" y="1229"/>
                    <a:pt x="725" y="1040"/>
                  </a:cubicBezTo>
                  <a:cubicBezTo>
                    <a:pt x="725" y="851"/>
                    <a:pt x="882" y="662"/>
                    <a:pt x="1071" y="662"/>
                  </a:cubicBezTo>
                  <a:cubicBezTo>
                    <a:pt x="1292" y="662"/>
                    <a:pt x="1449" y="851"/>
                    <a:pt x="1449" y="1040"/>
                  </a:cubicBezTo>
                  <a:lnTo>
                    <a:pt x="1449" y="1292"/>
                  </a:lnTo>
                  <a:cubicBezTo>
                    <a:pt x="1449" y="1418"/>
                    <a:pt x="1355" y="1544"/>
                    <a:pt x="1229" y="1639"/>
                  </a:cubicBezTo>
                  <a:lnTo>
                    <a:pt x="599" y="1954"/>
                  </a:lnTo>
                  <a:cubicBezTo>
                    <a:pt x="252" y="2111"/>
                    <a:pt x="63" y="2458"/>
                    <a:pt x="63" y="2836"/>
                  </a:cubicBezTo>
                  <a:lnTo>
                    <a:pt x="63" y="3119"/>
                  </a:lnTo>
                  <a:cubicBezTo>
                    <a:pt x="0" y="3372"/>
                    <a:pt x="158" y="3466"/>
                    <a:pt x="315" y="3466"/>
                  </a:cubicBezTo>
                  <a:lnTo>
                    <a:pt x="1701" y="3466"/>
                  </a:lnTo>
                  <a:cubicBezTo>
                    <a:pt x="1891" y="3466"/>
                    <a:pt x="2048" y="3309"/>
                    <a:pt x="2048" y="3119"/>
                  </a:cubicBezTo>
                  <a:cubicBezTo>
                    <a:pt x="2048" y="2930"/>
                    <a:pt x="1891" y="2773"/>
                    <a:pt x="1701" y="2773"/>
                  </a:cubicBezTo>
                  <a:lnTo>
                    <a:pt x="693" y="2773"/>
                  </a:lnTo>
                  <a:cubicBezTo>
                    <a:pt x="725" y="2678"/>
                    <a:pt x="756" y="2584"/>
                    <a:pt x="882" y="2521"/>
                  </a:cubicBezTo>
                  <a:lnTo>
                    <a:pt x="1512" y="2206"/>
                  </a:lnTo>
                  <a:cubicBezTo>
                    <a:pt x="1859" y="2048"/>
                    <a:pt x="2048" y="1702"/>
                    <a:pt x="2048" y="1292"/>
                  </a:cubicBezTo>
                  <a:lnTo>
                    <a:pt x="2048" y="1040"/>
                  </a:ln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78;p16"/>
            <p:cNvSpPr/>
            <p:nvPr/>
          </p:nvSpPr>
          <p:spPr>
            <a:xfrm>
              <a:off x="6810888" y="2196806"/>
              <a:ext cx="79820" cy="133029"/>
            </a:xfrm>
            <a:custGeom>
              <a:avLst/>
              <a:gdLst/>
              <a:ahLst/>
              <a:cxnLst/>
              <a:rect l="l" t="t" r="r" b="b"/>
              <a:pathLst>
                <a:path w="2080" h="3467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1355" y="2080"/>
                  </a:lnTo>
                  <a:lnTo>
                    <a:pt x="1355" y="3088"/>
                  </a:lnTo>
                  <a:cubicBezTo>
                    <a:pt x="1355" y="3309"/>
                    <a:pt x="1512" y="3466"/>
                    <a:pt x="1733" y="3466"/>
                  </a:cubicBezTo>
                  <a:cubicBezTo>
                    <a:pt x="1922" y="3466"/>
                    <a:pt x="2079" y="3309"/>
                    <a:pt x="2079" y="3088"/>
                  </a:cubicBezTo>
                  <a:lnTo>
                    <a:pt x="2079" y="1733"/>
                  </a:lnTo>
                  <a:lnTo>
                    <a:pt x="2079" y="347"/>
                  </a:lnTo>
                  <a:cubicBezTo>
                    <a:pt x="2079" y="158"/>
                    <a:pt x="1922" y="1"/>
                    <a:pt x="1733" y="1"/>
                  </a:cubicBezTo>
                  <a:cubicBezTo>
                    <a:pt x="1512" y="1"/>
                    <a:pt x="1355" y="158"/>
                    <a:pt x="1355" y="347"/>
                  </a:cubicBezTo>
                  <a:lnTo>
                    <a:pt x="1355" y="1355"/>
                  </a:lnTo>
                  <a:lnTo>
                    <a:pt x="693" y="1355"/>
                  </a:ln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" name="Google Shape;79;p16"/>
          <p:cNvSpPr/>
          <p:nvPr/>
        </p:nvSpPr>
        <p:spPr>
          <a:xfrm>
            <a:off x="5023981" y="1057507"/>
            <a:ext cx="2144037" cy="2476312"/>
          </a:xfrm>
          <a:custGeom>
            <a:avLst/>
            <a:gdLst/>
            <a:ahLst/>
            <a:cxnLst/>
            <a:rect l="l" t="t" r="r" b="b"/>
            <a:pathLst>
              <a:path w="26080" h="30123" extrusionOk="0">
                <a:moveTo>
                  <a:pt x="13040" y="0"/>
                </a:moveTo>
                <a:lnTo>
                  <a:pt x="0" y="7538"/>
                </a:lnTo>
                <a:lnTo>
                  <a:pt x="0" y="22584"/>
                </a:lnTo>
                <a:lnTo>
                  <a:pt x="13040" y="30122"/>
                </a:lnTo>
                <a:lnTo>
                  <a:pt x="26080" y="22584"/>
                </a:lnTo>
                <a:lnTo>
                  <a:pt x="26080" y="7538"/>
                </a:lnTo>
                <a:lnTo>
                  <a:pt x="13040" y="0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Arial" panose="020B0604020202020204"/>
            </a:endParaRPr>
          </a:p>
        </p:txBody>
      </p:sp>
      <p:grpSp>
        <p:nvGrpSpPr>
          <p:cNvPr id="42" name="Google Shape;82;p16"/>
          <p:cNvGrpSpPr/>
          <p:nvPr/>
        </p:nvGrpSpPr>
        <p:grpSpPr>
          <a:xfrm>
            <a:off x="5714849" y="973846"/>
            <a:ext cx="598087" cy="597344"/>
            <a:chOff x="4342422" y="1261627"/>
            <a:chExt cx="448565" cy="448008"/>
          </a:xfrm>
          <a:solidFill>
            <a:srgbClr val="553036"/>
          </a:solidFill>
        </p:grpSpPr>
        <p:sp>
          <p:nvSpPr>
            <p:cNvPr id="43" name="Google Shape;83;p16"/>
            <p:cNvSpPr/>
            <p:nvPr/>
          </p:nvSpPr>
          <p:spPr>
            <a:xfrm>
              <a:off x="4591476" y="1313619"/>
              <a:ext cx="133046" cy="158698"/>
            </a:xfrm>
            <a:custGeom>
              <a:avLst/>
              <a:gdLst/>
              <a:ahLst/>
              <a:cxnLst/>
              <a:rect l="l" t="t" r="r" b="b"/>
              <a:pathLst>
                <a:path w="3467" h="4136" extrusionOk="0">
                  <a:moveTo>
                    <a:pt x="2049" y="1386"/>
                  </a:moveTo>
                  <a:cubicBezTo>
                    <a:pt x="2017" y="1764"/>
                    <a:pt x="1923" y="2111"/>
                    <a:pt x="1734" y="2426"/>
                  </a:cubicBezTo>
                  <a:cubicBezTo>
                    <a:pt x="1576" y="2111"/>
                    <a:pt x="1450" y="1764"/>
                    <a:pt x="1418" y="1386"/>
                  </a:cubicBezTo>
                  <a:close/>
                  <a:moveTo>
                    <a:pt x="1734" y="0"/>
                  </a:moveTo>
                  <a:cubicBezTo>
                    <a:pt x="1545" y="0"/>
                    <a:pt x="1387" y="158"/>
                    <a:pt x="1387" y="347"/>
                  </a:cubicBezTo>
                  <a:lnTo>
                    <a:pt x="1387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71"/>
                  </a:cubicBezTo>
                  <a:cubicBezTo>
                    <a:pt x="1" y="1260"/>
                    <a:pt x="158" y="1418"/>
                    <a:pt x="347" y="1418"/>
                  </a:cubicBezTo>
                  <a:lnTo>
                    <a:pt x="694" y="1418"/>
                  </a:lnTo>
                  <a:cubicBezTo>
                    <a:pt x="757" y="2016"/>
                    <a:pt x="946" y="2552"/>
                    <a:pt x="1292" y="3056"/>
                  </a:cubicBezTo>
                  <a:lnTo>
                    <a:pt x="788" y="3592"/>
                  </a:lnTo>
                  <a:cubicBezTo>
                    <a:pt x="662" y="3686"/>
                    <a:pt x="662" y="3938"/>
                    <a:pt x="788" y="4064"/>
                  </a:cubicBezTo>
                  <a:cubicBezTo>
                    <a:pt x="851" y="4111"/>
                    <a:pt x="938" y="4135"/>
                    <a:pt x="1025" y="4135"/>
                  </a:cubicBezTo>
                  <a:cubicBezTo>
                    <a:pt x="1111" y="4135"/>
                    <a:pt x="1198" y="4111"/>
                    <a:pt x="1261" y="4064"/>
                  </a:cubicBezTo>
                  <a:lnTo>
                    <a:pt x="1702" y="3623"/>
                  </a:lnTo>
                  <a:lnTo>
                    <a:pt x="2112" y="4064"/>
                  </a:lnTo>
                  <a:cubicBezTo>
                    <a:pt x="2175" y="4111"/>
                    <a:pt x="2269" y="4135"/>
                    <a:pt x="2360" y="4135"/>
                  </a:cubicBezTo>
                  <a:cubicBezTo>
                    <a:pt x="2450" y="4135"/>
                    <a:pt x="2537" y="4111"/>
                    <a:pt x="2584" y="4064"/>
                  </a:cubicBezTo>
                  <a:cubicBezTo>
                    <a:pt x="2710" y="3938"/>
                    <a:pt x="2710" y="3686"/>
                    <a:pt x="2584" y="3592"/>
                  </a:cubicBezTo>
                  <a:lnTo>
                    <a:pt x="2080" y="3056"/>
                  </a:lnTo>
                  <a:cubicBezTo>
                    <a:pt x="2395" y="2552"/>
                    <a:pt x="2584" y="2016"/>
                    <a:pt x="2679" y="1418"/>
                  </a:cubicBezTo>
                  <a:lnTo>
                    <a:pt x="3025" y="1418"/>
                  </a:lnTo>
                  <a:cubicBezTo>
                    <a:pt x="3214" y="1418"/>
                    <a:pt x="3372" y="1260"/>
                    <a:pt x="3372" y="1071"/>
                  </a:cubicBezTo>
                  <a:cubicBezTo>
                    <a:pt x="3466" y="851"/>
                    <a:pt x="3309" y="693"/>
                    <a:pt x="3120" y="693"/>
                  </a:cubicBez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84;p16"/>
            <p:cNvSpPr/>
            <p:nvPr/>
          </p:nvSpPr>
          <p:spPr>
            <a:xfrm>
              <a:off x="4342422" y="1261627"/>
              <a:ext cx="448565" cy="448008"/>
            </a:xfrm>
            <a:custGeom>
              <a:avLst/>
              <a:gdLst/>
              <a:ahLst/>
              <a:cxnLst/>
              <a:rect l="l" t="t" r="r" b="b"/>
              <a:pathLst>
                <a:path w="11689" h="11676" extrusionOk="0">
                  <a:moveTo>
                    <a:pt x="8192" y="630"/>
                  </a:moveTo>
                  <a:cubicBezTo>
                    <a:pt x="9704" y="630"/>
                    <a:pt x="10933" y="1859"/>
                    <a:pt x="10933" y="3403"/>
                  </a:cubicBezTo>
                  <a:cubicBezTo>
                    <a:pt x="10964" y="4947"/>
                    <a:pt x="9767" y="6144"/>
                    <a:pt x="8224" y="6144"/>
                  </a:cubicBezTo>
                  <a:cubicBezTo>
                    <a:pt x="7656" y="6144"/>
                    <a:pt x="7152" y="5986"/>
                    <a:pt x="6711" y="5671"/>
                  </a:cubicBezTo>
                  <a:cubicBezTo>
                    <a:pt x="6674" y="5634"/>
                    <a:pt x="6616" y="5619"/>
                    <a:pt x="6548" y="5619"/>
                  </a:cubicBezTo>
                  <a:cubicBezTo>
                    <a:pt x="6501" y="5619"/>
                    <a:pt x="6448" y="5627"/>
                    <a:pt x="6396" y="5640"/>
                  </a:cubicBezTo>
                  <a:lnTo>
                    <a:pt x="5609" y="5923"/>
                  </a:lnTo>
                  <a:lnTo>
                    <a:pt x="5861" y="4947"/>
                  </a:lnTo>
                  <a:cubicBezTo>
                    <a:pt x="5861" y="4852"/>
                    <a:pt x="5861" y="4789"/>
                    <a:pt x="5829" y="4695"/>
                  </a:cubicBezTo>
                  <a:cubicBezTo>
                    <a:pt x="5577" y="4317"/>
                    <a:pt x="5451" y="3844"/>
                    <a:pt x="5451" y="3403"/>
                  </a:cubicBezTo>
                  <a:cubicBezTo>
                    <a:pt x="5451" y="1859"/>
                    <a:pt x="6680" y="630"/>
                    <a:pt x="8192" y="630"/>
                  </a:cubicBezTo>
                  <a:close/>
                  <a:moveTo>
                    <a:pt x="3403" y="5545"/>
                  </a:moveTo>
                  <a:cubicBezTo>
                    <a:pt x="3970" y="5545"/>
                    <a:pt x="4474" y="5703"/>
                    <a:pt x="4916" y="5986"/>
                  </a:cubicBezTo>
                  <a:lnTo>
                    <a:pt x="4790" y="6490"/>
                  </a:lnTo>
                  <a:cubicBezTo>
                    <a:pt x="4758" y="6616"/>
                    <a:pt x="4790" y="6742"/>
                    <a:pt x="4916" y="6868"/>
                  </a:cubicBezTo>
                  <a:cubicBezTo>
                    <a:pt x="4960" y="6913"/>
                    <a:pt x="5052" y="6958"/>
                    <a:pt x="5146" y="6958"/>
                  </a:cubicBezTo>
                  <a:cubicBezTo>
                    <a:pt x="5186" y="6958"/>
                    <a:pt x="5225" y="6950"/>
                    <a:pt x="5262" y="6931"/>
                  </a:cubicBezTo>
                  <a:lnTo>
                    <a:pt x="5703" y="6774"/>
                  </a:lnTo>
                  <a:cubicBezTo>
                    <a:pt x="6018" y="7152"/>
                    <a:pt x="6176" y="7656"/>
                    <a:pt x="6176" y="8255"/>
                  </a:cubicBezTo>
                  <a:cubicBezTo>
                    <a:pt x="6176" y="8696"/>
                    <a:pt x="6050" y="9137"/>
                    <a:pt x="5829" y="9546"/>
                  </a:cubicBezTo>
                  <a:cubicBezTo>
                    <a:pt x="5766" y="9609"/>
                    <a:pt x="5766" y="9704"/>
                    <a:pt x="5766" y="9767"/>
                  </a:cubicBezTo>
                  <a:lnTo>
                    <a:pt x="6018" y="10775"/>
                  </a:lnTo>
                  <a:lnTo>
                    <a:pt x="5231" y="10491"/>
                  </a:lnTo>
                  <a:cubicBezTo>
                    <a:pt x="5178" y="10478"/>
                    <a:pt x="5126" y="10471"/>
                    <a:pt x="5078" y="10471"/>
                  </a:cubicBezTo>
                  <a:cubicBezTo>
                    <a:pt x="5011" y="10471"/>
                    <a:pt x="4952" y="10486"/>
                    <a:pt x="4916" y="10523"/>
                  </a:cubicBezTo>
                  <a:cubicBezTo>
                    <a:pt x="4474" y="10838"/>
                    <a:pt x="3939" y="10996"/>
                    <a:pt x="3403" y="10996"/>
                  </a:cubicBezTo>
                  <a:cubicBezTo>
                    <a:pt x="1891" y="10996"/>
                    <a:pt x="662" y="9767"/>
                    <a:pt x="662" y="8286"/>
                  </a:cubicBezTo>
                  <a:cubicBezTo>
                    <a:pt x="662" y="6774"/>
                    <a:pt x="1891" y="5545"/>
                    <a:pt x="3403" y="5545"/>
                  </a:cubicBezTo>
                  <a:close/>
                  <a:moveTo>
                    <a:pt x="8224" y="0"/>
                  </a:moveTo>
                  <a:cubicBezTo>
                    <a:pt x="6333" y="0"/>
                    <a:pt x="4790" y="1544"/>
                    <a:pt x="4790" y="3434"/>
                  </a:cubicBezTo>
                  <a:cubicBezTo>
                    <a:pt x="4790" y="3938"/>
                    <a:pt x="4916" y="4506"/>
                    <a:pt x="5136" y="4978"/>
                  </a:cubicBezTo>
                  <a:lnTo>
                    <a:pt x="5073" y="5262"/>
                  </a:lnTo>
                  <a:cubicBezTo>
                    <a:pt x="4569" y="4978"/>
                    <a:pt x="4002" y="4821"/>
                    <a:pt x="3435" y="4821"/>
                  </a:cubicBezTo>
                  <a:cubicBezTo>
                    <a:pt x="1513" y="4821"/>
                    <a:pt x="1" y="6364"/>
                    <a:pt x="1" y="8255"/>
                  </a:cubicBezTo>
                  <a:cubicBezTo>
                    <a:pt x="1" y="10113"/>
                    <a:pt x="1544" y="11657"/>
                    <a:pt x="3435" y="11657"/>
                  </a:cubicBezTo>
                  <a:cubicBezTo>
                    <a:pt x="4065" y="11657"/>
                    <a:pt x="4632" y="11500"/>
                    <a:pt x="5168" y="11185"/>
                  </a:cubicBezTo>
                  <a:lnTo>
                    <a:pt x="6365" y="11657"/>
                  </a:lnTo>
                  <a:cubicBezTo>
                    <a:pt x="6411" y="11669"/>
                    <a:pt x="6457" y="11676"/>
                    <a:pt x="6503" y="11676"/>
                  </a:cubicBezTo>
                  <a:cubicBezTo>
                    <a:pt x="6583" y="11676"/>
                    <a:pt x="6663" y="11654"/>
                    <a:pt x="6743" y="11594"/>
                  </a:cubicBezTo>
                  <a:cubicBezTo>
                    <a:pt x="6806" y="11500"/>
                    <a:pt x="6837" y="11405"/>
                    <a:pt x="6837" y="11248"/>
                  </a:cubicBezTo>
                  <a:lnTo>
                    <a:pt x="6491" y="9767"/>
                  </a:lnTo>
                  <a:cubicBezTo>
                    <a:pt x="6743" y="9294"/>
                    <a:pt x="6837" y="8790"/>
                    <a:pt x="6837" y="8255"/>
                  </a:cubicBezTo>
                  <a:cubicBezTo>
                    <a:pt x="6837" y="7625"/>
                    <a:pt x="6648" y="6994"/>
                    <a:pt x="6333" y="6427"/>
                  </a:cubicBezTo>
                  <a:lnTo>
                    <a:pt x="6459" y="6396"/>
                  </a:lnTo>
                  <a:cubicBezTo>
                    <a:pt x="6963" y="6711"/>
                    <a:pt x="7593" y="6868"/>
                    <a:pt x="8192" y="6868"/>
                  </a:cubicBezTo>
                  <a:cubicBezTo>
                    <a:pt x="10082" y="6868"/>
                    <a:pt x="11626" y="5325"/>
                    <a:pt x="11626" y="3434"/>
                  </a:cubicBezTo>
                  <a:cubicBezTo>
                    <a:pt x="11689" y="1544"/>
                    <a:pt x="10114" y="0"/>
                    <a:pt x="82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85;p16"/>
            <p:cNvSpPr/>
            <p:nvPr/>
          </p:nvSpPr>
          <p:spPr>
            <a:xfrm>
              <a:off x="4418596" y="1497336"/>
              <a:ext cx="108832" cy="159849"/>
            </a:xfrm>
            <a:custGeom>
              <a:avLst/>
              <a:gdLst/>
              <a:ahLst/>
              <a:cxnLst/>
              <a:rect l="l" t="t" r="r" b="b"/>
              <a:pathLst>
                <a:path w="2836" h="4166" extrusionOk="0">
                  <a:moveTo>
                    <a:pt x="1481" y="1576"/>
                  </a:moveTo>
                  <a:lnTo>
                    <a:pt x="1639" y="2112"/>
                  </a:lnTo>
                  <a:lnTo>
                    <a:pt x="1324" y="2112"/>
                  </a:lnTo>
                  <a:lnTo>
                    <a:pt x="1481" y="1576"/>
                  </a:lnTo>
                  <a:close/>
                  <a:moveTo>
                    <a:pt x="1418" y="1"/>
                  </a:moveTo>
                  <a:cubicBezTo>
                    <a:pt x="1261" y="1"/>
                    <a:pt x="1166" y="127"/>
                    <a:pt x="1103" y="253"/>
                  </a:cubicBezTo>
                  <a:lnTo>
                    <a:pt x="568" y="2049"/>
                  </a:lnTo>
                  <a:lnTo>
                    <a:pt x="410" y="2049"/>
                  </a:lnTo>
                  <a:cubicBezTo>
                    <a:pt x="221" y="2049"/>
                    <a:pt x="64" y="2206"/>
                    <a:pt x="64" y="2427"/>
                  </a:cubicBezTo>
                  <a:cubicBezTo>
                    <a:pt x="64" y="2584"/>
                    <a:pt x="158" y="2742"/>
                    <a:pt x="316" y="2773"/>
                  </a:cubicBezTo>
                  <a:lnTo>
                    <a:pt x="64" y="3718"/>
                  </a:lnTo>
                  <a:cubicBezTo>
                    <a:pt x="1" y="3907"/>
                    <a:pt x="95" y="4065"/>
                    <a:pt x="284" y="4159"/>
                  </a:cubicBezTo>
                  <a:cubicBezTo>
                    <a:pt x="308" y="4163"/>
                    <a:pt x="332" y="4165"/>
                    <a:pt x="355" y="4165"/>
                  </a:cubicBezTo>
                  <a:cubicBezTo>
                    <a:pt x="512" y="4165"/>
                    <a:pt x="643" y="4072"/>
                    <a:pt x="725" y="3907"/>
                  </a:cubicBezTo>
                  <a:lnTo>
                    <a:pt x="1072" y="2773"/>
                  </a:lnTo>
                  <a:lnTo>
                    <a:pt x="1796" y="2773"/>
                  </a:lnTo>
                  <a:lnTo>
                    <a:pt x="2143" y="3907"/>
                  </a:lnTo>
                  <a:cubicBezTo>
                    <a:pt x="2170" y="4072"/>
                    <a:pt x="2318" y="4165"/>
                    <a:pt x="2502" y="4165"/>
                  </a:cubicBezTo>
                  <a:cubicBezTo>
                    <a:pt x="2528" y="4165"/>
                    <a:pt x="2556" y="4163"/>
                    <a:pt x="2584" y="4159"/>
                  </a:cubicBezTo>
                  <a:cubicBezTo>
                    <a:pt x="2773" y="4096"/>
                    <a:pt x="2836" y="3907"/>
                    <a:pt x="2805" y="3718"/>
                  </a:cubicBezTo>
                  <a:lnTo>
                    <a:pt x="2521" y="2773"/>
                  </a:lnTo>
                  <a:cubicBezTo>
                    <a:pt x="2678" y="2742"/>
                    <a:pt x="2805" y="2616"/>
                    <a:pt x="2805" y="2427"/>
                  </a:cubicBezTo>
                  <a:cubicBezTo>
                    <a:pt x="2805" y="2206"/>
                    <a:pt x="2647" y="2049"/>
                    <a:pt x="2458" y="2049"/>
                  </a:cubicBezTo>
                  <a:lnTo>
                    <a:pt x="2300" y="2049"/>
                  </a:lnTo>
                  <a:lnTo>
                    <a:pt x="1733" y="253"/>
                  </a:lnTo>
                  <a:cubicBezTo>
                    <a:pt x="1702" y="95"/>
                    <a:pt x="1576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86;p16"/>
          <p:cNvSpPr/>
          <p:nvPr/>
        </p:nvSpPr>
        <p:spPr>
          <a:xfrm>
            <a:off x="1253275" y="2090535"/>
            <a:ext cx="2144037" cy="2473845"/>
          </a:xfrm>
          <a:custGeom>
            <a:avLst/>
            <a:gdLst/>
            <a:ahLst/>
            <a:cxnLst/>
            <a:rect l="l" t="t" r="r" b="b"/>
            <a:pathLst>
              <a:path w="26080" h="30093" extrusionOk="0">
                <a:moveTo>
                  <a:pt x="13040" y="1"/>
                </a:moveTo>
                <a:lnTo>
                  <a:pt x="0" y="7539"/>
                </a:lnTo>
                <a:lnTo>
                  <a:pt x="0" y="22584"/>
                </a:lnTo>
                <a:lnTo>
                  <a:pt x="13040" y="30092"/>
                </a:lnTo>
                <a:lnTo>
                  <a:pt x="26080" y="22584"/>
                </a:lnTo>
                <a:lnTo>
                  <a:pt x="26080" y="7539"/>
                </a:lnTo>
                <a:lnTo>
                  <a:pt x="13040" y="1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89;p16"/>
          <p:cNvGrpSpPr/>
          <p:nvPr/>
        </p:nvGrpSpPr>
        <p:grpSpPr>
          <a:xfrm>
            <a:off x="2024667" y="2240646"/>
            <a:ext cx="596449" cy="596372"/>
            <a:chOff x="2120092" y="2040276"/>
            <a:chExt cx="447337" cy="447279"/>
          </a:xfrm>
          <a:solidFill>
            <a:srgbClr val="553036"/>
          </a:solidFill>
        </p:grpSpPr>
        <p:sp>
          <p:nvSpPr>
            <p:cNvPr id="50" name="Google Shape;90;p16"/>
            <p:cNvSpPr/>
            <p:nvPr/>
          </p:nvSpPr>
          <p:spPr>
            <a:xfrm>
              <a:off x="2328047" y="2199820"/>
              <a:ext cx="27822" cy="26629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91;p16"/>
            <p:cNvSpPr/>
            <p:nvPr/>
          </p:nvSpPr>
          <p:spPr>
            <a:xfrm>
              <a:off x="2328047" y="2250584"/>
              <a:ext cx="27822" cy="79848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92;p16"/>
            <p:cNvSpPr/>
            <p:nvPr/>
          </p:nvSpPr>
          <p:spPr>
            <a:xfrm>
              <a:off x="2120092" y="2040276"/>
              <a:ext cx="447337" cy="447279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93;p16"/>
            <p:cNvSpPr/>
            <p:nvPr/>
          </p:nvSpPr>
          <p:spPr>
            <a:xfrm>
              <a:off x="2222861" y="2147828"/>
              <a:ext cx="240611" cy="236244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Synergistically utilize technically sound portals with frictionless chains. Dramatically customize…"/>
          <p:cNvSpPr txBox="1"/>
          <p:nvPr/>
        </p:nvSpPr>
        <p:spPr>
          <a:xfrm>
            <a:off x="5505175" y="4561256"/>
            <a:ext cx="1185671" cy="129222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rgbClr val="E6E6E6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Home link</a:t>
            </a:r>
            <a:endParaRPr lang="en-US" sz="2800" kern="0" dirty="0">
              <a:solidFill>
                <a:srgbClr val="E6E6E6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02055" y="2829560"/>
            <a:ext cx="216535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Review the new words and sentences .</a:t>
            </a:r>
            <a:endParaRPr lang="en-US" sz="24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23460" y="1628775"/>
            <a:ext cx="251650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Do the homework in WB (SBT): A(2,3) </a:t>
            </a:r>
            <a:endParaRPr lang="en-US" sz="240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820785" y="2644775"/>
            <a:ext cx="21170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Prepare the new lesson : Unit 13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" grpId="0"/>
      <p:bldP spid="3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5078730" y="38735"/>
            <a:ext cx="6332220" cy="6323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February 08     2022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13: Where’s my book? - Lesson 1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i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chair: cái ghế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bed : cái giường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table : cái bàn ( không có ngăn)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desk : cái bàn ( có ngăn)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coat : áo khoác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ball : quả bóng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poster : áp phích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picture : bức tranh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 my book ?  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It’s here. ( ở đây)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It’s there. ( ở kia)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9363710" y="3121660"/>
            <a:ext cx="1925955" cy="3691255"/>
            <a:chOff x="12175" y="1765"/>
            <a:chExt cx="1850" cy="3675"/>
          </a:xfrm>
        </p:grpSpPr>
        <p:pic>
          <p:nvPicPr>
            <p:cNvPr id="253" name="object 19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560" y="2762"/>
              <a:ext cx="131" cy="153"/>
            </a:xfrm>
            <a:prstGeom prst="rect">
              <a:avLst/>
            </a:prstGeom>
          </p:spPr>
        </p:pic>
        <p:grpSp>
          <p:nvGrpSpPr>
            <p:cNvPr id="254" name="object 192"/>
            <p:cNvGrpSpPr/>
            <p:nvPr/>
          </p:nvGrpSpPr>
          <p:grpSpPr>
            <a:xfrm>
              <a:off x="13105" y="3626"/>
              <a:ext cx="645" cy="1814"/>
              <a:chOff x="8308428" y="2309389"/>
              <a:chExt cx="409575" cy="1151890"/>
            </a:xfrm>
          </p:grpSpPr>
          <p:pic>
            <p:nvPicPr>
              <p:cNvPr id="255" name="object 19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380107" y="2675140"/>
                <a:ext cx="225767" cy="775117"/>
              </a:xfrm>
              <a:prstGeom prst="rect">
                <a:avLst/>
              </a:prstGeom>
            </p:spPr>
          </p:pic>
          <p:pic>
            <p:nvPicPr>
              <p:cNvPr id="256" name="object 19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422436" y="2675140"/>
                <a:ext cx="168197" cy="621550"/>
              </a:xfrm>
              <a:prstGeom prst="rect">
                <a:avLst/>
              </a:prstGeom>
            </p:spPr>
          </p:pic>
          <p:pic>
            <p:nvPicPr>
              <p:cNvPr id="257" name="object 19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491632" y="2685554"/>
                <a:ext cx="225755" cy="775122"/>
              </a:xfrm>
              <a:prstGeom prst="rect">
                <a:avLst/>
              </a:prstGeom>
            </p:spPr>
          </p:pic>
          <p:pic>
            <p:nvPicPr>
              <p:cNvPr id="258" name="object 19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33955" y="2685554"/>
                <a:ext cx="168201" cy="621550"/>
              </a:xfrm>
              <a:prstGeom prst="rect">
                <a:avLst/>
              </a:prstGeom>
            </p:spPr>
          </p:pic>
          <p:sp>
            <p:nvSpPr>
              <p:cNvPr id="259" name="object 197"/>
              <p:cNvSpPr/>
              <p:nvPr/>
            </p:nvSpPr>
            <p:spPr>
              <a:xfrm>
                <a:off x="8492235" y="3365601"/>
                <a:ext cx="2254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5250">
                    <a:moveTo>
                      <a:pt x="70939" y="95075"/>
                    </a:moveTo>
                    <a:lnTo>
                      <a:pt x="6794" y="81254"/>
                    </a:lnTo>
                    <a:lnTo>
                      <a:pt x="0" y="72669"/>
                    </a:lnTo>
                    <a:lnTo>
                      <a:pt x="14918" y="78647"/>
                    </a:lnTo>
                    <a:lnTo>
                      <a:pt x="49133" y="86626"/>
                    </a:lnTo>
                    <a:lnTo>
                      <a:pt x="96744" y="86585"/>
                    </a:lnTo>
                    <a:lnTo>
                      <a:pt x="151853" y="68503"/>
                    </a:lnTo>
                    <a:lnTo>
                      <a:pt x="155485" y="60109"/>
                    </a:lnTo>
                    <a:lnTo>
                      <a:pt x="167627" y="40409"/>
                    </a:lnTo>
                    <a:lnTo>
                      <a:pt x="190151" y="17631"/>
                    </a:lnTo>
                    <a:lnTo>
                      <a:pt x="224929" y="0"/>
                    </a:lnTo>
                    <a:lnTo>
                      <a:pt x="224974" y="25812"/>
                    </a:lnTo>
                    <a:lnTo>
                      <a:pt x="223823" y="48796"/>
                    </a:lnTo>
                    <a:lnTo>
                      <a:pt x="221754" y="71589"/>
                    </a:lnTo>
                    <a:lnTo>
                      <a:pt x="206717" y="73367"/>
                    </a:lnTo>
                    <a:lnTo>
                      <a:pt x="200571" y="21285"/>
                    </a:lnTo>
                    <a:lnTo>
                      <a:pt x="182073" y="33235"/>
                    </a:lnTo>
                    <a:lnTo>
                      <a:pt x="168275" y="50536"/>
                    </a:lnTo>
                    <a:lnTo>
                      <a:pt x="159648" y="66108"/>
                    </a:lnTo>
                    <a:lnTo>
                      <a:pt x="156667" y="72872"/>
                    </a:lnTo>
                    <a:lnTo>
                      <a:pt x="111857" y="90552"/>
                    </a:lnTo>
                    <a:lnTo>
                      <a:pt x="70939" y="95075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0" name="object 198"/>
              <p:cNvSpPr/>
              <p:nvPr/>
            </p:nvSpPr>
            <p:spPr>
              <a:xfrm>
                <a:off x="8308428" y="2309389"/>
                <a:ext cx="368935" cy="445770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5769">
                    <a:moveTo>
                      <a:pt x="187594" y="445750"/>
                    </a:moveTo>
                    <a:lnTo>
                      <a:pt x="129234" y="437931"/>
                    </a:lnTo>
                    <a:lnTo>
                      <a:pt x="45562" y="285571"/>
                    </a:lnTo>
                    <a:lnTo>
                      <a:pt x="13735" y="165775"/>
                    </a:lnTo>
                    <a:lnTo>
                      <a:pt x="1804" y="84944"/>
                    </a:lnTo>
                    <a:lnTo>
                      <a:pt x="0" y="55287"/>
                    </a:lnTo>
                    <a:lnTo>
                      <a:pt x="44214" y="41781"/>
                    </a:lnTo>
                    <a:lnTo>
                      <a:pt x="145764" y="15988"/>
                    </a:lnTo>
                    <a:lnTo>
                      <a:pt x="258010" y="0"/>
                    </a:lnTo>
                    <a:lnTo>
                      <a:pt x="334314" y="15904"/>
                    </a:lnTo>
                    <a:lnTo>
                      <a:pt x="353820" y="47329"/>
                    </a:lnTo>
                    <a:lnTo>
                      <a:pt x="364669" y="92814"/>
                    </a:lnTo>
                    <a:lnTo>
                      <a:pt x="368706" y="146395"/>
                    </a:lnTo>
                    <a:lnTo>
                      <a:pt x="367774" y="202110"/>
                    </a:lnTo>
                    <a:lnTo>
                      <a:pt x="363719" y="253996"/>
                    </a:lnTo>
                    <a:lnTo>
                      <a:pt x="358386" y="296091"/>
                    </a:lnTo>
                    <a:lnTo>
                      <a:pt x="353618" y="322431"/>
                    </a:lnTo>
                    <a:lnTo>
                      <a:pt x="351420" y="352297"/>
                    </a:lnTo>
                    <a:lnTo>
                      <a:pt x="355388" y="380508"/>
                    </a:lnTo>
                    <a:lnTo>
                      <a:pt x="361050" y="401509"/>
                    </a:lnTo>
                    <a:lnTo>
                      <a:pt x="363931" y="409744"/>
                    </a:lnTo>
                    <a:lnTo>
                      <a:pt x="269906" y="441160"/>
                    </a:lnTo>
                    <a:lnTo>
                      <a:pt x="187594" y="445750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1" name="object 199"/>
              <p:cNvSpPr/>
              <p:nvPr/>
            </p:nvSpPr>
            <p:spPr>
              <a:xfrm>
                <a:off x="8308428" y="2309685"/>
                <a:ext cx="368935" cy="441959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1960">
                    <a:moveTo>
                      <a:pt x="368693" y="146100"/>
                    </a:moveTo>
                    <a:lnTo>
                      <a:pt x="364667" y="92519"/>
                    </a:lnTo>
                    <a:lnTo>
                      <a:pt x="353809" y="47040"/>
                    </a:lnTo>
                    <a:lnTo>
                      <a:pt x="313969" y="4826"/>
                    </a:lnTo>
                    <a:lnTo>
                      <a:pt x="285115" y="0"/>
                    </a:lnTo>
                    <a:lnTo>
                      <a:pt x="249910" y="101"/>
                    </a:lnTo>
                    <a:lnTo>
                      <a:pt x="218821" y="3263"/>
                    </a:lnTo>
                    <a:lnTo>
                      <a:pt x="218782" y="3009"/>
                    </a:lnTo>
                    <a:lnTo>
                      <a:pt x="215315" y="3619"/>
                    </a:lnTo>
                    <a:lnTo>
                      <a:pt x="210540" y="4102"/>
                    </a:lnTo>
                    <a:lnTo>
                      <a:pt x="210439" y="4483"/>
                    </a:lnTo>
                    <a:lnTo>
                      <a:pt x="143065" y="16281"/>
                    </a:lnTo>
                    <a:lnTo>
                      <a:pt x="72478" y="33578"/>
                    </a:lnTo>
                    <a:lnTo>
                      <a:pt x="20332" y="48590"/>
                    </a:lnTo>
                    <a:lnTo>
                      <a:pt x="0" y="54991"/>
                    </a:lnTo>
                    <a:lnTo>
                      <a:pt x="1803" y="84658"/>
                    </a:lnTo>
                    <a:lnTo>
                      <a:pt x="13728" y="165481"/>
                    </a:lnTo>
                    <a:lnTo>
                      <a:pt x="45554" y="285280"/>
                    </a:lnTo>
                    <a:lnTo>
                      <a:pt x="107061" y="431825"/>
                    </a:lnTo>
                    <a:lnTo>
                      <a:pt x="123075" y="436245"/>
                    </a:lnTo>
                    <a:lnTo>
                      <a:pt x="109740" y="408355"/>
                    </a:lnTo>
                    <a:lnTo>
                      <a:pt x="82765" y="340093"/>
                    </a:lnTo>
                    <a:lnTo>
                      <a:pt x="61645" y="254622"/>
                    </a:lnTo>
                    <a:lnTo>
                      <a:pt x="65925" y="175094"/>
                    </a:lnTo>
                    <a:lnTo>
                      <a:pt x="105105" y="121500"/>
                    </a:lnTo>
                    <a:lnTo>
                      <a:pt x="160743" y="93116"/>
                    </a:lnTo>
                    <a:lnTo>
                      <a:pt x="210515" y="81953"/>
                    </a:lnTo>
                    <a:lnTo>
                      <a:pt x="232067" y="79997"/>
                    </a:lnTo>
                    <a:lnTo>
                      <a:pt x="231381" y="76085"/>
                    </a:lnTo>
                    <a:lnTo>
                      <a:pt x="255384" y="80200"/>
                    </a:lnTo>
                    <a:lnTo>
                      <a:pt x="294360" y="85394"/>
                    </a:lnTo>
                    <a:lnTo>
                      <a:pt x="319963" y="101714"/>
                    </a:lnTo>
                    <a:lnTo>
                      <a:pt x="334632" y="127482"/>
                    </a:lnTo>
                    <a:lnTo>
                      <a:pt x="340779" y="160985"/>
                    </a:lnTo>
                    <a:lnTo>
                      <a:pt x="340855" y="200520"/>
                    </a:lnTo>
                    <a:lnTo>
                      <a:pt x="337273" y="244386"/>
                    </a:lnTo>
                    <a:lnTo>
                      <a:pt x="332460" y="290893"/>
                    </a:lnTo>
                    <a:lnTo>
                      <a:pt x="328866" y="338315"/>
                    </a:lnTo>
                    <a:lnTo>
                      <a:pt x="322618" y="373799"/>
                    </a:lnTo>
                    <a:lnTo>
                      <a:pt x="308825" y="402285"/>
                    </a:lnTo>
                    <a:lnTo>
                      <a:pt x="289483" y="424573"/>
                    </a:lnTo>
                    <a:lnTo>
                      <a:pt x="266649" y="441401"/>
                    </a:lnTo>
                    <a:lnTo>
                      <a:pt x="290271" y="436689"/>
                    </a:lnTo>
                    <a:lnTo>
                      <a:pt x="314502" y="429958"/>
                    </a:lnTo>
                    <a:lnTo>
                      <a:pt x="339128" y="420954"/>
                    </a:lnTo>
                    <a:lnTo>
                      <a:pt x="363931" y="409448"/>
                    </a:lnTo>
                    <a:lnTo>
                      <a:pt x="361048" y="401218"/>
                    </a:lnTo>
                    <a:lnTo>
                      <a:pt x="355384" y="380212"/>
                    </a:lnTo>
                    <a:lnTo>
                      <a:pt x="351409" y="352005"/>
                    </a:lnTo>
                    <a:lnTo>
                      <a:pt x="353618" y="322135"/>
                    </a:lnTo>
                    <a:lnTo>
                      <a:pt x="358381" y="295795"/>
                    </a:lnTo>
                    <a:lnTo>
                      <a:pt x="363715" y="253707"/>
                    </a:lnTo>
                    <a:lnTo>
                      <a:pt x="367766" y="201815"/>
                    </a:lnTo>
                    <a:lnTo>
                      <a:pt x="368693" y="1461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66" name="object 200"/>
            <p:cNvGrpSpPr/>
            <p:nvPr/>
          </p:nvGrpSpPr>
          <p:grpSpPr>
            <a:xfrm>
              <a:off x="12175" y="1765"/>
              <a:ext cx="1851" cy="2079"/>
              <a:chOff x="7717535" y="1127630"/>
              <a:chExt cx="1175385" cy="1320165"/>
            </a:xfrm>
          </p:grpSpPr>
          <p:sp>
            <p:nvSpPr>
              <p:cNvPr id="267" name="object 201"/>
              <p:cNvSpPr/>
              <p:nvPr/>
            </p:nvSpPr>
            <p:spPr>
              <a:xfrm>
                <a:off x="8266556" y="1231900"/>
                <a:ext cx="506730" cy="657860"/>
              </a:xfrm>
              <a:custGeom>
                <a:avLst/>
                <a:gdLst/>
                <a:ahLst/>
                <a:cxnLst/>
                <a:rect l="l" t="t" r="r" b="b"/>
                <a:pathLst>
                  <a:path w="506729" h="657860">
                    <a:moveTo>
                      <a:pt x="59486" y="657720"/>
                    </a:moveTo>
                    <a:lnTo>
                      <a:pt x="52013" y="585402"/>
                    </a:lnTo>
                    <a:lnTo>
                      <a:pt x="31362" y="482458"/>
                    </a:lnTo>
                    <a:lnTo>
                      <a:pt x="9902" y="390313"/>
                    </a:lnTo>
                    <a:lnTo>
                      <a:pt x="0" y="350393"/>
                    </a:lnTo>
                    <a:lnTo>
                      <a:pt x="3535" y="157492"/>
                    </a:lnTo>
                    <a:lnTo>
                      <a:pt x="124637" y="52395"/>
                    </a:lnTo>
                    <a:lnTo>
                      <a:pt x="267533" y="8698"/>
                    </a:lnTo>
                    <a:lnTo>
                      <a:pt x="336448" y="0"/>
                    </a:lnTo>
                    <a:lnTo>
                      <a:pt x="453354" y="69929"/>
                    </a:lnTo>
                    <a:lnTo>
                      <a:pt x="500130" y="193203"/>
                    </a:lnTo>
                    <a:lnTo>
                      <a:pt x="506442" y="310597"/>
                    </a:lnTo>
                    <a:lnTo>
                      <a:pt x="501954" y="362889"/>
                    </a:lnTo>
                    <a:lnTo>
                      <a:pt x="474585" y="450258"/>
                    </a:lnTo>
                    <a:lnTo>
                      <a:pt x="461735" y="532525"/>
                    </a:lnTo>
                    <a:lnTo>
                      <a:pt x="457993" y="593648"/>
                    </a:lnTo>
                    <a:lnTo>
                      <a:pt x="457949" y="617588"/>
                    </a:lnTo>
                    <a:lnTo>
                      <a:pt x="59486" y="657720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68" name="object 20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05329" y="1744611"/>
                <a:ext cx="109931" cy="121246"/>
              </a:xfrm>
              <a:prstGeom prst="rect">
                <a:avLst/>
              </a:prstGeom>
            </p:spPr>
          </p:pic>
          <p:sp>
            <p:nvSpPr>
              <p:cNvPr id="269" name="object 203"/>
              <p:cNvSpPr/>
              <p:nvPr/>
            </p:nvSpPr>
            <p:spPr>
              <a:xfrm>
                <a:off x="8321966" y="1828525"/>
                <a:ext cx="29337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571500">
                    <a:moveTo>
                      <a:pt x="123358" y="570932"/>
                    </a:moveTo>
                    <a:lnTo>
                      <a:pt x="58032" y="560120"/>
                    </a:lnTo>
                    <a:lnTo>
                      <a:pt x="15309" y="543029"/>
                    </a:lnTo>
                    <a:lnTo>
                      <a:pt x="0" y="534119"/>
                    </a:lnTo>
                    <a:lnTo>
                      <a:pt x="16144" y="455798"/>
                    </a:lnTo>
                    <a:lnTo>
                      <a:pt x="53952" y="281592"/>
                    </a:lnTo>
                    <a:lnTo>
                      <a:pt x="97490" y="102633"/>
                    </a:lnTo>
                    <a:lnTo>
                      <a:pt x="130822" y="10053"/>
                    </a:lnTo>
                    <a:lnTo>
                      <a:pt x="157919" y="0"/>
                    </a:lnTo>
                    <a:lnTo>
                      <a:pt x="177623" y="10968"/>
                    </a:lnTo>
                    <a:lnTo>
                      <a:pt x="189653" y="28298"/>
                    </a:lnTo>
                    <a:lnTo>
                      <a:pt x="193725" y="37333"/>
                    </a:lnTo>
                    <a:lnTo>
                      <a:pt x="230425" y="13900"/>
                    </a:lnTo>
                    <a:lnTo>
                      <a:pt x="262302" y="6653"/>
                    </a:lnTo>
                    <a:lnTo>
                      <a:pt x="284783" y="7925"/>
                    </a:lnTo>
                    <a:lnTo>
                      <a:pt x="293293" y="10053"/>
                    </a:lnTo>
                    <a:lnTo>
                      <a:pt x="206476" y="561005"/>
                    </a:lnTo>
                    <a:lnTo>
                      <a:pt x="123358" y="570932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0" name="object 204"/>
              <p:cNvSpPr/>
              <p:nvPr/>
            </p:nvSpPr>
            <p:spPr>
              <a:xfrm>
                <a:off x="8321966" y="2121890"/>
                <a:ext cx="17589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75895" h="269875">
                    <a:moveTo>
                      <a:pt x="69113" y="269773"/>
                    </a:moveTo>
                    <a:lnTo>
                      <a:pt x="40065" y="260658"/>
                    </a:lnTo>
                    <a:lnTo>
                      <a:pt x="18335" y="251191"/>
                    </a:lnTo>
                    <a:lnTo>
                      <a:pt x="4716" y="243761"/>
                    </a:lnTo>
                    <a:lnTo>
                      <a:pt x="0" y="240753"/>
                    </a:lnTo>
                    <a:lnTo>
                      <a:pt x="15232" y="166735"/>
                    </a:lnTo>
                    <a:lnTo>
                      <a:pt x="31562" y="89770"/>
                    </a:lnTo>
                    <a:lnTo>
                      <a:pt x="51295" y="0"/>
                    </a:lnTo>
                    <a:lnTo>
                      <a:pt x="166344" y="19697"/>
                    </a:lnTo>
                    <a:lnTo>
                      <a:pt x="171113" y="36301"/>
                    </a:lnTo>
                    <a:lnTo>
                      <a:pt x="175590" y="74317"/>
                    </a:lnTo>
                    <a:lnTo>
                      <a:pt x="165026" y="116052"/>
                    </a:lnTo>
                    <a:lnTo>
                      <a:pt x="124675" y="143814"/>
                    </a:lnTo>
                    <a:lnTo>
                      <a:pt x="86985" y="166848"/>
                    </a:lnTo>
                    <a:lnTo>
                      <a:pt x="70067" y="203226"/>
                    </a:lnTo>
                    <a:lnTo>
                      <a:pt x="66563" y="241389"/>
                    </a:lnTo>
                    <a:lnTo>
                      <a:pt x="69113" y="269773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1" name="object 205"/>
              <p:cNvSpPr/>
              <p:nvPr/>
            </p:nvSpPr>
            <p:spPr>
              <a:xfrm>
                <a:off x="8062467" y="1787423"/>
                <a:ext cx="40894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607060">
                    <a:moveTo>
                      <a:pt x="247562" y="606977"/>
                    </a:moveTo>
                    <a:lnTo>
                      <a:pt x="228206" y="598982"/>
                    </a:lnTo>
                    <a:lnTo>
                      <a:pt x="208356" y="586181"/>
                    </a:lnTo>
                    <a:lnTo>
                      <a:pt x="206527" y="577697"/>
                    </a:lnTo>
                    <a:lnTo>
                      <a:pt x="210692" y="571258"/>
                    </a:lnTo>
                    <a:lnTo>
                      <a:pt x="262534" y="468122"/>
                    </a:lnTo>
                    <a:lnTo>
                      <a:pt x="266441" y="459077"/>
                    </a:lnTo>
                    <a:lnTo>
                      <a:pt x="269227" y="449654"/>
                    </a:lnTo>
                    <a:lnTo>
                      <a:pt x="270860" y="439963"/>
                    </a:lnTo>
                    <a:lnTo>
                      <a:pt x="271310" y="430110"/>
                    </a:lnTo>
                    <a:lnTo>
                      <a:pt x="270167" y="361403"/>
                    </a:lnTo>
                    <a:lnTo>
                      <a:pt x="248538" y="247497"/>
                    </a:lnTo>
                    <a:lnTo>
                      <a:pt x="247992" y="243090"/>
                    </a:lnTo>
                    <a:lnTo>
                      <a:pt x="248094" y="238671"/>
                    </a:lnTo>
                    <a:lnTo>
                      <a:pt x="248894" y="234302"/>
                    </a:lnTo>
                    <a:lnTo>
                      <a:pt x="262775" y="197599"/>
                    </a:lnTo>
                    <a:lnTo>
                      <a:pt x="156463" y="273354"/>
                    </a:lnTo>
                    <a:lnTo>
                      <a:pt x="143550" y="279503"/>
                    </a:lnTo>
                    <a:lnTo>
                      <a:pt x="129700" y="280892"/>
                    </a:lnTo>
                    <a:lnTo>
                      <a:pt x="116185" y="277594"/>
                    </a:lnTo>
                    <a:lnTo>
                      <a:pt x="104279" y="269684"/>
                    </a:lnTo>
                    <a:lnTo>
                      <a:pt x="0" y="146545"/>
                    </a:lnTo>
                    <a:lnTo>
                      <a:pt x="50850" y="81762"/>
                    </a:lnTo>
                    <a:lnTo>
                      <a:pt x="132956" y="161683"/>
                    </a:lnTo>
                    <a:lnTo>
                      <a:pt x="141349" y="167136"/>
                    </a:lnTo>
                    <a:lnTo>
                      <a:pt x="150844" y="168987"/>
                    </a:lnTo>
                    <a:lnTo>
                      <a:pt x="160349" y="167221"/>
                    </a:lnTo>
                    <a:lnTo>
                      <a:pt x="168770" y="161823"/>
                    </a:lnTo>
                    <a:lnTo>
                      <a:pt x="318541" y="18859"/>
                    </a:lnTo>
                    <a:lnTo>
                      <a:pt x="326174" y="14935"/>
                    </a:lnTo>
                    <a:lnTo>
                      <a:pt x="408431" y="0"/>
                    </a:lnTo>
                    <a:lnTo>
                      <a:pt x="396024" y="287591"/>
                    </a:lnTo>
                    <a:lnTo>
                      <a:pt x="367652" y="402678"/>
                    </a:lnTo>
                    <a:lnTo>
                      <a:pt x="290309" y="576072"/>
                    </a:lnTo>
                    <a:lnTo>
                      <a:pt x="278875" y="594616"/>
                    </a:lnTo>
                    <a:lnTo>
                      <a:pt x="264539" y="605220"/>
                    </a:lnTo>
                    <a:lnTo>
                      <a:pt x="247562" y="606977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2" name="object 20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87994" y="1787423"/>
                <a:ext cx="182905" cy="107657"/>
              </a:xfrm>
              <a:prstGeom prst="rect">
                <a:avLst/>
              </a:prstGeom>
            </p:spPr>
          </p:pic>
          <p:sp>
            <p:nvSpPr>
              <p:cNvPr id="273" name="object 207"/>
              <p:cNvSpPr/>
              <p:nvPr/>
            </p:nvSpPr>
            <p:spPr>
              <a:xfrm>
                <a:off x="8062467" y="1901532"/>
                <a:ext cx="30670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167005">
                    <a:moveTo>
                      <a:pt x="249266" y="93116"/>
                    </a:moveTo>
                    <a:lnTo>
                      <a:pt x="235102" y="93116"/>
                    </a:lnTo>
                    <a:lnTo>
                      <a:pt x="306489" y="0"/>
                    </a:lnTo>
                    <a:lnTo>
                      <a:pt x="262775" y="83489"/>
                    </a:lnTo>
                    <a:lnTo>
                      <a:pt x="249266" y="93116"/>
                    </a:lnTo>
                    <a:close/>
                  </a:path>
                  <a:path w="306704" h="167005">
                    <a:moveTo>
                      <a:pt x="129700" y="166782"/>
                    </a:moveTo>
                    <a:lnTo>
                      <a:pt x="116185" y="163485"/>
                    </a:lnTo>
                    <a:lnTo>
                      <a:pt x="104279" y="155575"/>
                    </a:lnTo>
                    <a:lnTo>
                      <a:pt x="0" y="32435"/>
                    </a:lnTo>
                    <a:lnTo>
                      <a:pt x="9575" y="20231"/>
                    </a:lnTo>
                    <a:lnTo>
                      <a:pt x="29514" y="5549"/>
                    </a:lnTo>
                    <a:lnTo>
                      <a:pt x="21240" y="26684"/>
                    </a:lnTo>
                    <a:lnTo>
                      <a:pt x="20064" y="40873"/>
                    </a:lnTo>
                    <a:lnTo>
                      <a:pt x="22162" y="48849"/>
                    </a:lnTo>
                    <a:lnTo>
                      <a:pt x="23710" y="51346"/>
                    </a:lnTo>
                    <a:lnTo>
                      <a:pt x="94157" y="134480"/>
                    </a:lnTo>
                    <a:lnTo>
                      <a:pt x="103803" y="134480"/>
                    </a:lnTo>
                    <a:lnTo>
                      <a:pt x="107210" y="138780"/>
                    </a:lnTo>
                    <a:lnTo>
                      <a:pt x="123113" y="149752"/>
                    </a:lnTo>
                    <a:lnTo>
                      <a:pt x="129870" y="152488"/>
                    </a:lnTo>
                    <a:lnTo>
                      <a:pt x="143651" y="152488"/>
                    </a:lnTo>
                    <a:lnTo>
                      <a:pt x="141287" y="155371"/>
                    </a:lnTo>
                    <a:lnTo>
                      <a:pt x="161899" y="155371"/>
                    </a:lnTo>
                    <a:lnTo>
                      <a:pt x="156463" y="159245"/>
                    </a:lnTo>
                    <a:lnTo>
                      <a:pt x="143550" y="165394"/>
                    </a:lnTo>
                    <a:lnTo>
                      <a:pt x="129700" y="166782"/>
                    </a:lnTo>
                    <a:close/>
                  </a:path>
                  <a:path w="306704" h="167005">
                    <a:moveTo>
                      <a:pt x="165250" y="152984"/>
                    </a:moveTo>
                    <a:lnTo>
                      <a:pt x="152692" y="152984"/>
                    </a:lnTo>
                    <a:lnTo>
                      <a:pt x="226961" y="99314"/>
                    </a:lnTo>
                    <a:lnTo>
                      <a:pt x="248196" y="62750"/>
                    </a:lnTo>
                    <a:lnTo>
                      <a:pt x="235102" y="93116"/>
                    </a:lnTo>
                    <a:lnTo>
                      <a:pt x="249266" y="93116"/>
                    </a:lnTo>
                    <a:lnTo>
                      <a:pt x="165250" y="152984"/>
                    </a:lnTo>
                    <a:close/>
                  </a:path>
                  <a:path w="306704" h="167005">
                    <a:moveTo>
                      <a:pt x="103803" y="134480"/>
                    </a:moveTo>
                    <a:lnTo>
                      <a:pt x="94157" y="134480"/>
                    </a:lnTo>
                    <a:lnTo>
                      <a:pt x="84149" y="114310"/>
                    </a:lnTo>
                    <a:lnTo>
                      <a:pt x="78043" y="95272"/>
                    </a:lnTo>
                    <a:lnTo>
                      <a:pt x="74996" y="81105"/>
                    </a:lnTo>
                    <a:lnTo>
                      <a:pt x="74167" y="75552"/>
                    </a:lnTo>
                    <a:lnTo>
                      <a:pt x="88711" y="115428"/>
                    </a:lnTo>
                    <a:lnTo>
                      <a:pt x="103803" y="134480"/>
                    </a:lnTo>
                    <a:close/>
                  </a:path>
                  <a:path w="306704" h="167005">
                    <a:moveTo>
                      <a:pt x="161899" y="155371"/>
                    </a:moveTo>
                    <a:lnTo>
                      <a:pt x="141287" y="155371"/>
                    </a:lnTo>
                    <a:lnTo>
                      <a:pt x="148920" y="146837"/>
                    </a:lnTo>
                    <a:lnTo>
                      <a:pt x="148829" y="146174"/>
                    </a:lnTo>
                    <a:lnTo>
                      <a:pt x="152906" y="141203"/>
                    </a:lnTo>
                    <a:lnTo>
                      <a:pt x="158494" y="125795"/>
                    </a:lnTo>
                    <a:lnTo>
                      <a:pt x="160241" y="113418"/>
                    </a:lnTo>
                    <a:lnTo>
                      <a:pt x="160337" y="108343"/>
                    </a:lnTo>
                    <a:lnTo>
                      <a:pt x="161757" y="125134"/>
                    </a:lnTo>
                    <a:lnTo>
                      <a:pt x="158838" y="139388"/>
                    </a:lnTo>
                    <a:lnTo>
                      <a:pt x="154758" y="149280"/>
                    </a:lnTo>
                    <a:lnTo>
                      <a:pt x="152692" y="152984"/>
                    </a:lnTo>
                    <a:lnTo>
                      <a:pt x="165250" y="152984"/>
                    </a:lnTo>
                    <a:lnTo>
                      <a:pt x="161899" y="155371"/>
                    </a:lnTo>
                    <a:close/>
                  </a:path>
                  <a:path w="306704" h="167005">
                    <a:moveTo>
                      <a:pt x="143651" y="152488"/>
                    </a:moveTo>
                    <a:lnTo>
                      <a:pt x="129870" y="152488"/>
                    </a:lnTo>
                    <a:lnTo>
                      <a:pt x="136780" y="149450"/>
                    </a:lnTo>
                    <a:lnTo>
                      <a:pt x="142213" y="142767"/>
                    </a:lnTo>
                    <a:lnTo>
                      <a:pt x="145766" y="136083"/>
                    </a:lnTo>
                    <a:lnTo>
                      <a:pt x="147040" y="133045"/>
                    </a:lnTo>
                    <a:lnTo>
                      <a:pt x="148829" y="146174"/>
                    </a:lnTo>
                    <a:lnTo>
                      <a:pt x="143651" y="152488"/>
                    </a:lnTo>
                    <a:close/>
                  </a:path>
                  <a:path w="306704" h="167005">
                    <a:moveTo>
                      <a:pt x="141287" y="155371"/>
                    </a:moveTo>
                    <a:lnTo>
                      <a:pt x="148829" y="146174"/>
                    </a:lnTo>
                    <a:lnTo>
                      <a:pt x="148920" y="146837"/>
                    </a:lnTo>
                    <a:lnTo>
                      <a:pt x="141287" y="155371"/>
                    </a:lnTo>
                    <a:close/>
                  </a:path>
                </a:pathLst>
              </a:custGeom>
              <a:solidFill>
                <a:srgbClr val="31415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4" name="object 208"/>
              <p:cNvSpPr/>
              <p:nvPr/>
            </p:nvSpPr>
            <p:spPr>
              <a:xfrm>
                <a:off x="8412365" y="2042414"/>
                <a:ext cx="46355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163830">
                    <a:moveTo>
                      <a:pt x="10617" y="163766"/>
                    </a:moveTo>
                    <a:lnTo>
                      <a:pt x="0" y="136779"/>
                    </a:lnTo>
                    <a:lnTo>
                      <a:pt x="22961" y="29070"/>
                    </a:lnTo>
                    <a:lnTo>
                      <a:pt x="45885" y="0"/>
                    </a:lnTo>
                    <a:lnTo>
                      <a:pt x="10617" y="163766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5" name="object 209"/>
              <p:cNvSpPr/>
              <p:nvPr/>
            </p:nvSpPr>
            <p:spPr>
              <a:xfrm>
                <a:off x="8414892" y="1792732"/>
                <a:ext cx="306705" cy="65532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655319">
                    <a:moveTo>
                      <a:pt x="179730" y="654939"/>
                    </a:moveTo>
                    <a:lnTo>
                      <a:pt x="136837" y="651598"/>
                    </a:lnTo>
                    <a:lnTo>
                      <a:pt x="99144" y="633755"/>
                    </a:lnTo>
                    <a:lnTo>
                      <a:pt x="70082" y="603882"/>
                    </a:lnTo>
                    <a:lnTo>
                      <a:pt x="53085" y="564451"/>
                    </a:lnTo>
                    <a:lnTo>
                      <a:pt x="0" y="386257"/>
                    </a:lnTo>
                    <a:lnTo>
                      <a:pt x="23164" y="280339"/>
                    </a:lnTo>
                    <a:lnTo>
                      <a:pt x="208152" y="0"/>
                    </a:lnTo>
                    <a:lnTo>
                      <a:pt x="269430" y="19202"/>
                    </a:lnTo>
                    <a:lnTo>
                      <a:pt x="286460" y="28153"/>
                    </a:lnTo>
                    <a:lnTo>
                      <a:pt x="298894" y="42071"/>
                    </a:lnTo>
                    <a:lnTo>
                      <a:pt x="305785" y="59414"/>
                    </a:lnTo>
                    <a:lnTo>
                      <a:pt x="306184" y="78638"/>
                    </a:lnTo>
                    <a:lnTo>
                      <a:pt x="293484" y="157264"/>
                    </a:lnTo>
                    <a:lnTo>
                      <a:pt x="282878" y="197864"/>
                    </a:lnTo>
                    <a:lnTo>
                      <a:pt x="264718" y="235750"/>
                    </a:lnTo>
                    <a:lnTo>
                      <a:pt x="230428" y="292493"/>
                    </a:lnTo>
                    <a:lnTo>
                      <a:pt x="218931" y="313927"/>
                    </a:lnTo>
                    <a:lnTo>
                      <a:pt x="209689" y="336357"/>
                    </a:lnTo>
                    <a:lnTo>
                      <a:pt x="202857" y="359614"/>
                    </a:lnTo>
                    <a:lnTo>
                      <a:pt x="198589" y="383527"/>
                    </a:lnTo>
                    <a:lnTo>
                      <a:pt x="197238" y="411899"/>
                    </a:lnTo>
                    <a:lnTo>
                      <a:pt x="200469" y="438788"/>
                    </a:lnTo>
                    <a:lnTo>
                      <a:pt x="208576" y="465148"/>
                    </a:lnTo>
                    <a:lnTo>
                      <a:pt x="221856" y="491934"/>
                    </a:lnTo>
                    <a:lnTo>
                      <a:pt x="298094" y="622604"/>
                    </a:lnTo>
                    <a:lnTo>
                      <a:pt x="300039" y="629402"/>
                    </a:lnTo>
                    <a:lnTo>
                      <a:pt x="298521" y="635931"/>
                    </a:lnTo>
                    <a:lnTo>
                      <a:pt x="294138" y="641030"/>
                    </a:lnTo>
                    <a:lnTo>
                      <a:pt x="287489" y="643534"/>
                    </a:lnTo>
                    <a:lnTo>
                      <a:pt x="179730" y="654939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6" name="object 210"/>
              <p:cNvSpPr/>
              <p:nvPr/>
            </p:nvSpPr>
            <p:spPr>
              <a:xfrm>
                <a:off x="8443861" y="1894141"/>
                <a:ext cx="273685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3684" h="270510">
                    <a:moveTo>
                      <a:pt x="171399" y="270268"/>
                    </a:moveTo>
                    <a:lnTo>
                      <a:pt x="171754" y="264020"/>
                    </a:lnTo>
                    <a:lnTo>
                      <a:pt x="170903" y="257568"/>
                    </a:lnTo>
                    <a:lnTo>
                      <a:pt x="168821" y="246799"/>
                    </a:lnTo>
                    <a:lnTo>
                      <a:pt x="167335" y="241985"/>
                    </a:lnTo>
                    <a:lnTo>
                      <a:pt x="168033" y="232168"/>
                    </a:lnTo>
                    <a:lnTo>
                      <a:pt x="169913" y="227304"/>
                    </a:lnTo>
                    <a:lnTo>
                      <a:pt x="175272" y="215201"/>
                    </a:lnTo>
                    <a:lnTo>
                      <a:pt x="179184" y="207314"/>
                    </a:lnTo>
                    <a:lnTo>
                      <a:pt x="177406" y="196799"/>
                    </a:lnTo>
                    <a:lnTo>
                      <a:pt x="176517" y="194170"/>
                    </a:lnTo>
                    <a:lnTo>
                      <a:pt x="178295" y="190538"/>
                    </a:lnTo>
                    <a:lnTo>
                      <a:pt x="179590" y="189598"/>
                    </a:lnTo>
                    <a:lnTo>
                      <a:pt x="181571" y="187223"/>
                    </a:lnTo>
                    <a:lnTo>
                      <a:pt x="182168" y="185381"/>
                    </a:lnTo>
                    <a:lnTo>
                      <a:pt x="180530" y="183146"/>
                    </a:lnTo>
                    <a:lnTo>
                      <a:pt x="162915" y="181559"/>
                    </a:lnTo>
                    <a:lnTo>
                      <a:pt x="180682" y="164401"/>
                    </a:lnTo>
                    <a:lnTo>
                      <a:pt x="186131" y="154724"/>
                    </a:lnTo>
                    <a:lnTo>
                      <a:pt x="187375" y="150901"/>
                    </a:lnTo>
                    <a:lnTo>
                      <a:pt x="183159" y="145503"/>
                    </a:lnTo>
                    <a:lnTo>
                      <a:pt x="178993" y="145897"/>
                    </a:lnTo>
                    <a:lnTo>
                      <a:pt x="175564" y="146634"/>
                    </a:lnTo>
                    <a:lnTo>
                      <a:pt x="150804" y="153554"/>
                    </a:lnTo>
                    <a:lnTo>
                      <a:pt x="102227" y="170781"/>
                    </a:lnTo>
                    <a:lnTo>
                      <a:pt x="77495" y="177838"/>
                    </a:lnTo>
                    <a:lnTo>
                      <a:pt x="68476" y="179495"/>
                    </a:lnTo>
                    <a:lnTo>
                      <a:pt x="59342" y="180036"/>
                    </a:lnTo>
                    <a:lnTo>
                      <a:pt x="50515" y="178847"/>
                    </a:lnTo>
                    <a:lnTo>
                      <a:pt x="42418" y="175310"/>
                    </a:lnTo>
                    <a:lnTo>
                      <a:pt x="38150" y="172580"/>
                    </a:lnTo>
                    <a:lnTo>
                      <a:pt x="34823" y="168567"/>
                    </a:lnTo>
                    <a:lnTo>
                      <a:pt x="27978" y="163461"/>
                    </a:lnTo>
                    <a:lnTo>
                      <a:pt x="24853" y="163360"/>
                    </a:lnTo>
                    <a:lnTo>
                      <a:pt x="17018" y="166878"/>
                    </a:lnTo>
                    <a:lnTo>
                      <a:pt x="11607" y="168313"/>
                    </a:lnTo>
                    <a:lnTo>
                      <a:pt x="0" y="169506"/>
                    </a:lnTo>
                    <a:lnTo>
                      <a:pt x="3873" y="164249"/>
                    </a:lnTo>
                    <a:lnTo>
                      <a:pt x="56311" y="84823"/>
                    </a:lnTo>
                    <a:lnTo>
                      <a:pt x="133108" y="74853"/>
                    </a:lnTo>
                    <a:lnTo>
                      <a:pt x="273545" y="0"/>
                    </a:lnTo>
                    <a:lnTo>
                      <a:pt x="264515" y="55854"/>
                    </a:lnTo>
                    <a:lnTo>
                      <a:pt x="253909" y="96454"/>
                    </a:lnTo>
                    <a:lnTo>
                      <a:pt x="235750" y="134340"/>
                    </a:lnTo>
                    <a:lnTo>
                      <a:pt x="201460" y="191084"/>
                    </a:lnTo>
                    <a:lnTo>
                      <a:pt x="191274" y="209820"/>
                    </a:lnTo>
                    <a:lnTo>
                      <a:pt x="182805" y="229338"/>
                    </a:lnTo>
                    <a:lnTo>
                      <a:pt x="176148" y="249525"/>
                    </a:lnTo>
                    <a:lnTo>
                      <a:pt x="171399" y="27026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7" name="object 211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446642" y="1877961"/>
                <a:ext cx="175323" cy="182118"/>
              </a:xfrm>
              <a:prstGeom prst="rect">
                <a:avLst/>
              </a:prstGeom>
            </p:spPr>
          </p:pic>
          <p:sp>
            <p:nvSpPr>
              <p:cNvPr id="278" name="object 212"/>
              <p:cNvSpPr/>
              <p:nvPr/>
            </p:nvSpPr>
            <p:spPr>
              <a:xfrm>
                <a:off x="8446642" y="1792732"/>
                <a:ext cx="177165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177165" h="267969">
                    <a:moveTo>
                      <a:pt x="0" y="267347"/>
                    </a:moveTo>
                    <a:lnTo>
                      <a:pt x="176402" y="0"/>
                    </a:lnTo>
                    <a:lnTo>
                      <a:pt x="177152" y="203"/>
                    </a:lnTo>
                    <a:lnTo>
                      <a:pt x="168617" y="162280"/>
                    </a:lnTo>
                    <a:lnTo>
                      <a:pt x="120802" y="153746"/>
                    </a:lnTo>
                    <a:lnTo>
                      <a:pt x="137769" y="193929"/>
                    </a:lnTo>
                    <a:lnTo>
                      <a:pt x="0" y="2673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9" name="object 213"/>
              <p:cNvSpPr/>
              <p:nvPr/>
            </p:nvSpPr>
            <p:spPr>
              <a:xfrm>
                <a:off x="8515692" y="1848789"/>
                <a:ext cx="6731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7144">
                    <a:moveTo>
                      <a:pt x="0" y="17068"/>
                    </a:moveTo>
                    <a:lnTo>
                      <a:pt x="12516" y="9188"/>
                    </a:lnTo>
                    <a:lnTo>
                      <a:pt x="24168" y="3900"/>
                    </a:lnTo>
                    <a:lnTo>
                      <a:pt x="34972" y="929"/>
                    </a:lnTo>
                    <a:lnTo>
                      <a:pt x="44945" y="0"/>
                    </a:lnTo>
                    <a:lnTo>
                      <a:pt x="53187" y="0"/>
                    </a:lnTo>
                    <a:lnTo>
                      <a:pt x="60528" y="1981"/>
                    </a:lnTo>
                    <a:lnTo>
                      <a:pt x="66979" y="5118"/>
                    </a:lnTo>
                    <a:lnTo>
                      <a:pt x="61823" y="12903"/>
                    </a:lnTo>
                    <a:lnTo>
                      <a:pt x="55085" y="10749"/>
                    </a:lnTo>
                    <a:lnTo>
                      <a:pt x="48523" y="9305"/>
                    </a:lnTo>
                    <a:lnTo>
                      <a:pt x="42185" y="8495"/>
                    </a:lnTo>
                    <a:lnTo>
                      <a:pt x="36118" y="8242"/>
                    </a:lnTo>
                    <a:lnTo>
                      <a:pt x="21602" y="9621"/>
                    </a:lnTo>
                    <a:lnTo>
                      <a:pt x="10172" y="12655"/>
                    </a:lnTo>
                    <a:lnTo>
                      <a:pt x="2686" y="15689"/>
                    </a:lnTo>
                    <a:lnTo>
                      <a:pt x="0" y="1706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0" name="object 214"/>
              <p:cNvSpPr/>
              <p:nvPr/>
            </p:nvSpPr>
            <p:spPr>
              <a:xfrm>
                <a:off x="8577516" y="1853907"/>
                <a:ext cx="41275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40639">
                    <a:moveTo>
                      <a:pt x="40919" y="40373"/>
                    </a:moveTo>
                    <a:lnTo>
                      <a:pt x="30805" y="28551"/>
                    </a:lnTo>
                    <a:lnTo>
                      <a:pt x="20512" y="19373"/>
                    </a:lnTo>
                    <a:lnTo>
                      <a:pt x="10192" y="12548"/>
                    </a:lnTo>
                    <a:lnTo>
                      <a:pt x="0" y="7785"/>
                    </a:lnTo>
                    <a:lnTo>
                      <a:pt x="5156" y="0"/>
                    </a:lnTo>
                    <a:lnTo>
                      <a:pt x="20963" y="11230"/>
                    </a:lnTo>
                    <a:lnTo>
                      <a:pt x="32096" y="24463"/>
                    </a:lnTo>
                    <a:lnTo>
                      <a:pt x="38699" y="35558"/>
                    </a:lnTo>
                    <a:lnTo>
                      <a:pt x="40919" y="40373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1" name="object 215"/>
              <p:cNvSpPr/>
              <p:nvPr/>
            </p:nvSpPr>
            <p:spPr>
              <a:xfrm>
                <a:off x="8383981" y="1808060"/>
                <a:ext cx="74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234950">
                    <a:moveTo>
                      <a:pt x="74269" y="234353"/>
                    </a:moveTo>
                    <a:lnTo>
                      <a:pt x="5562" y="146050"/>
                    </a:lnTo>
                    <a:lnTo>
                      <a:pt x="36817" y="126555"/>
                    </a:lnTo>
                    <a:lnTo>
                      <a:pt x="0" y="107899"/>
                    </a:lnTo>
                    <a:lnTo>
                      <a:pt x="64541" y="0"/>
                    </a:lnTo>
                    <a:lnTo>
                      <a:pt x="74269" y="23435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2" name="object 216"/>
              <p:cNvSpPr/>
              <p:nvPr/>
            </p:nvSpPr>
            <p:spPr>
              <a:xfrm>
                <a:off x="8386470" y="1787423"/>
                <a:ext cx="8445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257175">
                    <a:moveTo>
                      <a:pt x="73317" y="257073"/>
                    </a:moveTo>
                    <a:lnTo>
                      <a:pt x="5206" y="166395"/>
                    </a:lnTo>
                    <a:lnTo>
                      <a:pt x="39192" y="146900"/>
                    </a:lnTo>
                    <a:lnTo>
                      <a:pt x="0" y="127393"/>
                    </a:lnTo>
                    <a:lnTo>
                      <a:pt x="72821" y="2082"/>
                    </a:lnTo>
                    <a:lnTo>
                      <a:pt x="84429" y="0"/>
                    </a:lnTo>
                    <a:lnTo>
                      <a:pt x="73317" y="257073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3" name="object 217"/>
              <p:cNvSpPr/>
              <p:nvPr/>
            </p:nvSpPr>
            <p:spPr>
              <a:xfrm>
                <a:off x="8469109" y="1823440"/>
                <a:ext cx="4191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31750">
                    <a:moveTo>
                      <a:pt x="41325" y="31254"/>
                    </a:moveTo>
                    <a:lnTo>
                      <a:pt x="40284" y="29375"/>
                    </a:lnTo>
                    <a:lnTo>
                      <a:pt x="39141" y="27381"/>
                    </a:lnTo>
                    <a:lnTo>
                      <a:pt x="37807" y="25349"/>
                    </a:lnTo>
                    <a:lnTo>
                      <a:pt x="39052" y="27089"/>
                    </a:lnTo>
                    <a:lnTo>
                      <a:pt x="40182" y="28917"/>
                    </a:lnTo>
                    <a:lnTo>
                      <a:pt x="41325" y="30861"/>
                    </a:lnTo>
                    <a:lnTo>
                      <a:pt x="41325" y="31254"/>
                    </a:lnTo>
                    <a:close/>
                  </a:path>
                  <a:path w="41909" h="31750">
                    <a:moveTo>
                      <a:pt x="0" y="5956"/>
                    </a:moveTo>
                    <a:lnTo>
                      <a:pt x="253" y="0"/>
                    </a:lnTo>
                    <a:lnTo>
                      <a:pt x="4813" y="1244"/>
                    </a:lnTo>
                    <a:lnTo>
                      <a:pt x="10426" y="3225"/>
                    </a:lnTo>
                    <a:lnTo>
                      <a:pt x="13537" y="4914"/>
                    </a:lnTo>
                    <a:lnTo>
                      <a:pt x="5168" y="4914"/>
                    </a:lnTo>
                    <a:lnTo>
                      <a:pt x="2628" y="5207"/>
                    </a:lnTo>
                    <a:lnTo>
                      <a:pt x="0" y="5956"/>
                    </a:lnTo>
                    <a:close/>
                  </a:path>
                  <a:path w="41909" h="31750">
                    <a:moveTo>
                      <a:pt x="16179" y="6350"/>
                    </a:moveTo>
                    <a:lnTo>
                      <a:pt x="13500" y="5410"/>
                    </a:lnTo>
                    <a:lnTo>
                      <a:pt x="10667" y="4914"/>
                    </a:lnTo>
                    <a:lnTo>
                      <a:pt x="13537" y="4914"/>
                    </a:lnTo>
                    <a:lnTo>
                      <a:pt x="16179" y="6350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84" name="object 21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10434" y="1854301"/>
                <a:ext cx="5257" cy="11557"/>
              </a:xfrm>
              <a:prstGeom prst="rect">
                <a:avLst/>
              </a:prstGeom>
            </p:spPr>
          </p:pic>
          <p:sp>
            <p:nvSpPr>
              <p:cNvPr id="285" name="object 219"/>
              <p:cNvSpPr/>
              <p:nvPr/>
            </p:nvSpPr>
            <p:spPr>
              <a:xfrm>
                <a:off x="8468474" y="1828355"/>
                <a:ext cx="47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38100">
                    <a:moveTo>
                      <a:pt x="47218" y="37503"/>
                    </a:moveTo>
                    <a:lnTo>
                      <a:pt x="43494" y="34485"/>
                    </a:lnTo>
                    <a:lnTo>
                      <a:pt x="33353" y="27649"/>
                    </a:lnTo>
                    <a:lnTo>
                      <a:pt x="18339" y="20320"/>
                    </a:lnTo>
                    <a:lnTo>
                      <a:pt x="0" y="15824"/>
                    </a:lnTo>
                    <a:lnTo>
                      <a:pt x="635" y="1041"/>
                    </a:lnTo>
                    <a:lnTo>
                      <a:pt x="3263" y="292"/>
                    </a:lnTo>
                    <a:lnTo>
                      <a:pt x="5803" y="0"/>
                    </a:lnTo>
                    <a:lnTo>
                      <a:pt x="11302" y="0"/>
                    </a:lnTo>
                    <a:lnTo>
                      <a:pt x="40919" y="24460"/>
                    </a:lnTo>
                    <a:lnTo>
                      <a:pt x="45440" y="32588"/>
                    </a:lnTo>
                    <a:lnTo>
                      <a:pt x="47218" y="37503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6" name="object 220"/>
              <p:cNvSpPr/>
              <p:nvPr/>
            </p:nvSpPr>
            <p:spPr>
              <a:xfrm>
                <a:off x="8468474" y="1823440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5">
                    <a:moveTo>
                      <a:pt x="0" y="20739"/>
                    </a:moveTo>
                    <a:lnTo>
                      <a:pt x="889" y="0"/>
                    </a:lnTo>
                    <a:lnTo>
                      <a:pt x="0" y="20739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7" name="object 221"/>
              <p:cNvSpPr/>
              <p:nvPr/>
            </p:nvSpPr>
            <p:spPr>
              <a:xfrm>
                <a:off x="8428735" y="1821408"/>
                <a:ext cx="4064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34925">
                    <a:moveTo>
                      <a:pt x="0" y="34925"/>
                    </a:moveTo>
                    <a:lnTo>
                      <a:pt x="29514" y="0"/>
                    </a:lnTo>
                    <a:lnTo>
                      <a:pt x="34023" y="203"/>
                    </a:lnTo>
                    <a:lnTo>
                      <a:pt x="40627" y="2031"/>
                    </a:lnTo>
                    <a:lnTo>
                      <a:pt x="39750" y="22478"/>
                    </a:lnTo>
                    <a:lnTo>
                      <a:pt x="33883" y="22478"/>
                    </a:lnTo>
                    <a:lnTo>
                      <a:pt x="25485" y="23132"/>
                    </a:lnTo>
                    <a:lnTo>
                      <a:pt x="16960" y="25258"/>
                    </a:lnTo>
                    <a:lnTo>
                      <a:pt x="8426" y="29106"/>
                    </a:lnTo>
                    <a:lnTo>
                      <a:pt x="0" y="34925"/>
                    </a:lnTo>
                    <a:close/>
                  </a:path>
                  <a:path w="40640" h="34925">
                    <a:moveTo>
                      <a:pt x="39738" y="22771"/>
                    </a:moveTo>
                    <a:lnTo>
                      <a:pt x="37795" y="22567"/>
                    </a:lnTo>
                    <a:lnTo>
                      <a:pt x="35864" y="22478"/>
                    </a:lnTo>
                    <a:lnTo>
                      <a:pt x="39750" y="22478"/>
                    </a:lnTo>
                    <a:lnTo>
                      <a:pt x="39738" y="22771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8" name="object 222"/>
              <p:cNvSpPr/>
              <p:nvPr/>
            </p:nvSpPr>
            <p:spPr>
              <a:xfrm>
                <a:off x="8428736" y="1739302"/>
                <a:ext cx="19939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99390" h="155575">
                    <a:moveTo>
                      <a:pt x="86956" y="126555"/>
                    </a:moveTo>
                    <a:lnTo>
                      <a:pt x="73761" y="0"/>
                    </a:lnTo>
                    <a:lnTo>
                      <a:pt x="43548" y="28587"/>
                    </a:lnTo>
                    <a:lnTo>
                      <a:pt x="20269" y="67678"/>
                    </a:lnTo>
                    <a:lnTo>
                      <a:pt x="5295" y="102184"/>
                    </a:lnTo>
                    <a:lnTo>
                      <a:pt x="0" y="117030"/>
                    </a:lnTo>
                    <a:lnTo>
                      <a:pt x="37693" y="95631"/>
                    </a:lnTo>
                    <a:lnTo>
                      <a:pt x="64909" y="101447"/>
                    </a:lnTo>
                    <a:lnTo>
                      <a:pt x="81394" y="117436"/>
                    </a:lnTo>
                    <a:lnTo>
                      <a:pt x="86956" y="126555"/>
                    </a:lnTo>
                    <a:close/>
                  </a:path>
                  <a:path w="199390" h="155575">
                    <a:moveTo>
                      <a:pt x="198996" y="100939"/>
                    </a:moveTo>
                    <a:lnTo>
                      <a:pt x="196811" y="54292"/>
                    </a:lnTo>
                    <a:lnTo>
                      <a:pt x="190284" y="21551"/>
                    </a:lnTo>
                    <a:lnTo>
                      <a:pt x="186524" y="9182"/>
                    </a:lnTo>
                    <a:lnTo>
                      <a:pt x="86956" y="126555"/>
                    </a:lnTo>
                    <a:lnTo>
                      <a:pt x="132981" y="109512"/>
                    </a:lnTo>
                    <a:lnTo>
                      <a:pt x="164960" y="121666"/>
                    </a:lnTo>
                    <a:lnTo>
                      <a:pt x="183629" y="143383"/>
                    </a:lnTo>
                    <a:lnTo>
                      <a:pt x="189699" y="154978"/>
                    </a:lnTo>
                    <a:lnTo>
                      <a:pt x="198996" y="100939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9" name="object 223"/>
              <p:cNvSpPr/>
              <p:nvPr/>
            </p:nvSpPr>
            <p:spPr>
              <a:xfrm>
                <a:off x="8433448" y="2075154"/>
                <a:ext cx="33655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80010">
                    <a:moveTo>
                      <a:pt x="26390" y="59194"/>
                    </a:moveTo>
                    <a:lnTo>
                      <a:pt x="20485" y="53289"/>
                    </a:lnTo>
                    <a:lnTo>
                      <a:pt x="5905" y="53289"/>
                    </a:lnTo>
                    <a:lnTo>
                      <a:pt x="0" y="59194"/>
                    </a:lnTo>
                    <a:lnTo>
                      <a:pt x="0" y="73672"/>
                    </a:lnTo>
                    <a:lnTo>
                      <a:pt x="5905" y="79578"/>
                    </a:lnTo>
                    <a:lnTo>
                      <a:pt x="20485" y="79578"/>
                    </a:lnTo>
                    <a:lnTo>
                      <a:pt x="26390" y="73672"/>
                    </a:lnTo>
                    <a:lnTo>
                      <a:pt x="26390" y="66433"/>
                    </a:lnTo>
                    <a:lnTo>
                      <a:pt x="26390" y="59194"/>
                    </a:lnTo>
                    <a:close/>
                  </a:path>
                  <a:path w="33654" h="80010">
                    <a:moveTo>
                      <a:pt x="33489" y="5905"/>
                    </a:moveTo>
                    <a:lnTo>
                      <a:pt x="27584" y="0"/>
                    </a:lnTo>
                    <a:lnTo>
                      <a:pt x="13042" y="0"/>
                    </a:lnTo>
                    <a:lnTo>
                      <a:pt x="7086" y="5905"/>
                    </a:lnTo>
                    <a:lnTo>
                      <a:pt x="7086" y="20396"/>
                    </a:lnTo>
                    <a:lnTo>
                      <a:pt x="13042" y="26301"/>
                    </a:lnTo>
                    <a:lnTo>
                      <a:pt x="27584" y="26301"/>
                    </a:lnTo>
                    <a:lnTo>
                      <a:pt x="33489" y="20396"/>
                    </a:lnTo>
                    <a:lnTo>
                      <a:pt x="33489" y="13157"/>
                    </a:lnTo>
                    <a:lnTo>
                      <a:pt x="33489" y="5905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0" name="object 224"/>
              <p:cNvSpPr/>
              <p:nvPr/>
            </p:nvSpPr>
            <p:spPr>
              <a:xfrm>
                <a:off x="7717535" y="1476971"/>
                <a:ext cx="32067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433705">
                    <a:moveTo>
                      <a:pt x="281673" y="433489"/>
                    </a:moveTo>
                    <a:lnTo>
                      <a:pt x="274193" y="432892"/>
                    </a:lnTo>
                    <a:lnTo>
                      <a:pt x="5600" y="411556"/>
                    </a:lnTo>
                    <a:lnTo>
                      <a:pt x="0" y="405015"/>
                    </a:lnTo>
                    <a:lnTo>
                      <a:pt x="31851" y="5549"/>
                    </a:lnTo>
                    <a:lnTo>
                      <a:pt x="38442" y="0"/>
                    </a:lnTo>
                    <a:lnTo>
                      <a:pt x="314515" y="21882"/>
                    </a:lnTo>
                    <a:lnTo>
                      <a:pt x="320128" y="28473"/>
                    </a:lnTo>
                    <a:lnTo>
                      <a:pt x="288277" y="427875"/>
                    </a:lnTo>
                    <a:lnTo>
                      <a:pt x="281673" y="433489"/>
                    </a:lnTo>
                    <a:close/>
                  </a:path>
                </a:pathLst>
              </a:custGeom>
              <a:solidFill>
                <a:srgbClr val="98624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1" name="object 225"/>
              <p:cNvSpPr/>
              <p:nvPr/>
            </p:nvSpPr>
            <p:spPr>
              <a:xfrm>
                <a:off x="7856981" y="1474635"/>
                <a:ext cx="7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41275">
                    <a:moveTo>
                      <a:pt x="66433" y="41033"/>
                    </a:moveTo>
                    <a:lnTo>
                      <a:pt x="61569" y="40627"/>
                    </a:lnTo>
                    <a:lnTo>
                      <a:pt x="3619" y="36017"/>
                    </a:lnTo>
                    <a:lnTo>
                      <a:pt x="0" y="31851"/>
                    </a:lnTo>
                    <a:lnTo>
                      <a:pt x="2286" y="3581"/>
                    </a:lnTo>
                    <a:lnTo>
                      <a:pt x="6502" y="0"/>
                    </a:lnTo>
                    <a:lnTo>
                      <a:pt x="69253" y="4965"/>
                    </a:lnTo>
                    <a:lnTo>
                      <a:pt x="72872" y="9182"/>
                    </a:lnTo>
                    <a:lnTo>
                      <a:pt x="70599" y="37414"/>
                    </a:lnTo>
                    <a:lnTo>
                      <a:pt x="66433" y="41033"/>
                    </a:lnTo>
                    <a:close/>
                  </a:path>
                </a:pathLst>
              </a:custGeom>
              <a:solidFill>
                <a:srgbClr val="B1B4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2" name="object 226"/>
              <p:cNvSpPr/>
              <p:nvPr/>
            </p:nvSpPr>
            <p:spPr>
              <a:xfrm>
                <a:off x="7729588" y="1493443"/>
                <a:ext cx="296545" cy="40068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400685">
                    <a:moveTo>
                      <a:pt x="265760" y="400545"/>
                    </a:moveTo>
                    <a:lnTo>
                      <a:pt x="0" y="379412"/>
                    </a:lnTo>
                    <a:lnTo>
                      <a:pt x="30264" y="0"/>
                    </a:lnTo>
                    <a:lnTo>
                      <a:pt x="296024" y="21082"/>
                    </a:lnTo>
                    <a:lnTo>
                      <a:pt x="265760" y="400545"/>
                    </a:lnTo>
                    <a:close/>
                  </a:path>
                </a:pathLst>
              </a:custGeom>
              <a:solidFill>
                <a:srgbClr val="E1D5B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3" name="object 22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761833" y="1489913"/>
                <a:ext cx="220713" cy="365823"/>
              </a:xfrm>
              <a:prstGeom prst="rect">
                <a:avLst/>
              </a:prstGeom>
            </p:spPr>
          </p:pic>
          <p:pic>
            <p:nvPicPr>
              <p:cNvPr id="294" name="object 228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971008" y="1734045"/>
                <a:ext cx="113291" cy="143916"/>
              </a:xfrm>
              <a:prstGeom prst="rect">
                <a:avLst/>
              </a:prstGeom>
            </p:spPr>
          </p:pic>
          <p:sp>
            <p:nvSpPr>
              <p:cNvPr id="295" name="object 229"/>
              <p:cNvSpPr/>
              <p:nvPr/>
            </p:nvSpPr>
            <p:spPr>
              <a:xfrm>
                <a:off x="8025853" y="1838071"/>
                <a:ext cx="9525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4935">
                    <a:moveTo>
                      <a:pt x="31051" y="114807"/>
                    </a:moveTo>
                    <a:lnTo>
                      <a:pt x="0" y="67182"/>
                    </a:lnTo>
                    <a:lnTo>
                      <a:pt x="59778" y="0"/>
                    </a:lnTo>
                    <a:lnTo>
                      <a:pt x="94907" y="31610"/>
                    </a:lnTo>
                    <a:lnTo>
                      <a:pt x="31051" y="11480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6" name="object 230"/>
              <p:cNvSpPr/>
              <p:nvPr/>
            </p:nvSpPr>
            <p:spPr>
              <a:xfrm>
                <a:off x="8310460" y="1901532"/>
                <a:ext cx="5905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244475">
                    <a:moveTo>
                      <a:pt x="21577" y="244322"/>
                    </a:moveTo>
                    <a:lnTo>
                      <a:pt x="546" y="133388"/>
                    </a:lnTo>
                    <a:lnTo>
                      <a:pt x="0" y="128981"/>
                    </a:lnTo>
                    <a:lnTo>
                      <a:pt x="101" y="124561"/>
                    </a:lnTo>
                    <a:lnTo>
                      <a:pt x="901" y="120192"/>
                    </a:lnTo>
                    <a:lnTo>
                      <a:pt x="14782" y="83489"/>
                    </a:lnTo>
                    <a:lnTo>
                      <a:pt x="58496" y="0"/>
                    </a:lnTo>
                    <a:lnTo>
                      <a:pt x="19850" y="83781"/>
                    </a:lnTo>
                    <a:lnTo>
                      <a:pt x="14889" y="95703"/>
                    </a:lnTo>
                    <a:lnTo>
                      <a:pt x="10820" y="107919"/>
                    </a:lnTo>
                    <a:lnTo>
                      <a:pt x="7655" y="120395"/>
                    </a:lnTo>
                    <a:lnTo>
                      <a:pt x="5410" y="133096"/>
                    </a:lnTo>
                    <a:lnTo>
                      <a:pt x="5257" y="135572"/>
                    </a:lnTo>
                    <a:lnTo>
                      <a:pt x="21577" y="244322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7" name="object 231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164461" y="1918944"/>
                <a:ext cx="85229" cy="93751"/>
              </a:xfrm>
              <a:prstGeom prst="rect">
                <a:avLst/>
              </a:prstGeom>
            </p:spPr>
          </p:pic>
          <p:pic>
            <p:nvPicPr>
              <p:cNvPr id="298" name="object 232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280412" y="1298473"/>
                <a:ext cx="442072" cy="481863"/>
              </a:xfrm>
              <a:prstGeom prst="rect">
                <a:avLst/>
              </a:prstGeom>
            </p:spPr>
          </p:pic>
          <p:sp>
            <p:nvSpPr>
              <p:cNvPr id="299" name="object 233"/>
              <p:cNvSpPr/>
              <p:nvPr/>
            </p:nvSpPr>
            <p:spPr>
              <a:xfrm>
                <a:off x="8714130" y="1645246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>
                    <a:moveTo>
                      <a:pt x="162" y="231"/>
                    </a:moveTo>
                    <a:lnTo>
                      <a:pt x="304" y="0"/>
                    </a:lnTo>
                    <a:lnTo>
                      <a:pt x="203" y="190"/>
                    </a:lnTo>
                    <a:close/>
                  </a:path>
                  <a:path w="634" h="635">
                    <a:moveTo>
                      <a:pt x="0" y="495"/>
                    </a:moveTo>
                    <a:lnTo>
                      <a:pt x="101" y="292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180E0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0" name="object 234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596654" y="1284541"/>
                <a:ext cx="148628" cy="470839"/>
              </a:xfrm>
              <a:prstGeom prst="rect">
                <a:avLst/>
              </a:prstGeom>
            </p:spPr>
          </p:pic>
          <p:pic>
            <p:nvPicPr>
              <p:cNvPr id="301" name="object 235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58555" y="1391115"/>
                <a:ext cx="137223" cy="147232"/>
              </a:xfrm>
              <a:prstGeom prst="rect">
                <a:avLst/>
              </a:prstGeom>
            </p:spPr>
          </p:pic>
          <p:pic>
            <p:nvPicPr>
              <p:cNvPr id="302" name="object 236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326043" y="1406702"/>
                <a:ext cx="131114" cy="140041"/>
              </a:xfrm>
              <a:prstGeom prst="rect">
                <a:avLst/>
              </a:prstGeom>
            </p:spPr>
          </p:pic>
          <p:sp>
            <p:nvSpPr>
              <p:cNvPr id="303" name="object 237"/>
              <p:cNvSpPr/>
              <p:nvPr/>
            </p:nvSpPr>
            <p:spPr>
              <a:xfrm>
                <a:off x="8178312" y="1127630"/>
                <a:ext cx="715010" cy="782320"/>
              </a:xfrm>
              <a:custGeom>
                <a:avLst/>
                <a:gdLst/>
                <a:ahLst/>
                <a:cxnLst/>
                <a:rect l="l" t="t" r="r" b="b"/>
                <a:pathLst>
                  <a:path w="715009" h="782319">
                    <a:moveTo>
                      <a:pt x="53100" y="782186"/>
                    </a:moveTo>
                    <a:lnTo>
                      <a:pt x="28780" y="776641"/>
                    </a:lnTo>
                    <a:lnTo>
                      <a:pt x="4653" y="765317"/>
                    </a:lnTo>
                    <a:lnTo>
                      <a:pt x="13073" y="764600"/>
                    </a:lnTo>
                    <a:lnTo>
                      <a:pt x="31645" y="754636"/>
                    </a:lnTo>
                    <a:lnTo>
                      <a:pt x="50339" y="723708"/>
                    </a:lnTo>
                    <a:lnTo>
                      <a:pt x="59123" y="660098"/>
                    </a:lnTo>
                    <a:lnTo>
                      <a:pt x="56454" y="629108"/>
                    </a:lnTo>
                    <a:lnTo>
                      <a:pt x="49220" y="594062"/>
                    </a:lnTo>
                    <a:lnTo>
                      <a:pt x="39030" y="555428"/>
                    </a:lnTo>
                    <a:lnTo>
                      <a:pt x="27491" y="513670"/>
                    </a:lnTo>
                    <a:lnTo>
                      <a:pt x="16210" y="469254"/>
                    </a:lnTo>
                    <a:lnTo>
                      <a:pt x="6796" y="422646"/>
                    </a:lnTo>
                    <a:lnTo>
                      <a:pt x="857" y="374311"/>
                    </a:lnTo>
                    <a:lnTo>
                      <a:pt x="0" y="324717"/>
                    </a:lnTo>
                    <a:lnTo>
                      <a:pt x="5832" y="274327"/>
                    </a:lnTo>
                    <a:lnTo>
                      <a:pt x="19962" y="223609"/>
                    </a:lnTo>
                    <a:lnTo>
                      <a:pt x="43997" y="173027"/>
                    </a:lnTo>
                    <a:lnTo>
                      <a:pt x="80428" y="121240"/>
                    </a:lnTo>
                    <a:lnTo>
                      <a:pt x="121446" y="80102"/>
                    </a:lnTo>
                    <a:lnTo>
                      <a:pt x="165614" y="48636"/>
                    </a:lnTo>
                    <a:lnTo>
                      <a:pt x="211496" y="25868"/>
                    </a:lnTo>
                    <a:lnTo>
                      <a:pt x="257654" y="10823"/>
                    </a:lnTo>
                    <a:lnTo>
                      <a:pt x="302652" y="2525"/>
                    </a:lnTo>
                    <a:lnTo>
                      <a:pt x="345053" y="0"/>
                    </a:lnTo>
                    <a:lnTo>
                      <a:pt x="383420" y="2271"/>
                    </a:lnTo>
                    <a:lnTo>
                      <a:pt x="416315" y="8365"/>
                    </a:lnTo>
                    <a:lnTo>
                      <a:pt x="442304" y="17307"/>
                    </a:lnTo>
                    <a:lnTo>
                      <a:pt x="459947" y="28120"/>
                    </a:lnTo>
                    <a:lnTo>
                      <a:pt x="467809" y="39830"/>
                    </a:lnTo>
                    <a:lnTo>
                      <a:pt x="504254" y="49261"/>
                    </a:lnTo>
                    <a:lnTo>
                      <a:pt x="582492" y="95490"/>
                    </a:lnTo>
                    <a:lnTo>
                      <a:pt x="655874" y="205418"/>
                    </a:lnTo>
                    <a:lnTo>
                      <a:pt x="677753" y="405945"/>
                    </a:lnTo>
                    <a:lnTo>
                      <a:pt x="676274" y="420406"/>
                    </a:lnTo>
                    <a:lnTo>
                      <a:pt x="674135" y="434777"/>
                    </a:lnTo>
                    <a:lnTo>
                      <a:pt x="671436" y="449058"/>
                    </a:lnTo>
                    <a:lnTo>
                      <a:pt x="660998" y="497285"/>
                    </a:lnTo>
                    <a:lnTo>
                      <a:pt x="653846" y="541241"/>
                    </a:lnTo>
                    <a:lnTo>
                      <a:pt x="649525" y="589767"/>
                    </a:lnTo>
                    <a:lnTo>
                      <a:pt x="650739" y="637515"/>
                    </a:lnTo>
                    <a:lnTo>
                      <a:pt x="660189" y="679136"/>
                    </a:lnTo>
                    <a:lnTo>
                      <a:pt x="680578" y="709283"/>
                    </a:lnTo>
                    <a:lnTo>
                      <a:pt x="714608" y="722607"/>
                    </a:lnTo>
                    <a:lnTo>
                      <a:pt x="698654" y="727643"/>
                    </a:lnTo>
                    <a:lnTo>
                      <a:pt x="662460" y="732581"/>
                    </a:lnTo>
                    <a:lnTo>
                      <a:pt x="623531" y="722162"/>
                    </a:lnTo>
                    <a:lnTo>
                      <a:pt x="599368" y="681129"/>
                    </a:lnTo>
                    <a:lnTo>
                      <a:pt x="595391" y="690958"/>
                    </a:lnTo>
                    <a:lnTo>
                      <a:pt x="588419" y="713887"/>
                    </a:lnTo>
                    <a:lnTo>
                      <a:pt x="585894" y="740081"/>
                    </a:lnTo>
                    <a:lnTo>
                      <a:pt x="595254" y="759704"/>
                    </a:lnTo>
                    <a:lnTo>
                      <a:pt x="582030" y="755139"/>
                    </a:lnTo>
                    <a:lnTo>
                      <a:pt x="555471" y="735310"/>
                    </a:lnTo>
                    <a:lnTo>
                      <a:pt x="535246" y="691016"/>
                    </a:lnTo>
                    <a:lnTo>
                      <a:pt x="541025" y="613057"/>
                    </a:lnTo>
                    <a:lnTo>
                      <a:pt x="554156" y="556691"/>
                    </a:lnTo>
                    <a:lnTo>
                      <a:pt x="567228" y="424736"/>
                    </a:lnTo>
                    <a:lnTo>
                      <a:pt x="540757" y="272905"/>
                    </a:lnTo>
                    <a:lnTo>
                      <a:pt x="435259" y="156911"/>
                    </a:lnTo>
                    <a:lnTo>
                      <a:pt x="420248" y="174423"/>
                    </a:lnTo>
                    <a:lnTo>
                      <a:pt x="370310" y="213970"/>
                    </a:lnTo>
                    <a:lnTo>
                      <a:pt x="278088" y="256068"/>
                    </a:lnTo>
                    <a:lnTo>
                      <a:pt x="136225" y="281231"/>
                    </a:lnTo>
                    <a:lnTo>
                      <a:pt x="132301" y="281472"/>
                    </a:lnTo>
                    <a:lnTo>
                      <a:pt x="125798" y="292534"/>
                    </a:lnTo>
                    <a:lnTo>
                      <a:pt x="124058" y="295163"/>
                    </a:lnTo>
                    <a:lnTo>
                      <a:pt x="111135" y="321731"/>
                    </a:lnTo>
                    <a:lnTo>
                      <a:pt x="104292" y="350868"/>
                    </a:lnTo>
                    <a:lnTo>
                      <a:pt x="102100" y="380963"/>
                    </a:lnTo>
                    <a:lnTo>
                      <a:pt x="103129" y="410403"/>
                    </a:lnTo>
                    <a:lnTo>
                      <a:pt x="111987" y="469863"/>
                    </a:lnTo>
                    <a:lnTo>
                      <a:pt x="127589" y="527979"/>
                    </a:lnTo>
                    <a:lnTo>
                      <a:pt x="143000" y="566161"/>
                    </a:lnTo>
                    <a:lnTo>
                      <a:pt x="160864" y="606213"/>
                    </a:lnTo>
                    <a:lnTo>
                      <a:pt x="173464" y="647010"/>
                    </a:lnTo>
                    <a:lnTo>
                      <a:pt x="173080" y="687428"/>
                    </a:lnTo>
                    <a:lnTo>
                      <a:pt x="152887" y="722505"/>
                    </a:lnTo>
                    <a:lnTo>
                      <a:pt x="116304" y="761082"/>
                    </a:lnTo>
                    <a:lnTo>
                      <a:pt x="77730" y="780487"/>
                    </a:lnTo>
                    <a:lnTo>
                      <a:pt x="53100" y="782186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4" name="object 238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449614" y="1427861"/>
                <a:ext cx="269721" cy="195897"/>
              </a:xfrm>
              <a:prstGeom prst="rect">
                <a:avLst/>
              </a:prstGeom>
            </p:spPr>
          </p:pic>
          <p:pic>
            <p:nvPicPr>
              <p:cNvPr id="305" name="object 239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566200" y="1454302"/>
                <a:ext cx="129578" cy="85826"/>
              </a:xfrm>
              <a:prstGeom prst="rect">
                <a:avLst/>
              </a:prstGeom>
            </p:spPr>
          </p:pic>
          <p:pic>
            <p:nvPicPr>
              <p:cNvPr id="306" name="object 240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289654" y="1434846"/>
                <a:ext cx="187340" cy="152400"/>
              </a:xfrm>
              <a:prstGeom prst="rect">
                <a:avLst/>
              </a:prstGeom>
            </p:spPr>
          </p:pic>
          <p:pic>
            <p:nvPicPr>
              <p:cNvPr id="307" name="object 241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326043" y="1448295"/>
                <a:ext cx="131114" cy="100406"/>
              </a:xfrm>
              <a:prstGeom prst="rect">
                <a:avLst/>
              </a:prstGeom>
            </p:spPr>
          </p:pic>
          <p:sp>
            <p:nvSpPr>
              <p:cNvPr id="308" name="object 242"/>
              <p:cNvSpPr/>
              <p:nvPr/>
            </p:nvSpPr>
            <p:spPr>
              <a:xfrm>
                <a:off x="8261214" y="1423859"/>
                <a:ext cx="481965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168909">
                    <a:moveTo>
                      <a:pt x="276851" y="41266"/>
                    </a:moveTo>
                    <a:lnTo>
                      <a:pt x="233726" y="41266"/>
                    </a:lnTo>
                    <a:lnTo>
                      <a:pt x="247611" y="40803"/>
                    </a:lnTo>
                    <a:lnTo>
                      <a:pt x="264994" y="37973"/>
                    </a:lnTo>
                    <a:lnTo>
                      <a:pt x="265692" y="37834"/>
                    </a:lnTo>
                    <a:lnTo>
                      <a:pt x="266238" y="37338"/>
                    </a:lnTo>
                    <a:lnTo>
                      <a:pt x="268524" y="30493"/>
                    </a:lnTo>
                    <a:lnTo>
                      <a:pt x="272741" y="25184"/>
                    </a:lnTo>
                    <a:lnTo>
                      <a:pt x="315091" y="6711"/>
                    </a:lnTo>
                    <a:lnTo>
                      <a:pt x="359355" y="127"/>
                    </a:lnTo>
                    <a:lnTo>
                      <a:pt x="381683" y="0"/>
                    </a:lnTo>
                    <a:lnTo>
                      <a:pt x="401792" y="1372"/>
                    </a:lnTo>
                    <a:lnTo>
                      <a:pt x="418691" y="3535"/>
                    </a:lnTo>
                    <a:lnTo>
                      <a:pt x="431389" y="5779"/>
                    </a:lnTo>
                    <a:lnTo>
                      <a:pt x="457576" y="11482"/>
                    </a:lnTo>
                    <a:lnTo>
                      <a:pt x="381338" y="11482"/>
                    </a:lnTo>
                    <a:lnTo>
                      <a:pt x="359901" y="11583"/>
                    </a:lnTo>
                    <a:lnTo>
                      <a:pt x="318412" y="17741"/>
                    </a:lnTo>
                    <a:lnTo>
                      <a:pt x="279929" y="34303"/>
                    </a:lnTo>
                    <a:lnTo>
                      <a:pt x="276973" y="39866"/>
                    </a:lnTo>
                    <a:lnTo>
                      <a:pt x="276851" y="41266"/>
                    </a:lnTo>
                    <a:close/>
                  </a:path>
                  <a:path w="481965" h="168909">
                    <a:moveTo>
                      <a:pt x="125446" y="168847"/>
                    </a:moveTo>
                    <a:lnTo>
                      <a:pt x="80137" y="162743"/>
                    </a:lnTo>
                    <a:lnTo>
                      <a:pt x="44382" y="141161"/>
                    </a:lnTo>
                    <a:lnTo>
                      <a:pt x="24454" y="108236"/>
                    </a:lnTo>
                    <a:lnTo>
                      <a:pt x="20430" y="77521"/>
                    </a:lnTo>
                    <a:lnTo>
                      <a:pt x="16634" y="67805"/>
                    </a:lnTo>
                    <a:lnTo>
                      <a:pt x="11610" y="62019"/>
                    </a:lnTo>
                    <a:lnTo>
                      <a:pt x="6528" y="59146"/>
                    </a:lnTo>
                    <a:lnTo>
                      <a:pt x="2561" y="58166"/>
                    </a:lnTo>
                    <a:lnTo>
                      <a:pt x="1621" y="58027"/>
                    </a:lnTo>
                    <a:lnTo>
                      <a:pt x="885" y="57277"/>
                    </a:lnTo>
                    <a:lnTo>
                      <a:pt x="116" y="41266"/>
                    </a:lnTo>
                    <a:lnTo>
                      <a:pt x="0" y="37338"/>
                    </a:lnTo>
                    <a:lnTo>
                      <a:pt x="529" y="36640"/>
                    </a:lnTo>
                    <a:lnTo>
                      <a:pt x="47862" y="21514"/>
                    </a:lnTo>
                    <a:lnTo>
                      <a:pt x="96743" y="11041"/>
                    </a:lnTo>
                    <a:lnTo>
                      <a:pt x="118995" y="9055"/>
                    </a:lnTo>
                    <a:lnTo>
                      <a:pt x="142144" y="9101"/>
                    </a:lnTo>
                    <a:lnTo>
                      <a:pt x="163687" y="11457"/>
                    </a:lnTo>
                    <a:lnTo>
                      <a:pt x="183547" y="16112"/>
                    </a:lnTo>
                    <a:lnTo>
                      <a:pt x="195154" y="20562"/>
                    </a:lnTo>
                    <a:lnTo>
                      <a:pt x="119443" y="20570"/>
                    </a:lnTo>
                    <a:lnTo>
                      <a:pt x="98193" y="22476"/>
                    </a:lnTo>
                    <a:lnTo>
                      <a:pt x="51189" y="32576"/>
                    </a:lnTo>
                    <a:lnTo>
                      <a:pt x="32341" y="86710"/>
                    </a:lnTo>
                    <a:lnTo>
                      <a:pt x="36962" y="108595"/>
                    </a:lnTo>
                    <a:lnTo>
                      <a:pt x="66945" y="144098"/>
                    </a:lnTo>
                    <a:lnTo>
                      <a:pt x="103791" y="156490"/>
                    </a:lnTo>
                    <a:lnTo>
                      <a:pt x="124900" y="157341"/>
                    </a:lnTo>
                    <a:lnTo>
                      <a:pt x="170971" y="157341"/>
                    </a:lnTo>
                    <a:lnTo>
                      <a:pt x="166531" y="159766"/>
                    </a:lnTo>
                    <a:lnTo>
                      <a:pt x="156914" y="163305"/>
                    </a:lnTo>
                    <a:lnTo>
                      <a:pt x="146770" y="166016"/>
                    </a:lnTo>
                    <a:lnTo>
                      <a:pt x="136234" y="167873"/>
                    </a:lnTo>
                    <a:lnTo>
                      <a:pt x="125446" y="168847"/>
                    </a:lnTo>
                    <a:close/>
                  </a:path>
                  <a:path w="481965" h="168909">
                    <a:moveTo>
                      <a:pt x="414526" y="148329"/>
                    </a:moveTo>
                    <a:lnTo>
                      <a:pt x="357727" y="148329"/>
                    </a:lnTo>
                    <a:lnTo>
                      <a:pt x="367546" y="148260"/>
                    </a:lnTo>
                    <a:lnTo>
                      <a:pt x="388482" y="145426"/>
                    </a:lnTo>
                    <a:lnTo>
                      <a:pt x="423996" y="129593"/>
                    </a:lnTo>
                    <a:lnTo>
                      <a:pt x="450454" y="91438"/>
                    </a:lnTo>
                    <a:lnTo>
                      <a:pt x="452885" y="68655"/>
                    </a:lnTo>
                    <a:lnTo>
                      <a:pt x="449313" y="46249"/>
                    </a:lnTo>
                    <a:lnTo>
                      <a:pt x="416881" y="14887"/>
                    </a:lnTo>
                    <a:lnTo>
                      <a:pt x="381338" y="11482"/>
                    </a:lnTo>
                    <a:lnTo>
                      <a:pt x="457576" y="11482"/>
                    </a:lnTo>
                    <a:lnTo>
                      <a:pt x="479903" y="16345"/>
                    </a:lnTo>
                    <a:lnTo>
                      <a:pt x="480507" y="17044"/>
                    </a:lnTo>
                    <a:lnTo>
                      <a:pt x="480597" y="18071"/>
                    </a:lnTo>
                    <a:lnTo>
                      <a:pt x="481491" y="36894"/>
                    </a:lnTo>
                    <a:lnTo>
                      <a:pt x="480856" y="37732"/>
                    </a:lnTo>
                    <a:lnTo>
                      <a:pt x="479903" y="37973"/>
                    </a:lnTo>
                    <a:lnTo>
                      <a:pt x="476072" y="39310"/>
                    </a:lnTo>
                    <a:lnTo>
                      <a:pt x="471293" y="42644"/>
                    </a:lnTo>
                    <a:lnTo>
                      <a:pt x="466837" y="48878"/>
                    </a:lnTo>
                    <a:lnTo>
                      <a:pt x="463977" y="58916"/>
                    </a:lnTo>
                    <a:lnTo>
                      <a:pt x="464741" y="74027"/>
                    </a:lnTo>
                    <a:lnTo>
                      <a:pt x="464748" y="74878"/>
                    </a:lnTo>
                    <a:lnTo>
                      <a:pt x="451379" y="117551"/>
                    </a:lnTo>
                    <a:lnTo>
                      <a:pt x="431125" y="138651"/>
                    </a:lnTo>
                    <a:lnTo>
                      <a:pt x="414526" y="148329"/>
                    </a:lnTo>
                    <a:close/>
                  </a:path>
                  <a:path w="481965" h="168909">
                    <a:moveTo>
                      <a:pt x="170971" y="157341"/>
                    </a:moveTo>
                    <a:lnTo>
                      <a:pt x="124900" y="157341"/>
                    </a:lnTo>
                    <a:lnTo>
                      <a:pt x="134682" y="156458"/>
                    </a:lnTo>
                    <a:lnTo>
                      <a:pt x="144223" y="154794"/>
                    </a:lnTo>
                    <a:lnTo>
                      <a:pt x="188059" y="130636"/>
                    </a:lnTo>
                    <a:lnTo>
                      <a:pt x="207846" y="74878"/>
                    </a:lnTo>
                    <a:lnTo>
                      <a:pt x="205520" y="44920"/>
                    </a:lnTo>
                    <a:lnTo>
                      <a:pt x="161436" y="22736"/>
                    </a:lnTo>
                    <a:lnTo>
                      <a:pt x="119541" y="20562"/>
                    </a:lnTo>
                    <a:lnTo>
                      <a:pt x="195177" y="20570"/>
                    </a:lnTo>
                    <a:lnTo>
                      <a:pt x="201646" y="23051"/>
                    </a:lnTo>
                    <a:lnTo>
                      <a:pt x="207945" y="26023"/>
                    </a:lnTo>
                    <a:lnTo>
                      <a:pt x="212810" y="31280"/>
                    </a:lnTo>
                    <a:lnTo>
                      <a:pt x="215591" y="38227"/>
                    </a:lnTo>
                    <a:lnTo>
                      <a:pt x="216035" y="38621"/>
                    </a:lnTo>
                    <a:lnTo>
                      <a:pt x="216632" y="38824"/>
                    </a:lnTo>
                    <a:lnTo>
                      <a:pt x="223385" y="40295"/>
                    </a:lnTo>
                    <a:lnTo>
                      <a:pt x="233726" y="41266"/>
                    </a:lnTo>
                    <a:lnTo>
                      <a:pt x="276851" y="41266"/>
                    </a:lnTo>
                    <a:lnTo>
                      <a:pt x="276731" y="42644"/>
                    </a:lnTo>
                    <a:lnTo>
                      <a:pt x="276699" y="48878"/>
                    </a:lnTo>
                    <a:lnTo>
                      <a:pt x="277040" y="68655"/>
                    </a:lnTo>
                    <a:lnTo>
                      <a:pt x="236769" y="68655"/>
                    </a:lnTo>
                    <a:lnTo>
                      <a:pt x="218114" y="88976"/>
                    </a:lnTo>
                    <a:lnTo>
                      <a:pt x="216975" y="96520"/>
                    </a:lnTo>
                    <a:lnTo>
                      <a:pt x="194747" y="140281"/>
                    </a:lnTo>
                    <a:lnTo>
                      <a:pt x="181831" y="151409"/>
                    </a:lnTo>
                    <a:lnTo>
                      <a:pt x="170971" y="157341"/>
                    </a:lnTo>
                    <a:close/>
                  </a:path>
                  <a:path w="481965" h="168909">
                    <a:moveTo>
                      <a:pt x="357258" y="159828"/>
                    </a:moveTo>
                    <a:lnTo>
                      <a:pt x="310310" y="147764"/>
                    </a:lnTo>
                    <a:lnTo>
                      <a:pt x="275611" y="109868"/>
                    </a:lnTo>
                    <a:lnTo>
                      <a:pt x="267978" y="87643"/>
                    </a:lnTo>
                    <a:lnTo>
                      <a:pt x="263814" y="81141"/>
                    </a:lnTo>
                    <a:lnTo>
                      <a:pt x="252714" y="70419"/>
                    </a:lnTo>
                    <a:lnTo>
                      <a:pt x="236769" y="68655"/>
                    </a:lnTo>
                    <a:lnTo>
                      <a:pt x="277040" y="68655"/>
                    </a:lnTo>
                    <a:lnTo>
                      <a:pt x="302139" y="127634"/>
                    </a:lnTo>
                    <a:lnTo>
                      <a:pt x="338716" y="146010"/>
                    </a:lnTo>
                    <a:lnTo>
                      <a:pt x="357727" y="148329"/>
                    </a:lnTo>
                    <a:lnTo>
                      <a:pt x="414526" y="148329"/>
                    </a:lnTo>
                    <a:lnTo>
                      <a:pt x="412638" y="149430"/>
                    </a:lnTo>
                    <a:lnTo>
                      <a:pt x="391397" y="156573"/>
                    </a:lnTo>
                    <a:lnTo>
                      <a:pt x="368092" y="159766"/>
                    </a:lnTo>
                    <a:lnTo>
                      <a:pt x="357258" y="159828"/>
                    </a:lnTo>
                    <a:close/>
                  </a:path>
                  <a:path w="481965" h="168909">
                    <a:moveTo>
                      <a:pt x="218067" y="89027"/>
                    </a:moveTo>
                    <a:close/>
                  </a:path>
                </a:pathLst>
              </a:custGeom>
              <a:solidFill>
                <a:srgbClr val="293B7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9" name="object 243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298648" y="1493837"/>
                <a:ext cx="75121" cy="81661"/>
              </a:xfrm>
              <a:prstGeom prst="rect">
                <a:avLst/>
              </a:prstGeom>
            </p:spPr>
          </p:pic>
          <p:pic>
            <p:nvPicPr>
              <p:cNvPr id="310" name="object 244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545165" y="1488922"/>
                <a:ext cx="75162" cy="81610"/>
              </a:xfrm>
              <a:prstGeom prst="rect">
                <a:avLst/>
              </a:prstGeom>
            </p:spPr>
          </p:pic>
          <p:sp>
            <p:nvSpPr>
              <p:cNvPr id="311" name="object 245"/>
              <p:cNvSpPr/>
              <p:nvPr/>
            </p:nvSpPr>
            <p:spPr>
              <a:xfrm>
                <a:off x="8451354" y="1670663"/>
                <a:ext cx="4254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25400">
                    <a:moveTo>
                      <a:pt x="31025" y="25172"/>
                    </a:moveTo>
                    <a:lnTo>
                      <a:pt x="23409" y="25178"/>
                    </a:lnTo>
                    <a:lnTo>
                      <a:pt x="16007" y="23725"/>
                    </a:lnTo>
                    <a:lnTo>
                      <a:pt x="9372" y="20773"/>
                    </a:lnTo>
                    <a:lnTo>
                      <a:pt x="7683" y="19732"/>
                    </a:lnTo>
                    <a:lnTo>
                      <a:pt x="5054" y="18487"/>
                    </a:lnTo>
                    <a:lnTo>
                      <a:pt x="0" y="12874"/>
                    </a:lnTo>
                    <a:lnTo>
                      <a:pt x="939" y="7070"/>
                    </a:lnTo>
                    <a:lnTo>
                      <a:pt x="495" y="1024"/>
                    </a:lnTo>
                    <a:lnTo>
                      <a:pt x="1244" y="135"/>
                    </a:lnTo>
                    <a:lnTo>
                      <a:pt x="2781" y="34"/>
                    </a:lnTo>
                    <a:lnTo>
                      <a:pt x="10145" y="0"/>
                    </a:lnTo>
                    <a:lnTo>
                      <a:pt x="17479" y="845"/>
                    </a:lnTo>
                    <a:lnTo>
                      <a:pt x="42316" y="16201"/>
                    </a:lnTo>
                    <a:lnTo>
                      <a:pt x="41922" y="20417"/>
                    </a:lnTo>
                    <a:lnTo>
                      <a:pt x="41719" y="21713"/>
                    </a:lnTo>
                    <a:lnTo>
                      <a:pt x="40081" y="23199"/>
                    </a:lnTo>
                    <a:lnTo>
                      <a:pt x="38303" y="23745"/>
                    </a:lnTo>
                    <a:lnTo>
                      <a:pt x="31025" y="25172"/>
                    </a:lnTo>
                    <a:close/>
                  </a:path>
                </a:pathLst>
              </a:custGeom>
              <a:solidFill>
                <a:srgbClr val="37080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2" name="object 246"/>
              <p:cNvSpPr/>
              <p:nvPr/>
            </p:nvSpPr>
            <p:spPr>
              <a:xfrm>
                <a:off x="8472233" y="1664843"/>
                <a:ext cx="9525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41910">
                    <a:moveTo>
                      <a:pt x="12642" y="41779"/>
                    </a:moveTo>
                    <a:lnTo>
                      <a:pt x="0" y="36461"/>
                    </a:lnTo>
                    <a:lnTo>
                      <a:pt x="1636" y="26627"/>
                    </a:lnTo>
                    <a:lnTo>
                      <a:pt x="12530" y="20323"/>
                    </a:lnTo>
                    <a:lnTo>
                      <a:pt x="24826" y="16966"/>
                    </a:lnTo>
                    <a:lnTo>
                      <a:pt x="30670" y="15976"/>
                    </a:lnTo>
                    <a:lnTo>
                      <a:pt x="41511" y="11594"/>
                    </a:lnTo>
                    <a:lnTo>
                      <a:pt x="63430" y="6311"/>
                    </a:lnTo>
                    <a:lnTo>
                      <a:pt x="94703" y="0"/>
                    </a:lnTo>
                    <a:lnTo>
                      <a:pt x="89559" y="6808"/>
                    </a:lnTo>
                    <a:lnTo>
                      <a:pt x="52252" y="31678"/>
                    </a:lnTo>
                    <a:lnTo>
                      <a:pt x="33150" y="38198"/>
                    </a:lnTo>
                    <a:lnTo>
                      <a:pt x="12642" y="41779"/>
                    </a:lnTo>
                    <a:close/>
                  </a:path>
                </a:pathLst>
              </a:custGeom>
              <a:solidFill>
                <a:srgbClr val="59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3" name="object 247"/>
              <p:cNvSpPr/>
              <p:nvPr/>
            </p:nvSpPr>
            <p:spPr>
              <a:xfrm>
                <a:off x="8456816" y="1666620"/>
                <a:ext cx="9588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34289">
                    <a:moveTo>
                      <a:pt x="78028" y="6654"/>
                    </a:moveTo>
                    <a:lnTo>
                      <a:pt x="71081" y="2882"/>
                    </a:lnTo>
                    <a:lnTo>
                      <a:pt x="48679" y="0"/>
                    </a:lnTo>
                    <a:lnTo>
                      <a:pt x="21450" y="495"/>
                    </a:lnTo>
                    <a:lnTo>
                      <a:pt x="0" y="6807"/>
                    </a:lnTo>
                    <a:lnTo>
                      <a:pt x="139" y="18707"/>
                    </a:lnTo>
                    <a:lnTo>
                      <a:pt x="20535" y="19456"/>
                    </a:lnTo>
                    <a:lnTo>
                      <a:pt x="37299" y="18427"/>
                    </a:lnTo>
                    <a:lnTo>
                      <a:pt x="54749" y="15062"/>
                    </a:lnTo>
                    <a:lnTo>
                      <a:pt x="69456" y="10706"/>
                    </a:lnTo>
                    <a:lnTo>
                      <a:pt x="78028" y="6654"/>
                    </a:lnTo>
                    <a:close/>
                  </a:path>
                  <a:path w="95884" h="34289">
                    <a:moveTo>
                      <a:pt x="95542" y="5511"/>
                    </a:moveTo>
                    <a:lnTo>
                      <a:pt x="79768" y="14338"/>
                    </a:lnTo>
                    <a:lnTo>
                      <a:pt x="65786" y="20650"/>
                    </a:lnTo>
                    <a:lnTo>
                      <a:pt x="49212" y="25463"/>
                    </a:lnTo>
                    <a:lnTo>
                      <a:pt x="32588" y="27597"/>
                    </a:lnTo>
                    <a:lnTo>
                      <a:pt x="18453" y="25857"/>
                    </a:lnTo>
                    <a:lnTo>
                      <a:pt x="2374" y="20447"/>
                    </a:lnTo>
                    <a:lnTo>
                      <a:pt x="2679" y="23469"/>
                    </a:lnTo>
                    <a:lnTo>
                      <a:pt x="31432" y="34239"/>
                    </a:lnTo>
                    <a:lnTo>
                      <a:pt x="61341" y="28905"/>
                    </a:lnTo>
                    <a:lnTo>
                      <a:pt x="64185" y="27597"/>
                    </a:lnTo>
                    <a:lnTo>
                      <a:pt x="84836" y="17995"/>
                    </a:lnTo>
                    <a:lnTo>
                      <a:pt x="94348" y="12014"/>
                    </a:lnTo>
                    <a:lnTo>
                      <a:pt x="95542" y="5511"/>
                    </a:lnTo>
                    <a:close/>
                  </a:path>
                </a:pathLst>
              </a:custGeom>
              <a:solidFill>
                <a:srgbClr val="CCC3B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4" name="object 248"/>
              <p:cNvSpPr/>
              <p:nvPr/>
            </p:nvSpPr>
            <p:spPr>
              <a:xfrm>
                <a:off x="8445499" y="1663496"/>
                <a:ext cx="123189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3190" h="50800">
                    <a:moveTo>
                      <a:pt x="89290" y="34239"/>
                    </a:moveTo>
                    <a:lnTo>
                      <a:pt x="36715" y="34239"/>
                    </a:lnTo>
                    <a:lnTo>
                      <a:pt x="66797" y="30437"/>
                    </a:lnTo>
                    <a:lnTo>
                      <a:pt x="94676" y="18495"/>
                    </a:lnTo>
                    <a:lnTo>
                      <a:pt x="115191" y="5866"/>
                    </a:lnTo>
                    <a:lnTo>
                      <a:pt x="123177" y="0"/>
                    </a:lnTo>
                    <a:lnTo>
                      <a:pt x="117691" y="8140"/>
                    </a:lnTo>
                    <a:lnTo>
                      <a:pt x="101687" y="25900"/>
                    </a:lnTo>
                    <a:lnTo>
                      <a:pt x="89290" y="34239"/>
                    </a:lnTo>
                    <a:close/>
                  </a:path>
                  <a:path w="123190" h="50800">
                    <a:moveTo>
                      <a:pt x="40830" y="50304"/>
                    </a:moveTo>
                    <a:lnTo>
                      <a:pt x="19781" y="43679"/>
                    </a:lnTo>
                    <a:lnTo>
                      <a:pt x="7375" y="30354"/>
                    </a:lnTo>
                    <a:lnTo>
                      <a:pt x="1489" y="17270"/>
                    </a:lnTo>
                    <a:lnTo>
                      <a:pt x="0" y="11366"/>
                    </a:lnTo>
                    <a:lnTo>
                      <a:pt x="4114" y="5016"/>
                    </a:lnTo>
                    <a:lnTo>
                      <a:pt x="7785" y="10071"/>
                    </a:lnTo>
                    <a:lnTo>
                      <a:pt x="9567" y="22323"/>
                    </a:lnTo>
                    <a:lnTo>
                      <a:pt x="19816" y="29689"/>
                    </a:lnTo>
                    <a:lnTo>
                      <a:pt x="31282" y="33288"/>
                    </a:lnTo>
                    <a:lnTo>
                      <a:pt x="36715" y="34239"/>
                    </a:lnTo>
                    <a:lnTo>
                      <a:pt x="89290" y="34239"/>
                    </a:lnTo>
                    <a:lnTo>
                      <a:pt x="75841" y="43285"/>
                    </a:lnTo>
                    <a:lnTo>
                      <a:pt x="40830" y="50304"/>
                    </a:lnTo>
                    <a:close/>
                  </a:path>
                </a:pathLst>
              </a:custGeom>
              <a:solidFill>
                <a:srgbClr val="D33C3A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5" name="object 249"/>
              <p:cNvSpPr/>
              <p:nvPr/>
            </p:nvSpPr>
            <p:spPr>
              <a:xfrm>
                <a:off x="8437270" y="1663496"/>
                <a:ext cx="13144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50800">
                    <a:moveTo>
                      <a:pt x="101892" y="19049"/>
                    </a:moveTo>
                    <a:lnTo>
                      <a:pt x="113763" y="12183"/>
                    </a:lnTo>
                    <a:lnTo>
                      <a:pt x="123102" y="6067"/>
                    </a:lnTo>
                    <a:lnTo>
                      <a:pt x="129215" y="1679"/>
                    </a:lnTo>
                    <a:lnTo>
                      <a:pt x="131406" y="0"/>
                    </a:lnTo>
                    <a:lnTo>
                      <a:pt x="125921" y="8140"/>
                    </a:lnTo>
                    <a:lnTo>
                      <a:pt x="119306" y="15481"/>
                    </a:lnTo>
                    <a:lnTo>
                      <a:pt x="109931" y="15481"/>
                    </a:lnTo>
                    <a:lnTo>
                      <a:pt x="106108" y="18211"/>
                    </a:lnTo>
                    <a:lnTo>
                      <a:pt x="101892" y="19049"/>
                    </a:lnTo>
                    <a:close/>
                  </a:path>
                  <a:path w="131445" h="50800">
                    <a:moveTo>
                      <a:pt x="49060" y="50304"/>
                    </a:moveTo>
                    <a:lnTo>
                      <a:pt x="26724" y="43532"/>
                    </a:lnTo>
                    <a:lnTo>
                      <a:pt x="11490" y="29884"/>
                    </a:lnTo>
                    <a:lnTo>
                      <a:pt x="2775" y="16477"/>
                    </a:lnTo>
                    <a:lnTo>
                      <a:pt x="0" y="10426"/>
                    </a:lnTo>
                    <a:lnTo>
                      <a:pt x="4114" y="4076"/>
                    </a:lnTo>
                    <a:lnTo>
                      <a:pt x="16014" y="10071"/>
                    </a:lnTo>
                    <a:lnTo>
                      <a:pt x="15074" y="13106"/>
                    </a:lnTo>
                    <a:lnTo>
                      <a:pt x="15580" y="16967"/>
                    </a:lnTo>
                    <a:lnTo>
                      <a:pt x="14579" y="16967"/>
                    </a:lnTo>
                    <a:lnTo>
                      <a:pt x="13093" y="17716"/>
                    </a:lnTo>
                    <a:lnTo>
                      <a:pt x="13690" y="19253"/>
                    </a:lnTo>
                    <a:lnTo>
                      <a:pt x="14084" y="20840"/>
                    </a:lnTo>
                    <a:lnTo>
                      <a:pt x="45580" y="46532"/>
                    </a:lnTo>
                    <a:lnTo>
                      <a:pt x="49707" y="47485"/>
                    </a:lnTo>
                    <a:lnTo>
                      <a:pt x="63123" y="47485"/>
                    </a:lnTo>
                    <a:lnTo>
                      <a:pt x="49060" y="50304"/>
                    </a:lnTo>
                    <a:close/>
                  </a:path>
                  <a:path w="131445" h="50800">
                    <a:moveTo>
                      <a:pt x="63123" y="47485"/>
                    </a:moveTo>
                    <a:lnTo>
                      <a:pt x="49707" y="47485"/>
                    </a:lnTo>
                    <a:lnTo>
                      <a:pt x="57835" y="46139"/>
                    </a:lnTo>
                    <a:lnTo>
                      <a:pt x="62496" y="46088"/>
                    </a:lnTo>
                    <a:lnTo>
                      <a:pt x="71386" y="44907"/>
                    </a:lnTo>
                    <a:lnTo>
                      <a:pt x="74358" y="42862"/>
                    </a:lnTo>
                    <a:lnTo>
                      <a:pt x="83781" y="40043"/>
                    </a:lnTo>
                    <a:lnTo>
                      <a:pt x="89242" y="38557"/>
                    </a:lnTo>
                    <a:lnTo>
                      <a:pt x="95694" y="35280"/>
                    </a:lnTo>
                    <a:lnTo>
                      <a:pt x="112953" y="21183"/>
                    </a:lnTo>
                    <a:lnTo>
                      <a:pt x="115341" y="18808"/>
                    </a:lnTo>
                    <a:lnTo>
                      <a:pt x="114198" y="16332"/>
                    </a:lnTo>
                    <a:lnTo>
                      <a:pt x="109931" y="15481"/>
                    </a:lnTo>
                    <a:lnTo>
                      <a:pt x="119306" y="15481"/>
                    </a:lnTo>
                    <a:lnTo>
                      <a:pt x="109916" y="25900"/>
                    </a:lnTo>
                    <a:lnTo>
                      <a:pt x="84070" y="43285"/>
                    </a:lnTo>
                    <a:lnTo>
                      <a:pt x="63123" y="47485"/>
                    </a:lnTo>
                    <a:close/>
                  </a:path>
                  <a:path w="131445" h="50800">
                    <a:moveTo>
                      <a:pt x="16065" y="19253"/>
                    </a:moveTo>
                    <a:lnTo>
                      <a:pt x="15367" y="18364"/>
                    </a:lnTo>
                    <a:lnTo>
                      <a:pt x="14579" y="16967"/>
                    </a:lnTo>
                    <a:lnTo>
                      <a:pt x="15580" y="16967"/>
                    </a:lnTo>
                    <a:lnTo>
                      <a:pt x="16065" y="19253"/>
                    </a:lnTo>
                    <a:close/>
                  </a:path>
                </a:pathLst>
              </a:custGeom>
              <a:solidFill>
                <a:srgbClr val="BF323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6" name="object 250"/>
              <p:cNvSpPr/>
              <p:nvPr/>
            </p:nvSpPr>
            <p:spPr>
              <a:xfrm>
                <a:off x="8436228" y="1656803"/>
                <a:ext cx="139065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21589">
                    <a:moveTo>
                      <a:pt x="128622" y="9109"/>
                    </a:moveTo>
                    <a:lnTo>
                      <a:pt x="108772" y="9109"/>
                    </a:lnTo>
                    <a:lnTo>
                      <a:pt x="125396" y="7922"/>
                    </a:lnTo>
                    <a:lnTo>
                      <a:pt x="139001" y="0"/>
                    </a:lnTo>
                    <a:lnTo>
                      <a:pt x="135760" y="3726"/>
                    </a:lnTo>
                    <a:lnTo>
                      <a:pt x="128622" y="9109"/>
                    </a:lnTo>
                    <a:close/>
                  </a:path>
                  <a:path w="139065" h="21589">
                    <a:moveTo>
                      <a:pt x="100591" y="7835"/>
                    </a:moveTo>
                    <a:lnTo>
                      <a:pt x="36309" y="7835"/>
                    </a:lnTo>
                    <a:lnTo>
                      <a:pt x="38341" y="7238"/>
                    </a:lnTo>
                    <a:lnTo>
                      <a:pt x="39230" y="6108"/>
                    </a:lnTo>
                    <a:lnTo>
                      <a:pt x="42352" y="3486"/>
                    </a:lnTo>
                    <a:lnTo>
                      <a:pt x="48004" y="1171"/>
                    </a:lnTo>
                    <a:lnTo>
                      <a:pt x="56873" y="232"/>
                    </a:lnTo>
                    <a:lnTo>
                      <a:pt x="69646" y="1739"/>
                    </a:lnTo>
                    <a:lnTo>
                      <a:pt x="89923" y="6175"/>
                    </a:lnTo>
                    <a:lnTo>
                      <a:pt x="100591" y="7835"/>
                    </a:lnTo>
                    <a:close/>
                  </a:path>
                  <a:path w="139065" h="21589">
                    <a:moveTo>
                      <a:pt x="2222" y="19938"/>
                    </a:moveTo>
                    <a:lnTo>
                      <a:pt x="0" y="15976"/>
                    </a:lnTo>
                    <a:lnTo>
                      <a:pt x="8928" y="13042"/>
                    </a:lnTo>
                    <a:lnTo>
                      <a:pt x="13964" y="7835"/>
                    </a:lnTo>
                    <a:lnTo>
                      <a:pt x="17551" y="3771"/>
                    </a:lnTo>
                    <a:lnTo>
                      <a:pt x="23266" y="749"/>
                    </a:lnTo>
                    <a:lnTo>
                      <a:pt x="36309" y="7835"/>
                    </a:lnTo>
                    <a:lnTo>
                      <a:pt x="100591" y="7835"/>
                    </a:lnTo>
                    <a:lnTo>
                      <a:pt x="108772" y="9109"/>
                    </a:lnTo>
                    <a:lnTo>
                      <a:pt x="128622" y="9109"/>
                    </a:lnTo>
                    <a:lnTo>
                      <a:pt x="125834" y="11210"/>
                    </a:lnTo>
                    <a:lnTo>
                      <a:pt x="119917" y="13204"/>
                    </a:lnTo>
                    <a:lnTo>
                      <a:pt x="69911" y="13204"/>
                    </a:lnTo>
                    <a:lnTo>
                      <a:pt x="62477" y="13488"/>
                    </a:lnTo>
                    <a:lnTo>
                      <a:pt x="55206" y="14731"/>
                    </a:lnTo>
                    <a:lnTo>
                      <a:pt x="50152" y="15925"/>
                    </a:lnTo>
                    <a:lnTo>
                      <a:pt x="48221" y="16636"/>
                    </a:lnTo>
                    <a:lnTo>
                      <a:pt x="21227" y="16636"/>
                    </a:lnTo>
                    <a:lnTo>
                      <a:pt x="12103" y="17360"/>
                    </a:lnTo>
                    <a:lnTo>
                      <a:pt x="11607" y="17360"/>
                    </a:lnTo>
                    <a:lnTo>
                      <a:pt x="2222" y="19938"/>
                    </a:lnTo>
                    <a:close/>
                  </a:path>
                  <a:path w="139065" h="21589">
                    <a:moveTo>
                      <a:pt x="108922" y="16909"/>
                    </a:moveTo>
                    <a:lnTo>
                      <a:pt x="84721" y="15278"/>
                    </a:lnTo>
                    <a:lnTo>
                      <a:pt x="77372" y="13821"/>
                    </a:lnTo>
                    <a:lnTo>
                      <a:pt x="69911" y="13204"/>
                    </a:lnTo>
                    <a:lnTo>
                      <a:pt x="119917" y="13204"/>
                    </a:lnTo>
                    <a:lnTo>
                      <a:pt x="108922" y="16909"/>
                    </a:lnTo>
                    <a:close/>
                  </a:path>
                  <a:path w="139065" h="21589">
                    <a:moveTo>
                      <a:pt x="39141" y="21437"/>
                    </a:moveTo>
                    <a:lnTo>
                      <a:pt x="37947" y="20739"/>
                    </a:lnTo>
                    <a:lnTo>
                      <a:pt x="34209" y="19012"/>
                    </a:lnTo>
                    <a:lnTo>
                      <a:pt x="28571" y="17411"/>
                    </a:lnTo>
                    <a:lnTo>
                      <a:pt x="21227" y="16636"/>
                    </a:lnTo>
                    <a:lnTo>
                      <a:pt x="48221" y="16636"/>
                    </a:lnTo>
                    <a:lnTo>
                      <a:pt x="45186" y="17754"/>
                    </a:lnTo>
                    <a:lnTo>
                      <a:pt x="41668" y="20535"/>
                    </a:lnTo>
                    <a:lnTo>
                      <a:pt x="40678" y="21285"/>
                    </a:lnTo>
                    <a:lnTo>
                      <a:pt x="39141" y="21437"/>
                    </a:lnTo>
                    <a:close/>
                  </a:path>
                </a:pathLst>
              </a:custGeom>
              <a:solidFill>
                <a:srgbClr val="DE463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7" name="object 251"/>
              <p:cNvSpPr/>
              <p:nvPr/>
            </p:nvSpPr>
            <p:spPr>
              <a:xfrm>
                <a:off x="8450554" y="1658492"/>
                <a:ext cx="7747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45085">
                    <a:moveTo>
                      <a:pt x="16179" y="8382"/>
                    </a:moveTo>
                    <a:lnTo>
                      <a:pt x="16027" y="7188"/>
                    </a:lnTo>
                    <a:lnTo>
                      <a:pt x="15481" y="6350"/>
                    </a:lnTo>
                    <a:lnTo>
                      <a:pt x="14744" y="5499"/>
                    </a:lnTo>
                    <a:lnTo>
                      <a:pt x="13703" y="5003"/>
                    </a:lnTo>
                    <a:lnTo>
                      <a:pt x="13106" y="4660"/>
                    </a:lnTo>
                    <a:lnTo>
                      <a:pt x="12357" y="4457"/>
                    </a:lnTo>
                    <a:lnTo>
                      <a:pt x="9436" y="3873"/>
                    </a:lnTo>
                    <a:lnTo>
                      <a:pt x="7048" y="3873"/>
                    </a:lnTo>
                    <a:lnTo>
                      <a:pt x="2832" y="5054"/>
                    </a:lnTo>
                    <a:lnTo>
                      <a:pt x="1003" y="6299"/>
                    </a:lnTo>
                    <a:lnTo>
                      <a:pt x="101" y="7937"/>
                    </a:lnTo>
                    <a:lnTo>
                      <a:pt x="0" y="8978"/>
                    </a:lnTo>
                    <a:lnTo>
                      <a:pt x="596" y="9321"/>
                    </a:lnTo>
                    <a:lnTo>
                      <a:pt x="2184" y="9817"/>
                    </a:lnTo>
                    <a:lnTo>
                      <a:pt x="3683" y="8178"/>
                    </a:lnTo>
                    <a:lnTo>
                      <a:pt x="5308" y="8382"/>
                    </a:lnTo>
                    <a:lnTo>
                      <a:pt x="6159" y="8483"/>
                    </a:lnTo>
                    <a:lnTo>
                      <a:pt x="6654" y="8483"/>
                    </a:lnTo>
                    <a:lnTo>
                      <a:pt x="7099" y="8229"/>
                    </a:lnTo>
                    <a:lnTo>
                      <a:pt x="8343" y="8229"/>
                    </a:lnTo>
                    <a:lnTo>
                      <a:pt x="9029" y="8775"/>
                    </a:lnTo>
                    <a:lnTo>
                      <a:pt x="9779" y="8674"/>
                    </a:lnTo>
                    <a:lnTo>
                      <a:pt x="10820" y="8382"/>
                    </a:lnTo>
                    <a:lnTo>
                      <a:pt x="11658" y="8229"/>
                    </a:lnTo>
                    <a:lnTo>
                      <a:pt x="12458" y="8674"/>
                    </a:lnTo>
                    <a:lnTo>
                      <a:pt x="13246" y="8775"/>
                    </a:lnTo>
                    <a:lnTo>
                      <a:pt x="13944" y="8928"/>
                    </a:lnTo>
                    <a:lnTo>
                      <a:pt x="14693" y="8775"/>
                    </a:lnTo>
                    <a:lnTo>
                      <a:pt x="15379" y="8674"/>
                    </a:lnTo>
                    <a:lnTo>
                      <a:pt x="16179" y="8382"/>
                    </a:lnTo>
                    <a:close/>
                  </a:path>
                  <a:path w="77470" h="45085">
                    <a:moveTo>
                      <a:pt x="74968" y="35115"/>
                    </a:moveTo>
                    <a:lnTo>
                      <a:pt x="74218" y="34620"/>
                    </a:lnTo>
                    <a:lnTo>
                      <a:pt x="71589" y="33832"/>
                    </a:lnTo>
                    <a:lnTo>
                      <a:pt x="68719" y="34569"/>
                    </a:lnTo>
                    <a:lnTo>
                      <a:pt x="64008" y="36703"/>
                    </a:lnTo>
                    <a:lnTo>
                      <a:pt x="61823" y="38049"/>
                    </a:lnTo>
                    <a:lnTo>
                      <a:pt x="56908" y="39090"/>
                    </a:lnTo>
                    <a:lnTo>
                      <a:pt x="54432" y="38938"/>
                    </a:lnTo>
                    <a:lnTo>
                      <a:pt x="50114" y="39687"/>
                    </a:lnTo>
                    <a:lnTo>
                      <a:pt x="48221" y="40424"/>
                    </a:lnTo>
                    <a:lnTo>
                      <a:pt x="46291" y="40919"/>
                    </a:lnTo>
                    <a:lnTo>
                      <a:pt x="39954" y="41719"/>
                    </a:lnTo>
                    <a:lnTo>
                      <a:pt x="33439" y="41363"/>
                    </a:lnTo>
                    <a:lnTo>
                      <a:pt x="19558" y="39535"/>
                    </a:lnTo>
                    <a:lnTo>
                      <a:pt x="18605" y="39585"/>
                    </a:lnTo>
                    <a:lnTo>
                      <a:pt x="30962" y="44640"/>
                    </a:lnTo>
                    <a:lnTo>
                      <a:pt x="42468" y="44399"/>
                    </a:lnTo>
                    <a:lnTo>
                      <a:pt x="55714" y="44056"/>
                    </a:lnTo>
                    <a:lnTo>
                      <a:pt x="66382" y="40728"/>
                    </a:lnTo>
                    <a:lnTo>
                      <a:pt x="74371" y="36017"/>
                    </a:lnTo>
                    <a:lnTo>
                      <a:pt x="74968" y="35115"/>
                    </a:lnTo>
                    <a:close/>
                  </a:path>
                  <a:path w="77470" h="45085">
                    <a:moveTo>
                      <a:pt x="77000" y="7594"/>
                    </a:moveTo>
                    <a:lnTo>
                      <a:pt x="75755" y="7086"/>
                    </a:lnTo>
                    <a:lnTo>
                      <a:pt x="54330" y="1193"/>
                    </a:lnTo>
                    <a:lnTo>
                      <a:pt x="46736" y="0"/>
                    </a:lnTo>
                    <a:lnTo>
                      <a:pt x="42227" y="0"/>
                    </a:lnTo>
                    <a:lnTo>
                      <a:pt x="26898" y="7632"/>
                    </a:lnTo>
                    <a:lnTo>
                      <a:pt x="27089" y="8724"/>
                    </a:lnTo>
                    <a:lnTo>
                      <a:pt x="31013" y="10020"/>
                    </a:lnTo>
                    <a:lnTo>
                      <a:pt x="35179" y="7086"/>
                    </a:lnTo>
                    <a:lnTo>
                      <a:pt x="37211" y="6451"/>
                    </a:lnTo>
                    <a:lnTo>
                      <a:pt x="38696" y="5994"/>
                    </a:lnTo>
                    <a:lnTo>
                      <a:pt x="41922" y="5600"/>
                    </a:lnTo>
                    <a:lnTo>
                      <a:pt x="49072" y="4914"/>
                    </a:lnTo>
                    <a:lnTo>
                      <a:pt x="56413" y="5359"/>
                    </a:lnTo>
                    <a:lnTo>
                      <a:pt x="67919" y="7937"/>
                    </a:lnTo>
                    <a:lnTo>
                      <a:pt x="72580" y="9423"/>
                    </a:lnTo>
                    <a:lnTo>
                      <a:pt x="77000" y="8432"/>
                    </a:lnTo>
                    <a:lnTo>
                      <a:pt x="77000" y="7594"/>
                    </a:lnTo>
                    <a:close/>
                  </a:path>
                </a:pathLst>
              </a:custGeom>
              <a:solidFill>
                <a:srgbClr val="E9777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8" name="object 252"/>
              <p:cNvSpPr/>
              <p:nvPr/>
            </p:nvSpPr>
            <p:spPr>
              <a:xfrm>
                <a:off x="8198066" y="1200543"/>
                <a:ext cx="413384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413384" h="689610">
                    <a:moveTo>
                      <a:pt x="30988" y="423176"/>
                    </a:moveTo>
                    <a:lnTo>
                      <a:pt x="8242" y="311073"/>
                    </a:lnTo>
                    <a:lnTo>
                      <a:pt x="9525" y="328409"/>
                    </a:lnTo>
                    <a:lnTo>
                      <a:pt x="15963" y="367690"/>
                    </a:lnTo>
                    <a:lnTo>
                      <a:pt x="23698" y="399694"/>
                    </a:lnTo>
                    <a:lnTo>
                      <a:pt x="30988" y="423176"/>
                    </a:lnTo>
                    <a:close/>
                  </a:path>
                  <a:path w="413384" h="689610">
                    <a:moveTo>
                      <a:pt x="37439" y="440093"/>
                    </a:moveTo>
                    <a:lnTo>
                      <a:pt x="35153" y="434378"/>
                    </a:lnTo>
                    <a:lnTo>
                      <a:pt x="33020" y="428726"/>
                    </a:lnTo>
                    <a:lnTo>
                      <a:pt x="30988" y="423176"/>
                    </a:lnTo>
                    <a:lnTo>
                      <a:pt x="34759" y="434086"/>
                    </a:lnTo>
                    <a:lnTo>
                      <a:pt x="37439" y="440093"/>
                    </a:lnTo>
                    <a:close/>
                  </a:path>
                  <a:path w="413384" h="689610">
                    <a:moveTo>
                      <a:pt x="58420" y="65938"/>
                    </a:moveTo>
                    <a:lnTo>
                      <a:pt x="42367" y="89471"/>
                    </a:lnTo>
                    <a:lnTo>
                      <a:pt x="13347" y="158445"/>
                    </a:lnTo>
                    <a:lnTo>
                      <a:pt x="0" y="270484"/>
                    </a:lnTo>
                    <a:lnTo>
                      <a:pt x="8242" y="311073"/>
                    </a:lnTo>
                    <a:lnTo>
                      <a:pt x="6159" y="283083"/>
                    </a:lnTo>
                    <a:lnTo>
                      <a:pt x="7594" y="232943"/>
                    </a:lnTo>
                    <a:lnTo>
                      <a:pt x="15621" y="179222"/>
                    </a:lnTo>
                    <a:lnTo>
                      <a:pt x="31978" y="123151"/>
                    </a:lnTo>
                    <a:lnTo>
                      <a:pt x="58420" y="65938"/>
                    </a:lnTo>
                    <a:close/>
                  </a:path>
                  <a:path w="413384" h="689610">
                    <a:moveTo>
                      <a:pt x="83400" y="672858"/>
                    </a:moveTo>
                    <a:lnTo>
                      <a:pt x="69888" y="689076"/>
                    </a:lnTo>
                    <a:lnTo>
                      <a:pt x="78473" y="684034"/>
                    </a:lnTo>
                    <a:lnTo>
                      <a:pt x="83400" y="672858"/>
                    </a:lnTo>
                    <a:close/>
                  </a:path>
                  <a:path w="413384" h="689610">
                    <a:moveTo>
                      <a:pt x="87249" y="196405"/>
                    </a:moveTo>
                    <a:lnTo>
                      <a:pt x="79730" y="206311"/>
                    </a:lnTo>
                    <a:lnTo>
                      <a:pt x="70840" y="222745"/>
                    </a:lnTo>
                    <a:lnTo>
                      <a:pt x="62611" y="246468"/>
                    </a:lnTo>
                    <a:lnTo>
                      <a:pt x="57619" y="275234"/>
                    </a:lnTo>
                    <a:lnTo>
                      <a:pt x="87249" y="196405"/>
                    </a:lnTo>
                    <a:close/>
                  </a:path>
                  <a:path w="413384" h="689610">
                    <a:moveTo>
                      <a:pt x="91605" y="192036"/>
                    </a:moveTo>
                    <a:lnTo>
                      <a:pt x="89928" y="193433"/>
                    </a:lnTo>
                    <a:lnTo>
                      <a:pt x="87249" y="196405"/>
                    </a:lnTo>
                    <a:lnTo>
                      <a:pt x="88684" y="194919"/>
                    </a:lnTo>
                    <a:lnTo>
                      <a:pt x="90119" y="193484"/>
                    </a:lnTo>
                    <a:lnTo>
                      <a:pt x="91605" y="192036"/>
                    </a:lnTo>
                    <a:close/>
                  </a:path>
                  <a:path w="413384" h="689610">
                    <a:moveTo>
                      <a:pt x="104571" y="647458"/>
                    </a:moveTo>
                    <a:lnTo>
                      <a:pt x="94615" y="561797"/>
                    </a:lnTo>
                    <a:lnTo>
                      <a:pt x="68059" y="477278"/>
                    </a:lnTo>
                    <a:lnTo>
                      <a:pt x="52971" y="439051"/>
                    </a:lnTo>
                    <a:lnTo>
                      <a:pt x="89306" y="580186"/>
                    </a:lnTo>
                    <a:lnTo>
                      <a:pt x="91376" y="654799"/>
                    </a:lnTo>
                    <a:lnTo>
                      <a:pt x="83400" y="672858"/>
                    </a:lnTo>
                    <a:lnTo>
                      <a:pt x="104571" y="647458"/>
                    </a:lnTo>
                    <a:close/>
                  </a:path>
                  <a:path w="413384" h="689610">
                    <a:moveTo>
                      <a:pt x="141414" y="584301"/>
                    </a:moveTo>
                    <a:lnTo>
                      <a:pt x="102831" y="500951"/>
                    </a:lnTo>
                    <a:lnTo>
                      <a:pt x="77139" y="429412"/>
                    </a:lnTo>
                    <a:lnTo>
                      <a:pt x="62318" y="368960"/>
                    </a:lnTo>
                    <a:lnTo>
                      <a:pt x="56311" y="318820"/>
                    </a:lnTo>
                    <a:lnTo>
                      <a:pt x="57099" y="278244"/>
                    </a:lnTo>
                    <a:lnTo>
                      <a:pt x="57619" y="275234"/>
                    </a:lnTo>
                    <a:lnTo>
                      <a:pt x="45021" y="308749"/>
                    </a:lnTo>
                    <a:lnTo>
                      <a:pt x="69265" y="436346"/>
                    </a:lnTo>
                    <a:lnTo>
                      <a:pt x="116052" y="540943"/>
                    </a:lnTo>
                    <a:lnTo>
                      <a:pt x="141414" y="584301"/>
                    </a:lnTo>
                    <a:close/>
                  </a:path>
                  <a:path w="413384" h="689610">
                    <a:moveTo>
                      <a:pt x="412877" y="6705"/>
                    </a:moveTo>
                    <a:lnTo>
                      <a:pt x="376123" y="53479"/>
                    </a:lnTo>
                    <a:lnTo>
                      <a:pt x="379526" y="48920"/>
                    </a:lnTo>
                    <a:lnTo>
                      <a:pt x="387692" y="36842"/>
                    </a:lnTo>
                    <a:lnTo>
                      <a:pt x="397510" y="19723"/>
                    </a:lnTo>
                    <a:lnTo>
                      <a:pt x="405892" y="0"/>
                    </a:lnTo>
                    <a:lnTo>
                      <a:pt x="379920" y="31889"/>
                    </a:lnTo>
                    <a:lnTo>
                      <a:pt x="310324" y="99060"/>
                    </a:lnTo>
                    <a:lnTo>
                      <a:pt x="209537" y="158838"/>
                    </a:lnTo>
                    <a:lnTo>
                      <a:pt x="90017" y="168529"/>
                    </a:lnTo>
                    <a:lnTo>
                      <a:pt x="106832" y="175590"/>
                    </a:lnTo>
                    <a:lnTo>
                      <a:pt x="156324" y="180505"/>
                    </a:lnTo>
                    <a:lnTo>
                      <a:pt x="237083" y="158965"/>
                    </a:lnTo>
                    <a:lnTo>
                      <a:pt x="347700" y="86626"/>
                    </a:lnTo>
                    <a:lnTo>
                      <a:pt x="336689" y="101130"/>
                    </a:lnTo>
                    <a:lnTo>
                      <a:pt x="300977" y="133756"/>
                    </a:lnTo>
                    <a:lnTo>
                      <a:pt x="236499" y="168148"/>
                    </a:lnTo>
                    <a:lnTo>
                      <a:pt x="139192" y="187972"/>
                    </a:lnTo>
                    <a:lnTo>
                      <a:pt x="174891" y="186232"/>
                    </a:lnTo>
                    <a:lnTo>
                      <a:pt x="257225" y="168211"/>
                    </a:lnTo>
                    <a:lnTo>
                      <a:pt x="348945" y="114757"/>
                    </a:lnTo>
                    <a:lnTo>
                      <a:pt x="412877" y="670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19" name="object 253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567091" y="1649669"/>
                <a:ext cx="17219" cy="7731"/>
              </a:xfrm>
              <a:prstGeom prst="rect">
                <a:avLst/>
              </a:prstGeom>
            </p:spPr>
          </p:pic>
          <p:sp>
            <p:nvSpPr>
              <p:cNvPr id="320" name="object 254"/>
              <p:cNvSpPr/>
              <p:nvPr/>
            </p:nvSpPr>
            <p:spPr>
              <a:xfrm>
                <a:off x="8225180" y="1151851"/>
                <a:ext cx="614045" cy="682625"/>
              </a:xfrm>
              <a:custGeom>
                <a:avLst/>
                <a:gdLst/>
                <a:ahLst/>
                <a:cxnLst/>
                <a:rect l="l" t="t" r="r" b="b"/>
                <a:pathLst>
                  <a:path w="614045" h="682625">
                    <a:moveTo>
                      <a:pt x="364883" y="36347"/>
                    </a:moveTo>
                    <a:lnTo>
                      <a:pt x="305244" y="37846"/>
                    </a:lnTo>
                    <a:lnTo>
                      <a:pt x="247256" y="54902"/>
                    </a:lnTo>
                    <a:lnTo>
                      <a:pt x="194183" y="78574"/>
                    </a:lnTo>
                    <a:lnTo>
                      <a:pt x="143916" y="107683"/>
                    </a:lnTo>
                    <a:lnTo>
                      <a:pt x="102857" y="138315"/>
                    </a:lnTo>
                    <a:lnTo>
                      <a:pt x="90487" y="150050"/>
                    </a:lnTo>
                    <a:lnTo>
                      <a:pt x="193624" y="95478"/>
                    </a:lnTo>
                    <a:lnTo>
                      <a:pt x="165989" y="116141"/>
                    </a:lnTo>
                    <a:lnTo>
                      <a:pt x="137299" y="135293"/>
                    </a:lnTo>
                    <a:lnTo>
                      <a:pt x="107162" y="151612"/>
                    </a:lnTo>
                    <a:lnTo>
                      <a:pt x="75209" y="163791"/>
                    </a:lnTo>
                    <a:lnTo>
                      <a:pt x="90665" y="163830"/>
                    </a:lnTo>
                    <a:lnTo>
                      <a:pt x="135039" y="150291"/>
                    </a:lnTo>
                    <a:lnTo>
                      <a:pt x="173939" y="124764"/>
                    </a:lnTo>
                    <a:lnTo>
                      <a:pt x="186232" y="115227"/>
                    </a:lnTo>
                    <a:lnTo>
                      <a:pt x="164452" y="139941"/>
                    </a:lnTo>
                    <a:lnTo>
                      <a:pt x="138912" y="160743"/>
                    </a:lnTo>
                    <a:lnTo>
                      <a:pt x="110324" y="177139"/>
                    </a:lnTo>
                    <a:lnTo>
                      <a:pt x="79425" y="188645"/>
                    </a:lnTo>
                    <a:lnTo>
                      <a:pt x="101688" y="190106"/>
                    </a:lnTo>
                    <a:lnTo>
                      <a:pt x="146240" y="188087"/>
                    </a:lnTo>
                    <a:lnTo>
                      <a:pt x="185547" y="180517"/>
                    </a:lnTo>
                    <a:lnTo>
                      <a:pt x="225310" y="157429"/>
                    </a:lnTo>
                    <a:lnTo>
                      <a:pt x="256159" y="124142"/>
                    </a:lnTo>
                    <a:lnTo>
                      <a:pt x="273875" y="99961"/>
                    </a:lnTo>
                    <a:lnTo>
                      <a:pt x="279628" y="93078"/>
                    </a:lnTo>
                    <a:lnTo>
                      <a:pt x="286105" y="86893"/>
                    </a:lnTo>
                    <a:lnTo>
                      <a:pt x="291642" y="82829"/>
                    </a:lnTo>
                    <a:lnTo>
                      <a:pt x="297548" y="79298"/>
                    </a:lnTo>
                    <a:lnTo>
                      <a:pt x="309918" y="73101"/>
                    </a:lnTo>
                    <a:lnTo>
                      <a:pt x="292442" y="76390"/>
                    </a:lnTo>
                    <a:lnTo>
                      <a:pt x="244627" y="99847"/>
                    </a:lnTo>
                    <a:lnTo>
                      <a:pt x="204876" y="135534"/>
                    </a:lnTo>
                    <a:lnTo>
                      <a:pt x="192786" y="148653"/>
                    </a:lnTo>
                    <a:lnTo>
                      <a:pt x="201028" y="128155"/>
                    </a:lnTo>
                    <a:lnTo>
                      <a:pt x="223583" y="90970"/>
                    </a:lnTo>
                    <a:lnTo>
                      <a:pt x="273850" y="64058"/>
                    </a:lnTo>
                    <a:lnTo>
                      <a:pt x="307086" y="56032"/>
                    </a:lnTo>
                    <a:lnTo>
                      <a:pt x="264972" y="56730"/>
                    </a:lnTo>
                    <a:lnTo>
                      <a:pt x="289331" y="48920"/>
                    </a:lnTo>
                    <a:lnTo>
                      <a:pt x="314198" y="42900"/>
                    </a:lnTo>
                    <a:lnTo>
                      <a:pt x="339420" y="38696"/>
                    </a:lnTo>
                    <a:lnTo>
                      <a:pt x="364883" y="36347"/>
                    </a:lnTo>
                    <a:close/>
                  </a:path>
                  <a:path w="614045" h="682625">
                    <a:moveTo>
                      <a:pt x="372325" y="10045"/>
                    </a:moveTo>
                    <a:lnTo>
                      <a:pt x="321183" y="584"/>
                    </a:lnTo>
                    <a:lnTo>
                      <a:pt x="269201" y="0"/>
                    </a:lnTo>
                    <a:lnTo>
                      <a:pt x="217754" y="7950"/>
                    </a:lnTo>
                    <a:lnTo>
                      <a:pt x="168287" y="24117"/>
                    </a:lnTo>
                    <a:lnTo>
                      <a:pt x="122199" y="48145"/>
                    </a:lnTo>
                    <a:lnTo>
                      <a:pt x="80911" y="79705"/>
                    </a:lnTo>
                    <a:lnTo>
                      <a:pt x="106527" y="63804"/>
                    </a:lnTo>
                    <a:lnTo>
                      <a:pt x="133705" y="50711"/>
                    </a:lnTo>
                    <a:lnTo>
                      <a:pt x="162102" y="40576"/>
                    </a:lnTo>
                    <a:lnTo>
                      <a:pt x="191452" y="33515"/>
                    </a:lnTo>
                    <a:lnTo>
                      <a:pt x="168948" y="45021"/>
                    </a:lnTo>
                    <a:lnTo>
                      <a:pt x="151117" y="54864"/>
                    </a:lnTo>
                    <a:lnTo>
                      <a:pt x="92608" y="96024"/>
                    </a:lnTo>
                    <a:lnTo>
                      <a:pt x="52832" y="151498"/>
                    </a:lnTo>
                    <a:lnTo>
                      <a:pt x="27317" y="203390"/>
                    </a:lnTo>
                    <a:lnTo>
                      <a:pt x="8712" y="246291"/>
                    </a:lnTo>
                    <a:lnTo>
                      <a:pt x="0" y="267970"/>
                    </a:lnTo>
                    <a:lnTo>
                      <a:pt x="21196" y="227355"/>
                    </a:lnTo>
                    <a:lnTo>
                      <a:pt x="44005" y="187464"/>
                    </a:lnTo>
                    <a:lnTo>
                      <a:pt x="69507" y="149656"/>
                    </a:lnTo>
                    <a:lnTo>
                      <a:pt x="98806" y="115277"/>
                    </a:lnTo>
                    <a:lnTo>
                      <a:pt x="132956" y="85699"/>
                    </a:lnTo>
                    <a:lnTo>
                      <a:pt x="168694" y="64084"/>
                    </a:lnTo>
                    <a:lnTo>
                      <a:pt x="207340" y="48056"/>
                    </a:lnTo>
                    <a:lnTo>
                      <a:pt x="247916" y="36995"/>
                    </a:lnTo>
                    <a:lnTo>
                      <a:pt x="289471" y="30238"/>
                    </a:lnTo>
                    <a:lnTo>
                      <a:pt x="221754" y="28752"/>
                    </a:lnTo>
                    <a:lnTo>
                      <a:pt x="247434" y="23228"/>
                    </a:lnTo>
                    <a:lnTo>
                      <a:pt x="273418" y="19545"/>
                    </a:lnTo>
                    <a:lnTo>
                      <a:pt x="299593" y="17691"/>
                    </a:lnTo>
                    <a:lnTo>
                      <a:pt x="325843" y="17691"/>
                    </a:lnTo>
                    <a:lnTo>
                      <a:pt x="265315" y="12230"/>
                    </a:lnTo>
                    <a:lnTo>
                      <a:pt x="283527" y="10312"/>
                    </a:lnTo>
                    <a:lnTo>
                      <a:pt x="298119" y="9118"/>
                    </a:lnTo>
                    <a:lnTo>
                      <a:pt x="331050" y="7124"/>
                    </a:lnTo>
                    <a:lnTo>
                      <a:pt x="338302" y="7073"/>
                    </a:lnTo>
                    <a:lnTo>
                      <a:pt x="348030" y="7581"/>
                    </a:lnTo>
                    <a:lnTo>
                      <a:pt x="359587" y="8610"/>
                    </a:lnTo>
                    <a:lnTo>
                      <a:pt x="372325" y="10045"/>
                    </a:lnTo>
                    <a:close/>
                  </a:path>
                  <a:path w="614045" h="682625">
                    <a:moveTo>
                      <a:pt x="539838" y="322453"/>
                    </a:moveTo>
                    <a:lnTo>
                      <a:pt x="523659" y="212280"/>
                    </a:lnTo>
                    <a:lnTo>
                      <a:pt x="476148" y="126733"/>
                    </a:lnTo>
                    <a:lnTo>
                      <a:pt x="430276" y="98094"/>
                    </a:lnTo>
                    <a:lnTo>
                      <a:pt x="409727" y="95427"/>
                    </a:lnTo>
                    <a:lnTo>
                      <a:pt x="481838" y="148590"/>
                    </a:lnTo>
                    <a:lnTo>
                      <a:pt x="524167" y="247497"/>
                    </a:lnTo>
                    <a:lnTo>
                      <a:pt x="539838" y="322453"/>
                    </a:lnTo>
                    <a:close/>
                  </a:path>
                  <a:path w="614045" h="682625">
                    <a:moveTo>
                      <a:pt x="549135" y="385686"/>
                    </a:moveTo>
                    <a:lnTo>
                      <a:pt x="544131" y="342938"/>
                    </a:lnTo>
                    <a:lnTo>
                      <a:pt x="539838" y="322453"/>
                    </a:lnTo>
                    <a:lnTo>
                      <a:pt x="549135" y="385686"/>
                    </a:lnTo>
                    <a:close/>
                  </a:path>
                  <a:path w="614045" h="682625">
                    <a:moveTo>
                      <a:pt x="575970" y="677049"/>
                    </a:moveTo>
                    <a:lnTo>
                      <a:pt x="571309" y="671169"/>
                    </a:lnTo>
                    <a:lnTo>
                      <a:pt x="567105" y="664933"/>
                    </a:lnTo>
                    <a:lnTo>
                      <a:pt x="563372" y="658406"/>
                    </a:lnTo>
                    <a:lnTo>
                      <a:pt x="560146" y="651598"/>
                    </a:lnTo>
                    <a:lnTo>
                      <a:pt x="563168" y="658520"/>
                    </a:lnTo>
                    <a:lnTo>
                      <a:pt x="566788" y="665111"/>
                    </a:lnTo>
                    <a:lnTo>
                      <a:pt x="571030" y="671309"/>
                    </a:lnTo>
                    <a:lnTo>
                      <a:pt x="575970" y="677049"/>
                    </a:lnTo>
                    <a:close/>
                  </a:path>
                  <a:path w="614045" h="682625">
                    <a:moveTo>
                      <a:pt x="606602" y="243281"/>
                    </a:moveTo>
                    <a:lnTo>
                      <a:pt x="605726" y="232422"/>
                    </a:lnTo>
                    <a:lnTo>
                      <a:pt x="603961" y="221691"/>
                    </a:lnTo>
                    <a:lnTo>
                      <a:pt x="601319" y="211112"/>
                    </a:lnTo>
                    <a:lnTo>
                      <a:pt x="591807" y="182854"/>
                    </a:lnTo>
                    <a:lnTo>
                      <a:pt x="587527" y="168554"/>
                    </a:lnTo>
                    <a:lnTo>
                      <a:pt x="565785" y="123050"/>
                    </a:lnTo>
                    <a:lnTo>
                      <a:pt x="536981" y="85051"/>
                    </a:lnTo>
                    <a:lnTo>
                      <a:pt x="493928" y="56273"/>
                    </a:lnTo>
                    <a:lnTo>
                      <a:pt x="453402" y="42202"/>
                    </a:lnTo>
                    <a:lnTo>
                      <a:pt x="432549" y="38023"/>
                    </a:lnTo>
                    <a:lnTo>
                      <a:pt x="445973" y="42227"/>
                    </a:lnTo>
                    <a:lnTo>
                      <a:pt x="459320" y="46748"/>
                    </a:lnTo>
                    <a:lnTo>
                      <a:pt x="497052" y="66548"/>
                    </a:lnTo>
                    <a:lnTo>
                      <a:pt x="525272" y="104355"/>
                    </a:lnTo>
                    <a:lnTo>
                      <a:pt x="500659" y="89865"/>
                    </a:lnTo>
                    <a:lnTo>
                      <a:pt x="475094" y="76187"/>
                    </a:lnTo>
                    <a:lnTo>
                      <a:pt x="448640" y="66586"/>
                    </a:lnTo>
                    <a:lnTo>
                      <a:pt x="421335" y="64274"/>
                    </a:lnTo>
                    <a:lnTo>
                      <a:pt x="436981" y="68364"/>
                    </a:lnTo>
                    <a:lnTo>
                      <a:pt x="444703" y="70751"/>
                    </a:lnTo>
                    <a:lnTo>
                      <a:pt x="481787" y="90754"/>
                    </a:lnTo>
                    <a:lnTo>
                      <a:pt x="517194" y="127977"/>
                    </a:lnTo>
                    <a:lnTo>
                      <a:pt x="544169" y="171780"/>
                    </a:lnTo>
                    <a:lnTo>
                      <a:pt x="564997" y="213106"/>
                    </a:lnTo>
                    <a:lnTo>
                      <a:pt x="582676" y="255841"/>
                    </a:lnTo>
                    <a:lnTo>
                      <a:pt x="596188" y="299897"/>
                    </a:lnTo>
                    <a:lnTo>
                      <a:pt x="604494" y="345160"/>
                    </a:lnTo>
                    <a:lnTo>
                      <a:pt x="604164" y="338035"/>
                    </a:lnTo>
                    <a:lnTo>
                      <a:pt x="605002" y="323291"/>
                    </a:lnTo>
                    <a:lnTo>
                      <a:pt x="605193" y="316090"/>
                    </a:lnTo>
                    <a:lnTo>
                      <a:pt x="604545" y="300951"/>
                    </a:lnTo>
                    <a:lnTo>
                      <a:pt x="598881" y="257289"/>
                    </a:lnTo>
                    <a:lnTo>
                      <a:pt x="582015" y="211493"/>
                    </a:lnTo>
                    <a:lnTo>
                      <a:pt x="564337" y="175488"/>
                    </a:lnTo>
                    <a:lnTo>
                      <a:pt x="544537" y="138518"/>
                    </a:lnTo>
                    <a:lnTo>
                      <a:pt x="539978" y="128600"/>
                    </a:lnTo>
                    <a:lnTo>
                      <a:pt x="536282" y="118351"/>
                    </a:lnTo>
                    <a:lnTo>
                      <a:pt x="547547" y="127076"/>
                    </a:lnTo>
                    <a:lnTo>
                      <a:pt x="555180" y="137591"/>
                    </a:lnTo>
                    <a:lnTo>
                      <a:pt x="556869" y="144043"/>
                    </a:lnTo>
                    <a:lnTo>
                      <a:pt x="563968" y="153123"/>
                    </a:lnTo>
                    <a:lnTo>
                      <a:pt x="566991" y="155956"/>
                    </a:lnTo>
                    <a:lnTo>
                      <a:pt x="573951" y="170383"/>
                    </a:lnTo>
                    <a:lnTo>
                      <a:pt x="586282" y="199999"/>
                    </a:lnTo>
                    <a:lnTo>
                      <a:pt x="595058" y="218859"/>
                    </a:lnTo>
                    <a:lnTo>
                      <a:pt x="603440" y="239522"/>
                    </a:lnTo>
                    <a:lnTo>
                      <a:pt x="605777" y="247167"/>
                    </a:lnTo>
                    <a:lnTo>
                      <a:pt x="606577" y="254177"/>
                    </a:lnTo>
                    <a:lnTo>
                      <a:pt x="606602" y="243281"/>
                    </a:lnTo>
                    <a:close/>
                  </a:path>
                  <a:path w="614045" h="682625">
                    <a:moveTo>
                      <a:pt x="613575" y="682155"/>
                    </a:moveTo>
                    <a:lnTo>
                      <a:pt x="589648" y="643305"/>
                    </a:lnTo>
                    <a:lnTo>
                      <a:pt x="577354" y="599008"/>
                    </a:lnTo>
                    <a:lnTo>
                      <a:pt x="573811" y="553288"/>
                    </a:lnTo>
                    <a:lnTo>
                      <a:pt x="574090" y="530288"/>
                    </a:lnTo>
                    <a:lnTo>
                      <a:pt x="575081" y="507288"/>
                    </a:lnTo>
                    <a:lnTo>
                      <a:pt x="577735" y="455637"/>
                    </a:lnTo>
                    <a:lnTo>
                      <a:pt x="579234" y="403809"/>
                    </a:lnTo>
                    <a:lnTo>
                      <a:pt x="577608" y="352348"/>
                    </a:lnTo>
                    <a:lnTo>
                      <a:pt x="570877" y="301790"/>
                    </a:lnTo>
                    <a:lnTo>
                      <a:pt x="557072" y="252691"/>
                    </a:lnTo>
                    <a:lnTo>
                      <a:pt x="566216" y="401828"/>
                    </a:lnTo>
                    <a:lnTo>
                      <a:pt x="566597" y="418680"/>
                    </a:lnTo>
                    <a:lnTo>
                      <a:pt x="559689" y="466331"/>
                    </a:lnTo>
                    <a:lnTo>
                      <a:pt x="543229" y="507530"/>
                    </a:lnTo>
                    <a:lnTo>
                      <a:pt x="535495" y="526580"/>
                    </a:lnTo>
                    <a:lnTo>
                      <a:pt x="528751" y="545973"/>
                    </a:lnTo>
                    <a:lnTo>
                      <a:pt x="523506" y="565759"/>
                    </a:lnTo>
                    <a:lnTo>
                      <a:pt x="520306" y="585965"/>
                    </a:lnTo>
                    <a:lnTo>
                      <a:pt x="519696" y="606526"/>
                    </a:lnTo>
                    <a:lnTo>
                      <a:pt x="522185" y="626910"/>
                    </a:lnTo>
                    <a:lnTo>
                      <a:pt x="528116" y="646404"/>
                    </a:lnTo>
                    <a:lnTo>
                      <a:pt x="537819" y="664298"/>
                    </a:lnTo>
                    <a:lnTo>
                      <a:pt x="533742" y="628345"/>
                    </a:lnTo>
                    <a:lnTo>
                      <a:pt x="534365" y="592150"/>
                    </a:lnTo>
                    <a:lnTo>
                      <a:pt x="539648" y="556348"/>
                    </a:lnTo>
                    <a:lnTo>
                      <a:pt x="549529" y="521525"/>
                    </a:lnTo>
                    <a:lnTo>
                      <a:pt x="548436" y="542950"/>
                    </a:lnTo>
                    <a:lnTo>
                      <a:pt x="548246" y="564413"/>
                    </a:lnTo>
                    <a:lnTo>
                      <a:pt x="550468" y="607301"/>
                    </a:lnTo>
                    <a:lnTo>
                      <a:pt x="557618" y="645248"/>
                    </a:lnTo>
                    <a:lnTo>
                      <a:pt x="560146" y="651598"/>
                    </a:lnTo>
                    <a:lnTo>
                      <a:pt x="556221" y="639318"/>
                    </a:lnTo>
                    <a:lnTo>
                      <a:pt x="553593" y="626516"/>
                    </a:lnTo>
                    <a:lnTo>
                      <a:pt x="552018" y="613473"/>
                    </a:lnTo>
                    <a:lnTo>
                      <a:pt x="551307" y="600456"/>
                    </a:lnTo>
                    <a:lnTo>
                      <a:pt x="551535" y="570649"/>
                    </a:lnTo>
                    <a:lnTo>
                      <a:pt x="554126" y="540956"/>
                    </a:lnTo>
                    <a:lnTo>
                      <a:pt x="559054" y="511543"/>
                    </a:lnTo>
                    <a:lnTo>
                      <a:pt x="566293" y="482625"/>
                    </a:lnTo>
                    <a:lnTo>
                      <a:pt x="567601" y="507072"/>
                    </a:lnTo>
                    <a:lnTo>
                      <a:pt x="571004" y="555891"/>
                    </a:lnTo>
                    <a:lnTo>
                      <a:pt x="574814" y="597077"/>
                    </a:lnTo>
                    <a:lnTo>
                      <a:pt x="586828" y="645896"/>
                    </a:lnTo>
                    <a:lnTo>
                      <a:pt x="605472" y="674204"/>
                    </a:lnTo>
                    <a:lnTo>
                      <a:pt x="613575" y="68215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1" name="object 255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737549" y="1448454"/>
                <a:ext cx="70715" cy="127184"/>
              </a:xfrm>
              <a:prstGeom prst="rect">
                <a:avLst/>
              </a:prstGeom>
            </p:spPr>
          </p:pic>
          <p:sp>
            <p:nvSpPr>
              <p:cNvPr id="322" name="object 256"/>
              <p:cNvSpPr/>
              <p:nvPr/>
            </p:nvSpPr>
            <p:spPr>
              <a:xfrm>
                <a:off x="8310663" y="1817941"/>
                <a:ext cx="418465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w="418465" h="250189">
                    <a:moveTo>
                      <a:pt x="201978" y="250121"/>
                    </a:moveTo>
                    <a:lnTo>
                      <a:pt x="190180" y="250086"/>
                    </a:lnTo>
                    <a:lnTo>
                      <a:pt x="178799" y="246982"/>
                    </a:lnTo>
                    <a:lnTo>
                      <a:pt x="168465" y="240893"/>
                    </a:lnTo>
                    <a:lnTo>
                      <a:pt x="0" y="108445"/>
                    </a:lnTo>
                    <a:lnTo>
                      <a:pt x="49453" y="50342"/>
                    </a:lnTo>
                    <a:lnTo>
                      <a:pt x="173380" y="150164"/>
                    </a:lnTo>
                    <a:lnTo>
                      <a:pt x="180899" y="153821"/>
                    </a:lnTo>
                    <a:lnTo>
                      <a:pt x="189007" y="154843"/>
                    </a:lnTo>
                    <a:lnTo>
                      <a:pt x="197029" y="153252"/>
                    </a:lnTo>
                    <a:lnTo>
                      <a:pt x="204292" y="149072"/>
                    </a:lnTo>
                    <a:lnTo>
                      <a:pt x="386448" y="0"/>
                    </a:lnTo>
                    <a:lnTo>
                      <a:pt x="396962" y="7061"/>
                    </a:lnTo>
                    <a:lnTo>
                      <a:pt x="414485" y="33351"/>
                    </a:lnTo>
                    <a:lnTo>
                      <a:pt x="417989" y="86534"/>
                    </a:lnTo>
                    <a:lnTo>
                      <a:pt x="386448" y="174269"/>
                    </a:lnTo>
                    <a:lnTo>
                      <a:pt x="213563" y="247002"/>
                    </a:lnTo>
                    <a:lnTo>
                      <a:pt x="201978" y="250121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23" name="object 257"/>
              <p:cNvSpPr/>
              <p:nvPr/>
            </p:nvSpPr>
            <p:spPr>
              <a:xfrm>
                <a:off x="8310664" y="1849488"/>
                <a:ext cx="419734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219075">
                    <a:moveTo>
                      <a:pt x="211035" y="148285"/>
                    </a:moveTo>
                    <a:lnTo>
                      <a:pt x="210743" y="147142"/>
                    </a:lnTo>
                    <a:lnTo>
                      <a:pt x="210388" y="146050"/>
                    </a:lnTo>
                    <a:lnTo>
                      <a:pt x="209842" y="145059"/>
                    </a:lnTo>
                    <a:lnTo>
                      <a:pt x="210248" y="146050"/>
                    </a:lnTo>
                    <a:lnTo>
                      <a:pt x="211035" y="148285"/>
                    </a:lnTo>
                    <a:close/>
                  </a:path>
                  <a:path w="419734" h="219075">
                    <a:moveTo>
                      <a:pt x="419138" y="22694"/>
                    </a:moveTo>
                    <a:lnTo>
                      <a:pt x="413842" y="0"/>
                    </a:lnTo>
                    <a:lnTo>
                      <a:pt x="400748" y="61950"/>
                    </a:lnTo>
                    <a:lnTo>
                      <a:pt x="367360" y="108458"/>
                    </a:lnTo>
                    <a:lnTo>
                      <a:pt x="333082" y="137693"/>
                    </a:lnTo>
                    <a:lnTo>
                      <a:pt x="317347" y="147840"/>
                    </a:lnTo>
                    <a:lnTo>
                      <a:pt x="341884" y="113893"/>
                    </a:lnTo>
                    <a:lnTo>
                      <a:pt x="352475" y="80733"/>
                    </a:lnTo>
                    <a:lnTo>
                      <a:pt x="354736" y="55587"/>
                    </a:lnTo>
                    <a:lnTo>
                      <a:pt x="354253" y="45593"/>
                    </a:lnTo>
                    <a:lnTo>
                      <a:pt x="330187" y="119900"/>
                    </a:lnTo>
                    <a:lnTo>
                      <a:pt x="281355" y="165608"/>
                    </a:lnTo>
                    <a:lnTo>
                      <a:pt x="233324" y="188658"/>
                    </a:lnTo>
                    <a:lnTo>
                      <a:pt x="211632" y="195008"/>
                    </a:lnTo>
                    <a:lnTo>
                      <a:pt x="215112" y="180924"/>
                    </a:lnTo>
                    <a:lnTo>
                      <a:pt x="215176" y="167538"/>
                    </a:lnTo>
                    <a:lnTo>
                      <a:pt x="213321" y="156210"/>
                    </a:lnTo>
                    <a:lnTo>
                      <a:pt x="211035" y="148285"/>
                    </a:lnTo>
                    <a:lnTo>
                      <a:pt x="211340" y="158254"/>
                    </a:lnTo>
                    <a:lnTo>
                      <a:pt x="209143" y="168516"/>
                    </a:lnTo>
                    <a:lnTo>
                      <a:pt x="206375" y="176542"/>
                    </a:lnTo>
                    <a:lnTo>
                      <a:pt x="205028" y="179781"/>
                    </a:lnTo>
                    <a:lnTo>
                      <a:pt x="204050" y="161480"/>
                    </a:lnTo>
                    <a:lnTo>
                      <a:pt x="199390" y="147523"/>
                    </a:lnTo>
                    <a:lnTo>
                      <a:pt x="194246" y="138620"/>
                    </a:lnTo>
                    <a:lnTo>
                      <a:pt x="191833" y="135483"/>
                    </a:lnTo>
                    <a:lnTo>
                      <a:pt x="196240" y="156743"/>
                    </a:lnTo>
                    <a:lnTo>
                      <a:pt x="195757" y="175869"/>
                    </a:lnTo>
                    <a:lnTo>
                      <a:pt x="193294" y="189699"/>
                    </a:lnTo>
                    <a:lnTo>
                      <a:pt x="191833" y="195008"/>
                    </a:lnTo>
                    <a:lnTo>
                      <a:pt x="185305" y="191490"/>
                    </a:lnTo>
                    <a:lnTo>
                      <a:pt x="132473" y="156133"/>
                    </a:lnTo>
                    <a:lnTo>
                      <a:pt x="85775" y="119507"/>
                    </a:lnTo>
                    <a:lnTo>
                      <a:pt x="51333" y="81813"/>
                    </a:lnTo>
                    <a:lnTo>
                      <a:pt x="45237" y="56248"/>
                    </a:lnTo>
                    <a:lnTo>
                      <a:pt x="52539" y="41719"/>
                    </a:lnTo>
                    <a:lnTo>
                      <a:pt x="58293" y="37109"/>
                    </a:lnTo>
                    <a:lnTo>
                      <a:pt x="43510" y="31153"/>
                    </a:lnTo>
                    <a:lnTo>
                      <a:pt x="0" y="76898"/>
                    </a:lnTo>
                    <a:lnTo>
                      <a:pt x="168465" y="209346"/>
                    </a:lnTo>
                    <a:lnTo>
                      <a:pt x="201968" y="218579"/>
                    </a:lnTo>
                    <a:lnTo>
                      <a:pt x="213563" y="215455"/>
                    </a:lnTo>
                    <a:lnTo>
                      <a:pt x="386448" y="142722"/>
                    </a:lnTo>
                    <a:lnTo>
                      <a:pt x="408266" y="93027"/>
                    </a:lnTo>
                    <a:lnTo>
                      <a:pt x="418223" y="53365"/>
                    </a:lnTo>
                    <a:lnTo>
                      <a:pt x="419138" y="22694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4" name="object 258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194522" y="1754682"/>
                <a:ext cx="151206" cy="150113"/>
              </a:xfrm>
              <a:prstGeom prst="rect">
                <a:avLst/>
              </a:prstGeom>
            </p:spPr>
          </p:pic>
          <p:sp>
            <p:nvSpPr>
              <p:cNvPr id="325" name="object 259"/>
              <p:cNvSpPr/>
              <p:nvPr/>
            </p:nvSpPr>
            <p:spPr>
              <a:xfrm>
                <a:off x="8292947" y="1852015"/>
                <a:ext cx="9144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17475">
                    <a:moveTo>
                      <a:pt x="35471" y="116979"/>
                    </a:moveTo>
                    <a:lnTo>
                      <a:pt x="0" y="72478"/>
                    </a:lnTo>
                    <a:lnTo>
                      <a:pt x="53136" y="0"/>
                    </a:lnTo>
                    <a:lnTo>
                      <a:pt x="91033" y="28079"/>
                    </a:lnTo>
                    <a:lnTo>
                      <a:pt x="35471" y="116979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6" name="object 260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8025853" y="1864766"/>
                <a:ext cx="94907" cy="88112"/>
              </a:xfrm>
              <a:prstGeom prst="rect">
                <a:avLst/>
              </a:prstGeom>
            </p:spPr>
          </p:pic>
          <p:sp>
            <p:nvSpPr>
              <p:cNvPr id="327" name="object 261"/>
              <p:cNvSpPr/>
              <p:nvPr/>
            </p:nvSpPr>
            <p:spPr>
              <a:xfrm>
                <a:off x="8292947" y="1874443"/>
                <a:ext cx="91440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94614">
                    <a:moveTo>
                      <a:pt x="35471" y="94551"/>
                    </a:moveTo>
                    <a:lnTo>
                      <a:pt x="0" y="50050"/>
                    </a:lnTo>
                    <a:lnTo>
                      <a:pt x="4660" y="43700"/>
                    </a:lnTo>
                    <a:lnTo>
                      <a:pt x="18668" y="50684"/>
                    </a:lnTo>
                    <a:lnTo>
                      <a:pt x="37303" y="50311"/>
                    </a:lnTo>
                    <a:lnTo>
                      <a:pt x="59314" y="35706"/>
                    </a:lnTo>
                    <a:lnTo>
                      <a:pt x="83451" y="0"/>
                    </a:lnTo>
                    <a:lnTo>
                      <a:pt x="91033" y="5651"/>
                    </a:lnTo>
                    <a:lnTo>
                      <a:pt x="35471" y="94551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48" name="Text Box 47"/>
          <p:cNvSpPr txBox="1"/>
          <p:nvPr/>
        </p:nvSpPr>
        <p:spPr>
          <a:xfrm>
            <a:off x="7795260" y="19050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>
            <p:ph idx="1"/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055" y="2413635"/>
            <a:ext cx="6172200" cy="453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3" name="Content Placeholder 2" descr="a840e498a4a27f5ab3f09efe876614af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36340" y="1059815"/>
            <a:ext cx="6831965" cy="5539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/>
          <p:cNvSpPr/>
          <p:nvPr/>
        </p:nvSpPr>
        <p:spPr>
          <a:xfrm flipH="1">
            <a:off x="7073950" y="-2"/>
            <a:ext cx="5118050" cy="6858002"/>
          </a:xfrm>
          <a:custGeom>
            <a:avLst/>
            <a:gdLst>
              <a:gd name="connsiteX0" fmla="*/ 274587 w 5118050"/>
              <a:gd name="connsiteY0" fmla="*/ 2 h 6858002"/>
              <a:gd name="connsiteX1" fmla="*/ 0 w 5118050"/>
              <a:gd name="connsiteY1" fmla="*/ 2 h 6858002"/>
              <a:gd name="connsiteX2" fmla="*/ 0 w 5118050"/>
              <a:gd name="connsiteY2" fmla="*/ 6858002 h 6858002"/>
              <a:gd name="connsiteX3" fmla="*/ 274587 w 5118050"/>
              <a:gd name="connsiteY3" fmla="*/ 6858002 h 6858002"/>
              <a:gd name="connsiteX4" fmla="*/ 5118050 w 5118050"/>
              <a:gd name="connsiteY4" fmla="*/ 0 h 6858002"/>
              <a:gd name="connsiteX5" fmla="*/ 2555824 w 5118050"/>
              <a:gd name="connsiteY5" fmla="*/ 0 h 6858002"/>
              <a:gd name="connsiteX6" fmla="*/ 2555824 w 5118050"/>
              <a:gd name="connsiteY6" fmla="*/ 2 h 6858002"/>
              <a:gd name="connsiteX7" fmla="*/ 274588 w 5118050"/>
              <a:gd name="connsiteY7" fmla="*/ 2 h 6858002"/>
              <a:gd name="connsiteX8" fmla="*/ 274588 w 5118050"/>
              <a:gd name="connsiteY8" fmla="*/ 6858002 h 6858002"/>
              <a:gd name="connsiteX9" fmla="*/ 2555824 w 5118050"/>
              <a:gd name="connsiteY9" fmla="*/ 6858002 h 6858002"/>
              <a:gd name="connsiteX10" fmla="*/ 2555824 w 5118050"/>
              <a:gd name="connsiteY10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8050" h="6858002">
                <a:moveTo>
                  <a:pt x="274587" y="2"/>
                </a:moveTo>
                <a:lnTo>
                  <a:pt x="0" y="2"/>
                </a:lnTo>
                <a:lnTo>
                  <a:pt x="0" y="6858002"/>
                </a:lnTo>
                <a:lnTo>
                  <a:pt x="274587" y="6858002"/>
                </a:lnTo>
                <a:close/>
                <a:moveTo>
                  <a:pt x="5118050" y="0"/>
                </a:moveTo>
                <a:lnTo>
                  <a:pt x="2555824" y="0"/>
                </a:lnTo>
                <a:lnTo>
                  <a:pt x="2555824" y="2"/>
                </a:lnTo>
                <a:lnTo>
                  <a:pt x="274588" y="2"/>
                </a:lnTo>
                <a:lnTo>
                  <a:pt x="274588" y="6858002"/>
                </a:lnTo>
                <a:lnTo>
                  <a:pt x="2555824" y="6858002"/>
                </a:lnTo>
                <a:lnTo>
                  <a:pt x="2555824" y="685800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91" name="Freeform: Shape 90"/>
          <p:cNvSpPr/>
          <p:nvPr/>
        </p:nvSpPr>
        <p:spPr>
          <a:xfrm flipV="1">
            <a:off x="0" y="0"/>
            <a:ext cx="3078996" cy="6857999"/>
          </a:xfrm>
          <a:custGeom>
            <a:avLst/>
            <a:gdLst>
              <a:gd name="connsiteX0" fmla="*/ 3078996 w 3078996"/>
              <a:gd name="connsiteY0" fmla="*/ 6857999 h 6857999"/>
              <a:gd name="connsiteX1" fmla="*/ 602496 w 3078996"/>
              <a:gd name="connsiteY1" fmla="*/ 6857999 h 6857999"/>
              <a:gd name="connsiteX2" fmla="*/ 0 w 3078996"/>
              <a:gd name="connsiteY2" fmla="*/ 6857999 h 6857999"/>
              <a:gd name="connsiteX3" fmla="*/ 0 w 3078996"/>
              <a:gd name="connsiteY3" fmla="*/ 0 h 6857999"/>
              <a:gd name="connsiteX4" fmla="*/ 602496 w 307899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996" h="6857999">
                <a:moveTo>
                  <a:pt x="3078996" y="6857999"/>
                </a:moveTo>
                <a:lnTo>
                  <a:pt x="602496" y="6857999"/>
                </a:lnTo>
                <a:lnTo>
                  <a:pt x="0" y="6857999"/>
                </a:lnTo>
                <a:lnTo>
                  <a:pt x="0" y="0"/>
                </a:lnTo>
                <a:lnTo>
                  <a:pt x="602496" y="0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Isosceles Triangle 9"/>
          <p:cNvSpPr/>
          <p:nvPr/>
        </p:nvSpPr>
        <p:spPr>
          <a:xfrm flipH="1">
            <a:off x="0" y="2832099"/>
            <a:ext cx="1453797" cy="4025899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Isosceles Triangle 4"/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0000">
                <a:srgbClr val="FEDCBD">
                  <a:alpha val="0"/>
                </a:srgbClr>
              </a:gs>
              <a:gs pos="100000">
                <a:srgbClr val="D3926B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/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/>
          <p:cNvGrpSpPr/>
          <p:nvPr/>
        </p:nvGrpSpPr>
        <p:grpSpPr>
          <a:xfrm rot="20441781">
            <a:off x="6215845" y="1478312"/>
            <a:ext cx="4328691" cy="4328691"/>
            <a:chOff x="4956451" y="2224229"/>
            <a:chExt cx="923330" cy="923330"/>
          </a:xfrm>
        </p:grpSpPr>
        <p:sp>
          <p:nvSpPr>
            <p:cNvPr id="14" name="Diamond 13"/>
            <p:cNvSpPr/>
            <p:nvPr/>
          </p:nvSpPr>
          <p:spPr>
            <a:xfrm>
              <a:off x="4956451" y="2224229"/>
              <a:ext cx="923330" cy="923330"/>
            </a:xfrm>
            <a:prstGeom prst="diamond">
              <a:avLst/>
            </a:prstGeom>
            <a:solidFill>
              <a:srgbClr val="553036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4956451" y="2227376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12" name="组合 11"/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16" name="椭圆 15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sp>
        <p:nvSpPr>
          <p:cNvPr id="21" name="Synergistically utilize technically sound portals with frictionless chains. Dramatically customize…"/>
          <p:cNvSpPr txBox="1"/>
          <p:nvPr/>
        </p:nvSpPr>
        <p:spPr>
          <a:xfrm>
            <a:off x="10163874" y="558414"/>
            <a:ext cx="1307939" cy="40106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600" kern="0" dirty="0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 utilize technically sound portals with frictionless </a:t>
            </a:r>
            <a:r>
              <a:rPr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chains</a:t>
            </a:r>
            <a:r>
              <a:rPr lang="en-US" altLang="zh-CN"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</a:t>
            </a:r>
            <a:endParaRPr lang="en-US" altLang="zh-CN" sz="600" kern="0" dirty="0">
              <a:solidFill>
                <a:srgbClr val="553036"/>
              </a:solidFill>
              <a:latin typeface="TsangerXuanSanM W05" panose="02020400000000000000" pitchFamily="18" charset="-122"/>
              <a:ea typeface="TsangerXuanSanM W05" panose="02020400000000000000" pitchFamily="18" charset="-122"/>
              <a:sym typeface="Roboto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58053" y="2141109"/>
            <a:ext cx="4150138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u="sng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New words</a:t>
            </a:r>
            <a:endParaRPr lang="en-US" altLang="zh-CN" sz="6600" u="sng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grpSp>
        <p:nvGrpSpPr>
          <p:cNvPr id="30" name="Group 39"/>
          <p:cNvGrpSpPr/>
          <p:nvPr/>
        </p:nvGrpSpPr>
        <p:grpSpPr>
          <a:xfrm>
            <a:off x="1497827" y="1387097"/>
            <a:ext cx="461665" cy="461665"/>
            <a:chOff x="5224097" y="1876572"/>
            <a:chExt cx="923330" cy="923330"/>
          </a:xfrm>
        </p:grpSpPr>
        <p:sp>
          <p:nvSpPr>
            <p:cNvPr id="31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428587" y="997554"/>
            <a:ext cx="3993416" cy="4593763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2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c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hair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/tʃer/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8347" y="1571223"/>
            <a:ext cx="4907755" cy="4056845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2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t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able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/ˈteɪbl/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469" y="1729798"/>
            <a:ext cx="5110821" cy="3481592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2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ed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/bed/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749961">
            <a:off x="1753094" y="1030193"/>
            <a:ext cx="3412733" cy="4826181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2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p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oster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/ˈpəʊstər/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3570" y="1340087"/>
            <a:ext cx="3744041" cy="4368747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2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p</a:t>
            </a:r>
            <a:r>
              <a:rPr lang="en-US" sz="800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icture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/ˈpɪktʃər/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2407</Words>
  <Application>WPS Presentation</Application>
  <PresentationFormat>Widescreen</PresentationFormat>
  <Paragraphs>310</Paragraphs>
  <Slides>36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2" baseType="lpstr">
      <vt:lpstr>Arial</vt:lpstr>
      <vt:lpstr>SimSun</vt:lpstr>
      <vt:lpstr>Wingdings</vt:lpstr>
      <vt:lpstr>Edwardian Script ITC</vt:lpstr>
      <vt:lpstr>Tahoma</vt:lpstr>
      <vt:lpstr>Roboto Bold</vt:lpstr>
      <vt:lpstr>TsangerXuanSanM W05</vt:lpstr>
      <vt:lpstr>Roboto Light</vt:lpstr>
      <vt:lpstr>Times New Roman</vt:lpstr>
      <vt:lpstr>印品黑体</vt:lpstr>
      <vt:lpstr>Calibri</vt:lpstr>
      <vt:lpstr>字魂7号-温暖童稚体</vt:lpstr>
      <vt:lpstr>Source Han Sans CN Heavy</vt:lpstr>
      <vt:lpstr>Cooper Black</vt:lpstr>
      <vt:lpstr>Berlin Sans FB Demi</vt:lpstr>
      <vt:lpstr>Microsoft YaHei</vt:lpstr>
      <vt:lpstr>Arial Unicode MS</vt:lpstr>
      <vt:lpstr>Century Gothic</vt:lpstr>
      <vt:lpstr>Bernard MT Condensed</vt:lpstr>
      <vt:lpstr>Helvetica Neue</vt:lpstr>
      <vt:lpstr>Arial Black</vt:lpstr>
      <vt:lpstr>Calibri</vt:lpstr>
      <vt:lpstr>Arial</vt:lpstr>
      <vt:lpstr>Fira Sans Extra Condensed Medium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105</cp:revision>
  <dcterms:created xsi:type="dcterms:W3CDTF">2020-12-28T01:50:00Z</dcterms:created>
  <dcterms:modified xsi:type="dcterms:W3CDTF">2022-02-07T03:23:22Z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5CF4DE01BB114F16BC6C91D8B6E7BB62</vt:lpwstr>
  </property>
  <property fmtid="{D5CDD505-2E9C-101B-9397-08002B2CF9AE}" pid="3" name="KSOProductBuildVer">
    <vt:lpwstr>1033-11.2.0.10463</vt:lpwstr>
  </property>
</Properties>
</file>