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  <p:sldMasterId id="2147483692" r:id="rId3"/>
  </p:sldMasterIdLst>
  <p:notesMasterIdLst>
    <p:notesMasterId r:id="rId43"/>
  </p:notesMasterIdLst>
  <p:sldIdLst>
    <p:sldId id="256" r:id="rId4"/>
    <p:sldId id="510" r:id="rId5"/>
    <p:sldId id="295" r:id="rId6"/>
    <p:sldId id="266" r:id="rId7"/>
    <p:sldId id="267" r:id="rId8"/>
    <p:sldId id="268" r:id="rId9"/>
    <p:sldId id="269" r:id="rId10"/>
    <p:sldId id="271" r:id="rId11"/>
    <p:sldId id="283" r:id="rId12"/>
    <p:sldId id="284" r:id="rId13"/>
    <p:sldId id="285" r:id="rId14"/>
    <p:sldId id="286" r:id="rId15"/>
    <p:sldId id="287" r:id="rId16"/>
    <p:sldId id="288" r:id="rId17"/>
    <p:sldId id="291" r:id="rId18"/>
    <p:sldId id="292" r:id="rId19"/>
    <p:sldId id="289" r:id="rId20"/>
    <p:sldId id="290" r:id="rId21"/>
    <p:sldId id="296" r:id="rId22"/>
    <p:sldId id="257" r:id="rId23"/>
    <p:sldId id="258" r:id="rId24"/>
    <p:sldId id="262" r:id="rId25"/>
    <p:sldId id="263" r:id="rId26"/>
    <p:sldId id="264" r:id="rId27"/>
    <p:sldId id="270" r:id="rId28"/>
    <p:sldId id="273" r:id="rId29"/>
    <p:sldId id="275" r:id="rId30"/>
    <p:sldId id="276" r:id="rId31"/>
    <p:sldId id="274" r:id="rId32"/>
    <p:sldId id="277" r:id="rId33"/>
    <p:sldId id="279" r:id="rId34"/>
    <p:sldId id="281" r:id="rId35"/>
    <p:sldId id="280" r:id="rId36"/>
    <p:sldId id="278" r:id="rId37"/>
    <p:sldId id="282" r:id="rId38"/>
    <p:sldId id="259" r:id="rId39"/>
    <p:sldId id="260" r:id="rId40"/>
    <p:sldId id="505" r:id="rId41"/>
    <p:sldId id="261" r:id="rId42"/>
  </p:sldIdLst>
  <p:sldSz cx="12192000" cy="6858000"/>
  <p:notesSz cx="6858000" cy="9144000"/>
  <p:embeddedFontLst>
    <p:embeddedFont>
      <p:font typeface="Algerian" panose="04020705040A02060702" pitchFamily="82" charset="0"/>
      <p:regular r:id="rId44"/>
    </p:embeddedFont>
    <p:embeddedFont>
      <p:font typeface="Arial Black" panose="020B0A04020102020204" pitchFamily="34" charset="0"/>
      <p:bold r:id="rId45"/>
    </p:embeddedFont>
    <p:embeddedFont>
      <p:font typeface="Berlin Sans FB Demi" panose="020E0802020502020306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oper Black" panose="0208090404030B020404" pitchFamily="18" charset="0"/>
      <p:regular r:id="rId57"/>
    </p:embeddedFont>
    <p:embeddedFont>
      <p:font typeface="Ravie" panose="04040805050809020602" pitchFamily="82" charset="0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Wingdings 3" panose="05040102010807070707" pitchFamily="18" charset="2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53A"/>
    <a:srgbClr val="B88C00"/>
    <a:srgbClr val="008E40"/>
    <a:srgbClr val="FB1DC1"/>
    <a:srgbClr val="FF0D41"/>
    <a:srgbClr val="FFFFFF"/>
    <a:srgbClr val="00B050"/>
    <a:srgbClr val="00EA6A"/>
    <a:srgbClr val="FD7BDB"/>
    <a:srgbClr val="FB2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0BE5A-5B8C-419E-B060-A649AB35264A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DA972-8084-4705-98DC-036A2ED2E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5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1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4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7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5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2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2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90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2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70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5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3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1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2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0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9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6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6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51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6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3018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6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299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70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7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0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3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74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421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77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39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4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49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8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49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7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25-Feb-22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92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Diagonal Corner Rectangle 20"/>
          <p:cNvSpPr/>
          <p:nvPr userDrawn="1"/>
        </p:nvSpPr>
        <p:spPr>
          <a:xfrm>
            <a:off x="289560" y="274320"/>
            <a:ext cx="11612880" cy="6309360"/>
          </a:xfrm>
          <a:prstGeom prst="round2DiagRect">
            <a:avLst>
              <a:gd name="adj1" fmla="val 5770"/>
              <a:gd name="adj2" fmla="val 0"/>
            </a:avLst>
          </a:prstGeom>
          <a:ln w="57150" cmpd="thickThin">
            <a:solidFill>
              <a:srgbClr val="F639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226124" y="-153165"/>
            <a:ext cx="1509232" cy="1206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250" y="5692876"/>
            <a:ext cx="743674" cy="1146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4511" y="5817087"/>
            <a:ext cx="817489" cy="1021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6842" y="19050"/>
            <a:ext cx="619908" cy="749889"/>
          </a:xfrm>
          <a:prstGeom prst="rect">
            <a:avLst/>
          </a:prstGeom>
        </p:spPr>
      </p:pic>
      <p:pic>
        <p:nvPicPr>
          <p:cNvPr id="23" name="图片 19" descr="4e7355571030e572ee5dbaf8f75acb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8605091">
            <a:off x="6016719" y="56087"/>
            <a:ext cx="354529" cy="3802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1804667"/>
            <a:ext cx="434093" cy="431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3499370">
            <a:off x="10760095" y="69596"/>
            <a:ext cx="367262" cy="3650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24962" y="1404"/>
            <a:ext cx="434093" cy="431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757907" y="4429880"/>
            <a:ext cx="434093" cy="431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921633" y="-11839"/>
            <a:ext cx="367770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645740"/>
            <a:ext cx="367770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11780" y="1438907"/>
            <a:ext cx="36777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25-Feb-22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9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D9C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391582" y="357341"/>
            <a:ext cx="5789083" cy="6167543"/>
          </a:xfrm>
          <a:custGeom>
            <a:avLst/>
            <a:gdLst/>
            <a:ahLst/>
            <a:cxnLst/>
            <a:rect l="l" t="t" r="r" b="b"/>
            <a:pathLst>
              <a:path w="8683625" h="9251315">
                <a:moveTo>
                  <a:pt x="8645091" y="9251098"/>
                </a:moveTo>
                <a:lnTo>
                  <a:pt x="8633007" y="9250674"/>
                </a:lnTo>
                <a:lnTo>
                  <a:pt x="8597790" y="9250199"/>
                </a:lnTo>
                <a:lnTo>
                  <a:pt x="8521320" y="9249523"/>
                </a:lnTo>
                <a:lnTo>
                  <a:pt x="8392978" y="9249054"/>
                </a:lnTo>
                <a:lnTo>
                  <a:pt x="7821955" y="9249280"/>
                </a:lnTo>
                <a:lnTo>
                  <a:pt x="7592534" y="9248515"/>
                </a:lnTo>
                <a:lnTo>
                  <a:pt x="7426900" y="9247151"/>
                </a:lnTo>
                <a:lnTo>
                  <a:pt x="7278124" y="9246199"/>
                </a:lnTo>
                <a:lnTo>
                  <a:pt x="6734658" y="9244977"/>
                </a:lnTo>
                <a:lnTo>
                  <a:pt x="6316154" y="9241630"/>
                </a:lnTo>
                <a:lnTo>
                  <a:pt x="6097691" y="9242635"/>
                </a:lnTo>
                <a:lnTo>
                  <a:pt x="5189701" y="9241630"/>
                </a:lnTo>
                <a:lnTo>
                  <a:pt x="2159162" y="9246812"/>
                </a:lnTo>
                <a:lnTo>
                  <a:pt x="2103265" y="9247502"/>
                </a:lnTo>
                <a:lnTo>
                  <a:pt x="1980695" y="9248447"/>
                </a:lnTo>
                <a:lnTo>
                  <a:pt x="1837653" y="9248664"/>
                </a:lnTo>
                <a:lnTo>
                  <a:pt x="1230054" y="9246655"/>
                </a:lnTo>
                <a:lnTo>
                  <a:pt x="868223" y="9243640"/>
                </a:lnTo>
                <a:lnTo>
                  <a:pt x="166110" y="9241615"/>
                </a:lnTo>
                <a:lnTo>
                  <a:pt x="88880" y="9241207"/>
                </a:lnTo>
                <a:lnTo>
                  <a:pt x="48985" y="9240626"/>
                </a:lnTo>
                <a:lnTo>
                  <a:pt x="6123" y="9236355"/>
                </a:lnTo>
                <a:lnTo>
                  <a:pt x="0" y="9227563"/>
                </a:lnTo>
                <a:lnTo>
                  <a:pt x="14850" y="5024"/>
                </a:lnTo>
                <a:lnTo>
                  <a:pt x="8621959" y="1004"/>
                </a:lnTo>
                <a:lnTo>
                  <a:pt x="8627985" y="0"/>
                </a:lnTo>
                <a:lnTo>
                  <a:pt x="8634012" y="1004"/>
                </a:lnTo>
                <a:lnTo>
                  <a:pt x="8649077" y="3014"/>
                </a:lnTo>
                <a:lnTo>
                  <a:pt x="8657112" y="5024"/>
                </a:lnTo>
                <a:lnTo>
                  <a:pt x="8658949" y="144837"/>
                </a:lnTo>
                <a:lnTo>
                  <a:pt x="8659121" y="188678"/>
                </a:lnTo>
                <a:lnTo>
                  <a:pt x="8664143" y="785952"/>
                </a:lnTo>
                <a:lnTo>
                  <a:pt x="8677177" y="6692860"/>
                </a:lnTo>
                <a:lnTo>
                  <a:pt x="8679753" y="7004978"/>
                </a:lnTo>
                <a:lnTo>
                  <a:pt x="8681293" y="7203992"/>
                </a:lnTo>
                <a:lnTo>
                  <a:pt x="8682066" y="7453620"/>
                </a:lnTo>
                <a:lnTo>
                  <a:pt x="8681226" y="8310337"/>
                </a:lnTo>
                <a:lnTo>
                  <a:pt x="8683226" y="9250674"/>
                </a:lnTo>
                <a:lnTo>
                  <a:pt x="8645091" y="9251098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70095" y="333899"/>
            <a:ext cx="5791200" cy="6172200"/>
          </a:xfrm>
          <a:custGeom>
            <a:avLst/>
            <a:gdLst/>
            <a:ahLst/>
            <a:cxnLst/>
            <a:rect l="l" t="t" r="r" b="b"/>
            <a:pathLst>
              <a:path w="8686800" h="9258300">
                <a:moveTo>
                  <a:pt x="8686330" y="9258300"/>
                </a:moveTo>
                <a:lnTo>
                  <a:pt x="8686254" y="9182100"/>
                </a:lnTo>
                <a:lnTo>
                  <a:pt x="8685517" y="8915400"/>
                </a:lnTo>
                <a:lnTo>
                  <a:pt x="8684895" y="8636000"/>
                </a:lnTo>
                <a:lnTo>
                  <a:pt x="8684514" y="8420100"/>
                </a:lnTo>
                <a:lnTo>
                  <a:pt x="8684387" y="8280400"/>
                </a:lnTo>
                <a:lnTo>
                  <a:pt x="8684362" y="8013700"/>
                </a:lnTo>
                <a:lnTo>
                  <a:pt x="8684489" y="7912100"/>
                </a:lnTo>
                <a:lnTo>
                  <a:pt x="8684971" y="7645400"/>
                </a:lnTo>
                <a:lnTo>
                  <a:pt x="8685085" y="7264400"/>
                </a:lnTo>
                <a:lnTo>
                  <a:pt x="8684984" y="7213600"/>
                </a:lnTo>
                <a:lnTo>
                  <a:pt x="8684831" y="7162800"/>
                </a:lnTo>
                <a:lnTo>
                  <a:pt x="8684641" y="7112000"/>
                </a:lnTo>
                <a:lnTo>
                  <a:pt x="8684387" y="7061200"/>
                </a:lnTo>
                <a:lnTo>
                  <a:pt x="8684095" y="7010400"/>
                </a:lnTo>
                <a:lnTo>
                  <a:pt x="8683739" y="6959600"/>
                </a:lnTo>
                <a:lnTo>
                  <a:pt x="8683333" y="6921500"/>
                </a:lnTo>
                <a:lnTo>
                  <a:pt x="8682850" y="6870700"/>
                </a:lnTo>
                <a:lnTo>
                  <a:pt x="8682304" y="6819900"/>
                </a:lnTo>
                <a:lnTo>
                  <a:pt x="8681656" y="6756400"/>
                </a:lnTo>
                <a:lnTo>
                  <a:pt x="8681326" y="6705600"/>
                </a:lnTo>
                <a:lnTo>
                  <a:pt x="8680818" y="6616700"/>
                </a:lnTo>
                <a:lnTo>
                  <a:pt x="8680298" y="6502400"/>
                </a:lnTo>
                <a:lnTo>
                  <a:pt x="8679320" y="6248400"/>
                </a:lnTo>
                <a:lnTo>
                  <a:pt x="8678113" y="5867400"/>
                </a:lnTo>
                <a:lnTo>
                  <a:pt x="8676259" y="5194300"/>
                </a:lnTo>
                <a:lnTo>
                  <a:pt x="8673440" y="3987800"/>
                </a:lnTo>
                <a:lnTo>
                  <a:pt x="8669401" y="1968500"/>
                </a:lnTo>
                <a:lnTo>
                  <a:pt x="8667242" y="647700"/>
                </a:lnTo>
                <a:lnTo>
                  <a:pt x="8666759" y="596900"/>
                </a:lnTo>
                <a:lnTo>
                  <a:pt x="8666315" y="546100"/>
                </a:lnTo>
                <a:lnTo>
                  <a:pt x="8663153" y="152400"/>
                </a:lnTo>
                <a:lnTo>
                  <a:pt x="8662213" y="50800"/>
                </a:lnTo>
                <a:lnTo>
                  <a:pt x="8661629" y="38100"/>
                </a:lnTo>
                <a:lnTo>
                  <a:pt x="8660803" y="12700"/>
                </a:lnTo>
                <a:lnTo>
                  <a:pt x="8533016" y="12700"/>
                </a:lnTo>
                <a:lnTo>
                  <a:pt x="8481809" y="0"/>
                </a:lnTo>
                <a:lnTo>
                  <a:pt x="8185315" y="0"/>
                </a:lnTo>
                <a:lnTo>
                  <a:pt x="8185315" y="19316"/>
                </a:lnTo>
                <a:lnTo>
                  <a:pt x="4368558" y="13055"/>
                </a:lnTo>
                <a:lnTo>
                  <a:pt x="1286548" y="24447"/>
                </a:lnTo>
                <a:lnTo>
                  <a:pt x="1332826" y="12700"/>
                </a:lnTo>
                <a:lnTo>
                  <a:pt x="8158251" y="12700"/>
                </a:lnTo>
                <a:lnTo>
                  <a:pt x="8185315" y="19316"/>
                </a:lnTo>
                <a:lnTo>
                  <a:pt x="8185315" y="0"/>
                </a:lnTo>
                <a:lnTo>
                  <a:pt x="1052880" y="0"/>
                </a:lnTo>
                <a:lnTo>
                  <a:pt x="1026121" y="7175"/>
                </a:lnTo>
                <a:lnTo>
                  <a:pt x="1026121" y="25400"/>
                </a:lnTo>
                <a:lnTo>
                  <a:pt x="177101" y="28536"/>
                </a:lnTo>
                <a:lnTo>
                  <a:pt x="202730" y="25400"/>
                </a:lnTo>
                <a:lnTo>
                  <a:pt x="1026121" y="25400"/>
                </a:lnTo>
                <a:lnTo>
                  <a:pt x="1026121" y="7175"/>
                </a:lnTo>
                <a:lnTo>
                  <a:pt x="1005459" y="12700"/>
                </a:lnTo>
                <a:lnTo>
                  <a:pt x="130111" y="12700"/>
                </a:lnTo>
                <a:lnTo>
                  <a:pt x="72555" y="25400"/>
                </a:lnTo>
                <a:lnTo>
                  <a:pt x="8115" y="25400"/>
                </a:lnTo>
                <a:lnTo>
                  <a:pt x="7747" y="76200"/>
                </a:lnTo>
                <a:lnTo>
                  <a:pt x="7327" y="114300"/>
                </a:lnTo>
                <a:lnTo>
                  <a:pt x="5372" y="317500"/>
                </a:lnTo>
                <a:lnTo>
                  <a:pt x="4902" y="368300"/>
                </a:lnTo>
                <a:lnTo>
                  <a:pt x="4470" y="419100"/>
                </a:lnTo>
                <a:lnTo>
                  <a:pt x="3746" y="520700"/>
                </a:lnTo>
                <a:lnTo>
                  <a:pt x="3581" y="673100"/>
                </a:lnTo>
                <a:lnTo>
                  <a:pt x="3454" y="711200"/>
                </a:lnTo>
                <a:lnTo>
                  <a:pt x="3098" y="762000"/>
                </a:lnTo>
                <a:lnTo>
                  <a:pt x="2832" y="787400"/>
                </a:lnTo>
                <a:lnTo>
                  <a:pt x="2362" y="863600"/>
                </a:lnTo>
                <a:lnTo>
                  <a:pt x="2032" y="927100"/>
                </a:lnTo>
                <a:lnTo>
                  <a:pt x="1638" y="1041400"/>
                </a:lnTo>
                <a:lnTo>
                  <a:pt x="1206" y="1219200"/>
                </a:lnTo>
                <a:lnTo>
                  <a:pt x="774" y="1473200"/>
                </a:lnTo>
                <a:lnTo>
                  <a:pt x="393" y="1816100"/>
                </a:lnTo>
                <a:lnTo>
                  <a:pt x="76" y="2336800"/>
                </a:lnTo>
                <a:lnTo>
                  <a:pt x="0" y="2768600"/>
                </a:lnTo>
                <a:lnTo>
                  <a:pt x="63" y="3987800"/>
                </a:lnTo>
                <a:lnTo>
                  <a:pt x="127" y="4368800"/>
                </a:lnTo>
                <a:lnTo>
                  <a:pt x="914" y="5842000"/>
                </a:lnTo>
                <a:lnTo>
                  <a:pt x="2070" y="7112000"/>
                </a:lnTo>
                <a:lnTo>
                  <a:pt x="2768" y="7569200"/>
                </a:lnTo>
                <a:lnTo>
                  <a:pt x="2984" y="7645400"/>
                </a:lnTo>
                <a:lnTo>
                  <a:pt x="3086" y="8013700"/>
                </a:lnTo>
                <a:lnTo>
                  <a:pt x="3251" y="8089900"/>
                </a:lnTo>
                <a:lnTo>
                  <a:pt x="3949" y="8280400"/>
                </a:lnTo>
                <a:lnTo>
                  <a:pt x="5232" y="8585200"/>
                </a:lnTo>
                <a:lnTo>
                  <a:pt x="5803" y="8737600"/>
                </a:lnTo>
                <a:lnTo>
                  <a:pt x="6108" y="8839200"/>
                </a:lnTo>
                <a:lnTo>
                  <a:pt x="6553" y="8902700"/>
                </a:lnTo>
                <a:lnTo>
                  <a:pt x="7454" y="9042400"/>
                </a:lnTo>
                <a:lnTo>
                  <a:pt x="7404" y="9144000"/>
                </a:lnTo>
                <a:lnTo>
                  <a:pt x="6680" y="9182100"/>
                </a:lnTo>
                <a:lnTo>
                  <a:pt x="5283" y="9220200"/>
                </a:lnTo>
                <a:lnTo>
                  <a:pt x="3098" y="9232900"/>
                </a:lnTo>
                <a:lnTo>
                  <a:pt x="1092" y="9245600"/>
                </a:lnTo>
                <a:lnTo>
                  <a:pt x="9118" y="9245600"/>
                </a:lnTo>
                <a:lnTo>
                  <a:pt x="9118" y="9250667"/>
                </a:lnTo>
                <a:lnTo>
                  <a:pt x="892048" y="9251290"/>
                </a:lnTo>
                <a:lnTo>
                  <a:pt x="1064298" y="9258300"/>
                </a:lnTo>
                <a:lnTo>
                  <a:pt x="2486164" y="9258300"/>
                </a:lnTo>
                <a:lnTo>
                  <a:pt x="3408642" y="9253042"/>
                </a:lnTo>
                <a:lnTo>
                  <a:pt x="6656451" y="9255303"/>
                </a:lnTo>
                <a:lnTo>
                  <a:pt x="6668198" y="9258300"/>
                </a:lnTo>
                <a:lnTo>
                  <a:pt x="8686330" y="9258300"/>
                </a:lnTo>
                <a:close/>
              </a:path>
            </a:pathLst>
          </a:custGeom>
          <a:solidFill>
            <a:srgbClr val="FEF9D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1" y="0"/>
            <a:ext cx="1524423" cy="1593850"/>
          </a:xfrm>
          <a:custGeom>
            <a:avLst/>
            <a:gdLst/>
            <a:ahLst/>
            <a:cxnLst/>
            <a:rect l="l" t="t" r="r" b="b"/>
            <a:pathLst>
              <a:path w="2286635" h="2390775">
                <a:moveTo>
                  <a:pt x="0" y="2390251"/>
                </a:moveTo>
                <a:lnTo>
                  <a:pt x="2286359" y="0"/>
                </a:lnTo>
                <a:lnTo>
                  <a:pt x="837131" y="0"/>
                </a:lnTo>
                <a:lnTo>
                  <a:pt x="0" y="875171"/>
                </a:lnTo>
                <a:lnTo>
                  <a:pt x="0" y="2390251"/>
                </a:lnTo>
                <a:close/>
              </a:path>
            </a:pathLst>
          </a:custGeom>
          <a:solidFill>
            <a:srgbClr val="F5B0B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448788" cy="1552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348825" y="3382636"/>
            <a:ext cx="3749887" cy="3138593"/>
          </a:xfrm>
          <a:custGeom>
            <a:avLst/>
            <a:gdLst/>
            <a:ahLst/>
            <a:cxnLst/>
            <a:rect l="l" t="t" r="r" b="b"/>
            <a:pathLst>
              <a:path w="5624830" h="4707890">
                <a:moveTo>
                  <a:pt x="5596878" y="4707817"/>
                </a:moveTo>
                <a:lnTo>
                  <a:pt x="5588040" y="4707508"/>
                </a:lnTo>
                <a:lnTo>
                  <a:pt x="5552065" y="4707005"/>
                </a:lnTo>
                <a:lnTo>
                  <a:pt x="5513126" y="4706655"/>
                </a:lnTo>
                <a:lnTo>
                  <a:pt x="5427236" y="4706318"/>
                </a:lnTo>
                <a:lnTo>
                  <a:pt x="5176048" y="4706504"/>
                </a:lnTo>
                <a:lnTo>
                  <a:pt x="5009137" y="4706381"/>
                </a:lnTo>
                <a:lnTo>
                  <a:pt x="4894782" y="4705810"/>
                </a:lnTo>
                <a:lnTo>
                  <a:pt x="4785788" y="4704750"/>
                </a:lnTo>
                <a:lnTo>
                  <a:pt x="4683266" y="4704138"/>
                </a:lnTo>
                <a:lnTo>
                  <a:pt x="4427888" y="4703687"/>
                </a:lnTo>
                <a:lnTo>
                  <a:pt x="4324995" y="4703106"/>
                </a:lnTo>
                <a:lnTo>
                  <a:pt x="4086487" y="4700906"/>
                </a:lnTo>
                <a:lnTo>
                  <a:pt x="3945150" y="4701639"/>
                </a:lnTo>
                <a:lnTo>
                  <a:pt x="3357720" y="4700906"/>
                </a:lnTo>
                <a:lnTo>
                  <a:pt x="1414328" y="4704573"/>
                </a:lnTo>
                <a:lnTo>
                  <a:pt x="1304598" y="4705731"/>
                </a:lnTo>
                <a:lnTo>
                  <a:pt x="1266365" y="4705949"/>
                </a:lnTo>
                <a:lnTo>
                  <a:pt x="1189071" y="4706041"/>
                </a:lnTo>
                <a:lnTo>
                  <a:pt x="795975" y="4704573"/>
                </a:lnTo>
                <a:lnTo>
                  <a:pt x="561887" y="4702373"/>
                </a:lnTo>
                <a:lnTo>
                  <a:pt x="107648" y="4700894"/>
                </a:lnTo>
                <a:lnTo>
                  <a:pt x="57683" y="4700596"/>
                </a:lnTo>
                <a:lnTo>
                  <a:pt x="13859" y="4699095"/>
                </a:lnTo>
                <a:lnTo>
                  <a:pt x="0" y="4690636"/>
                </a:lnTo>
                <a:lnTo>
                  <a:pt x="9788" y="3667"/>
                </a:lnTo>
                <a:lnTo>
                  <a:pt x="5579961" y="733"/>
                </a:lnTo>
                <a:lnTo>
                  <a:pt x="5584368" y="0"/>
                </a:lnTo>
                <a:lnTo>
                  <a:pt x="5588775" y="733"/>
                </a:lnTo>
                <a:lnTo>
                  <a:pt x="5599793" y="2200"/>
                </a:lnTo>
                <a:lnTo>
                  <a:pt x="5605669" y="3667"/>
                </a:lnTo>
                <a:lnTo>
                  <a:pt x="5607012" y="74762"/>
                </a:lnTo>
                <a:lnTo>
                  <a:pt x="5607138" y="96995"/>
                </a:lnTo>
                <a:lnTo>
                  <a:pt x="5610811" y="399847"/>
                </a:lnTo>
                <a:lnTo>
                  <a:pt x="5619324" y="3226934"/>
                </a:lnTo>
                <a:lnTo>
                  <a:pt x="5621174" y="3488853"/>
                </a:lnTo>
                <a:lnTo>
                  <a:pt x="5622576" y="3578438"/>
                </a:lnTo>
                <a:lnTo>
                  <a:pt x="5623136" y="3628897"/>
                </a:lnTo>
                <a:lnTo>
                  <a:pt x="5623785" y="3730068"/>
                </a:lnTo>
                <a:lnTo>
                  <a:pt x="5623953" y="3831440"/>
                </a:lnTo>
                <a:lnTo>
                  <a:pt x="5623298" y="4185502"/>
                </a:lnTo>
                <a:lnTo>
                  <a:pt x="5623603" y="4403378"/>
                </a:lnTo>
                <a:lnTo>
                  <a:pt x="5624767" y="4673031"/>
                </a:lnTo>
                <a:lnTo>
                  <a:pt x="5624767" y="4707508"/>
                </a:lnTo>
                <a:lnTo>
                  <a:pt x="5596878" y="4707817"/>
                </a:lnTo>
                <a:close/>
              </a:path>
            </a:pathLst>
          </a:custGeom>
          <a:solidFill>
            <a:srgbClr val="2B2B2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6333160" y="3365525"/>
            <a:ext cx="3751580" cy="3141557"/>
          </a:xfrm>
          <a:custGeom>
            <a:avLst/>
            <a:gdLst/>
            <a:ahLst/>
            <a:cxnLst/>
            <a:rect l="l" t="t" r="r" b="b"/>
            <a:pathLst>
              <a:path w="5627369" h="4712334">
                <a:moveTo>
                  <a:pt x="5626951" y="4711700"/>
                </a:moveTo>
                <a:lnTo>
                  <a:pt x="5626913" y="4660900"/>
                </a:lnTo>
                <a:lnTo>
                  <a:pt x="5626239" y="4483100"/>
                </a:lnTo>
                <a:lnTo>
                  <a:pt x="5625909" y="4381500"/>
                </a:lnTo>
                <a:lnTo>
                  <a:pt x="5625643" y="4279900"/>
                </a:lnTo>
                <a:lnTo>
                  <a:pt x="5625541" y="4051300"/>
                </a:lnTo>
                <a:lnTo>
                  <a:pt x="5625655" y="4000500"/>
                </a:lnTo>
                <a:lnTo>
                  <a:pt x="5626011" y="3873500"/>
                </a:lnTo>
                <a:lnTo>
                  <a:pt x="5626112" y="3721100"/>
                </a:lnTo>
                <a:lnTo>
                  <a:pt x="5625973" y="3670300"/>
                </a:lnTo>
                <a:lnTo>
                  <a:pt x="5625719" y="3619500"/>
                </a:lnTo>
                <a:lnTo>
                  <a:pt x="5625325" y="3568700"/>
                </a:lnTo>
                <a:lnTo>
                  <a:pt x="5624766" y="3517900"/>
                </a:lnTo>
                <a:lnTo>
                  <a:pt x="5623458" y="3429000"/>
                </a:lnTo>
                <a:lnTo>
                  <a:pt x="5622861" y="3352800"/>
                </a:lnTo>
                <a:lnTo>
                  <a:pt x="5622442" y="3289300"/>
                </a:lnTo>
                <a:lnTo>
                  <a:pt x="5621325" y="3060700"/>
                </a:lnTo>
                <a:lnTo>
                  <a:pt x="5620397" y="2844800"/>
                </a:lnTo>
                <a:lnTo>
                  <a:pt x="5619216" y="2527300"/>
                </a:lnTo>
                <a:lnTo>
                  <a:pt x="5617578" y="2044700"/>
                </a:lnTo>
                <a:lnTo>
                  <a:pt x="5615470" y="1333500"/>
                </a:lnTo>
                <a:lnTo>
                  <a:pt x="5613425" y="546100"/>
                </a:lnTo>
                <a:lnTo>
                  <a:pt x="5613006" y="330200"/>
                </a:lnTo>
                <a:lnTo>
                  <a:pt x="5612320" y="279400"/>
                </a:lnTo>
                <a:lnTo>
                  <a:pt x="5611723" y="228600"/>
                </a:lnTo>
                <a:lnTo>
                  <a:pt x="5610606" y="127000"/>
                </a:lnTo>
                <a:lnTo>
                  <a:pt x="5610009" y="76200"/>
                </a:lnTo>
                <a:lnTo>
                  <a:pt x="5609323" y="25400"/>
                </a:lnTo>
                <a:lnTo>
                  <a:pt x="5608599" y="25400"/>
                </a:lnTo>
                <a:lnTo>
                  <a:pt x="5608599" y="12700"/>
                </a:lnTo>
                <a:lnTo>
                  <a:pt x="5607863" y="0"/>
                </a:lnTo>
                <a:lnTo>
                  <a:pt x="5593092" y="0"/>
                </a:lnTo>
                <a:lnTo>
                  <a:pt x="5593092" y="14643"/>
                </a:lnTo>
                <a:lnTo>
                  <a:pt x="4541304" y="12700"/>
                </a:lnTo>
                <a:lnTo>
                  <a:pt x="5592483" y="12700"/>
                </a:lnTo>
                <a:lnTo>
                  <a:pt x="5593092" y="14643"/>
                </a:lnTo>
                <a:lnTo>
                  <a:pt x="5593092" y="0"/>
                </a:lnTo>
                <a:lnTo>
                  <a:pt x="497039" y="0"/>
                </a:lnTo>
                <a:lnTo>
                  <a:pt x="392023" y="12700"/>
                </a:lnTo>
                <a:lnTo>
                  <a:pt x="2069680" y="12700"/>
                </a:lnTo>
                <a:lnTo>
                  <a:pt x="255066" y="20256"/>
                </a:lnTo>
                <a:lnTo>
                  <a:pt x="285038" y="12700"/>
                </a:lnTo>
                <a:lnTo>
                  <a:pt x="5867" y="12700"/>
                </a:lnTo>
                <a:lnTo>
                  <a:pt x="5867" y="25400"/>
                </a:lnTo>
                <a:lnTo>
                  <a:pt x="5194" y="76200"/>
                </a:lnTo>
                <a:lnTo>
                  <a:pt x="4394" y="127000"/>
                </a:lnTo>
                <a:lnTo>
                  <a:pt x="3594" y="190500"/>
                </a:lnTo>
                <a:lnTo>
                  <a:pt x="2921" y="241300"/>
                </a:lnTo>
                <a:lnTo>
                  <a:pt x="2603" y="279400"/>
                </a:lnTo>
                <a:lnTo>
                  <a:pt x="2514" y="355600"/>
                </a:lnTo>
                <a:lnTo>
                  <a:pt x="2184" y="393700"/>
                </a:lnTo>
                <a:lnTo>
                  <a:pt x="1828" y="419100"/>
                </a:lnTo>
                <a:lnTo>
                  <a:pt x="1651" y="444500"/>
                </a:lnTo>
                <a:lnTo>
                  <a:pt x="1498" y="457200"/>
                </a:lnTo>
                <a:lnTo>
                  <a:pt x="939" y="584200"/>
                </a:lnTo>
                <a:lnTo>
                  <a:pt x="711" y="660400"/>
                </a:lnTo>
                <a:lnTo>
                  <a:pt x="444" y="774700"/>
                </a:lnTo>
                <a:lnTo>
                  <a:pt x="203" y="939800"/>
                </a:lnTo>
                <a:lnTo>
                  <a:pt x="0" y="1168400"/>
                </a:lnTo>
                <a:lnTo>
                  <a:pt x="114" y="2400300"/>
                </a:lnTo>
                <a:lnTo>
                  <a:pt x="558" y="2933700"/>
                </a:lnTo>
                <a:lnTo>
                  <a:pt x="1193" y="3454400"/>
                </a:lnTo>
                <a:lnTo>
                  <a:pt x="1663" y="3721100"/>
                </a:lnTo>
                <a:lnTo>
                  <a:pt x="1993" y="3860800"/>
                </a:lnTo>
                <a:lnTo>
                  <a:pt x="2120" y="3886200"/>
                </a:lnTo>
                <a:lnTo>
                  <a:pt x="2159" y="4064000"/>
                </a:lnTo>
                <a:lnTo>
                  <a:pt x="2336" y="4114800"/>
                </a:lnTo>
                <a:lnTo>
                  <a:pt x="2590" y="4165600"/>
                </a:lnTo>
                <a:lnTo>
                  <a:pt x="4165" y="4432300"/>
                </a:lnTo>
                <a:lnTo>
                  <a:pt x="4394" y="4483100"/>
                </a:lnTo>
                <a:lnTo>
                  <a:pt x="5080" y="4559300"/>
                </a:lnTo>
                <a:lnTo>
                  <a:pt x="5499" y="4622800"/>
                </a:lnTo>
                <a:lnTo>
                  <a:pt x="4800" y="4660900"/>
                </a:lnTo>
                <a:lnTo>
                  <a:pt x="2184" y="4699000"/>
                </a:lnTo>
                <a:lnTo>
                  <a:pt x="6591" y="4699000"/>
                </a:lnTo>
                <a:lnTo>
                  <a:pt x="6591" y="4707509"/>
                </a:lnTo>
                <a:lnTo>
                  <a:pt x="425018" y="4707839"/>
                </a:lnTo>
                <a:lnTo>
                  <a:pt x="457288" y="4711700"/>
                </a:lnTo>
                <a:lnTo>
                  <a:pt x="1610347" y="4711700"/>
                </a:lnTo>
                <a:lnTo>
                  <a:pt x="1916836" y="4709007"/>
                </a:lnTo>
                <a:lnTo>
                  <a:pt x="4203395" y="4710798"/>
                </a:lnTo>
                <a:lnTo>
                  <a:pt x="4220400" y="4711700"/>
                </a:lnTo>
                <a:lnTo>
                  <a:pt x="5360047" y="4711700"/>
                </a:lnTo>
                <a:lnTo>
                  <a:pt x="5619610" y="4711903"/>
                </a:lnTo>
                <a:lnTo>
                  <a:pt x="5619597" y="4711700"/>
                </a:lnTo>
                <a:lnTo>
                  <a:pt x="5626951" y="4711700"/>
                </a:lnTo>
                <a:close/>
              </a:path>
            </a:pathLst>
          </a:custGeom>
          <a:solidFill>
            <a:srgbClr val="93A3D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6333155" y="333883"/>
            <a:ext cx="3765514" cy="2869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078970" y="1467456"/>
            <a:ext cx="4474617" cy="1056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25" y="657728"/>
            <a:ext cx="53015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B2B2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25-Feb-22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89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53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6.wav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12" Type="http://schemas.openxmlformats.org/officeDocument/2006/relationships/image" Target="../media/image53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audio" Target="../media/audio6.wav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7.png"/><Relationship Id="rId5" Type="http://schemas.openxmlformats.org/officeDocument/2006/relationships/image" Target="../media/image45.png"/><Relationship Id="rId10" Type="http://schemas.openxmlformats.org/officeDocument/2006/relationships/image" Target="../media/image56.png"/><Relationship Id="rId4" Type="http://schemas.openxmlformats.org/officeDocument/2006/relationships/image" Target="../media/image42.jp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4"/>
          <p:cNvSpPr txBox="1"/>
          <p:nvPr/>
        </p:nvSpPr>
        <p:spPr>
          <a:xfrm>
            <a:off x="2212562" y="1643963"/>
            <a:ext cx="7766874" cy="4227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14 -  LESSON 2</a:t>
            </a:r>
            <a:endParaRPr lang="zh-CN" alt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MsPham5"/>
          <p:cNvSpPr txBox="1"/>
          <p:nvPr/>
        </p:nvSpPr>
        <p:spPr>
          <a:xfrm>
            <a:off x="830714" y="2672384"/>
            <a:ext cx="10530571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What happened </a:t>
            </a:r>
          </a:p>
          <a:p>
            <a:pPr lvl="0" algn="ctr" defTabSz="1500505"/>
            <a:r>
              <a:rPr lang="en-US" sz="80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in the story?</a:t>
            </a:r>
            <a:endParaRPr lang="en-US" altLang="zh-CN" sz="8000" dirty="0">
              <a:ln w="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39886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>
                <a:solidFill>
                  <a:srgbClr val="002060"/>
                </a:solidFill>
              </a:rPr>
              <a:t>ỏi</a:t>
            </a:r>
            <a:r>
              <a:rPr lang="en-US" sz="4000" b="1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4" r="46667" b="31741"/>
          <a:stretch/>
        </p:blipFill>
        <p:spPr>
          <a:xfrm>
            <a:off x="843994" y="3808727"/>
            <a:ext cx="2790286" cy="20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83428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>
                <a:solidFill>
                  <a:srgbClr val="002060"/>
                </a:solidFill>
              </a:rPr>
              <a:t>ỏi</a:t>
            </a:r>
            <a:r>
              <a:rPr lang="en-US" sz="4000" b="1" dirty="0">
                <a:solidFill>
                  <a:srgbClr val="002060"/>
                </a:solidFill>
              </a:rPr>
              <a:t> 2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589" y="3758653"/>
            <a:ext cx="2230950" cy="2148661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 rot="1347454">
            <a:off x="904666" y="3854652"/>
            <a:ext cx="559924" cy="288711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68914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>
                <a:solidFill>
                  <a:srgbClr val="002060"/>
                </a:solidFill>
              </a:rPr>
              <a:t>ỏi</a:t>
            </a:r>
            <a:r>
              <a:rPr lang="en-US" sz="4000" b="1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765354" y="3776752"/>
            <a:ext cx="2974924" cy="198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l="40753"/>
          <a:stretch/>
        </p:blipFill>
        <p:spPr>
          <a:xfrm>
            <a:off x="1717160" y="3776752"/>
            <a:ext cx="2023118" cy="1984406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 rot="1347454">
            <a:off x="1672375" y="3891182"/>
            <a:ext cx="502058" cy="258874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/>
          <a:srcRect l="-132" t="4612" r="59147" b="-372"/>
          <a:stretch/>
        </p:blipFill>
        <p:spPr>
          <a:xfrm>
            <a:off x="765354" y="4468792"/>
            <a:ext cx="951806" cy="12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39886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Câu h</a:t>
            </a:r>
            <a:r>
              <a:rPr lang="vi-VN" sz="4000" b="1" dirty="0">
                <a:solidFill>
                  <a:srgbClr val="002060"/>
                </a:solidFill>
              </a:rPr>
              <a:t>ỏi</a:t>
            </a:r>
            <a:r>
              <a:rPr lang="en-US" sz="4000" b="1" dirty="0">
                <a:solidFill>
                  <a:srgbClr val="002060"/>
                </a:solidFill>
              </a:rPr>
              <a:t> 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65354" y="3776752"/>
            <a:ext cx="2974924" cy="198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1106692" y="3872861"/>
            <a:ext cx="2476413" cy="1877249"/>
            <a:chOff x="1626456" y="1895940"/>
            <a:chExt cx="4964153" cy="376308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6456" y="1895940"/>
              <a:ext cx="2236515" cy="3763084"/>
            </a:xfrm>
            <a:prstGeom prst="rect">
              <a:avLst/>
            </a:prstGeom>
          </p:spPr>
        </p:pic>
        <p:sp>
          <p:nvSpPr>
            <p:cNvPr id="56" name="Cloud Callout 55"/>
            <p:cNvSpPr/>
            <p:nvPr/>
          </p:nvSpPr>
          <p:spPr>
            <a:xfrm>
              <a:off x="4194149" y="1895940"/>
              <a:ext cx="2396460" cy="1426469"/>
            </a:xfrm>
            <a:prstGeom prst="cloudCallout">
              <a:avLst>
                <a:gd name="adj1" fmla="val -72580"/>
                <a:gd name="adj2" fmla="val 23017"/>
              </a:avLst>
            </a:prstGeom>
            <a:ln>
              <a:solidFill>
                <a:srgbClr val="008E4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100*2 = 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86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97941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Tốt bụng</a:t>
            </a: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greedy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39886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Chăm ch</a:t>
            </a:r>
            <a:r>
              <a:rPr lang="vi-VN" sz="4000" b="1" dirty="0">
                <a:solidFill>
                  <a:srgbClr val="002060"/>
                </a:solidFill>
              </a:rPr>
              <a:t>ỉ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 working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83428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Tham Lam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3497941"/>
            <a:ext cx="3706080" cy="274320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Thông minh</a:t>
            </a: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9777" t="85677" r="29828"/>
          <a:stretch/>
        </p:blipFill>
        <p:spPr>
          <a:xfrm>
            <a:off x="2158181" y="2768946"/>
            <a:ext cx="7875638" cy="20931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6" y="2497976"/>
            <a:ext cx="6138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spc="6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1350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 some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charateristics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entury Gothic" panose="020B0502020202020204"/>
              </a:rPr>
              <a:t>đặc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entury Gothic" panose="020B0502020202020204"/>
              </a:rPr>
              <a:t>điểm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Century Gothic" panose="020B0502020202020204"/>
              </a:rPr>
              <a:t>tính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entury Gothic" panose="020B0502020202020204"/>
              </a:rPr>
              <a:t>cách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/>
              </a:rPr>
              <a:t>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Ask and answer about what someone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is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thế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nào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137702" y="762071"/>
            <a:ext cx="10048804" cy="5760720"/>
            <a:chOff x="-2373781" y="-5240337"/>
            <a:chExt cx="18486906" cy="10531474"/>
          </a:xfrm>
        </p:grpSpPr>
        <p:pic>
          <p:nvPicPr>
            <p:cNvPr id="1041" name="Picture 17" descr="https://s.sachmem.vn/public/images/v2/TA5T2SHS/U14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781" y="-5164352"/>
              <a:ext cx="9803456" cy="5683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s://s.sachmem.vn/public/images/v2/TA5T2SHS/U14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575" y="-5240337"/>
              <a:ext cx="8591550" cy="539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7" name="Picture 23" descr="https://s.sachmem.vn/public/images/v2/TA5T2SHS/U14-L2-1-c_4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3075" y="338137"/>
              <a:ext cx="783907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s://s.sachmem.vn/public/images/v2/TA5T2SHS/U14-L2-1-d_5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150" y="338137"/>
              <a:ext cx="9705975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3329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43842" y="834149"/>
            <a:ext cx="36953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77630" y="718529"/>
            <a:ext cx="42662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I read it last week. What do you think of the two brothers?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2219" y="3828546"/>
            <a:ext cx="37037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Yeah, you're right. How about the younger one?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33748" y="5759279"/>
            <a:ext cx="4195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I do. We can learn a lesson from it: don't be so greedy!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23847" y="3272647"/>
            <a:ext cx="50292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reading The Golden Starfruit Tree.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66501" y="3251117"/>
            <a:ext cx="49387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think the older brother is very greedy.</a:t>
            </a:r>
            <a:endParaRPr lang="en-US" sz="215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55191" y="5920206"/>
            <a:ext cx="22731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very kind.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93931" y="3863939"/>
            <a:ext cx="3124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 you like the story?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1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0" y="5232792"/>
            <a:ext cx="666240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08346" y="5265761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21768" y="5832523"/>
            <a:ext cx="2486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intelligent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60" y="589679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8" y="5232792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9" y="714732"/>
            <a:ext cx="4183031" cy="40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718628" y="4300569"/>
            <a:ext cx="2481943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2265" y="403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65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s.sachmem.vn/public/images/TA5T2SHS/U14-L2-2-2-c1d7b461536d5a75133df64679956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9" y="714732"/>
            <a:ext cx="4183031" cy="40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0" y="5232792"/>
            <a:ext cx="666240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08346" y="5265761"/>
            <a:ext cx="1595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21768" y="5832523"/>
            <a:ext cx="3266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hard-working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60" y="589679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8" y="5232792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36244" y="4326074"/>
            <a:ext cx="2481943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48994" y="4268834"/>
            <a:ext cx="2481943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s.sachmem.vn/public/images/TA5T2SHS/U14-L2-2-3-1587631486b15276b8f162498ff491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9" y="714732"/>
            <a:ext cx="4183031" cy="40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0" y="5232792"/>
            <a:ext cx="7063152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11833" y="5315892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21768" y="5832523"/>
            <a:ext cx="22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 greedy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60" y="589679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8" y="5232792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25738" y="4349840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09638" y="4306298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https://s.sachmem.vn/public/images/TA5T2SHS/U14-L2-2-4-3735f5d1d149b2b0c93b8e68d9d84a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9" y="714732"/>
            <a:ext cx="4183031" cy="40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9581" y="403527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2. Point and say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800" y="5232792"/>
            <a:ext cx="666240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_____________?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_____________________.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08346" y="5265761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21768" y="5832523"/>
            <a:ext cx="19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kind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60" y="5896792"/>
            <a:ext cx="548640" cy="54864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2062" name="Picture 1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78" y="5232792"/>
            <a:ext cx="548640" cy="548640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25738" y="4349840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09638" y="4260151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14" y="1054781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14" y="5023531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14" y="3700615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14" y="2377698"/>
            <a:ext cx="1005840" cy="100584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95534" y="1464927"/>
            <a:ext cx="6016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kinds of stories do you like?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3979002" y="2701629"/>
            <a:ext cx="4208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62783" y="4026383"/>
            <a:ext cx="4057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9002" y="5372483"/>
            <a:ext cx="7462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he's/she's/it's__________________.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1111" y="462497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81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intelligent.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kind.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hard-working.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hard-working.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greedy.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kind.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9431" y="2497976"/>
            <a:ext cx="72731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62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mouse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35" name="Picture 15" descr="https://s.sachmem.vn/public/images/TA5T2SHS/U14-L2-2-1-059d0a13bf2d508341e6ce3ae5c043c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9187" r="14075" b="5450"/>
          <a:stretch/>
        </p:blipFill>
        <p:spPr bwMode="auto">
          <a:xfrm>
            <a:off x="6971349" y="2117229"/>
            <a:ext cx="1096476" cy="126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intelligent.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intelligent.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he’s greedy.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05075" y="1600522"/>
            <a:ext cx="513334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 he’s kind.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think of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think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____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she’s not kind.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about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of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309263" y="12778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0217" t="6168" r="23735" b="5698"/>
          <a:stretch/>
        </p:blipFill>
        <p:spPr>
          <a:xfrm>
            <a:off x="6773776" y="1729730"/>
            <a:ext cx="1619082" cy="1770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kind.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greedy.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1930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st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662738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-6662738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633645" y="843239"/>
            <a:ext cx="9299373" cy="1711330"/>
            <a:chOff x="1132442" y="-4500232"/>
            <a:chExt cx="12750584" cy="2506091"/>
          </a:xfrm>
        </p:grpSpPr>
        <p:pic>
          <p:nvPicPr>
            <p:cNvPr id="2053" name="Picture 5" descr="https://s.sachmem.vn/public/images/TA5T2SHS/U14-L2-4-1-9393760b6075f91698d96b3fe964627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8" r="2768" b="11534"/>
            <a:stretch/>
          </p:blipFill>
          <p:spPr bwMode="auto">
            <a:xfrm>
              <a:off x="1132442" y="-4358717"/>
              <a:ext cx="3665219" cy="2251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4-L2-4-2-c4db9f27eda94787d8fa0c7fc1c1436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4" r="1992" b="11108"/>
            <a:stretch/>
          </p:blipFill>
          <p:spPr bwMode="auto">
            <a:xfrm>
              <a:off x="5593534" y="-4471870"/>
              <a:ext cx="3667188" cy="247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4-L2-4-3-c7bbd20f5830dd898f96fd93afe34230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2" b="9438"/>
            <a:stretch/>
          </p:blipFill>
          <p:spPr bwMode="auto">
            <a:xfrm>
              <a:off x="9925454" y="-4500232"/>
              <a:ext cx="3957572" cy="2364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996684" y="2587108"/>
            <a:ext cx="8813149" cy="1711330"/>
            <a:chOff x="-195712" y="-2458996"/>
            <a:chExt cx="16071391" cy="3369095"/>
          </a:xfrm>
        </p:grpSpPr>
        <p:pic>
          <p:nvPicPr>
            <p:cNvPr id="2056" name="Picture 8" descr="https://s.sachmem.vn/public/images/TA5T2SHS/U14-L2-4-4-ea9682868b436549cdba32e09289ad7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4" b="1747"/>
            <a:stretch/>
          </p:blipFill>
          <p:spPr bwMode="auto">
            <a:xfrm>
              <a:off x="-195712" y="-2458996"/>
              <a:ext cx="3907930" cy="336909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4-L2-4-5-73b22ee0b57e63c02003d9e949afb262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68"/>
            <a:stretch/>
          </p:blipFill>
          <p:spPr bwMode="auto">
            <a:xfrm>
              <a:off x="5590018" y="-2355757"/>
              <a:ext cx="4229102" cy="3162618"/>
            </a:xfrm>
            <a:prstGeom prst="roundRect">
              <a:avLst>
                <a:gd name="adj" fmla="val 2440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4-L2-4-6-42da60d15422a7b2d220223084137b45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54"/>
            <a:stretch/>
          </p:blipFill>
          <p:spPr bwMode="auto">
            <a:xfrm>
              <a:off x="11646579" y="-2206168"/>
              <a:ext cx="4229100" cy="308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86549" y="4725570"/>
            <a:ext cx="9013208" cy="1711330"/>
            <a:chOff x="-2675412" y="6278415"/>
            <a:chExt cx="14439754" cy="2743201"/>
          </a:xfrm>
        </p:grpSpPr>
        <p:pic>
          <p:nvPicPr>
            <p:cNvPr id="2059" name="Picture 11" descr="https://s.sachmem.vn/public/images/TA5T2SHS/U14-L2-4-7-619d005060e3eaa7a2365028cc39db02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5" b="10044"/>
            <a:stretch/>
          </p:blipFill>
          <p:spPr bwMode="auto">
            <a:xfrm>
              <a:off x="-2675412" y="6278415"/>
              <a:ext cx="42291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TA5T2SHS/U14-L2-4-8-7ea5e05a7baa405247bede6a68742ef2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97" b="13486"/>
            <a:stretch/>
          </p:blipFill>
          <p:spPr bwMode="auto">
            <a:xfrm>
              <a:off x="2429915" y="6322661"/>
              <a:ext cx="4229100" cy="2654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s://s.sachmem.vn/public/images/TA5T2SHS/U14-L2-4-9-5bac17af361868d91bb7bd3516fa72ce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7" b="10114"/>
            <a:stretch/>
          </p:blipFill>
          <p:spPr bwMode="auto">
            <a:xfrm>
              <a:off x="7535241" y="6322661"/>
              <a:ext cx="4229101" cy="2654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741111" y="462497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tick.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741111" y="1543921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41111" y="5305730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41111" y="3424826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46343" y="1963309"/>
            <a:ext cx="7417248" cy="457200"/>
            <a:chOff x="3687789" y="1982677"/>
            <a:chExt cx="7417248" cy="457200"/>
          </a:xfrm>
        </p:grpSpPr>
        <p:sp>
          <p:nvSpPr>
            <p:cNvPr id="9" name="Rectangle 8"/>
            <p:cNvSpPr/>
            <p:nvPr/>
          </p:nvSpPr>
          <p:spPr>
            <a:xfrm>
              <a:off x="3687789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39660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647837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06836" y="3847475"/>
            <a:ext cx="7417248" cy="457200"/>
            <a:chOff x="3687789" y="1982677"/>
            <a:chExt cx="7417248" cy="457200"/>
          </a:xfrm>
        </p:grpSpPr>
        <p:sp>
          <p:nvSpPr>
            <p:cNvPr id="46" name="Rectangle 45"/>
            <p:cNvSpPr/>
            <p:nvPr/>
          </p:nvSpPr>
          <p:spPr>
            <a:xfrm>
              <a:off x="3687789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139660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647837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46343" y="5962033"/>
            <a:ext cx="7417248" cy="457200"/>
            <a:chOff x="3687789" y="1982677"/>
            <a:chExt cx="7417248" cy="457200"/>
          </a:xfrm>
        </p:grpSpPr>
        <p:sp>
          <p:nvSpPr>
            <p:cNvPr id="50" name="Rectangle 49"/>
            <p:cNvSpPr/>
            <p:nvPr/>
          </p:nvSpPr>
          <p:spPr>
            <a:xfrm>
              <a:off x="3687789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39660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647837" y="1982677"/>
              <a:ext cx="457200" cy="45720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05375" y="862607"/>
            <a:ext cx="6965195" cy="365760"/>
            <a:chOff x="3687789" y="1914854"/>
            <a:chExt cx="7213791" cy="525023"/>
          </a:xfrm>
        </p:grpSpPr>
        <p:sp>
          <p:nvSpPr>
            <p:cNvPr id="54" name="12-Point Star 53"/>
            <p:cNvSpPr/>
            <p:nvPr/>
          </p:nvSpPr>
          <p:spPr>
            <a:xfrm>
              <a:off x="3687789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5" name="12-Point Star 54"/>
            <p:cNvSpPr/>
            <p:nvPr/>
          </p:nvSpPr>
          <p:spPr>
            <a:xfrm>
              <a:off x="7141498" y="1914854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12-Point Star 55"/>
            <p:cNvSpPr/>
            <p:nvPr/>
          </p:nvSpPr>
          <p:spPr>
            <a:xfrm>
              <a:off x="10522766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605375" y="2917750"/>
            <a:ext cx="6965195" cy="365760"/>
            <a:chOff x="3687789" y="1914854"/>
            <a:chExt cx="7213791" cy="525023"/>
          </a:xfrm>
        </p:grpSpPr>
        <p:sp>
          <p:nvSpPr>
            <p:cNvPr id="58" name="12-Point Star 57"/>
            <p:cNvSpPr/>
            <p:nvPr/>
          </p:nvSpPr>
          <p:spPr>
            <a:xfrm>
              <a:off x="3687789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9" name="12-Point Star 58"/>
            <p:cNvSpPr/>
            <p:nvPr/>
          </p:nvSpPr>
          <p:spPr>
            <a:xfrm>
              <a:off x="7141498" y="1914854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0" name="12-Point Star 59"/>
            <p:cNvSpPr/>
            <p:nvPr/>
          </p:nvSpPr>
          <p:spPr>
            <a:xfrm>
              <a:off x="10522766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05375" y="4749321"/>
            <a:ext cx="6965195" cy="365760"/>
            <a:chOff x="3687789" y="1914854"/>
            <a:chExt cx="7213791" cy="525023"/>
          </a:xfrm>
        </p:grpSpPr>
        <p:sp>
          <p:nvSpPr>
            <p:cNvPr id="62" name="12-Point Star 61"/>
            <p:cNvSpPr/>
            <p:nvPr/>
          </p:nvSpPr>
          <p:spPr>
            <a:xfrm>
              <a:off x="3687789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3" name="12-Point Star 62"/>
            <p:cNvSpPr/>
            <p:nvPr/>
          </p:nvSpPr>
          <p:spPr>
            <a:xfrm>
              <a:off x="7141498" y="1914854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4" name="12-Point Star 63"/>
            <p:cNvSpPr/>
            <p:nvPr/>
          </p:nvSpPr>
          <p:spPr>
            <a:xfrm>
              <a:off x="10522766" y="1982677"/>
              <a:ext cx="378814" cy="457200"/>
            </a:xfrm>
            <a:prstGeom prst="star12">
              <a:avLst/>
            </a:prstGeom>
            <a:ln>
              <a:solidFill>
                <a:srgbClr val="008E4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8E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cxnSp>
        <p:nvCxnSpPr>
          <p:cNvPr id="2048" name="Straight Connector 2047"/>
          <p:cNvCxnSpPr/>
          <p:nvPr/>
        </p:nvCxnSpPr>
        <p:spPr>
          <a:xfrm>
            <a:off x="1080577" y="2715532"/>
            <a:ext cx="10058400" cy="0"/>
          </a:xfrm>
          <a:prstGeom prst="line">
            <a:avLst/>
          </a:prstGeom>
          <a:ln w="19050">
            <a:solidFill>
              <a:srgbClr val="FF0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Connector 2061"/>
          <p:cNvCxnSpPr/>
          <p:nvPr/>
        </p:nvCxnSpPr>
        <p:spPr>
          <a:xfrm>
            <a:off x="1080577" y="4599711"/>
            <a:ext cx="10183014" cy="0"/>
          </a:xfrm>
          <a:prstGeom prst="line">
            <a:avLst/>
          </a:prstGeom>
          <a:ln w="19050">
            <a:solidFill>
              <a:srgbClr val="FF0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0766884" y="1836010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775590" y="372261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3827936" y="5782649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655" y="405884"/>
            <a:ext cx="4407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5. Write about your favourite book.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49722" y="536169"/>
            <a:ext cx="1011645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What kinds of books do you like? 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What is your favourite book? 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Which character do you like best? 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Which character don't you like? 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5. Why do you like this book?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9874" y="1064203"/>
            <a:ext cx="1011645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I like fairy tale/ folk tale / funny story…. 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My favourite book is _______________.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I like ________________ best. 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I don’t like _______________.</a:t>
            </a: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Because 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9057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02230" y="5162987"/>
            <a:ext cx="1193770" cy="1257789"/>
            <a:chOff x="15531865" y="7186276"/>
            <a:chExt cx="2756921" cy="3101215"/>
          </a:xfrm>
        </p:grpSpPr>
        <p:sp>
          <p:nvSpPr>
            <p:cNvPr id="4" name="object 4"/>
            <p:cNvSpPr/>
            <p:nvPr/>
          </p:nvSpPr>
          <p:spPr>
            <a:xfrm>
              <a:off x="15533006" y="7187032"/>
              <a:ext cx="995680" cy="1830070"/>
            </a:xfrm>
            <a:custGeom>
              <a:avLst/>
              <a:gdLst/>
              <a:ahLst/>
              <a:cxnLst/>
              <a:rect l="l" t="t" r="r" b="b"/>
              <a:pathLst>
                <a:path w="995680" h="1830070">
                  <a:moveTo>
                    <a:pt x="209610" y="1158493"/>
                  </a:moveTo>
                  <a:lnTo>
                    <a:pt x="464167" y="1258428"/>
                  </a:lnTo>
                  <a:lnTo>
                    <a:pt x="995152" y="1467608"/>
                  </a:lnTo>
                  <a:lnTo>
                    <a:pt x="693569" y="1829562"/>
                  </a:lnTo>
                  <a:lnTo>
                    <a:pt x="209610" y="1158493"/>
                  </a:lnTo>
                  <a:close/>
                </a:path>
                <a:path w="995680" h="1830070">
                  <a:moveTo>
                    <a:pt x="0" y="0"/>
                  </a:moveTo>
                  <a:lnTo>
                    <a:pt x="648189" y="29453"/>
                  </a:lnTo>
                  <a:lnTo>
                    <a:pt x="713579" y="390378"/>
                  </a:lnTo>
                  <a:lnTo>
                    <a:pt x="478784" y="473179"/>
                  </a:lnTo>
                  <a:lnTo>
                    <a:pt x="164782" y="16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9DD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011791" y="7214551"/>
              <a:ext cx="2276475" cy="1492885"/>
            </a:xfrm>
            <a:custGeom>
              <a:avLst/>
              <a:gdLst/>
              <a:ahLst/>
              <a:cxnLst/>
              <a:rect l="l" t="t" r="r" b="b"/>
              <a:pathLst>
                <a:path w="2276475" h="1492884">
                  <a:moveTo>
                    <a:pt x="168980" y="0"/>
                  </a:moveTo>
                  <a:lnTo>
                    <a:pt x="171282" y="1480"/>
                  </a:lnTo>
                  <a:lnTo>
                    <a:pt x="174367" y="1869"/>
                  </a:lnTo>
                  <a:lnTo>
                    <a:pt x="176669" y="3349"/>
                  </a:lnTo>
                  <a:lnTo>
                    <a:pt x="221353" y="22140"/>
                  </a:lnTo>
                  <a:lnTo>
                    <a:pt x="270251" y="42752"/>
                  </a:lnTo>
                  <a:lnTo>
                    <a:pt x="310875" y="59911"/>
                  </a:lnTo>
                  <a:lnTo>
                    <a:pt x="355712" y="78892"/>
                  </a:lnTo>
                  <a:lnTo>
                    <a:pt x="400598" y="97937"/>
                  </a:lnTo>
                  <a:lnTo>
                    <a:pt x="445535" y="117045"/>
                  </a:lnTo>
                  <a:lnTo>
                    <a:pt x="490522" y="136217"/>
                  </a:lnTo>
                  <a:lnTo>
                    <a:pt x="535557" y="155453"/>
                  </a:lnTo>
                  <a:lnTo>
                    <a:pt x="580643" y="174753"/>
                  </a:lnTo>
                  <a:lnTo>
                    <a:pt x="625777" y="194116"/>
                  </a:lnTo>
                  <a:lnTo>
                    <a:pt x="670960" y="213543"/>
                  </a:lnTo>
                  <a:lnTo>
                    <a:pt x="716288" y="233075"/>
                  </a:lnTo>
                  <a:lnTo>
                    <a:pt x="762012" y="252822"/>
                  </a:lnTo>
                  <a:lnTo>
                    <a:pt x="806800" y="272206"/>
                  </a:lnTo>
                  <a:lnTo>
                    <a:pt x="852176" y="291888"/>
                  </a:lnTo>
                  <a:lnTo>
                    <a:pt x="897600" y="311634"/>
                  </a:lnTo>
                  <a:lnTo>
                    <a:pt x="943072" y="331444"/>
                  </a:lnTo>
                  <a:lnTo>
                    <a:pt x="988591" y="351318"/>
                  </a:lnTo>
                  <a:lnTo>
                    <a:pt x="1034156" y="371256"/>
                  </a:lnTo>
                  <a:lnTo>
                    <a:pt x="1079769" y="391257"/>
                  </a:lnTo>
                  <a:lnTo>
                    <a:pt x="1125428" y="411323"/>
                  </a:lnTo>
                  <a:lnTo>
                    <a:pt x="1171134" y="431453"/>
                  </a:lnTo>
                  <a:lnTo>
                    <a:pt x="1216886" y="451646"/>
                  </a:lnTo>
                  <a:lnTo>
                    <a:pt x="1262684" y="471904"/>
                  </a:lnTo>
                  <a:lnTo>
                    <a:pt x="1308528" y="492225"/>
                  </a:lnTo>
                  <a:lnTo>
                    <a:pt x="1354417" y="512611"/>
                  </a:lnTo>
                  <a:lnTo>
                    <a:pt x="1400351" y="533061"/>
                  </a:lnTo>
                  <a:lnTo>
                    <a:pt x="1446331" y="553574"/>
                  </a:lnTo>
                  <a:lnTo>
                    <a:pt x="1492355" y="574152"/>
                  </a:lnTo>
                  <a:lnTo>
                    <a:pt x="1538424" y="594794"/>
                  </a:lnTo>
                  <a:lnTo>
                    <a:pt x="1584538" y="615501"/>
                  </a:lnTo>
                  <a:lnTo>
                    <a:pt x="1630696" y="636271"/>
                  </a:lnTo>
                  <a:lnTo>
                    <a:pt x="1676897" y="657106"/>
                  </a:lnTo>
                  <a:lnTo>
                    <a:pt x="1723143" y="678004"/>
                  </a:lnTo>
                  <a:lnTo>
                    <a:pt x="1769432" y="698967"/>
                  </a:lnTo>
                  <a:lnTo>
                    <a:pt x="1815764" y="719995"/>
                  </a:lnTo>
                  <a:lnTo>
                    <a:pt x="1862139" y="741086"/>
                  </a:lnTo>
                  <a:lnTo>
                    <a:pt x="1908558" y="762242"/>
                  </a:lnTo>
                  <a:lnTo>
                    <a:pt x="1955019" y="783462"/>
                  </a:lnTo>
                  <a:lnTo>
                    <a:pt x="2001522" y="804747"/>
                  </a:lnTo>
                  <a:lnTo>
                    <a:pt x="2048067" y="826096"/>
                  </a:lnTo>
                  <a:lnTo>
                    <a:pt x="2094655" y="847509"/>
                  </a:lnTo>
                  <a:lnTo>
                    <a:pt x="2141284" y="868987"/>
                  </a:lnTo>
                  <a:lnTo>
                    <a:pt x="2187955" y="890529"/>
                  </a:lnTo>
                  <a:lnTo>
                    <a:pt x="2234667" y="912135"/>
                  </a:lnTo>
                  <a:lnTo>
                    <a:pt x="2276207" y="931390"/>
                  </a:lnTo>
                  <a:lnTo>
                    <a:pt x="2276207" y="1492550"/>
                  </a:lnTo>
                  <a:lnTo>
                    <a:pt x="2205517" y="1462063"/>
                  </a:lnTo>
                  <a:lnTo>
                    <a:pt x="2157377" y="1441222"/>
                  </a:lnTo>
                  <a:lnTo>
                    <a:pt x="2109331" y="1420363"/>
                  </a:lnTo>
                  <a:lnTo>
                    <a:pt x="2061380" y="1399486"/>
                  </a:lnTo>
                  <a:lnTo>
                    <a:pt x="2013523" y="1378592"/>
                  </a:lnTo>
                  <a:lnTo>
                    <a:pt x="1965761" y="1357679"/>
                  </a:lnTo>
                  <a:lnTo>
                    <a:pt x="1918093" y="1336750"/>
                  </a:lnTo>
                  <a:lnTo>
                    <a:pt x="1870520" y="1315803"/>
                  </a:lnTo>
                  <a:lnTo>
                    <a:pt x="1823040" y="1294840"/>
                  </a:lnTo>
                  <a:lnTo>
                    <a:pt x="1775655" y="1273860"/>
                  </a:lnTo>
                  <a:lnTo>
                    <a:pt x="1728364" y="1252864"/>
                  </a:lnTo>
                  <a:lnTo>
                    <a:pt x="1681166" y="1231852"/>
                  </a:lnTo>
                  <a:lnTo>
                    <a:pt x="1634063" y="1210824"/>
                  </a:lnTo>
                  <a:lnTo>
                    <a:pt x="1587053" y="1189781"/>
                  </a:lnTo>
                  <a:lnTo>
                    <a:pt x="1540136" y="1168723"/>
                  </a:lnTo>
                  <a:lnTo>
                    <a:pt x="1493314" y="1147650"/>
                  </a:lnTo>
                  <a:lnTo>
                    <a:pt x="1446584" y="1126562"/>
                  </a:lnTo>
                  <a:lnTo>
                    <a:pt x="1399948" y="1105460"/>
                  </a:lnTo>
                  <a:lnTo>
                    <a:pt x="1353405" y="1084344"/>
                  </a:lnTo>
                  <a:lnTo>
                    <a:pt x="1306956" y="1063214"/>
                  </a:lnTo>
                  <a:lnTo>
                    <a:pt x="1260599" y="1042071"/>
                  </a:lnTo>
                  <a:lnTo>
                    <a:pt x="1214335" y="1020915"/>
                  </a:lnTo>
                  <a:lnTo>
                    <a:pt x="1168164" y="999745"/>
                  </a:lnTo>
                  <a:lnTo>
                    <a:pt x="1122086" y="978563"/>
                  </a:lnTo>
                  <a:lnTo>
                    <a:pt x="1076101" y="957368"/>
                  </a:lnTo>
                  <a:lnTo>
                    <a:pt x="1030208" y="936161"/>
                  </a:lnTo>
                  <a:lnTo>
                    <a:pt x="984408" y="914942"/>
                  </a:lnTo>
                  <a:lnTo>
                    <a:pt x="938699" y="893712"/>
                  </a:lnTo>
                  <a:lnTo>
                    <a:pt x="893084" y="872470"/>
                  </a:lnTo>
                  <a:lnTo>
                    <a:pt x="847560" y="851217"/>
                  </a:lnTo>
                  <a:lnTo>
                    <a:pt x="802129" y="829953"/>
                  </a:lnTo>
                  <a:lnTo>
                    <a:pt x="756789" y="808679"/>
                  </a:lnTo>
                  <a:lnTo>
                    <a:pt x="711541" y="787395"/>
                  </a:lnTo>
                  <a:lnTo>
                    <a:pt x="666386" y="766100"/>
                  </a:lnTo>
                  <a:lnTo>
                    <a:pt x="621321" y="744796"/>
                  </a:lnTo>
                  <a:lnTo>
                    <a:pt x="576349" y="723482"/>
                  </a:lnTo>
                  <a:lnTo>
                    <a:pt x="531468" y="702159"/>
                  </a:lnTo>
                  <a:lnTo>
                    <a:pt x="486150" y="680574"/>
                  </a:lnTo>
                  <a:lnTo>
                    <a:pt x="441886" y="659441"/>
                  </a:lnTo>
                  <a:lnTo>
                    <a:pt x="397373" y="638137"/>
                  </a:lnTo>
                  <a:lnTo>
                    <a:pt x="352857" y="616779"/>
                  </a:lnTo>
                  <a:lnTo>
                    <a:pt x="308432" y="595414"/>
                  </a:lnTo>
                  <a:lnTo>
                    <a:pt x="264098" y="574041"/>
                  </a:lnTo>
                  <a:lnTo>
                    <a:pt x="219855" y="552661"/>
                  </a:lnTo>
                  <a:lnTo>
                    <a:pt x="175703" y="531274"/>
                  </a:lnTo>
                  <a:lnTo>
                    <a:pt x="131641" y="509880"/>
                  </a:lnTo>
                  <a:lnTo>
                    <a:pt x="87670" y="488480"/>
                  </a:lnTo>
                  <a:lnTo>
                    <a:pt x="43790" y="467073"/>
                  </a:lnTo>
                  <a:lnTo>
                    <a:pt x="8415" y="449775"/>
                  </a:lnTo>
                  <a:lnTo>
                    <a:pt x="74691" y="346749"/>
                  </a:lnTo>
                  <a:lnTo>
                    <a:pt x="99539" y="303635"/>
                  </a:lnTo>
                  <a:lnTo>
                    <a:pt x="121427" y="254760"/>
                  </a:lnTo>
                  <a:lnTo>
                    <a:pt x="138416" y="207667"/>
                  </a:lnTo>
                  <a:lnTo>
                    <a:pt x="154589" y="146433"/>
                  </a:lnTo>
                  <a:lnTo>
                    <a:pt x="164213" y="90358"/>
                  </a:lnTo>
                  <a:lnTo>
                    <a:pt x="168580" y="41020"/>
                  </a:lnTo>
                  <a:lnTo>
                    <a:pt x="168980" y="0"/>
                  </a:lnTo>
                  <a:close/>
                </a:path>
                <a:path w="2276475" h="1492884">
                  <a:moveTo>
                    <a:pt x="0" y="445660"/>
                  </a:moveTo>
                  <a:lnTo>
                    <a:pt x="24274" y="417806"/>
                  </a:lnTo>
                  <a:lnTo>
                    <a:pt x="49387" y="384821"/>
                  </a:lnTo>
                  <a:lnTo>
                    <a:pt x="74691" y="346749"/>
                  </a:lnTo>
                  <a:lnTo>
                    <a:pt x="8415" y="449775"/>
                  </a:lnTo>
                  <a:lnTo>
                    <a:pt x="0" y="445660"/>
                  </a:lnTo>
                  <a:close/>
                </a:path>
              </a:pathLst>
            </a:custGeom>
            <a:solidFill>
              <a:srgbClr val="F9A2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225454" y="8655762"/>
              <a:ext cx="2063114" cy="1631314"/>
            </a:xfrm>
            <a:custGeom>
              <a:avLst/>
              <a:gdLst/>
              <a:ahLst/>
              <a:cxnLst/>
              <a:rect l="l" t="t" r="r" b="b"/>
              <a:pathLst>
                <a:path w="2063115" h="1631315">
                  <a:moveTo>
                    <a:pt x="0" y="360110"/>
                  </a:moveTo>
                  <a:lnTo>
                    <a:pt x="301983" y="0"/>
                  </a:lnTo>
                  <a:lnTo>
                    <a:pt x="1537853" y="958549"/>
                  </a:lnTo>
                  <a:lnTo>
                    <a:pt x="2062544" y="1366004"/>
                  </a:lnTo>
                  <a:lnTo>
                    <a:pt x="2062544" y="1631236"/>
                  </a:lnTo>
                  <a:lnTo>
                    <a:pt x="1617783" y="1631236"/>
                  </a:lnTo>
                  <a:lnTo>
                    <a:pt x="0" y="360110"/>
                  </a:lnTo>
                  <a:close/>
                </a:path>
              </a:pathLst>
            </a:custGeom>
            <a:solidFill>
              <a:srgbClr val="324A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531865" y="7186276"/>
              <a:ext cx="230579" cy="16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741895" y="7261782"/>
              <a:ext cx="2546891" cy="30257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0067170" y="1106708"/>
            <a:ext cx="1773293" cy="1737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 rot="10967162">
            <a:off x="410941" y="5541764"/>
            <a:ext cx="1255603" cy="991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33176" y="3690447"/>
            <a:ext cx="1841283" cy="2536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32412" y="300193"/>
            <a:ext cx="204319" cy="500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27123" y="3313416"/>
            <a:ext cx="204903" cy="504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81549" y="3429000"/>
            <a:ext cx="3341744" cy="34870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PREVIEW</a:t>
            </a:r>
          </a:p>
          <a:p>
            <a:pPr marL="8467" marR="196436" lvl="0" indent="0" algn="ctr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US" sz="3600" b="1" i="0" u="none" strike="noStrike" kern="1200" cap="none" spc="-7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SB: Unit 14 – Lesson 3</a:t>
            </a:r>
          </a:p>
          <a:p>
            <a:pPr marL="294217" marR="196436" lvl="0" indent="-285750" algn="l" defTabSz="609630" rtl="0" eaLnBrk="1" fontAlgn="auto" latinLnBrk="0" hangingPunct="1">
              <a:lnSpc>
                <a:spcPct val="113399"/>
              </a:lnSpc>
              <a:spcBef>
                <a:spcPts val="2263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81549" y="525817"/>
            <a:ext cx="3180634" cy="225018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SB (SGK) 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Ex5 – p27</a:t>
            </a:r>
          </a:p>
          <a:p>
            <a:pPr marL="8467" marR="0" lvl="0" indent="0" algn="ctr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WB (SBT)  p55-57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B7B872-BF8F-45A1-8996-A33F522CECD4}"/>
              </a:ext>
            </a:extLst>
          </p:cNvPr>
          <p:cNvSpPr txBox="1"/>
          <p:nvPr/>
        </p:nvSpPr>
        <p:spPr>
          <a:xfrm>
            <a:off x="950718" y="598877"/>
            <a:ext cx="522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Shelley Allegro" panose="040B7200000000000000" pitchFamily="82" charset="0"/>
                <a:ea typeface="+mn-ea"/>
                <a:cs typeface="+mn-cs"/>
              </a:rPr>
              <a:t>Let’s remember!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B0E83-CA0D-44B5-A29E-FEA6979A0960}"/>
              </a:ext>
            </a:extLst>
          </p:cNvPr>
          <p:cNvSpPr txBox="1"/>
          <p:nvPr/>
        </p:nvSpPr>
        <p:spPr>
          <a:xfrm>
            <a:off x="566598" y="2527290"/>
            <a:ext cx="56054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the words, model sentences and dialogues in Unit 14 – Lesson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87FCA-3EA5-4FF8-9192-A1772B30C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287" y="4579987"/>
            <a:ext cx="1474098" cy="1840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4">
            <a:extLst>
              <a:ext uri="{FF2B5EF4-FFF2-40B4-BE49-F238E27FC236}">
                <a16:creationId xmlns:a16="http://schemas.microsoft.com/office/drawing/2014/main" id="{68DA3DF5-2287-45D2-BA46-976886412DD3}"/>
              </a:ext>
            </a:extLst>
          </p:cNvPr>
          <p:cNvSpPr txBox="1"/>
          <p:nvPr/>
        </p:nvSpPr>
        <p:spPr>
          <a:xfrm>
            <a:off x="755374" y="429719"/>
            <a:ext cx="1143662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Tuesday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, February </a:t>
            </a:r>
            <a:r>
              <a:rPr lang="en-US" altLang="zh-CN" sz="4000" b="1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22</a:t>
            </a:r>
            <a:r>
              <a:rPr lang="en-US" altLang="zh-CN" sz="4000" b="1" baseline="3000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nd</a:t>
            </a:r>
            <a:r>
              <a:rPr lang="en-US" altLang="zh-CN" sz="4000" b="1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, 2022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Unit 14: </a:t>
            </a:r>
            <a:r>
              <a:rPr kumimoji="0" lang="en-US" altLang="zh-CN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Lesson 2 – p26,27</a:t>
            </a:r>
            <a:endParaRPr kumimoji="0" lang="zh-CN" alt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9319D-0C5C-4B6B-933D-DB6841DC5DBB}"/>
              </a:ext>
            </a:extLst>
          </p:cNvPr>
          <p:cNvSpPr txBox="1"/>
          <p:nvPr/>
        </p:nvSpPr>
        <p:spPr>
          <a:xfrm>
            <a:off x="1603513" y="1595021"/>
            <a:ext cx="94620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Intelligent: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Kind: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tốt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bụng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Greedy: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Hard – working: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chăm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chỉ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 of: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ĩ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What do you think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I think he’s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 – working.</a:t>
            </a:r>
          </a:p>
        </p:txBody>
      </p:sp>
    </p:spTree>
    <p:extLst>
      <p:ext uri="{BB962C8B-B14F-4D97-AF65-F5344CB8AC3E}">
        <p14:creationId xmlns:p14="http://schemas.microsoft.com/office/powerpoint/2010/main" val="31796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167359" y="2985553"/>
            <a:ext cx="3559596" cy="70788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pic>
        <p:nvPicPr>
          <p:cNvPr id="35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8" end="2003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67359" y="3693439"/>
            <a:ext cx="3559596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/ɪnˈtelɪdʒənt/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541" y="1727852"/>
            <a:ext cx="2336416" cy="393117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4430485" y="1333500"/>
            <a:ext cx="1320800" cy="917448"/>
          </a:xfrm>
          <a:prstGeom prst="cloudCallout">
            <a:avLst>
              <a:gd name="adj1" fmla="val -48298"/>
              <a:gd name="adj2" fmla="val 59731"/>
            </a:avLst>
          </a:prstGeom>
          <a:ln>
            <a:solidFill>
              <a:srgbClr val="008E4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100*2 = 200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8496" y="3048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544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36244" y="4326074"/>
            <a:ext cx="2481943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48994" y="4268834"/>
            <a:ext cx="2481943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77215" y="2935037"/>
            <a:ext cx="3559596" cy="70788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8" end="13636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77215" y="3642923"/>
            <a:ext cx="3559596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/ˌhɑːrd ˈwɜːrkɪŋ/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0753"/>
          <a:stretch/>
        </p:blipFill>
        <p:spPr>
          <a:xfrm>
            <a:off x="2464254" y="1705914"/>
            <a:ext cx="3478365" cy="341180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3213516">
            <a:off x="2414504" y="1879600"/>
            <a:ext cx="812800" cy="419100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-132" t="4612" r="59147" b="-372"/>
          <a:stretch/>
        </p:blipFill>
        <p:spPr>
          <a:xfrm>
            <a:off x="848708" y="3532241"/>
            <a:ext cx="1190262" cy="16161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28496" y="3048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61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25738" y="4349840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62659" y="2960153"/>
            <a:ext cx="3559596" cy="70788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8" end="799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62659" y="3668039"/>
            <a:ext cx="3559596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/ˈɡriːdi/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776" y="1339110"/>
            <a:ext cx="4515676" cy="434911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9721225">
            <a:off x="4238452" y="1454325"/>
            <a:ext cx="812800" cy="419100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28496" y="3048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056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09638" y="4260151"/>
            <a:ext cx="2481943" cy="40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11783" y="2879842"/>
            <a:ext cx="3559596" cy="70788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92" end="892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11783" y="3587728"/>
            <a:ext cx="3559596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/kaɪnd/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4" r="46667" b="31741"/>
          <a:stretch/>
        </p:blipFill>
        <p:spPr>
          <a:xfrm>
            <a:off x="1601929" y="1444427"/>
            <a:ext cx="4323480" cy="3107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159" y="4551928"/>
            <a:ext cx="1469263" cy="1170533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rot="8471281">
            <a:off x="3554506" y="1422324"/>
            <a:ext cx="812800" cy="419100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28496" y="3048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371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3"/>
          <p:cNvSpPr/>
          <p:nvPr/>
        </p:nvSpPr>
        <p:spPr>
          <a:xfrm>
            <a:off x="1146402" y="776465"/>
            <a:ext cx="4522880" cy="282307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 w="38100">
            <a:solidFill>
              <a:srgbClr val="EC38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3"/>
          <p:cNvSpPr/>
          <p:nvPr/>
        </p:nvSpPr>
        <p:spPr>
          <a:xfrm>
            <a:off x="6432241" y="776465"/>
            <a:ext cx="4522880" cy="282307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 w="38100">
            <a:solidFill>
              <a:srgbClr val="EC38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 flipH="1">
            <a:off x="6432241" y="3678346"/>
            <a:ext cx="4522880" cy="282307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 w="38100">
            <a:solidFill>
              <a:srgbClr val="EC38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 flipH="1">
            <a:off x="1146402" y="3678346"/>
            <a:ext cx="4522880" cy="2823077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 w="38100">
            <a:solidFill>
              <a:srgbClr val="EC383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28044" y="2924076"/>
            <a:ext cx="3559596" cy="58477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</a:p>
        </p:txBody>
      </p:sp>
      <p:pic>
        <p:nvPicPr>
          <p:cNvPr id="1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92" end="892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4" r="46667" b="31741"/>
          <a:stretch/>
        </p:blipFill>
        <p:spPr>
          <a:xfrm>
            <a:off x="2114371" y="908382"/>
            <a:ext cx="2790286" cy="20055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00030" y="2877062"/>
            <a:ext cx="3559596" cy="58477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greedy</a:t>
            </a:r>
          </a:p>
        </p:txBody>
      </p:sp>
      <p:pic>
        <p:nvPicPr>
          <p:cNvPr id="15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8" end="799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633" y="953930"/>
            <a:ext cx="2000389" cy="19266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51084" y="5837078"/>
            <a:ext cx="3559596" cy="58477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hard-working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0753"/>
          <a:stretch/>
        </p:blipFill>
        <p:spPr>
          <a:xfrm>
            <a:off x="2743200" y="3805780"/>
            <a:ext cx="2023118" cy="1984406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347454">
            <a:off x="2698415" y="3920210"/>
            <a:ext cx="502058" cy="258874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-132" t="4612" r="59147" b="-372"/>
          <a:stretch/>
        </p:blipFill>
        <p:spPr>
          <a:xfrm>
            <a:off x="1674495" y="4488116"/>
            <a:ext cx="780456" cy="1059706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1347454">
            <a:off x="7528603" y="1040008"/>
            <a:ext cx="502058" cy="258874"/>
          </a:xfrm>
          <a:prstGeom prst="rightArrow">
            <a:avLst/>
          </a:prstGeom>
          <a:solidFill>
            <a:srgbClr val="FF0D41"/>
          </a:solidFill>
          <a:ln>
            <a:solidFill>
              <a:srgbClr val="FB1D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8" end="13636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1546" y="451182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913883" y="5833728"/>
            <a:ext cx="3559596" cy="58477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pic>
        <p:nvPicPr>
          <p:cNvPr id="24" name="Tiếng Anh 5 Tập 2 - Unit 14 What happened in the story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8" end="20039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46" y="298782"/>
            <a:ext cx="609600" cy="609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266056" y="3834132"/>
            <a:ext cx="2476413" cy="1877249"/>
            <a:chOff x="1626456" y="1895940"/>
            <a:chExt cx="4964153" cy="37630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6456" y="1895940"/>
              <a:ext cx="2236515" cy="3763084"/>
            </a:xfrm>
            <a:prstGeom prst="rect">
              <a:avLst/>
            </a:prstGeom>
          </p:spPr>
        </p:pic>
        <p:sp>
          <p:nvSpPr>
            <p:cNvPr id="26" name="Cloud Callout 25"/>
            <p:cNvSpPr/>
            <p:nvPr/>
          </p:nvSpPr>
          <p:spPr>
            <a:xfrm>
              <a:off x="4194149" y="1895940"/>
              <a:ext cx="2396460" cy="1426469"/>
            </a:xfrm>
            <a:prstGeom prst="cloudCallout">
              <a:avLst>
                <a:gd name="adj1" fmla="val -72580"/>
                <a:gd name="adj2" fmla="val 23017"/>
              </a:avLst>
            </a:prstGeom>
            <a:ln>
              <a:solidFill>
                <a:srgbClr val="008E4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100*2 = 200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28496" y="30481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20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1040</Words>
  <Application>Microsoft Office PowerPoint</Application>
  <PresentationFormat>Widescreen</PresentationFormat>
  <Paragraphs>243</Paragraphs>
  <Slides>39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Wingdings 3</vt:lpstr>
      <vt:lpstr>Calibri</vt:lpstr>
      <vt:lpstr>.VnShelley Allegro</vt:lpstr>
      <vt:lpstr>Cooper Black</vt:lpstr>
      <vt:lpstr>Ravie</vt:lpstr>
      <vt:lpstr>Calibri Light</vt:lpstr>
      <vt:lpstr>Century Gothic</vt:lpstr>
      <vt:lpstr>Times New Roman</vt:lpstr>
      <vt:lpstr>Algerian</vt:lpstr>
      <vt:lpstr>Helvetica Neue</vt:lpstr>
      <vt:lpstr>Arial Black</vt:lpstr>
      <vt:lpstr>Tahoma</vt:lpstr>
      <vt:lpstr>Arial</vt:lpstr>
      <vt:lpstr>Wingdings</vt:lpstr>
      <vt:lpstr>Berlin Sans FB Demi</vt:lpstr>
      <vt:lpstr>Office Theme</vt:lpstr>
      <vt:lpstr>Wisp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113</cp:revision>
  <dcterms:created xsi:type="dcterms:W3CDTF">2021-01-15T02:54:44Z</dcterms:created>
  <dcterms:modified xsi:type="dcterms:W3CDTF">2022-02-25T09:11:48Z</dcterms:modified>
</cp:coreProperties>
</file>