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4" r:id="rId1"/>
    <p:sldMasterId id="2147484131" r:id="rId2"/>
  </p:sldMasterIdLst>
  <p:notesMasterIdLst>
    <p:notesMasterId r:id="rId14"/>
  </p:notesMasterIdLst>
  <p:sldIdLst>
    <p:sldId id="461" r:id="rId3"/>
    <p:sldId id="452" r:id="rId4"/>
    <p:sldId id="453" r:id="rId5"/>
    <p:sldId id="454" r:id="rId6"/>
    <p:sldId id="455" r:id="rId7"/>
    <p:sldId id="371" r:id="rId8"/>
    <p:sldId id="462" r:id="rId9"/>
    <p:sldId id="456" r:id="rId10"/>
    <p:sldId id="457" r:id="rId11"/>
    <p:sldId id="459" r:id="rId12"/>
    <p:sldId id="458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2D4E"/>
    <a:srgbClr val="00B050"/>
    <a:srgbClr val="FF0066"/>
    <a:srgbClr val="ABFFC7"/>
    <a:srgbClr val="FF00FF"/>
    <a:srgbClr val="99FFCC"/>
    <a:srgbClr val="FFFF66"/>
    <a:srgbClr val="79FFA6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5" autoAdjust="0"/>
    <p:restoredTop sz="94660"/>
  </p:normalViewPr>
  <p:slideViewPr>
    <p:cSldViewPr>
      <p:cViewPr varScale="1">
        <p:scale>
          <a:sx n="74" d="100"/>
          <a:sy n="74" d="100"/>
        </p:scale>
        <p:origin x="922" y="72"/>
      </p:cViewPr>
      <p:guideLst>
        <p:guide orient="horz" pos="2160"/>
        <p:guide pos="384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6DDB6-C8FD-4832-A15D-669932543650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9277F-8A7F-4040-897D-9158C8906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2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999628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484083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417569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206010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377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97831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1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619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781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68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047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666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11/14/2022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28341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11/14/2022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97465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11/14/2022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92900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11/14/2022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4239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11/14/2022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1695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097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11/14/2022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71021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11/14/2022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41256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11/14/2022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80906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11/14/2022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12413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11/14/2022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69076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11/14/2022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2547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495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52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518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66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828800"/>
            <a:ext cx="105156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924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828800"/>
            <a:ext cx="105156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7658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828800"/>
            <a:ext cx="105156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479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94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147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150" r:id="rId8"/>
    <p:sldLayoutId id="2147484149" r:id="rId9"/>
    <p:sldLayoutId id="2147484011" r:id="rId10"/>
    <p:sldLayoutId id="2147484012" r:id="rId11"/>
    <p:sldLayoutId id="2147484013" r:id="rId12"/>
    <p:sldLayoutId id="2147484014" r:id="rId13"/>
    <p:sldLayoutId id="214748401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11/14/2022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9138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1.m4a"/><Relationship Id="rId7" Type="http://schemas.openxmlformats.org/officeDocument/2006/relationships/image" Target="../media/image14.png"/><Relationship Id="rId2" Type="http://schemas.microsoft.com/office/2007/relationships/media" Target="../media/media11.m4a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0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4.png"/><Relationship Id="rId2" Type="http://schemas.microsoft.com/office/2007/relationships/media" Target="../media/media6.m4a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8.m4a"/><Relationship Id="rId7" Type="http://schemas.openxmlformats.org/officeDocument/2006/relationships/image" Target="../media/image15.png"/><Relationship Id="rId2" Type="http://schemas.microsoft.com/office/2007/relationships/media" Target="../media/media8.m4a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4.png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0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26227" y="-338467"/>
            <a:ext cx="13844453" cy="716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4220653"/>
            <a:ext cx="3937188" cy="28723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5016" y="3845920"/>
            <a:ext cx="2094727" cy="273166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216">
            <a:extLst>
              <a:ext uri="{FF2B5EF4-FFF2-40B4-BE49-F238E27FC236}">
                <a16:creationId xmlns:a16="http://schemas.microsoft.com/office/drawing/2014/main" id="{3EA2C027-9CF9-437C-9043-5B000D195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19" y="1862002"/>
            <a:ext cx="723832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MÔN TIN HỌC LỚP 4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TUẦN 10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F4B47822-2091-4B78-BF36-58CC0142E4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1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9220" descr="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644108" y="-1"/>
            <a:ext cx="17390144" cy="82719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288D7D5-BC72-466E-850C-57E26B66D4A1}"/>
              </a:ext>
            </a:extLst>
          </p:cNvPr>
          <p:cNvSpPr txBox="1">
            <a:spLocks noChangeArrowheads="1"/>
          </p:cNvSpPr>
          <p:nvPr/>
        </p:nvSpPr>
        <p:spPr>
          <a:xfrm>
            <a:off x="3269664" y="838200"/>
            <a:ext cx="5562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GHI NHỚ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75DF8C5-4D54-4AAF-B2E2-CAD3756654B5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0" y="1830506"/>
            <a:ext cx="4771635" cy="13218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4200" y="1983881"/>
            <a:ext cx="627689" cy="538019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532AD9A-8F03-4B2A-8AB3-FDB3093B8FA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798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38" y="4595"/>
            <a:ext cx="12123574" cy="6847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8277" y="1605064"/>
            <a:ext cx="2233532" cy="746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128" y="1094936"/>
            <a:ext cx="11569787" cy="115261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9085" y="302171"/>
            <a:ext cx="2502383" cy="11650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47" y="302171"/>
            <a:ext cx="1693532" cy="7881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8">
            <a:extLst>
              <a:ext uri="{FF2B5EF4-FFF2-40B4-BE49-F238E27FC236}">
                <a16:creationId xmlns:a16="http://schemas.microsoft.com/office/drawing/2014/main" id="{9D322984-AFD7-4D49-846D-1B358B9E1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0800" y="4114800"/>
            <a:ext cx="54292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  <a:defRPr/>
            </a:pPr>
            <a:r>
              <a:rPr lang="en-US" sz="3200" b="1" kern="1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CHÚC CÁC CON CHĂM NGOAN, HỌC GIỎI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C9946AD-EDCE-4422-B9F5-27A384CDA6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3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099" y="2087341"/>
            <a:ext cx="12045454" cy="2048829"/>
          </a:xfrm>
          <a:prstGeom prst="rect">
            <a:avLst/>
          </a:prstGeom>
        </p:spPr>
      </p:pic>
      <p:sp>
        <p:nvSpPr>
          <p:cNvPr id="102" name="Rectangle 101"/>
          <p:cNvSpPr/>
          <p:nvPr/>
        </p:nvSpPr>
        <p:spPr>
          <a:xfrm>
            <a:off x="347863" y="2905835"/>
            <a:ext cx="376271" cy="790930"/>
          </a:xfrm>
          <a:prstGeom prst="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61751"/>
            <a:endParaRPr lang="en-US" sz="2316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4532550" y="2905835"/>
            <a:ext cx="1580341" cy="878811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61751"/>
            <a:endParaRPr lang="en-US" sz="2316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8808909" y="2855735"/>
            <a:ext cx="3176089" cy="992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61751"/>
            <a:endParaRPr lang="en-US" sz="2316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7862281" y="2855735"/>
            <a:ext cx="526780" cy="928911"/>
          </a:xfrm>
          <a:prstGeom prst="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61751"/>
            <a:endParaRPr lang="en-US" sz="2316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490249" y="2973836"/>
            <a:ext cx="311358" cy="351525"/>
          </a:xfrm>
          <a:prstGeom prst="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61751"/>
            <a:endParaRPr lang="en-US" sz="2316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2040483" y="3496410"/>
            <a:ext cx="760583" cy="351525"/>
          </a:xfrm>
          <a:prstGeom prst="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61751"/>
            <a:endParaRPr lang="en-US" sz="2316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549923" y="2931199"/>
            <a:ext cx="478054" cy="790930"/>
          </a:xfrm>
          <a:prstGeom prst="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61751"/>
            <a:endParaRPr lang="en-US" sz="2316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2434682" y="817344"/>
            <a:ext cx="1795801" cy="614458"/>
          </a:xfrm>
          <a:prstGeom prst="roundRect">
            <a:avLst/>
          </a:prstGeom>
          <a:solidFill>
            <a:srgbClr val="ABFFC7"/>
          </a:solidFill>
          <a:ln w="12700" cap="flat" cmpd="sng" algn="ctr">
            <a:solidFill>
              <a:srgbClr val="99FF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61751"/>
            <a:endParaRPr lang="en-US" sz="2316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457786" y="856284"/>
            <a:ext cx="1855110" cy="448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1751"/>
            <a:r>
              <a:rPr lang="en-US" sz="2316" kern="0" dirty="0" err="1">
                <a:solidFill>
                  <a:prstClr val="black"/>
                </a:solidFill>
                <a:latin typeface="Calibri"/>
              </a:rPr>
              <a:t>Xoay</a:t>
            </a:r>
            <a:r>
              <a:rPr lang="en-US" sz="2316" kern="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2316" kern="0" dirty="0" err="1">
                <a:solidFill>
                  <a:prstClr val="black"/>
                </a:solidFill>
                <a:latin typeface="Calibri"/>
              </a:rPr>
              <a:t>lật</a:t>
            </a:r>
            <a:r>
              <a:rPr lang="en-US" sz="2316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316" kern="0" dirty="0" err="1">
                <a:solidFill>
                  <a:prstClr val="black"/>
                </a:solidFill>
                <a:latin typeface="Calibri"/>
              </a:rPr>
              <a:t>hình</a:t>
            </a:r>
            <a:endParaRPr lang="en-US" sz="2316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347863" y="989183"/>
            <a:ext cx="1633751" cy="664494"/>
          </a:xfrm>
          <a:prstGeom prst="roundRect">
            <a:avLst/>
          </a:prstGeom>
          <a:solidFill>
            <a:srgbClr val="ABFFC7"/>
          </a:solidFill>
          <a:ln w="12700" cap="flat" cmpd="sng" algn="ctr">
            <a:solidFill>
              <a:srgbClr val="99FF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61751"/>
            <a:endParaRPr lang="en-US" sz="2316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22933" y="1048611"/>
            <a:ext cx="1558681" cy="448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1751"/>
            <a:r>
              <a:rPr lang="en-US" sz="2316" kern="0" dirty="0" err="1">
                <a:solidFill>
                  <a:prstClr val="black"/>
                </a:solidFill>
                <a:latin typeface="Calibri"/>
              </a:rPr>
              <a:t>Chọn</a:t>
            </a:r>
            <a:r>
              <a:rPr lang="en-US" sz="2316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316" kern="0" dirty="0" err="1">
                <a:solidFill>
                  <a:prstClr val="black"/>
                </a:solidFill>
                <a:latin typeface="Calibri"/>
              </a:rPr>
              <a:t>hình</a:t>
            </a:r>
            <a:endParaRPr lang="en-US" sz="2316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147953" y="4907873"/>
            <a:ext cx="1633751" cy="664494"/>
          </a:xfrm>
          <a:prstGeom prst="roundRect">
            <a:avLst/>
          </a:prstGeom>
          <a:solidFill>
            <a:srgbClr val="ABFFC7"/>
          </a:solidFill>
          <a:ln w="12700" cap="flat" cmpd="sng" algn="ctr">
            <a:solidFill>
              <a:srgbClr val="99FF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61751"/>
            <a:endParaRPr lang="en-US" sz="2316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96233" y="5028508"/>
            <a:ext cx="1558681" cy="448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1751"/>
            <a:r>
              <a:rPr lang="en-US" sz="2316" kern="0" dirty="0" err="1">
                <a:solidFill>
                  <a:prstClr val="black"/>
                </a:solidFill>
                <a:latin typeface="Calibri"/>
              </a:rPr>
              <a:t>Dán</a:t>
            </a:r>
            <a:r>
              <a:rPr lang="en-US" sz="2316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316" kern="0" dirty="0" err="1">
                <a:solidFill>
                  <a:prstClr val="black"/>
                </a:solidFill>
                <a:latin typeface="Calibri"/>
              </a:rPr>
              <a:t>hình</a:t>
            </a:r>
            <a:endParaRPr lang="en-US" sz="2316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9279011" y="965864"/>
            <a:ext cx="1612968" cy="588717"/>
          </a:xfrm>
          <a:prstGeom prst="roundRect">
            <a:avLst/>
          </a:prstGeom>
          <a:solidFill>
            <a:srgbClr val="ABFFC7"/>
          </a:solidFill>
          <a:ln w="12700" cap="flat" cmpd="sng" algn="ctr">
            <a:solidFill>
              <a:srgbClr val="99FF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61751"/>
            <a:endParaRPr lang="en-US" sz="2316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9413176" y="1040078"/>
            <a:ext cx="1585631" cy="448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1751"/>
            <a:r>
              <a:rPr lang="en-US" sz="2316" kern="0" dirty="0" err="1">
                <a:solidFill>
                  <a:prstClr val="black"/>
                </a:solidFill>
                <a:latin typeface="Calibri"/>
              </a:rPr>
              <a:t>Hộp</a:t>
            </a:r>
            <a:r>
              <a:rPr lang="en-US" sz="2316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316" kern="0" dirty="0" err="1">
                <a:solidFill>
                  <a:prstClr val="black"/>
                </a:solidFill>
                <a:latin typeface="Calibri"/>
              </a:rPr>
              <a:t>màu</a:t>
            </a:r>
            <a:endParaRPr lang="en-US" sz="2316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8620261" y="4703373"/>
            <a:ext cx="1391368" cy="549653"/>
          </a:xfrm>
          <a:prstGeom prst="roundRect">
            <a:avLst/>
          </a:prstGeom>
          <a:solidFill>
            <a:srgbClr val="ABFFC7"/>
          </a:solidFill>
          <a:ln w="12700" cap="flat" cmpd="sng" algn="ctr">
            <a:solidFill>
              <a:srgbClr val="99FF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61751"/>
            <a:endParaRPr lang="en-US" sz="2316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8620261" y="4760209"/>
            <a:ext cx="1402953" cy="448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61751"/>
            <a:r>
              <a:rPr lang="en-US" sz="2316" kern="0" dirty="0" err="1">
                <a:solidFill>
                  <a:prstClr val="black"/>
                </a:solidFill>
                <a:latin typeface="Calibri"/>
              </a:rPr>
              <a:t>Màu</a:t>
            </a:r>
            <a:r>
              <a:rPr lang="en-US" sz="2316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316" kern="0" dirty="0" err="1">
                <a:solidFill>
                  <a:prstClr val="black"/>
                </a:solidFill>
                <a:latin typeface="Calibri"/>
              </a:rPr>
              <a:t>vẽ</a:t>
            </a:r>
            <a:endParaRPr lang="en-US" sz="2316" kern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24" name="Straight Arrow Connector 123"/>
          <p:cNvCxnSpPr>
            <a:endCxn id="106" idx="0"/>
          </p:cNvCxnSpPr>
          <p:nvPr/>
        </p:nvCxnSpPr>
        <p:spPr>
          <a:xfrm flipH="1">
            <a:off x="3645928" y="1463302"/>
            <a:ext cx="2005010" cy="1510534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5" name="Straight Arrow Connector 124"/>
          <p:cNvCxnSpPr>
            <a:endCxn id="108" idx="0"/>
          </p:cNvCxnSpPr>
          <p:nvPr/>
        </p:nvCxnSpPr>
        <p:spPr>
          <a:xfrm>
            <a:off x="1305128" y="1644088"/>
            <a:ext cx="483822" cy="128711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6" name="Straight Arrow Connector 125"/>
          <p:cNvCxnSpPr>
            <a:endCxn id="102" idx="2"/>
          </p:cNvCxnSpPr>
          <p:nvPr/>
        </p:nvCxnSpPr>
        <p:spPr>
          <a:xfrm flipH="1" flipV="1">
            <a:off x="535999" y="3696764"/>
            <a:ext cx="523431" cy="1218226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7" name="Straight Arrow Connector 126"/>
          <p:cNvCxnSpPr/>
          <p:nvPr/>
        </p:nvCxnSpPr>
        <p:spPr>
          <a:xfrm flipH="1">
            <a:off x="2641553" y="1351213"/>
            <a:ext cx="247627" cy="217419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9" name="Straight Arrow Connector 128"/>
          <p:cNvCxnSpPr/>
          <p:nvPr/>
        </p:nvCxnSpPr>
        <p:spPr>
          <a:xfrm>
            <a:off x="10085494" y="1639523"/>
            <a:ext cx="179707" cy="1178369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0" name="Straight Arrow Connector 129"/>
          <p:cNvCxnSpPr/>
          <p:nvPr/>
        </p:nvCxnSpPr>
        <p:spPr>
          <a:xfrm flipH="1" flipV="1">
            <a:off x="8170154" y="3784646"/>
            <a:ext cx="740057" cy="95657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4" name="Straight Arrow Connector 143"/>
          <p:cNvCxnSpPr/>
          <p:nvPr/>
        </p:nvCxnSpPr>
        <p:spPr>
          <a:xfrm flipH="1" flipV="1">
            <a:off x="5187114" y="3780497"/>
            <a:ext cx="523431" cy="1218226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45" name="Rounded Rectangle 144"/>
          <p:cNvSpPr/>
          <p:nvPr/>
        </p:nvSpPr>
        <p:spPr>
          <a:xfrm>
            <a:off x="5187114" y="4914990"/>
            <a:ext cx="2376881" cy="664494"/>
          </a:xfrm>
          <a:prstGeom prst="roundRect">
            <a:avLst/>
          </a:prstGeom>
          <a:solidFill>
            <a:srgbClr val="ABFFC7"/>
          </a:solidFill>
          <a:ln w="12700" cap="flat" cmpd="sng" algn="ctr">
            <a:solidFill>
              <a:srgbClr val="99FF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61751"/>
            <a:endParaRPr lang="en-US" sz="2316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309784" y="4990615"/>
            <a:ext cx="2178103" cy="448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1751"/>
            <a:r>
              <a:rPr lang="en-US" sz="2316" kern="0" dirty="0" err="1">
                <a:solidFill>
                  <a:prstClr val="black"/>
                </a:solidFill>
                <a:latin typeface="Calibri"/>
              </a:rPr>
              <a:t>Hình</a:t>
            </a:r>
            <a:r>
              <a:rPr lang="en-US" sz="2316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316" kern="0" dirty="0" err="1">
                <a:solidFill>
                  <a:prstClr val="black"/>
                </a:solidFill>
                <a:latin typeface="Calibri"/>
              </a:rPr>
              <a:t>mẫu</a:t>
            </a:r>
            <a:r>
              <a:rPr lang="en-US" sz="2316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316" kern="0" dirty="0" err="1">
                <a:solidFill>
                  <a:prstClr val="black"/>
                </a:solidFill>
                <a:latin typeface="Calibri"/>
              </a:rPr>
              <a:t>có</a:t>
            </a:r>
            <a:r>
              <a:rPr lang="en-US" sz="2316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316" kern="0" dirty="0" err="1">
                <a:solidFill>
                  <a:prstClr val="black"/>
                </a:solidFill>
                <a:latin typeface="Calibri"/>
              </a:rPr>
              <a:t>sẵn</a:t>
            </a:r>
            <a:endParaRPr lang="en-US" sz="2316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2295968" y="4977819"/>
            <a:ext cx="2568662" cy="664494"/>
          </a:xfrm>
          <a:prstGeom prst="roundRect">
            <a:avLst/>
          </a:prstGeom>
          <a:solidFill>
            <a:srgbClr val="ABFFC7"/>
          </a:solidFill>
          <a:ln w="12700" cap="flat" cmpd="sng" algn="ctr">
            <a:solidFill>
              <a:srgbClr val="99FF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61751"/>
            <a:endParaRPr lang="en-US" sz="2316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428536" y="5053444"/>
            <a:ext cx="2353845" cy="448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1751"/>
            <a:r>
              <a:rPr lang="en-US" sz="2316" kern="0" dirty="0" err="1">
                <a:solidFill>
                  <a:prstClr val="black"/>
                </a:solidFill>
                <a:latin typeface="Calibri"/>
              </a:rPr>
              <a:t>Phóng</a:t>
            </a:r>
            <a:r>
              <a:rPr lang="en-US" sz="2316" kern="0" dirty="0">
                <a:solidFill>
                  <a:prstClr val="black"/>
                </a:solidFill>
                <a:latin typeface="Calibri"/>
              </a:rPr>
              <a:t> to, </a:t>
            </a:r>
            <a:r>
              <a:rPr lang="en-US" sz="2316" kern="0" dirty="0" err="1">
                <a:solidFill>
                  <a:prstClr val="black"/>
                </a:solidFill>
                <a:latin typeface="Calibri"/>
              </a:rPr>
              <a:t>thu</a:t>
            </a:r>
            <a:r>
              <a:rPr lang="en-US" sz="2316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316" kern="0" dirty="0" err="1">
                <a:solidFill>
                  <a:prstClr val="black"/>
                </a:solidFill>
                <a:latin typeface="Calibri"/>
              </a:rPr>
              <a:t>nhỏ</a:t>
            </a:r>
            <a:endParaRPr lang="en-US" sz="2316" kern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52" name="Straight Arrow Connector 151"/>
          <p:cNvCxnSpPr/>
          <p:nvPr/>
        </p:nvCxnSpPr>
        <p:spPr>
          <a:xfrm flipH="1" flipV="1">
            <a:off x="3684601" y="3728094"/>
            <a:ext cx="10992" cy="129385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54" name="Rectangle 153"/>
          <p:cNvSpPr/>
          <p:nvPr/>
        </p:nvSpPr>
        <p:spPr>
          <a:xfrm>
            <a:off x="3511129" y="3417104"/>
            <a:ext cx="311358" cy="351525"/>
          </a:xfrm>
          <a:prstGeom prst="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61751"/>
            <a:endParaRPr lang="en-US" sz="2316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5114504" y="1004774"/>
            <a:ext cx="2568662" cy="664494"/>
          </a:xfrm>
          <a:prstGeom prst="roundRect">
            <a:avLst/>
          </a:prstGeom>
          <a:solidFill>
            <a:srgbClr val="ABFFC7"/>
          </a:solidFill>
          <a:ln w="12700" cap="flat" cmpd="sng" algn="ctr">
            <a:solidFill>
              <a:srgbClr val="99FF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61751"/>
            <a:endParaRPr lang="en-US" sz="2316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288949" y="1155666"/>
            <a:ext cx="2353845" cy="448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1751"/>
            <a:r>
              <a:rPr lang="en-US" sz="2316" kern="0" dirty="0" err="1">
                <a:solidFill>
                  <a:prstClr val="black"/>
                </a:solidFill>
                <a:latin typeface="Calibri"/>
              </a:rPr>
              <a:t>Viết</a:t>
            </a:r>
            <a:r>
              <a:rPr lang="en-US" sz="2316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316" kern="0" dirty="0" err="1">
                <a:solidFill>
                  <a:prstClr val="black"/>
                </a:solidFill>
                <a:latin typeface="Calibri"/>
              </a:rPr>
              <a:t>chữ</a:t>
            </a:r>
            <a:r>
              <a:rPr lang="en-US" sz="2316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316" kern="0" dirty="0" err="1">
                <a:solidFill>
                  <a:prstClr val="black"/>
                </a:solidFill>
                <a:latin typeface="Calibri"/>
              </a:rPr>
              <a:t>lên</a:t>
            </a:r>
            <a:r>
              <a:rPr lang="en-US" sz="2316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316" kern="0" dirty="0" err="1">
                <a:solidFill>
                  <a:prstClr val="black"/>
                </a:solidFill>
                <a:latin typeface="Calibri"/>
              </a:rPr>
              <a:t>hình</a:t>
            </a:r>
            <a:endParaRPr lang="en-US" sz="2316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1072013" y="1713105"/>
            <a:ext cx="266626" cy="260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179" tIns="33089" rIns="66179" bIns="330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92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67" name="Oval 166"/>
          <p:cNvSpPr/>
          <p:nvPr/>
        </p:nvSpPr>
        <p:spPr>
          <a:xfrm>
            <a:off x="1072013" y="1700710"/>
            <a:ext cx="266626" cy="260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179" tIns="33089" rIns="66179" bIns="330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92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68" name="Oval 167"/>
          <p:cNvSpPr/>
          <p:nvPr/>
        </p:nvSpPr>
        <p:spPr>
          <a:xfrm>
            <a:off x="2521668" y="1740150"/>
            <a:ext cx="266626" cy="260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179" tIns="33089" rIns="66179" bIns="330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92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69" name="Oval 168"/>
          <p:cNvSpPr/>
          <p:nvPr/>
        </p:nvSpPr>
        <p:spPr>
          <a:xfrm>
            <a:off x="4605565" y="1740150"/>
            <a:ext cx="266626" cy="260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179" tIns="33089" rIns="66179" bIns="330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92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70" name="Oval 169"/>
          <p:cNvSpPr/>
          <p:nvPr/>
        </p:nvSpPr>
        <p:spPr>
          <a:xfrm>
            <a:off x="9818065" y="1769787"/>
            <a:ext cx="266626" cy="260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179" tIns="33089" rIns="66179" bIns="330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92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71" name="Oval 170"/>
          <p:cNvSpPr/>
          <p:nvPr/>
        </p:nvSpPr>
        <p:spPr>
          <a:xfrm>
            <a:off x="966277" y="4306727"/>
            <a:ext cx="266626" cy="260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179" tIns="33089" rIns="66179" bIns="330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92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72" name="Oval 171"/>
          <p:cNvSpPr/>
          <p:nvPr/>
        </p:nvSpPr>
        <p:spPr>
          <a:xfrm>
            <a:off x="3724761" y="4278359"/>
            <a:ext cx="266626" cy="260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179" tIns="33089" rIns="66179" bIns="330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92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173" name="Oval 172"/>
          <p:cNvSpPr/>
          <p:nvPr/>
        </p:nvSpPr>
        <p:spPr>
          <a:xfrm>
            <a:off x="5486231" y="4250940"/>
            <a:ext cx="266626" cy="260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179" tIns="33089" rIns="66179" bIns="330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92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174" name="Oval 173"/>
          <p:cNvSpPr/>
          <p:nvPr/>
        </p:nvSpPr>
        <p:spPr>
          <a:xfrm>
            <a:off x="8687450" y="4198502"/>
            <a:ext cx="266626" cy="260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6179" tIns="33089" rIns="66179" bIns="330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92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FC3251-18D0-4098-8373-14B774609C27}"/>
              </a:ext>
            </a:extLst>
          </p:cNvPr>
          <p:cNvSpPr txBox="1"/>
          <p:nvPr/>
        </p:nvSpPr>
        <p:spPr>
          <a:xfrm>
            <a:off x="2457786" y="177254"/>
            <a:ext cx="8958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Điền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hộp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trong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bảng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chọn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sau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87BBB73-4E7D-4DD6-9E82-474D7D28383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349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1" grpId="0"/>
      <p:bldP spid="116" grpId="0"/>
      <p:bldP spid="118" grpId="0"/>
      <p:bldP spid="121" grpId="0"/>
      <p:bldP spid="123" grpId="0"/>
      <p:bldP spid="151" grpId="0"/>
      <p:bldP spid="1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9941" descr="1-47">
            <a:extLst>
              <a:ext uri="{FF2B5EF4-FFF2-40B4-BE49-F238E27FC236}">
                <a16:creationId xmlns:a16="http://schemas.microsoft.com/office/drawing/2014/main" id="{69158882-B663-4546-B15C-2AB6EA3CE6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14400" y="-418453"/>
            <a:ext cx="13844453" cy="716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7C5194-16E7-4A9B-9DE5-65C0494501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600" y="1484085"/>
            <a:ext cx="5459880" cy="35647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D9B851-E607-4283-953E-613E64A409D0}"/>
              </a:ext>
            </a:extLst>
          </p:cNvPr>
          <p:cNvSpPr txBox="1"/>
          <p:nvPr/>
        </p:nvSpPr>
        <p:spPr>
          <a:xfrm>
            <a:off x="1219200" y="113853"/>
            <a:ext cx="1043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Làm thế nào dùng những màu có sẵn của những chiếc nơ để tô màu cho con diều?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3D138B2-961D-46EF-ADA7-77E5B6CD9F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5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84066" y="-381000"/>
            <a:ext cx="14114266" cy="7302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04800" y="4220653"/>
            <a:ext cx="4927788" cy="28723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5016" y="3845920"/>
            <a:ext cx="2094727" cy="273166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94DD5C3-FAD9-408F-AA60-5F17B2F2B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746878"/>
            <a:ext cx="70866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2: EM TẬP VẼ</a:t>
            </a: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4DEEF71E-354C-48FA-B6CF-38F984354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184" y="3530910"/>
            <a:ext cx="48626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43 -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9BFA2D8-0B29-45B9-8387-490EFE5DB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779000"/>
            <a:ext cx="9878583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SAO CHÉP MÀU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4050666-7324-478A-A20C-C6765FE06C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9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7" y="480255"/>
            <a:ext cx="12141957" cy="6388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66192" y="3032043"/>
            <a:ext cx="5749054" cy="4305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3681" y="1500511"/>
            <a:ext cx="5522936" cy="2918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5407328" y="2178240"/>
            <a:ext cx="4453338" cy="10947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085915">
              <a:spcBef>
                <a:spcPct val="50000"/>
              </a:spcBef>
            </a:pPr>
            <a:r>
              <a:rPr lang="en-US" altLang="zh-CN" sz="3257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altLang="zh-CN" sz="3257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57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cách</a:t>
            </a:r>
            <a:r>
              <a:rPr lang="en-US" altLang="zh-CN" sz="3257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57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sao</a:t>
            </a:r>
            <a:r>
              <a:rPr lang="en-US" altLang="zh-CN" sz="3257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57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chép</a:t>
            </a:r>
            <a:r>
              <a:rPr lang="en-US" altLang="zh-CN" sz="3257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57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màu</a:t>
            </a:r>
            <a:r>
              <a:rPr lang="en-US" altLang="zh-CN" sz="3257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57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3257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57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màu</a:t>
            </a:r>
            <a:r>
              <a:rPr lang="en-US" altLang="zh-CN" sz="3257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57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3257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bức </a:t>
            </a:r>
            <a:r>
              <a:rPr lang="en-US" altLang="zh-CN" sz="3257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vẽ</a:t>
            </a:r>
            <a:r>
              <a:rPr lang="en-US" altLang="zh-CN" sz="3257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57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có</a:t>
            </a:r>
            <a:r>
              <a:rPr lang="en-US" altLang="zh-CN" sz="3257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57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sẵn</a:t>
            </a:r>
            <a:endParaRPr lang="zh-CN" altLang="en-US" sz="3257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447" y="719234"/>
            <a:ext cx="2240426" cy="12925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05648" y="3581400"/>
            <a:ext cx="2324551" cy="5378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95" b="1" dirty="0"/>
              <a:t>MỤC TIÊU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7325C08-5AFB-4B73-BC89-8BB56F5A4C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4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CC4B42FC-670B-4B0B-8DB8-F4581129CDE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399" y="-186944"/>
            <a:ext cx="7086600" cy="167664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505200" y="381000"/>
            <a:ext cx="6640799" cy="95399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A. HOẠT ĐỘNG CƠ BẢN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676264" y="1526407"/>
            <a:ext cx="5038736" cy="6985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8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2261612"/>
            <a:ext cx="7677150" cy="4363582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60DAD14-1186-4564-BA2E-13FF1918A77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172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1CDD2-EBAA-4872-8605-2E9F3B855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228600"/>
            <a:ext cx="6935788" cy="1325563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 vẽ hình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C27B0E-4DCD-4B70-8907-DA5B817FF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8800" y="1681163"/>
            <a:ext cx="4168775" cy="823912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hình bạn nữ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813B9-E8C1-48BA-9D84-3A45554BCF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các công cụ vẽ hình tam giác, hình tròn, bút vẽ….</a:t>
            </a:r>
          </a:p>
          <a:p>
            <a:pPr algn="just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Vẽ một nửa thân người, sau đó sao chép và lật hình theo chiều ngang để được nửa người bên kia. Ghép vào nhau để được phần thân hoàn chỉnh. </a:t>
            </a:r>
          </a:p>
          <a:p>
            <a:pPr algn="just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Tiếp tục vẽ phần đầu, thêm các chi tiết trên gương mặt.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E99B0B-90D9-4AE2-9426-B2BFA61B9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39000" y="1681163"/>
            <a:ext cx="4116388" cy="823912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hình bạn nam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76D7846-A2CE-4C21-A4DF-EB8C0943E1E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thực hiện tương tự như vẽ hình bạn nữ.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Ngoài những chi tiết vẽ theo mẫu, các con cũng có thể sáng tạo hình vẽ 2 bạn theo ý thích của mình nhé. 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F4C049B-576F-4425-93D1-41E53FD157B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273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build="p"/>
      <p:bldP spid="3" grpId="0" build="p"/>
      <p:bldP spid="6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348566" y="562290"/>
            <a:ext cx="11430000" cy="6985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23166" y="2681445"/>
            <a:ext cx="7296834" cy="6985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i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 picker</a:t>
            </a:r>
          </a:p>
          <a:p>
            <a:pPr>
              <a:lnSpc>
                <a:spcPct val="150000"/>
              </a:lnSpc>
            </a:pPr>
            <a:r>
              <a:rPr lang="en-US" sz="2800" i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i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, di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0491" y="4800600"/>
            <a:ext cx="477309" cy="390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5599" y="2875992"/>
            <a:ext cx="474012" cy="4062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00" y="3379945"/>
            <a:ext cx="4928894" cy="3082767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A2718FB-51A7-4B43-8158-671D6C539C3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674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3125" t="3333" r="3125" b="3333"/>
          <a:stretch/>
        </p:blipFill>
        <p:spPr>
          <a:xfrm>
            <a:off x="2057400" y="1066800"/>
            <a:ext cx="8300357" cy="4648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F8C9D8A9-AA92-42EC-BEAA-3585A53656F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6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896" objId="4"/>
        <p14:triggerEvt type="onClick" time="1896" objId="4"/>
        <p14:stopEvt time="51595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33&quot;&gt;&lt;/object&gt;&lt;object type=&quot;2&quot; unique_id=&quot;10034&quot;&gt;&lt;object type=&quot;3&quot; unique_id=&quot;10035&quot;&gt;&lt;property id=&quot;20148&quot; value=&quot;5&quot;/&gt;&lt;property id=&quot;20300&quot; value=&quot;Slide 1&quot;/&gt;&lt;property id=&quot;20307&quot; value=&quot;325&quot;/&gt;&lt;/object&gt;&lt;object type=&quot;3&quot; unique_id=&quot;10036&quot;&gt;&lt;property id=&quot;20148&quot; value=&quot;5&quot;/&gt;&lt;property id=&quot;20300&quot; value=&quot;Slide 2&quot;/&gt;&lt;property id=&quot;20307&quot; value=&quot;326&quot;/&gt;&lt;/object&gt;&lt;object type=&quot;3&quot; unique_id=&quot;10037&quot;&gt;&lt;property id=&quot;20148&quot; value=&quot;5&quot;/&gt;&lt;property id=&quot;20300&quot; value=&quot;Slide 3&quot;/&gt;&lt;property id=&quot;20307&quot; value=&quot;351&quot;/&gt;&lt;/object&gt;&lt;object type=&quot;3&quot; unique_id=&quot;10039&quot;&gt;&lt;property id=&quot;20148&quot; value=&quot;5&quot;/&gt;&lt;property id=&quot;20300&quot; value=&quot;Slide 5&quot;/&gt;&lt;property id=&quot;20307&quot; value=&quot;350&quot;/&gt;&lt;/object&gt;&lt;object type=&quot;3&quot; unique_id=&quot;10040&quot;&gt;&lt;property id=&quot;20148&quot; value=&quot;5&quot;/&gt;&lt;property id=&quot;20300&quot; value=&quot;Slide 6&quot;/&gt;&lt;property id=&quot;20307&quot; value=&quot;330&quot;/&gt;&lt;/object&gt;&lt;object type=&quot;3&quot; unique_id=&quot;10041&quot;&gt;&lt;property id=&quot;20148&quot; value=&quot;5&quot;/&gt;&lt;property id=&quot;20300&quot; value=&quot;Slide 7&quot;/&gt;&lt;property id=&quot;20307&quot; value=&quot;331&quot;/&gt;&lt;/object&gt;&lt;object type=&quot;3&quot; unique_id=&quot;10042&quot;&gt;&lt;property id=&quot;20148&quot; value=&quot;5&quot;/&gt;&lt;property id=&quot;20300&quot; value=&quot;Slide 8&quot;/&gt;&lt;property id=&quot;20307&quot; value=&quot;332&quot;/&gt;&lt;/object&gt;&lt;object type=&quot;3&quot; unique_id=&quot;10043&quot;&gt;&lt;property id=&quot;20148&quot; value=&quot;5&quot;/&gt;&lt;property id=&quot;20300&quot; value=&quot;Slide 9&quot;/&gt;&lt;property id=&quot;20307&quot; value=&quot;336&quot;/&gt;&lt;/object&gt;&lt;object type=&quot;3&quot; unique_id=&quot;10044&quot;&gt;&lt;property id=&quot;20148&quot; value=&quot;5&quot;/&gt;&lt;property id=&quot;20300&quot; value=&quot;Slide 10&quot;/&gt;&lt;property id=&quot;20307&quot; value=&quot;349&quot;/&gt;&lt;/object&gt;&lt;object type=&quot;3&quot; unique_id=&quot;10045&quot;&gt;&lt;property id=&quot;20148&quot; value=&quot;5&quot;/&gt;&lt;property id=&quot;20300&quot; value=&quot;Slide 11&quot;/&gt;&lt;property id=&quot;20307&quot; value=&quot;341&quot;/&gt;&lt;/object&gt;&lt;object type=&quot;3&quot; unique_id=&quot;10047&quot;&gt;&lt;property id=&quot;20148&quot; value=&quot;5&quot;/&gt;&lt;property id=&quot;20300&quot; value=&quot;Slide 12&quot;/&gt;&lt;property id=&quot;20307&quot; value=&quot;338&quot;/&gt;&lt;/object&gt;&lt;object type=&quot;3&quot; unique_id=&quot;10053&quot;&gt;&lt;property id=&quot;20148&quot; value=&quot;5&quot;/&gt;&lt;property id=&quot;20300&quot; value=&quot;Slide 16&quot;/&gt;&lt;property id=&quot;20307&quot; value=&quot;346&quot;/&gt;&lt;/object&gt;&lt;object type=&quot;3&quot; unique_id=&quot;10054&quot;&gt;&lt;property id=&quot;20148&quot; value=&quot;5&quot;/&gt;&lt;property id=&quot;20300&quot; value=&quot;Slide 14&quot;/&gt;&lt;property id=&quot;20307&quot; value=&quot;348&quot;/&gt;&lt;/object&gt;&lt;object type=&quot;3&quot; unique_id=&quot;10241&quot;&gt;&lt;property id=&quot;20148&quot; value=&quot;5&quot;/&gt;&lt;property id=&quot;20300&quot; value=&quot;Slide 4&quot;/&gt;&lt;property id=&quot;20307&quot; value=&quot;352&quot;/&gt;&lt;/object&gt;&lt;object type=&quot;3&quot; unique_id=&quot;10720&quot;&gt;&lt;property id=&quot;20148&quot; value=&quot;5&quot;/&gt;&lt;property id=&quot;20300&quot; value=&quot;Slide 13&quot;/&gt;&lt;property id=&quot;20307&quot; value=&quot;362&quot;/&gt;&lt;/object&gt;&lt;object type=&quot;3&quot; unique_id=&quot;10911&quot;&gt;&lt;property id=&quot;20148&quot; value=&quot;5&quot;/&gt;&lt;property id=&quot;20300&quot; value=&quot;Slide 15 - &amp;quot;GV hướng dẫn thực hành trên phần mềm Word?&amp;quot;&quot;/&gt;&lt;property id=&quot;20307&quot; value=&quot;363&quot;/&gt;&lt;/object&gt;&lt;/object&gt;&lt;/object&gt;&lt;/database&gt;"/>
  <p:tag name="SECTOMILLISECCONVERTED" val="1"/>
  <p:tag name="INKNOELEADERBOARD" val="-84093727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2.4|2.9|0.2|6|1.9|3.8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2.5|18.9|6.8|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7728</TotalTime>
  <Words>337</Words>
  <Application>Microsoft Office PowerPoint</Application>
  <PresentationFormat>Widescreen</PresentationFormat>
  <Paragraphs>50</Paragraphs>
  <Slides>11</Slides>
  <Notes>6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Trebuchet MS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Gợi ý vẽ hình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NGOẠI KHÓA NGÀY BÁC HỒ GỬI THƯ LẦN CUỐI CHO NGÀNH GIÁO DỤC</dc:title>
  <dc:creator>Đoàn Hữu Tiếng 0399072086</dc:creator>
  <cp:lastModifiedBy>Administrator</cp:lastModifiedBy>
  <cp:revision>633</cp:revision>
  <dcterms:created xsi:type="dcterms:W3CDTF">2014-10-11T13:38:36Z</dcterms:created>
  <dcterms:modified xsi:type="dcterms:W3CDTF">2022-11-14T15:12:25Z</dcterms:modified>
</cp:coreProperties>
</file>