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5" r:id="rId2"/>
    <p:sldMasterId id="2147483667" r:id="rId3"/>
  </p:sldMasterIdLst>
  <p:notesMasterIdLst>
    <p:notesMasterId r:id="rId18"/>
  </p:notesMasterIdLst>
  <p:sldIdLst>
    <p:sldId id="257" r:id="rId4"/>
    <p:sldId id="300" r:id="rId5"/>
    <p:sldId id="335" r:id="rId6"/>
    <p:sldId id="336" r:id="rId7"/>
    <p:sldId id="346" r:id="rId8"/>
    <p:sldId id="347" r:id="rId9"/>
    <p:sldId id="263" r:id="rId10"/>
    <p:sldId id="348" r:id="rId11"/>
    <p:sldId id="349" r:id="rId12"/>
    <p:sldId id="337" r:id="rId13"/>
    <p:sldId id="272" r:id="rId14"/>
    <p:sldId id="338" r:id="rId15"/>
    <p:sldId id="339" r:id="rId16"/>
    <p:sldId id="354" r:id="rId17"/>
  </p:sldIdLst>
  <p:sldSz cx="12192000" cy="6858000"/>
  <p:notesSz cx="6858000" cy="9144000"/>
  <p:embeddedFontLst>
    <p:embeddedFont>
      <p:font typeface="宋体" panose="02010600030101010101" pitchFamily="2" charset="-122"/>
      <p:regular r:id="rId19"/>
    </p:embeddedFont>
    <p:embeddedFont>
      <p:font typeface="宋体" panose="02010600030101010101" pitchFamily="2" charset="-122"/>
      <p:regular r:id="rId19"/>
    </p:embeddedFont>
    <p:embeddedFont>
      <p:font typeface="Calibri Light" panose="020F0302020204030204" pitchFamily="34" charset="0"/>
      <p:regular r:id="rId20"/>
      <p:italic r:id="rId21"/>
    </p:embeddedFont>
    <p:embeddedFont>
      <p:font typeface="Calibri" panose="020F0502020204030204" pitchFamily="34" charset="0"/>
      <p:regular r:id="rId22"/>
      <p:bold r:id="rId23"/>
      <p:italic r:id="rId24"/>
      <p:boldItalic r:id="rId25"/>
    </p:embeddedFont>
    <p:embeddedFont>
      <p:font typeface="Bellota Text" panose="020B0604020202020204" charset="0"/>
      <p:regular r:id="rId26"/>
      <p:bold r:id="rId27"/>
      <p:italic r:id="rId28"/>
      <p:boldItalic r:id="rId29"/>
    </p:embeddedFont>
    <p:embeddedFont>
      <p:font typeface="Didact Gothic" panose="020B0604020202020204" charset="0"/>
      <p:regular r:id="rId30"/>
    </p:embeddedFont>
    <p:embeddedFont>
      <p:font typeface="Roboto Condensed" panose="020B0604020202020204" charset="0"/>
      <p:regular r:id="rId31"/>
      <p:bold r:id="rId32"/>
    </p:embeddedFont>
    <p:embeddedFont>
      <p:font typeface="Odibee San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11288-CB77-4B20-91CF-7AD07DB013BE}" type="datetimeFigureOut">
              <a:rPr lang="en-US" smtClean="0"/>
              <a:t>14-Nov-22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D0A7A-A3C0-46DD-A68E-35F1F88AB14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6facabc84_0_1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6facabc84_0_1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858eee2c94_9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858eee2c94_9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mình</a:t>
            </a:r>
            <a:r>
              <a:rPr lang="en-US" dirty="0"/>
              <a:t> </a:t>
            </a:r>
            <a:r>
              <a:rPr lang="en-US" dirty="0" err="1"/>
              <a:t>tự</a:t>
            </a:r>
            <a:r>
              <a:rPr lang="en-US" dirty="0"/>
              <a:t> </a:t>
            </a:r>
            <a:r>
              <a:rPr lang="en-US" dirty="0" err="1"/>
              <a:t>ghi</a:t>
            </a:r>
            <a:r>
              <a:rPr lang="en-US" dirty="0"/>
              <a:t> </a:t>
            </a:r>
            <a:r>
              <a:rPr lang="en-US" dirty="0" err="1"/>
              <a:t>thêm</a:t>
            </a:r>
            <a:r>
              <a:rPr lang="en-US" dirty="0"/>
              <a:t> </a:t>
            </a:r>
            <a:r>
              <a:rPr lang="en-US" dirty="0" err="1"/>
              <a:t>cho</a:t>
            </a:r>
            <a:r>
              <a:rPr lang="en-US" dirty="0"/>
              <a:t> </a:t>
            </a:r>
            <a:r>
              <a:rPr lang="en-US" dirty="0" err="1"/>
              <a:t>đúng</a:t>
            </a:r>
            <a:r>
              <a:rPr lang="en-US" dirty="0"/>
              <a:t> </a:t>
            </a:r>
            <a:r>
              <a:rPr lang="en-US" dirty="0" err="1"/>
              <a:t>lớp</a:t>
            </a:r>
            <a:r>
              <a:rPr lang="en-US" dirty="0"/>
              <a:t> </a:t>
            </a:r>
            <a:r>
              <a:rPr lang="en-US" dirty="0" err="1"/>
              <a:t>của</a:t>
            </a:r>
            <a:r>
              <a:rPr lang="en-US" dirty="0"/>
              <a:t> </a:t>
            </a:r>
            <a:r>
              <a:rPr lang="en-US" dirty="0" err="1"/>
              <a:t>mình</a:t>
            </a:r>
            <a:r>
              <a:rPr lang="en-US" dirty="0"/>
              <a:t> </a:t>
            </a:r>
            <a:r>
              <a:rPr lang="en-US" dirty="0" err="1"/>
              <a:t>nhé</a:t>
            </a:r>
            <a:r>
              <a:rPr lang="en-US" dirty="0"/>
              <a:t>!</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87266d119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87266d119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đặt</a:t>
            </a:r>
            <a:r>
              <a:rPr lang="en-US" dirty="0"/>
              <a:t> </a:t>
            </a:r>
            <a:r>
              <a:rPr lang="en-US" dirty="0" err="1"/>
              <a:t>câu</a:t>
            </a:r>
            <a:r>
              <a:rPr lang="en-US" dirty="0"/>
              <a:t> </a:t>
            </a:r>
            <a:r>
              <a:rPr lang="en-US" dirty="0" err="1"/>
              <a:t>hỏi</a:t>
            </a:r>
            <a:r>
              <a:rPr lang="en-US" dirty="0"/>
              <a:t> quay </a:t>
            </a:r>
            <a:r>
              <a:rPr lang="en-US" dirty="0" err="1"/>
              <a:t>quanh</a:t>
            </a:r>
            <a:r>
              <a:rPr lang="en-US" dirty="0"/>
              <a:t> clip </a:t>
            </a:r>
            <a:r>
              <a:rPr lang="en-US" dirty="0" err="1"/>
              <a:t>tình</a:t>
            </a:r>
            <a:r>
              <a:rPr lang="en-US" dirty="0"/>
              <a:t> </a:t>
            </a:r>
            <a:r>
              <a:rPr lang="en-US" dirty="0" err="1"/>
              <a:t>bạn</a:t>
            </a:r>
            <a:r>
              <a:rPr lang="en-US" dirty="0"/>
              <a:t>, GV </a:t>
            </a:r>
            <a:r>
              <a:rPr lang="en-US" dirty="0" err="1"/>
              <a:t>mời</a:t>
            </a:r>
            <a:r>
              <a:rPr lang="en-US" dirty="0"/>
              <a:t> HS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Dẫn</a:t>
            </a:r>
            <a:r>
              <a:rPr lang="en-US" dirty="0"/>
              <a:t> </a:t>
            </a:r>
            <a:r>
              <a:rPr lang="en-US" dirty="0" err="1"/>
              <a:t>dắt</a:t>
            </a:r>
            <a:r>
              <a:rPr lang="en-US" dirty="0"/>
              <a:t> </a:t>
            </a:r>
            <a:r>
              <a:rPr lang="en-US" dirty="0" err="1"/>
              <a:t>tùy</a:t>
            </a:r>
            <a:r>
              <a:rPr lang="en-US" dirty="0"/>
              <a:t> </a:t>
            </a:r>
            <a:r>
              <a:rPr lang="en-US" dirty="0" err="1"/>
              <a:t>vào</a:t>
            </a:r>
            <a:r>
              <a:rPr lang="en-US" dirty="0"/>
              <a:t> </a:t>
            </a:r>
            <a:r>
              <a:rPr lang="en-US" dirty="0" err="1"/>
              <a:t>mỗi</a:t>
            </a:r>
            <a:r>
              <a:rPr lang="en-US" dirty="0"/>
              <a:t> GV </a:t>
            </a:r>
            <a:r>
              <a:rPr lang="en-US" dirty="0" err="1"/>
              <a:t>mình</a:t>
            </a:r>
            <a:r>
              <a:rPr lang="en-US" dirty="0"/>
              <a:t> </a:t>
            </a:r>
            <a:r>
              <a:rPr lang="en-US" dirty="0" err="1"/>
              <a:t>nhé</a:t>
            </a:r>
            <a:r>
              <a:rPr lang="en-US" dirty="0"/>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87266d1191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87266d1191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atin typeface="Odibee Sans" panose="020B0604020202020204"/>
                <a:ea typeface="Odibee Sans" panose="020B0604020202020204"/>
                <a:cs typeface="Odibee Sans" panose="020B0604020202020204"/>
                <a:sym typeface="Odibee Sans" panose="020B0604020202020204"/>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Bellota Text" panose="020B0604020202020204"/>
                <a:ea typeface="Bellota Text" panose="020B0604020202020204"/>
                <a:cs typeface="Bellota Text" panose="020B0604020202020204"/>
                <a:sym typeface="Bellota Text" panose="020B0604020202020204"/>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9819963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22407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0804152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5993058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1580263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887646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417399216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215986564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25486233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0356307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5">
                <a:solidFill>
                  <a:srgbClr val="FFFFFF"/>
                </a:solidFill>
                <a:latin typeface="Odibee Sans" panose="020B0604020202020204"/>
                <a:ea typeface="Odibee Sans" panose="020B0604020202020204"/>
                <a:cs typeface="Odibee Sans" panose="020B0604020202020204"/>
                <a:sym typeface="Odibee Sans" panose="020B0604020202020204"/>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FFFFFF"/>
                </a:solidFill>
                <a:latin typeface="Bellota Text" panose="020B0604020202020204"/>
                <a:ea typeface="Bellota Text" panose="020B0604020202020204"/>
                <a:cs typeface="Bellota Text" panose="020B0604020202020204"/>
                <a:sym typeface="Bellota Text" panose="020B0604020202020204"/>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32" name="Google Shape;32;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panose="020B0604020202020204"/>
                <a:ea typeface="Odibee Sans" panose="020B0604020202020204"/>
                <a:cs typeface="Odibee Sans" panose="020B0604020202020204"/>
                <a:sym typeface="Odibee Sans" panose="020B0604020202020204"/>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5">
                <a:solidFill>
                  <a:schemeClr val="lt1"/>
                </a:solidFill>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144" name="Google Shape;144;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panose="020B0604020202020204"/>
                <a:ea typeface="Odibee Sans" panose="020B0604020202020204"/>
                <a:cs typeface="Odibee Sans" panose="020B0604020202020204"/>
                <a:sym typeface="Odibee Sans" panose="020B0604020202020204"/>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panose="02000000000000000000"/>
              <a:buNone/>
              <a:defRPr sz="3200">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panose="02000000000000000000"/>
              <a:buNone/>
              <a:defRPr sz="3200">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panose="02000000000000000000"/>
              <a:buNone/>
              <a:defRPr sz="3200">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14421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806312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74112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0219459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7703590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1pPr>
            <a:lvl2pPr lvl="1">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2pPr>
            <a:lvl3pPr lvl="2">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3pPr>
            <a:lvl4pPr lvl="3">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4pPr>
            <a:lvl5pPr lvl="4">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5pPr>
            <a:lvl6pPr lvl="5">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6pPr>
            <a:lvl7pPr lvl="6">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7pPr>
            <a:lvl8pPr lvl="7">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8pPr>
            <a:lvl9pPr lvl="8">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panose="020B0604020202020204"/>
              <a:buChar char="●"/>
              <a:defRPr sz="1800">
                <a:solidFill>
                  <a:schemeClr val="dk1"/>
                </a:solidFill>
                <a:latin typeface="Didact Gothic" panose="020B0604020202020204"/>
                <a:ea typeface="Didact Gothic" panose="020B0604020202020204"/>
                <a:cs typeface="Didact Gothic" panose="020B0604020202020204"/>
                <a:sym typeface="Didact Gothic" panose="020B0604020202020204"/>
              </a:defRPr>
            </a:lvl1pPr>
            <a:lvl2pPr marL="914400" lvl="1"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2pPr>
            <a:lvl3pPr marL="1371600" lvl="2"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3pPr>
            <a:lvl4pPr marL="1828800" lvl="3"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4pPr>
            <a:lvl5pPr marL="2286000" lvl="4"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5pPr>
            <a:lvl6pPr marL="2743200" lvl="5"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6pPr>
            <a:lvl7pPr marL="3200400" lvl="6"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7pPr>
            <a:lvl8pPr marL="3657600" lvl="7"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8pPr>
            <a:lvl9pPr marL="4114800" lvl="8" indent="-317500">
              <a:lnSpc>
                <a:spcPct val="115000"/>
              </a:lnSpc>
              <a:spcBef>
                <a:spcPts val="1600"/>
              </a:spcBef>
              <a:spcAft>
                <a:spcPts val="160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9pPr>
          </a:lstStyle>
          <a:p>
            <a:endParaRPr/>
          </a:p>
        </p:txBody>
      </p:sp>
      <p:pic>
        <p:nvPicPr>
          <p:cNvPr id="3" name="Picture 2" descr="Shape&#10;&#10;Description automatically generated with medium confidenc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71752" y="314485"/>
            <a:ext cx="1222148" cy="1222148"/>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803408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6">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3805112174"/>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emf"/><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vi.wikipedia.org/w/index.php?title=Thanh_Minh_(%C4%91%E1%BB%99i_thi%E1%BA%BFu_ni%C3%AAn)&amp;action=edit&amp;redlink=1" TargetMode="External"/><Relationship Id="rId2" Type="http://schemas.openxmlformats.org/officeDocument/2006/relationships/hyperlink" Target="https://vi.wikipedia.org/w/index.php?title=Cao_S%C6%A1n_(%C4%91%E1%BB%99i_thi%E1%BA%BFu_ni%C3%AAn)&amp;action=edit&amp;redlink=1" TargetMode="External"/><Relationship Id="rId1" Type="http://schemas.openxmlformats.org/officeDocument/2006/relationships/slideLayout" Target="../slideLayouts/slideLayout2.xml"/><Relationship Id="rId5" Type="http://schemas.openxmlformats.org/officeDocument/2006/relationships/hyperlink" Target="https://vi.wikipedia.org/w/index.php?title=Th%E1%BB%A7y_Ti%C3%AAn_(%C4%91%E1%BB%99i_thi%E1%BA%BFu_ni%C3%AAn)&amp;action=edit&amp;redlink=1" TargetMode="External"/><Relationship Id="rId4" Type="http://schemas.openxmlformats.org/officeDocument/2006/relationships/hyperlink" Target="https://vi.wikipedia.org/w/index.php?title=Thanh_Th%E1%BB%A7y_(%C4%91%E1%BB%99i_thi%E1%BA%BFu_ni%C3%AAn)&amp;action=edit&amp;redlink=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0"/>
          <p:cNvSpPr/>
          <p:nvPr/>
        </p:nvSpPr>
        <p:spPr>
          <a:xfrm rot="-180842">
            <a:off x="2915976" y="1817836"/>
            <a:ext cx="8038532" cy="4409214"/>
          </a:xfrm>
          <a:prstGeom prst="wedgeRectCallout">
            <a:avLst>
              <a:gd name="adj1" fmla="val 33265"/>
              <a:gd name="adj2" fmla="val 61268"/>
            </a:avLst>
          </a:prstGeom>
          <a:solidFill>
            <a:schemeClr val="lt1"/>
          </a:solidFill>
          <a:ln>
            <a:noFill/>
          </a:ln>
          <a:effectLst>
            <a:outerShdw blurRad="28575" dist="28575" dir="19320000" algn="bl" rotWithShape="0">
              <a:srgbClr val="434343">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306" name="Google Shape;306;p20"/>
          <p:cNvGrpSpPr/>
          <p:nvPr/>
        </p:nvGrpSpPr>
        <p:grpSpPr>
          <a:xfrm rot="889286">
            <a:off x="8058760" y="1434651"/>
            <a:ext cx="2550365" cy="1346908"/>
            <a:chOff x="5862862" y="867279"/>
            <a:chExt cx="1912829" cy="1010210"/>
          </a:xfrm>
        </p:grpSpPr>
        <p:sp>
          <p:nvSpPr>
            <p:cNvPr id="307" name="Google Shape;307;p20"/>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8" name="Google Shape;308;p20"/>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9" name="Google Shape;309;p20"/>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0" name="Google Shape;310;p20"/>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1" name="Google Shape;311;p20"/>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2" name="Google Shape;312;p20"/>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3" name="Google Shape;313;p20"/>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4" name="Google Shape;314;p20"/>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315" name="Google Shape;315;p20"/>
          <p:cNvGrpSpPr/>
          <p:nvPr/>
        </p:nvGrpSpPr>
        <p:grpSpPr>
          <a:xfrm>
            <a:off x="1938090" y="1371315"/>
            <a:ext cx="1761121" cy="1639676"/>
            <a:chOff x="1376172" y="452280"/>
            <a:chExt cx="1320841" cy="1229757"/>
          </a:xfrm>
        </p:grpSpPr>
        <p:sp>
          <p:nvSpPr>
            <p:cNvPr id="316"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7"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chemeClr val="lt1"/>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8"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9"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0"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1"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chemeClr val="accent1">
                <a:alpha val="5956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2"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3"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chemeClr val="accent1">
                <a:alpha val="5956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4"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5"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6"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7"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8"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9"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0"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1"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397" name="Google Shape;397;p20"/>
          <p:cNvSpPr/>
          <p:nvPr/>
        </p:nvSpPr>
        <p:spPr>
          <a:xfrm rot="-1657558">
            <a:off x="2611567" y="2183465"/>
            <a:ext cx="48308" cy="78729"/>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8" name="Google Shape;398;p20"/>
          <p:cNvSpPr/>
          <p:nvPr/>
        </p:nvSpPr>
        <p:spPr>
          <a:xfrm rot="-1657558">
            <a:off x="2877667" y="2038332"/>
            <a:ext cx="48308" cy="78729"/>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399" name="Google Shape;399;p20"/>
          <p:cNvGrpSpPr/>
          <p:nvPr/>
        </p:nvGrpSpPr>
        <p:grpSpPr>
          <a:xfrm>
            <a:off x="1859678" y="4899291"/>
            <a:ext cx="2349776" cy="1872932"/>
            <a:chOff x="1619858" y="3028726"/>
            <a:chExt cx="1762332" cy="1404699"/>
          </a:xfrm>
        </p:grpSpPr>
        <p:sp>
          <p:nvSpPr>
            <p:cNvPr id="400" name="Google Shape;400;p20"/>
            <p:cNvSpPr/>
            <p:nvPr/>
          </p:nvSpPr>
          <p:spPr>
            <a:xfrm rot="-8665993">
              <a:off x="1726628" y="31994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1" name="Google Shape;401;p20"/>
            <p:cNvSpPr/>
            <p:nvPr/>
          </p:nvSpPr>
          <p:spPr>
            <a:xfrm rot="-8665993">
              <a:off x="1547757" y="35492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2" name="Google Shape;402;p20"/>
            <p:cNvSpPr/>
            <p:nvPr/>
          </p:nvSpPr>
          <p:spPr>
            <a:xfrm>
              <a:off x="1832325" y="33303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3" name="Google Shape;403;p20"/>
            <p:cNvSpPr/>
            <p:nvPr/>
          </p:nvSpPr>
          <p:spPr>
            <a:xfrm>
              <a:off x="1993875" y="344992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4" name="Google Shape;404;p20"/>
            <p:cNvSpPr/>
            <p:nvPr/>
          </p:nvSpPr>
          <p:spPr>
            <a:xfrm>
              <a:off x="1968263" y="32836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5" name="Google Shape;405;p20"/>
            <p:cNvSpPr/>
            <p:nvPr/>
          </p:nvSpPr>
          <p:spPr>
            <a:xfrm>
              <a:off x="2252425" y="34160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6" name="Google Shape;406;p20"/>
            <p:cNvSpPr/>
            <p:nvPr/>
          </p:nvSpPr>
          <p:spPr>
            <a:xfrm>
              <a:off x="2104188" y="33781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7" name="Google Shape;407;p20"/>
            <p:cNvSpPr/>
            <p:nvPr/>
          </p:nvSpPr>
          <p:spPr>
            <a:xfrm>
              <a:off x="2104188" y="35500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8" name="Google Shape;408;p20"/>
            <p:cNvSpPr/>
            <p:nvPr/>
          </p:nvSpPr>
          <p:spPr>
            <a:xfrm>
              <a:off x="1868488" y="31337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9" name="Google Shape;409;p20"/>
            <p:cNvSpPr/>
            <p:nvPr/>
          </p:nvSpPr>
          <p:spPr>
            <a:xfrm>
              <a:off x="225242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0" name="Google Shape;410;p20"/>
            <p:cNvSpPr/>
            <p:nvPr/>
          </p:nvSpPr>
          <p:spPr>
            <a:xfrm>
              <a:off x="2349400" y="37452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1" name="Google Shape;411;p20"/>
            <p:cNvSpPr/>
            <p:nvPr/>
          </p:nvSpPr>
          <p:spPr>
            <a:xfrm>
              <a:off x="247117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2" name="Google Shape;412;p20"/>
            <p:cNvSpPr/>
            <p:nvPr/>
          </p:nvSpPr>
          <p:spPr>
            <a:xfrm>
              <a:off x="251267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3" name="Google Shape;413;p20"/>
            <p:cNvSpPr/>
            <p:nvPr/>
          </p:nvSpPr>
          <p:spPr>
            <a:xfrm>
              <a:off x="2616300" y="37033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4" name="Google Shape;414;p20"/>
            <p:cNvSpPr/>
            <p:nvPr/>
          </p:nvSpPr>
          <p:spPr>
            <a:xfrm>
              <a:off x="265712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5" name="Google Shape;415;p20"/>
            <p:cNvSpPr/>
            <p:nvPr/>
          </p:nvSpPr>
          <p:spPr>
            <a:xfrm>
              <a:off x="2381150" y="355006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6" name="Google Shape;416;p20"/>
            <p:cNvSpPr/>
            <p:nvPr/>
          </p:nvSpPr>
          <p:spPr>
            <a:xfrm>
              <a:off x="2826988" y="386840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7" name="Google Shape;417;p20"/>
            <p:cNvSpPr/>
            <p:nvPr/>
          </p:nvSpPr>
          <p:spPr>
            <a:xfrm>
              <a:off x="2937625"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8" name="Google Shape;418;p20"/>
            <p:cNvSpPr/>
            <p:nvPr/>
          </p:nvSpPr>
          <p:spPr>
            <a:xfrm>
              <a:off x="2767300"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9" name="Google Shape;419;p20"/>
            <p:cNvSpPr/>
            <p:nvPr/>
          </p:nvSpPr>
          <p:spPr>
            <a:xfrm>
              <a:off x="2997325" y="41715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0" name="Google Shape;420;p20"/>
            <p:cNvSpPr/>
            <p:nvPr/>
          </p:nvSpPr>
          <p:spPr>
            <a:xfrm>
              <a:off x="3107950" y="40568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1" name="Google Shape;421;p20"/>
            <p:cNvSpPr/>
            <p:nvPr/>
          </p:nvSpPr>
          <p:spPr>
            <a:xfrm>
              <a:off x="3107950" y="42030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22" name="Google Shape;422;p20"/>
          <p:cNvGrpSpPr/>
          <p:nvPr/>
        </p:nvGrpSpPr>
        <p:grpSpPr>
          <a:xfrm>
            <a:off x="10405016" y="267091"/>
            <a:ext cx="661837" cy="845623"/>
            <a:chOff x="4257150" y="439500"/>
            <a:chExt cx="496378" cy="634217"/>
          </a:xfrm>
        </p:grpSpPr>
        <p:sp>
          <p:nvSpPr>
            <p:cNvPr id="423" name="Google Shape;423;p20"/>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chemeClr val="lt1"/>
            </a:solidFill>
            <a:ln>
              <a:noFill/>
            </a:ln>
            <a:effectLst>
              <a:outerShdw blurRad="28575" dist="19050" dir="1962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4" name="Google Shape;424;p20"/>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5" name="Google Shape;425;p20"/>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6" name="Google Shape;426;p20"/>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7" name="Google Shape;427;p20"/>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8" name="Google Shape;428;p20"/>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9" name="Google Shape;429;p20"/>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430" name="Google Shape;430;p20"/>
          <p:cNvSpPr/>
          <p:nvPr/>
        </p:nvSpPr>
        <p:spPr>
          <a:xfrm>
            <a:off x="943133" y="-22467"/>
            <a:ext cx="184400" cy="6880400"/>
          </a:xfrm>
          <a:prstGeom prst="rect">
            <a:avLst/>
          </a:pr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1" name="Google Shape;431;p20"/>
          <p:cNvSpPr/>
          <p:nvPr/>
        </p:nvSpPr>
        <p:spPr>
          <a:xfrm>
            <a:off x="1127133" y="-22467"/>
            <a:ext cx="184400" cy="6880400"/>
          </a:xfrm>
          <a:prstGeom prst="rect">
            <a:avLst/>
          </a:pr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2" name="Google Shape;432;p20"/>
          <p:cNvSpPr/>
          <p:nvPr/>
        </p:nvSpPr>
        <p:spPr>
          <a:xfrm>
            <a:off x="1302824" y="-22467"/>
            <a:ext cx="184400" cy="68804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3" name="Google Shape;433;p20"/>
          <p:cNvSpPr/>
          <p:nvPr/>
        </p:nvSpPr>
        <p:spPr>
          <a:xfrm>
            <a:off x="-12000" y="-22033"/>
            <a:ext cx="943600" cy="6880800"/>
          </a:xfrm>
          <a:prstGeom prst="rect">
            <a:avLst/>
          </a:prstGeom>
          <a:solidFill>
            <a:schemeClr val="lt1"/>
          </a:solidFill>
          <a:ln>
            <a:noFill/>
          </a:ln>
          <a:effectLst>
            <a:outerShdw blurRad="28575" dist="38100" dir="204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4" name="Google Shape;434;p20"/>
          <p:cNvSpPr/>
          <p:nvPr/>
        </p:nvSpPr>
        <p:spPr>
          <a:xfrm>
            <a:off x="0" y="-22467"/>
            <a:ext cx="955600" cy="6880400"/>
          </a:xfrm>
          <a:prstGeom prst="rect">
            <a:avLst/>
          </a:prstGeom>
          <a:solidFill>
            <a:schemeClr val="accent1"/>
          </a:solidFill>
          <a:ln>
            <a:noFill/>
          </a:ln>
          <a:effectLst>
            <a:outerShdw blurRad="28575" dist="19050" dir="19500000" algn="bl" rotWithShape="0">
              <a:srgbClr val="434343">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5" name="Google Shape;435;p20"/>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6" name="Google Shape;436;p20"/>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7" name="Google Shape;437;p20"/>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8" name="Google Shape;438;p20"/>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9" name="Google Shape;439;p20"/>
          <p:cNvSpPr/>
          <p:nvPr/>
        </p:nvSpPr>
        <p:spPr>
          <a:xfrm>
            <a:off x="4757767" y="1408133"/>
            <a:ext cx="2989900" cy="1048755"/>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chemeClr val="dk2"/>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sp>
      <p:grpSp>
        <p:nvGrpSpPr>
          <p:cNvPr id="440" name="Google Shape;440;p20"/>
          <p:cNvGrpSpPr/>
          <p:nvPr/>
        </p:nvGrpSpPr>
        <p:grpSpPr>
          <a:xfrm>
            <a:off x="10086600" y="5194785"/>
            <a:ext cx="978267" cy="949933"/>
            <a:chOff x="-2648475" y="3766325"/>
            <a:chExt cx="733700" cy="712450"/>
          </a:xfrm>
        </p:grpSpPr>
        <p:sp>
          <p:nvSpPr>
            <p:cNvPr id="441" name="Google Shape;441;p20"/>
            <p:cNvSpPr/>
            <p:nvPr/>
          </p:nvSpPr>
          <p:spPr>
            <a:xfrm>
              <a:off x="-2648475" y="3766325"/>
              <a:ext cx="733700" cy="712450"/>
            </a:xfrm>
            <a:custGeom>
              <a:avLst/>
              <a:gdLst/>
              <a:ahLst/>
              <a:cxnLst/>
              <a:rect l="l" t="t" r="r" b="b"/>
              <a:pathLst>
                <a:path w="29348" h="28498" extrusionOk="0">
                  <a:moveTo>
                    <a:pt x="15404" y="1"/>
                  </a:moveTo>
                  <a:cubicBezTo>
                    <a:pt x="14818" y="1"/>
                    <a:pt x="14242" y="95"/>
                    <a:pt x="13680" y="279"/>
                  </a:cubicBezTo>
                  <a:cubicBezTo>
                    <a:pt x="10808" y="1223"/>
                    <a:pt x="8363" y="3089"/>
                    <a:pt x="6210" y="4732"/>
                  </a:cubicBezTo>
                  <a:cubicBezTo>
                    <a:pt x="5133" y="5554"/>
                    <a:pt x="3792" y="6578"/>
                    <a:pt x="3004" y="8075"/>
                  </a:cubicBezTo>
                  <a:cubicBezTo>
                    <a:pt x="2801" y="8463"/>
                    <a:pt x="2654" y="8877"/>
                    <a:pt x="2564" y="9308"/>
                  </a:cubicBezTo>
                  <a:cubicBezTo>
                    <a:pt x="1899" y="9685"/>
                    <a:pt x="1351" y="10228"/>
                    <a:pt x="987" y="10880"/>
                  </a:cubicBezTo>
                  <a:cubicBezTo>
                    <a:pt x="0" y="12665"/>
                    <a:pt x="506" y="15025"/>
                    <a:pt x="2139" y="16254"/>
                  </a:cubicBezTo>
                  <a:cubicBezTo>
                    <a:pt x="2550" y="16561"/>
                    <a:pt x="3023" y="16788"/>
                    <a:pt x="3527" y="16919"/>
                  </a:cubicBezTo>
                  <a:cubicBezTo>
                    <a:pt x="3669" y="17061"/>
                    <a:pt x="3821" y="17193"/>
                    <a:pt x="3980" y="17311"/>
                  </a:cubicBezTo>
                  <a:cubicBezTo>
                    <a:pt x="4235" y="17505"/>
                    <a:pt x="4514" y="17675"/>
                    <a:pt x="4812" y="17817"/>
                  </a:cubicBezTo>
                  <a:cubicBezTo>
                    <a:pt x="5072" y="18837"/>
                    <a:pt x="5662" y="19752"/>
                    <a:pt x="6497" y="20386"/>
                  </a:cubicBezTo>
                  <a:cubicBezTo>
                    <a:pt x="6569" y="20437"/>
                    <a:pt x="6644" y="20493"/>
                    <a:pt x="6724" y="20545"/>
                  </a:cubicBezTo>
                  <a:cubicBezTo>
                    <a:pt x="6942" y="21693"/>
                    <a:pt x="7654" y="22718"/>
                    <a:pt x="8651" y="23327"/>
                  </a:cubicBezTo>
                  <a:cubicBezTo>
                    <a:pt x="8731" y="23638"/>
                    <a:pt x="8849" y="23941"/>
                    <a:pt x="8995" y="24224"/>
                  </a:cubicBezTo>
                  <a:cubicBezTo>
                    <a:pt x="9553" y="25292"/>
                    <a:pt x="10582" y="26098"/>
                    <a:pt x="11815" y="26434"/>
                  </a:cubicBezTo>
                  <a:cubicBezTo>
                    <a:pt x="11852" y="26443"/>
                    <a:pt x="11891" y="26453"/>
                    <a:pt x="11928" y="26462"/>
                  </a:cubicBezTo>
                  <a:cubicBezTo>
                    <a:pt x="12183" y="26902"/>
                    <a:pt x="12514" y="27284"/>
                    <a:pt x="12905" y="27600"/>
                  </a:cubicBezTo>
                  <a:cubicBezTo>
                    <a:pt x="13632" y="28177"/>
                    <a:pt x="14563" y="28498"/>
                    <a:pt x="15526" y="28498"/>
                  </a:cubicBezTo>
                  <a:cubicBezTo>
                    <a:pt x="16424" y="28498"/>
                    <a:pt x="17306" y="28214"/>
                    <a:pt x="18015" y="27704"/>
                  </a:cubicBezTo>
                  <a:cubicBezTo>
                    <a:pt x="19181" y="27572"/>
                    <a:pt x="20384" y="27180"/>
                    <a:pt x="21532" y="26562"/>
                  </a:cubicBezTo>
                  <a:cubicBezTo>
                    <a:pt x="22869" y="25834"/>
                    <a:pt x="23941" y="24890"/>
                    <a:pt x="24974" y="23978"/>
                  </a:cubicBezTo>
                  <a:cubicBezTo>
                    <a:pt x="25239" y="23747"/>
                    <a:pt x="25499" y="23516"/>
                    <a:pt x="25767" y="23289"/>
                  </a:cubicBezTo>
                  <a:cubicBezTo>
                    <a:pt x="26968" y="22265"/>
                    <a:pt x="28606" y="20862"/>
                    <a:pt x="29049" y="18723"/>
                  </a:cubicBezTo>
                  <a:cubicBezTo>
                    <a:pt x="29347" y="17298"/>
                    <a:pt x="29031" y="15914"/>
                    <a:pt x="28681" y="14752"/>
                  </a:cubicBezTo>
                  <a:cubicBezTo>
                    <a:pt x="27661" y="11342"/>
                    <a:pt x="25886" y="8090"/>
                    <a:pt x="23548" y="5346"/>
                  </a:cubicBezTo>
                  <a:cubicBezTo>
                    <a:pt x="22509" y="4118"/>
                    <a:pt x="21362" y="2848"/>
                    <a:pt x="20040" y="1829"/>
                  </a:cubicBezTo>
                  <a:cubicBezTo>
                    <a:pt x="18464" y="615"/>
                    <a:pt x="16900" y="1"/>
                    <a:pt x="15404" y="1"/>
                  </a:cubicBezTo>
                  <a:close/>
                </a:path>
              </a:pathLst>
            </a:custGeom>
            <a:solidFill>
              <a:schemeClr val="lt1"/>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2" name="Google Shape;442;p20"/>
            <p:cNvSpPr/>
            <p:nvPr/>
          </p:nvSpPr>
          <p:spPr>
            <a:xfrm>
              <a:off x="-2574000" y="3801725"/>
              <a:ext cx="620275" cy="621800"/>
            </a:xfrm>
            <a:custGeom>
              <a:avLst/>
              <a:gdLst/>
              <a:ahLst/>
              <a:cxnLst/>
              <a:rect l="l" t="t" r="r" b="b"/>
              <a:pathLst>
                <a:path w="24811" h="24872" extrusionOk="0">
                  <a:moveTo>
                    <a:pt x="12344" y="0"/>
                  </a:moveTo>
                  <a:cubicBezTo>
                    <a:pt x="11925" y="0"/>
                    <a:pt x="11501" y="64"/>
                    <a:pt x="11074" y="204"/>
                  </a:cubicBezTo>
                  <a:cubicBezTo>
                    <a:pt x="8458" y="1064"/>
                    <a:pt x="6220" y="2764"/>
                    <a:pt x="4028" y="4436"/>
                  </a:cubicBezTo>
                  <a:cubicBezTo>
                    <a:pt x="2956" y="5252"/>
                    <a:pt x="1851" y="6112"/>
                    <a:pt x="1224" y="7302"/>
                  </a:cubicBezTo>
                  <a:cubicBezTo>
                    <a:pt x="1" y="9638"/>
                    <a:pt x="1936" y="12334"/>
                    <a:pt x="3165" y="14271"/>
                  </a:cubicBezTo>
                  <a:cubicBezTo>
                    <a:pt x="4728" y="16736"/>
                    <a:pt x="6299" y="19214"/>
                    <a:pt x="8193" y="21435"/>
                  </a:cubicBezTo>
                  <a:cubicBezTo>
                    <a:pt x="9422" y="22869"/>
                    <a:pt x="10871" y="24253"/>
                    <a:pt x="12698" y="24706"/>
                  </a:cubicBezTo>
                  <a:cubicBezTo>
                    <a:pt x="13149" y="24820"/>
                    <a:pt x="13609" y="24872"/>
                    <a:pt x="14069" y="24872"/>
                  </a:cubicBezTo>
                  <a:cubicBezTo>
                    <a:pt x="15355" y="24872"/>
                    <a:pt x="16648" y="24465"/>
                    <a:pt x="17788" y="23847"/>
                  </a:cubicBezTo>
                  <a:cubicBezTo>
                    <a:pt x="19304" y="23030"/>
                    <a:pt x="20484" y="21845"/>
                    <a:pt x="21774" y="20744"/>
                  </a:cubicBezTo>
                  <a:cubicBezTo>
                    <a:pt x="22973" y="19720"/>
                    <a:pt x="24244" y="18606"/>
                    <a:pt x="24583" y="16986"/>
                  </a:cubicBezTo>
                  <a:cubicBezTo>
                    <a:pt x="24810" y="15904"/>
                    <a:pt x="24560" y="14781"/>
                    <a:pt x="24244" y="13723"/>
                  </a:cubicBezTo>
                  <a:cubicBezTo>
                    <a:pt x="23265" y="10465"/>
                    <a:pt x="21594" y="7424"/>
                    <a:pt x="19394" y="4837"/>
                  </a:cubicBezTo>
                  <a:cubicBezTo>
                    <a:pt x="18525" y="3812"/>
                    <a:pt x="17392" y="2518"/>
                    <a:pt x="16102" y="1531"/>
                  </a:cubicBezTo>
                  <a:cubicBezTo>
                    <a:pt x="14953" y="644"/>
                    <a:pt x="13676" y="0"/>
                    <a:pt x="12344" y="0"/>
                  </a:cubicBezTo>
                  <a:close/>
                </a:path>
              </a:pathLst>
            </a:custGeom>
            <a:solidFill>
              <a:srgbClr val="7CA8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3" name="Google Shape;443;p20"/>
            <p:cNvSpPr/>
            <p:nvPr/>
          </p:nvSpPr>
          <p:spPr>
            <a:xfrm>
              <a:off x="-2234025" y="4121175"/>
              <a:ext cx="141800" cy="98050"/>
            </a:xfrm>
            <a:custGeom>
              <a:avLst/>
              <a:gdLst/>
              <a:ahLst/>
              <a:cxnLst/>
              <a:rect l="l" t="t" r="r" b="b"/>
              <a:pathLst>
                <a:path w="5672" h="3922" extrusionOk="0">
                  <a:moveTo>
                    <a:pt x="5502" y="1"/>
                  </a:moveTo>
                  <a:cubicBezTo>
                    <a:pt x="2135" y="520"/>
                    <a:pt x="1" y="3760"/>
                    <a:pt x="1" y="3760"/>
                  </a:cubicBezTo>
                  <a:cubicBezTo>
                    <a:pt x="421" y="3869"/>
                    <a:pt x="853" y="3921"/>
                    <a:pt x="1287" y="3921"/>
                  </a:cubicBezTo>
                  <a:cubicBezTo>
                    <a:pt x="2238" y="3921"/>
                    <a:pt x="3195" y="3669"/>
                    <a:pt x="4029" y="3211"/>
                  </a:cubicBezTo>
                  <a:cubicBezTo>
                    <a:pt x="4685" y="2849"/>
                    <a:pt x="5308" y="2315"/>
                    <a:pt x="5526" y="1592"/>
                  </a:cubicBezTo>
                  <a:cubicBezTo>
                    <a:pt x="5672" y="1073"/>
                    <a:pt x="5601" y="530"/>
                    <a:pt x="5502"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4" name="Google Shape;444;p20"/>
            <p:cNvSpPr/>
            <p:nvPr/>
          </p:nvSpPr>
          <p:spPr>
            <a:xfrm>
              <a:off x="-2315475" y="4019625"/>
              <a:ext cx="219000" cy="195550"/>
            </a:xfrm>
            <a:custGeom>
              <a:avLst/>
              <a:gdLst/>
              <a:ahLst/>
              <a:cxnLst/>
              <a:rect l="l" t="t" r="r" b="b"/>
              <a:pathLst>
                <a:path w="8760" h="7822" extrusionOk="0">
                  <a:moveTo>
                    <a:pt x="7020" y="0"/>
                  </a:moveTo>
                  <a:cubicBezTo>
                    <a:pt x="6993" y="0"/>
                    <a:pt x="6966" y="2"/>
                    <a:pt x="6937" y="7"/>
                  </a:cubicBezTo>
                  <a:cubicBezTo>
                    <a:pt x="6696" y="44"/>
                    <a:pt x="6404" y="247"/>
                    <a:pt x="6016" y="593"/>
                  </a:cubicBezTo>
                  <a:cubicBezTo>
                    <a:pt x="5789" y="791"/>
                    <a:pt x="5563" y="989"/>
                    <a:pt x="5323" y="1182"/>
                  </a:cubicBezTo>
                  <a:cubicBezTo>
                    <a:pt x="5120" y="1347"/>
                    <a:pt x="4917" y="1513"/>
                    <a:pt x="4708" y="1674"/>
                  </a:cubicBezTo>
                  <a:cubicBezTo>
                    <a:pt x="4142" y="2094"/>
                    <a:pt x="3551" y="2500"/>
                    <a:pt x="2947" y="2873"/>
                  </a:cubicBezTo>
                  <a:cubicBezTo>
                    <a:pt x="2607" y="3080"/>
                    <a:pt x="2258" y="3278"/>
                    <a:pt x="1908" y="3468"/>
                  </a:cubicBezTo>
                  <a:cubicBezTo>
                    <a:pt x="1545" y="3662"/>
                    <a:pt x="1171" y="3851"/>
                    <a:pt x="799" y="4025"/>
                  </a:cubicBezTo>
                  <a:cubicBezTo>
                    <a:pt x="605" y="4115"/>
                    <a:pt x="397" y="4224"/>
                    <a:pt x="242" y="4374"/>
                  </a:cubicBezTo>
                  <a:cubicBezTo>
                    <a:pt x="129" y="4474"/>
                    <a:pt x="44" y="4606"/>
                    <a:pt x="25" y="4766"/>
                  </a:cubicBezTo>
                  <a:cubicBezTo>
                    <a:pt x="1" y="4936"/>
                    <a:pt x="72" y="5111"/>
                    <a:pt x="142" y="5267"/>
                  </a:cubicBezTo>
                  <a:cubicBezTo>
                    <a:pt x="724" y="6532"/>
                    <a:pt x="1918" y="7477"/>
                    <a:pt x="3259" y="7822"/>
                  </a:cubicBezTo>
                  <a:cubicBezTo>
                    <a:pt x="3259" y="7822"/>
                    <a:pt x="5393" y="4582"/>
                    <a:pt x="8760" y="4063"/>
                  </a:cubicBezTo>
                  <a:cubicBezTo>
                    <a:pt x="8557" y="3014"/>
                    <a:pt x="8254" y="1985"/>
                    <a:pt x="7853" y="998"/>
                  </a:cubicBezTo>
                  <a:cubicBezTo>
                    <a:pt x="7579" y="314"/>
                    <a:pt x="7341" y="0"/>
                    <a:pt x="7020" y="0"/>
                  </a:cubicBezTo>
                  <a:close/>
                </a:path>
              </a:pathLst>
            </a:custGeom>
            <a:solidFill>
              <a:srgbClr val="AF21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5" name="Google Shape;445;p20"/>
            <p:cNvSpPr/>
            <p:nvPr/>
          </p:nvSpPr>
          <p:spPr>
            <a:xfrm>
              <a:off x="-2453100" y="3961100"/>
              <a:ext cx="156175" cy="133450"/>
            </a:xfrm>
            <a:custGeom>
              <a:avLst/>
              <a:gdLst/>
              <a:ahLst/>
              <a:cxnLst/>
              <a:rect l="l" t="t" r="r" b="b"/>
              <a:pathLst>
                <a:path w="6247" h="5338" extrusionOk="0">
                  <a:moveTo>
                    <a:pt x="2331" y="0"/>
                  </a:moveTo>
                  <a:cubicBezTo>
                    <a:pt x="2067" y="0"/>
                    <a:pt x="1805" y="40"/>
                    <a:pt x="1554" y="129"/>
                  </a:cubicBezTo>
                  <a:cubicBezTo>
                    <a:pt x="709" y="430"/>
                    <a:pt x="118" y="1290"/>
                    <a:pt x="57" y="2182"/>
                  </a:cubicBezTo>
                  <a:cubicBezTo>
                    <a:pt x="0" y="3080"/>
                    <a:pt x="439" y="3972"/>
                    <a:pt x="1138" y="4538"/>
                  </a:cubicBezTo>
                  <a:cubicBezTo>
                    <a:pt x="1704" y="4999"/>
                    <a:pt x="2607" y="5337"/>
                    <a:pt x="3449" y="5337"/>
                  </a:cubicBezTo>
                  <a:cubicBezTo>
                    <a:pt x="4153" y="5337"/>
                    <a:pt x="4814" y="5101"/>
                    <a:pt x="5199" y="4501"/>
                  </a:cubicBezTo>
                  <a:cubicBezTo>
                    <a:pt x="6247" y="2862"/>
                    <a:pt x="5440" y="1125"/>
                    <a:pt x="3768" y="345"/>
                  </a:cubicBezTo>
                  <a:cubicBezTo>
                    <a:pt x="3320" y="137"/>
                    <a:pt x="2822" y="0"/>
                    <a:pt x="2331"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6" name="Google Shape;446;p20"/>
            <p:cNvSpPr/>
            <p:nvPr/>
          </p:nvSpPr>
          <p:spPr>
            <a:xfrm>
              <a:off x="-2332250" y="3871675"/>
              <a:ext cx="154700" cy="145525"/>
            </a:xfrm>
            <a:custGeom>
              <a:avLst/>
              <a:gdLst/>
              <a:ahLst/>
              <a:cxnLst/>
              <a:rect l="l" t="t" r="r" b="b"/>
              <a:pathLst>
                <a:path w="6188" h="5821" extrusionOk="0">
                  <a:moveTo>
                    <a:pt x="3076" y="0"/>
                  </a:moveTo>
                  <a:cubicBezTo>
                    <a:pt x="1817" y="0"/>
                    <a:pt x="574" y="879"/>
                    <a:pt x="275" y="2128"/>
                  </a:cubicBezTo>
                  <a:cubicBezTo>
                    <a:pt x="1" y="3275"/>
                    <a:pt x="554" y="4550"/>
                    <a:pt x="1526" y="5216"/>
                  </a:cubicBezTo>
                  <a:cubicBezTo>
                    <a:pt x="2051" y="5574"/>
                    <a:pt x="2857" y="5820"/>
                    <a:pt x="3614" y="5820"/>
                  </a:cubicBezTo>
                  <a:cubicBezTo>
                    <a:pt x="4047" y="5820"/>
                    <a:pt x="4465" y="5739"/>
                    <a:pt x="4804" y="5552"/>
                  </a:cubicBezTo>
                  <a:cubicBezTo>
                    <a:pt x="5847" y="4975"/>
                    <a:pt x="6187" y="3408"/>
                    <a:pt x="5922" y="2312"/>
                  </a:cubicBezTo>
                  <a:cubicBezTo>
                    <a:pt x="5918" y="2279"/>
                    <a:pt x="5909" y="2242"/>
                    <a:pt x="5900" y="2209"/>
                  </a:cubicBezTo>
                  <a:cubicBezTo>
                    <a:pt x="5592" y="1128"/>
                    <a:pt x="4647" y="235"/>
                    <a:pt x="3538" y="41"/>
                  </a:cubicBezTo>
                  <a:cubicBezTo>
                    <a:pt x="3385" y="14"/>
                    <a:pt x="3230" y="0"/>
                    <a:pt x="3076"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7" name="Google Shape;447;p20"/>
            <p:cNvSpPr/>
            <p:nvPr/>
          </p:nvSpPr>
          <p:spPr>
            <a:xfrm>
              <a:off x="-2309425" y="4106300"/>
              <a:ext cx="55975" cy="49375"/>
            </a:xfrm>
            <a:custGeom>
              <a:avLst/>
              <a:gdLst/>
              <a:ahLst/>
              <a:cxnLst/>
              <a:rect l="l" t="t" r="r" b="b"/>
              <a:pathLst>
                <a:path w="2239" h="1975" extrusionOk="0">
                  <a:moveTo>
                    <a:pt x="1662" y="1"/>
                  </a:moveTo>
                  <a:cubicBezTo>
                    <a:pt x="1303" y="195"/>
                    <a:pt x="929" y="384"/>
                    <a:pt x="557" y="558"/>
                  </a:cubicBezTo>
                  <a:cubicBezTo>
                    <a:pt x="363" y="648"/>
                    <a:pt x="155" y="757"/>
                    <a:pt x="0" y="903"/>
                  </a:cubicBezTo>
                  <a:cubicBezTo>
                    <a:pt x="164" y="1276"/>
                    <a:pt x="467" y="1607"/>
                    <a:pt x="878" y="1842"/>
                  </a:cubicBezTo>
                  <a:cubicBezTo>
                    <a:pt x="1029" y="1930"/>
                    <a:pt x="1209" y="1974"/>
                    <a:pt x="1387" y="1974"/>
                  </a:cubicBezTo>
                  <a:cubicBezTo>
                    <a:pt x="1699" y="1974"/>
                    <a:pt x="2004" y="1836"/>
                    <a:pt x="2125" y="1550"/>
                  </a:cubicBezTo>
                  <a:cubicBezTo>
                    <a:pt x="2238" y="1262"/>
                    <a:pt x="2130" y="931"/>
                    <a:pt x="1983" y="652"/>
                  </a:cubicBezTo>
                  <a:cubicBezTo>
                    <a:pt x="1875" y="435"/>
                    <a:pt x="1737" y="227"/>
                    <a:pt x="1662"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8" name="Google Shape;448;p20"/>
            <p:cNvSpPr/>
            <p:nvPr/>
          </p:nvSpPr>
          <p:spPr>
            <a:xfrm>
              <a:off x="-2241800" y="4061350"/>
              <a:ext cx="59400" cy="59175"/>
            </a:xfrm>
            <a:custGeom>
              <a:avLst/>
              <a:gdLst/>
              <a:ahLst/>
              <a:cxnLst/>
              <a:rect l="l" t="t" r="r" b="b"/>
              <a:pathLst>
                <a:path w="2376" h="2367" extrusionOk="0">
                  <a:moveTo>
                    <a:pt x="1761" y="0"/>
                  </a:moveTo>
                  <a:cubicBezTo>
                    <a:pt x="1195" y="430"/>
                    <a:pt x="604" y="831"/>
                    <a:pt x="0" y="1204"/>
                  </a:cubicBezTo>
                  <a:cubicBezTo>
                    <a:pt x="284" y="1492"/>
                    <a:pt x="501" y="1842"/>
                    <a:pt x="813" y="2091"/>
                  </a:cubicBezTo>
                  <a:cubicBezTo>
                    <a:pt x="1022" y="2256"/>
                    <a:pt x="1300" y="2367"/>
                    <a:pt x="1560" y="2367"/>
                  </a:cubicBezTo>
                  <a:cubicBezTo>
                    <a:pt x="1739" y="2367"/>
                    <a:pt x="1910" y="2314"/>
                    <a:pt x="2045" y="2191"/>
                  </a:cubicBezTo>
                  <a:cubicBezTo>
                    <a:pt x="2376" y="1875"/>
                    <a:pt x="2282" y="1326"/>
                    <a:pt x="2101" y="907"/>
                  </a:cubicBezTo>
                  <a:cubicBezTo>
                    <a:pt x="1970" y="613"/>
                    <a:pt x="1809" y="312"/>
                    <a:pt x="1761"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9" name="Google Shape;449;p20"/>
            <p:cNvSpPr/>
            <p:nvPr/>
          </p:nvSpPr>
          <p:spPr>
            <a:xfrm>
              <a:off x="-2182425" y="4019775"/>
              <a:ext cx="64000" cy="56325"/>
            </a:xfrm>
            <a:custGeom>
              <a:avLst/>
              <a:gdLst/>
              <a:ahLst/>
              <a:cxnLst/>
              <a:rect l="l" t="t" r="r" b="b"/>
              <a:pathLst>
                <a:path w="2560" h="2253" extrusionOk="0">
                  <a:moveTo>
                    <a:pt x="1615" y="1"/>
                  </a:moveTo>
                  <a:cubicBezTo>
                    <a:pt x="1374" y="38"/>
                    <a:pt x="1082" y="241"/>
                    <a:pt x="694" y="587"/>
                  </a:cubicBezTo>
                  <a:cubicBezTo>
                    <a:pt x="467" y="790"/>
                    <a:pt x="236" y="983"/>
                    <a:pt x="1" y="1176"/>
                  </a:cubicBezTo>
                  <a:cubicBezTo>
                    <a:pt x="175" y="1214"/>
                    <a:pt x="336" y="1299"/>
                    <a:pt x="482" y="1403"/>
                  </a:cubicBezTo>
                  <a:cubicBezTo>
                    <a:pt x="794" y="1635"/>
                    <a:pt x="1044" y="1951"/>
                    <a:pt x="1389" y="2135"/>
                  </a:cubicBezTo>
                  <a:cubicBezTo>
                    <a:pt x="1530" y="2210"/>
                    <a:pt x="1699" y="2252"/>
                    <a:pt x="1862" y="2252"/>
                  </a:cubicBezTo>
                  <a:cubicBezTo>
                    <a:pt x="2099" y="2252"/>
                    <a:pt x="2323" y="2164"/>
                    <a:pt x="2433" y="1960"/>
                  </a:cubicBezTo>
                  <a:cubicBezTo>
                    <a:pt x="2559" y="1724"/>
                    <a:pt x="2489" y="1426"/>
                    <a:pt x="2389" y="1171"/>
                  </a:cubicBezTo>
                  <a:cubicBezTo>
                    <a:pt x="2224" y="737"/>
                    <a:pt x="1965" y="303"/>
                    <a:pt x="161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0" name="Google Shape;450;p20"/>
            <p:cNvSpPr/>
            <p:nvPr/>
          </p:nvSpPr>
          <p:spPr>
            <a:xfrm>
              <a:off x="-2610125" y="4020100"/>
              <a:ext cx="400925" cy="421850"/>
            </a:xfrm>
            <a:custGeom>
              <a:avLst/>
              <a:gdLst/>
              <a:ahLst/>
              <a:cxnLst/>
              <a:rect l="l" t="t" r="r" b="b"/>
              <a:pathLst>
                <a:path w="16037" h="16874" extrusionOk="0">
                  <a:moveTo>
                    <a:pt x="3930" y="2816"/>
                  </a:moveTo>
                  <a:cubicBezTo>
                    <a:pt x="4137" y="2816"/>
                    <a:pt x="4368" y="2930"/>
                    <a:pt x="4525" y="3113"/>
                  </a:cubicBezTo>
                  <a:cubicBezTo>
                    <a:pt x="4662" y="3279"/>
                    <a:pt x="4719" y="3473"/>
                    <a:pt x="4676" y="3643"/>
                  </a:cubicBezTo>
                  <a:cubicBezTo>
                    <a:pt x="4643" y="3784"/>
                    <a:pt x="4549" y="3930"/>
                    <a:pt x="4401" y="4077"/>
                  </a:cubicBezTo>
                  <a:cubicBezTo>
                    <a:pt x="4072" y="4412"/>
                    <a:pt x="3603" y="4597"/>
                    <a:pt x="3132" y="4619"/>
                  </a:cubicBezTo>
                  <a:cubicBezTo>
                    <a:pt x="3009" y="4375"/>
                    <a:pt x="2952" y="4120"/>
                    <a:pt x="2962" y="3869"/>
                  </a:cubicBezTo>
                  <a:cubicBezTo>
                    <a:pt x="2990" y="3335"/>
                    <a:pt x="3415" y="2854"/>
                    <a:pt x="3882" y="2816"/>
                  </a:cubicBezTo>
                  <a:close/>
                  <a:moveTo>
                    <a:pt x="6292" y="4997"/>
                  </a:moveTo>
                  <a:cubicBezTo>
                    <a:pt x="6428" y="4997"/>
                    <a:pt x="6574" y="5043"/>
                    <a:pt x="6687" y="5129"/>
                  </a:cubicBezTo>
                  <a:cubicBezTo>
                    <a:pt x="6753" y="5177"/>
                    <a:pt x="6866" y="5277"/>
                    <a:pt x="6866" y="5423"/>
                  </a:cubicBezTo>
                  <a:cubicBezTo>
                    <a:pt x="6866" y="5635"/>
                    <a:pt x="6659" y="5833"/>
                    <a:pt x="6451" y="5914"/>
                  </a:cubicBezTo>
                  <a:cubicBezTo>
                    <a:pt x="6293" y="5975"/>
                    <a:pt x="6118" y="5996"/>
                    <a:pt x="5943" y="5996"/>
                  </a:cubicBezTo>
                  <a:cubicBezTo>
                    <a:pt x="5793" y="5996"/>
                    <a:pt x="5643" y="5980"/>
                    <a:pt x="5502" y="5961"/>
                  </a:cubicBezTo>
                  <a:cubicBezTo>
                    <a:pt x="5464" y="5957"/>
                    <a:pt x="5427" y="5951"/>
                    <a:pt x="5393" y="5946"/>
                  </a:cubicBezTo>
                  <a:cubicBezTo>
                    <a:pt x="5493" y="5569"/>
                    <a:pt x="5733" y="5149"/>
                    <a:pt x="6130" y="5022"/>
                  </a:cubicBezTo>
                  <a:cubicBezTo>
                    <a:pt x="6180" y="5005"/>
                    <a:pt x="6235" y="4997"/>
                    <a:pt x="6292" y="4997"/>
                  </a:cubicBezTo>
                  <a:close/>
                  <a:moveTo>
                    <a:pt x="9017" y="7738"/>
                  </a:moveTo>
                  <a:cubicBezTo>
                    <a:pt x="9103" y="7738"/>
                    <a:pt x="9172" y="7754"/>
                    <a:pt x="9213" y="7788"/>
                  </a:cubicBezTo>
                  <a:cubicBezTo>
                    <a:pt x="9294" y="7849"/>
                    <a:pt x="9317" y="8019"/>
                    <a:pt x="9261" y="8156"/>
                  </a:cubicBezTo>
                  <a:cubicBezTo>
                    <a:pt x="9189" y="8317"/>
                    <a:pt x="9030" y="8468"/>
                    <a:pt x="8779" y="8601"/>
                  </a:cubicBezTo>
                  <a:cubicBezTo>
                    <a:pt x="8443" y="8782"/>
                    <a:pt x="8059" y="8867"/>
                    <a:pt x="7674" y="8867"/>
                  </a:cubicBezTo>
                  <a:cubicBezTo>
                    <a:pt x="7609" y="8867"/>
                    <a:pt x="7545" y="8865"/>
                    <a:pt x="7480" y="8860"/>
                  </a:cubicBezTo>
                  <a:cubicBezTo>
                    <a:pt x="7731" y="8336"/>
                    <a:pt x="8208" y="7912"/>
                    <a:pt x="8779" y="7770"/>
                  </a:cubicBezTo>
                  <a:cubicBezTo>
                    <a:pt x="8866" y="7749"/>
                    <a:pt x="8947" y="7738"/>
                    <a:pt x="9017" y="7738"/>
                  </a:cubicBezTo>
                  <a:close/>
                  <a:moveTo>
                    <a:pt x="10753" y="9847"/>
                  </a:moveTo>
                  <a:cubicBezTo>
                    <a:pt x="10782" y="9847"/>
                    <a:pt x="10800" y="9852"/>
                    <a:pt x="10804" y="9861"/>
                  </a:cubicBezTo>
                  <a:cubicBezTo>
                    <a:pt x="10838" y="9880"/>
                    <a:pt x="10867" y="10026"/>
                    <a:pt x="10810" y="10215"/>
                  </a:cubicBezTo>
                  <a:cubicBezTo>
                    <a:pt x="10612" y="10891"/>
                    <a:pt x="9945" y="11396"/>
                    <a:pt x="9241" y="11462"/>
                  </a:cubicBezTo>
                  <a:cubicBezTo>
                    <a:pt x="9261" y="11382"/>
                    <a:pt x="9285" y="11306"/>
                    <a:pt x="9313" y="11231"/>
                  </a:cubicBezTo>
                  <a:cubicBezTo>
                    <a:pt x="9529" y="10621"/>
                    <a:pt x="9964" y="10140"/>
                    <a:pt x="10493" y="9913"/>
                  </a:cubicBezTo>
                  <a:cubicBezTo>
                    <a:pt x="10616" y="9866"/>
                    <a:pt x="10701" y="9847"/>
                    <a:pt x="10753" y="9847"/>
                  </a:cubicBezTo>
                  <a:close/>
                  <a:moveTo>
                    <a:pt x="12807" y="12689"/>
                  </a:moveTo>
                  <a:cubicBezTo>
                    <a:pt x="12826" y="12689"/>
                    <a:pt x="12844" y="12694"/>
                    <a:pt x="12859" y="12700"/>
                  </a:cubicBezTo>
                  <a:cubicBezTo>
                    <a:pt x="13020" y="12737"/>
                    <a:pt x="13138" y="12977"/>
                    <a:pt x="13095" y="13186"/>
                  </a:cubicBezTo>
                  <a:cubicBezTo>
                    <a:pt x="13033" y="13511"/>
                    <a:pt x="12726" y="13742"/>
                    <a:pt x="12552" y="13855"/>
                  </a:cubicBezTo>
                  <a:cubicBezTo>
                    <a:pt x="12382" y="13960"/>
                    <a:pt x="12192" y="14040"/>
                    <a:pt x="11994" y="14092"/>
                  </a:cubicBezTo>
                  <a:cubicBezTo>
                    <a:pt x="11994" y="13742"/>
                    <a:pt x="12085" y="13393"/>
                    <a:pt x="12273" y="13096"/>
                  </a:cubicBezTo>
                  <a:cubicBezTo>
                    <a:pt x="12401" y="12883"/>
                    <a:pt x="12623" y="12689"/>
                    <a:pt x="12807" y="12689"/>
                  </a:cubicBezTo>
                  <a:close/>
                  <a:moveTo>
                    <a:pt x="3091" y="0"/>
                  </a:moveTo>
                  <a:cubicBezTo>
                    <a:pt x="2107" y="0"/>
                    <a:pt x="1120" y="528"/>
                    <a:pt x="639" y="1400"/>
                  </a:cubicBezTo>
                  <a:cubicBezTo>
                    <a:pt x="1" y="2551"/>
                    <a:pt x="341" y="4129"/>
                    <a:pt x="1394" y="4917"/>
                  </a:cubicBezTo>
                  <a:cubicBezTo>
                    <a:pt x="1766" y="5201"/>
                    <a:pt x="2211" y="5366"/>
                    <a:pt x="2673" y="5423"/>
                  </a:cubicBezTo>
                  <a:cubicBezTo>
                    <a:pt x="2829" y="5630"/>
                    <a:pt x="3019" y="5820"/>
                    <a:pt x="3235" y="5979"/>
                  </a:cubicBezTo>
                  <a:cubicBezTo>
                    <a:pt x="3594" y="6249"/>
                    <a:pt x="4010" y="6452"/>
                    <a:pt x="4506" y="6594"/>
                  </a:cubicBezTo>
                  <a:cubicBezTo>
                    <a:pt x="4534" y="7548"/>
                    <a:pt x="4987" y="8472"/>
                    <a:pt x="5757" y="9054"/>
                  </a:cubicBezTo>
                  <a:cubicBezTo>
                    <a:pt x="5979" y="9228"/>
                    <a:pt x="6229" y="9365"/>
                    <a:pt x="6489" y="9464"/>
                  </a:cubicBezTo>
                  <a:cubicBezTo>
                    <a:pt x="6484" y="9531"/>
                    <a:pt x="6484" y="9601"/>
                    <a:pt x="6484" y="9668"/>
                  </a:cubicBezTo>
                  <a:cubicBezTo>
                    <a:pt x="6503" y="10796"/>
                    <a:pt x="7297" y="11830"/>
                    <a:pt x="8350" y="12170"/>
                  </a:cubicBezTo>
                  <a:cubicBezTo>
                    <a:pt x="8363" y="12595"/>
                    <a:pt x="8472" y="13011"/>
                    <a:pt x="8661" y="13374"/>
                  </a:cubicBezTo>
                  <a:cubicBezTo>
                    <a:pt x="9034" y="14092"/>
                    <a:pt x="9733" y="14635"/>
                    <a:pt x="10578" y="14862"/>
                  </a:cubicBezTo>
                  <a:cubicBezTo>
                    <a:pt x="10823" y="14928"/>
                    <a:pt x="11065" y="14966"/>
                    <a:pt x="11310" y="14975"/>
                  </a:cubicBezTo>
                  <a:cubicBezTo>
                    <a:pt x="11471" y="15485"/>
                    <a:pt x="11767" y="15952"/>
                    <a:pt x="12192" y="16292"/>
                  </a:cubicBezTo>
                  <a:cubicBezTo>
                    <a:pt x="12684" y="16684"/>
                    <a:pt x="13297" y="16873"/>
                    <a:pt x="13912" y="16873"/>
                  </a:cubicBezTo>
                  <a:cubicBezTo>
                    <a:pt x="14635" y="16873"/>
                    <a:pt x="15352" y="16609"/>
                    <a:pt x="15876" y="16094"/>
                  </a:cubicBezTo>
                  <a:cubicBezTo>
                    <a:pt x="16037" y="15934"/>
                    <a:pt x="16037" y="15674"/>
                    <a:pt x="15876" y="15513"/>
                  </a:cubicBezTo>
                  <a:cubicBezTo>
                    <a:pt x="15796" y="15433"/>
                    <a:pt x="15691" y="15393"/>
                    <a:pt x="15586" y="15393"/>
                  </a:cubicBezTo>
                  <a:cubicBezTo>
                    <a:pt x="15481" y="15393"/>
                    <a:pt x="15376" y="15433"/>
                    <a:pt x="15295" y="15513"/>
                  </a:cubicBezTo>
                  <a:cubicBezTo>
                    <a:pt x="14935" y="15871"/>
                    <a:pt x="14423" y="16054"/>
                    <a:pt x="13913" y="16054"/>
                  </a:cubicBezTo>
                  <a:cubicBezTo>
                    <a:pt x="13479" y="16054"/>
                    <a:pt x="13046" y="15922"/>
                    <a:pt x="12708" y="15651"/>
                  </a:cubicBezTo>
                  <a:cubicBezTo>
                    <a:pt x="12458" y="15452"/>
                    <a:pt x="12273" y="15193"/>
                    <a:pt x="12151" y="14895"/>
                  </a:cubicBezTo>
                  <a:cubicBezTo>
                    <a:pt x="12447" y="14824"/>
                    <a:pt x="12731" y="14711"/>
                    <a:pt x="12986" y="14550"/>
                  </a:cubicBezTo>
                  <a:cubicBezTo>
                    <a:pt x="13487" y="14239"/>
                    <a:pt x="13813" y="13809"/>
                    <a:pt x="13903" y="13341"/>
                  </a:cubicBezTo>
                  <a:cubicBezTo>
                    <a:pt x="14011" y="12765"/>
                    <a:pt x="13694" y="12052"/>
                    <a:pt x="13048" y="11901"/>
                  </a:cubicBezTo>
                  <a:cubicBezTo>
                    <a:pt x="12964" y="11881"/>
                    <a:pt x="12882" y="11872"/>
                    <a:pt x="12801" y="11872"/>
                  </a:cubicBezTo>
                  <a:cubicBezTo>
                    <a:pt x="12266" y="11872"/>
                    <a:pt x="11817" y="12276"/>
                    <a:pt x="11579" y="12661"/>
                  </a:cubicBezTo>
                  <a:cubicBezTo>
                    <a:pt x="11296" y="13105"/>
                    <a:pt x="11168" y="13624"/>
                    <a:pt x="11173" y="14144"/>
                  </a:cubicBezTo>
                  <a:cubicBezTo>
                    <a:pt x="11050" y="14130"/>
                    <a:pt x="10923" y="14106"/>
                    <a:pt x="10795" y="14073"/>
                  </a:cubicBezTo>
                  <a:cubicBezTo>
                    <a:pt x="10167" y="13903"/>
                    <a:pt x="9657" y="13511"/>
                    <a:pt x="9388" y="12996"/>
                  </a:cubicBezTo>
                  <a:cubicBezTo>
                    <a:pt x="9274" y="12779"/>
                    <a:pt x="9204" y="12539"/>
                    <a:pt x="9180" y="12284"/>
                  </a:cubicBezTo>
                  <a:cubicBezTo>
                    <a:pt x="10261" y="12246"/>
                    <a:pt x="11292" y="11490"/>
                    <a:pt x="11593" y="10442"/>
                  </a:cubicBezTo>
                  <a:cubicBezTo>
                    <a:pt x="11749" y="9913"/>
                    <a:pt x="11626" y="9431"/>
                    <a:pt x="11277" y="9186"/>
                  </a:cubicBezTo>
                  <a:cubicBezTo>
                    <a:pt x="11156" y="9105"/>
                    <a:pt x="10982" y="9028"/>
                    <a:pt x="10746" y="9028"/>
                  </a:cubicBezTo>
                  <a:cubicBezTo>
                    <a:pt x="10586" y="9028"/>
                    <a:pt x="10397" y="9064"/>
                    <a:pt x="10176" y="9158"/>
                  </a:cubicBezTo>
                  <a:cubicBezTo>
                    <a:pt x="9435" y="9474"/>
                    <a:pt x="8836" y="10130"/>
                    <a:pt x="8543" y="10952"/>
                  </a:cubicBezTo>
                  <a:cubicBezTo>
                    <a:pt x="8496" y="11074"/>
                    <a:pt x="8463" y="11203"/>
                    <a:pt x="8430" y="11325"/>
                  </a:cubicBezTo>
                  <a:cubicBezTo>
                    <a:pt x="7797" y="11042"/>
                    <a:pt x="7319" y="10376"/>
                    <a:pt x="7306" y="9668"/>
                  </a:cubicBezTo>
                  <a:lnTo>
                    <a:pt x="7306" y="9668"/>
                  </a:lnTo>
                  <a:cubicBezTo>
                    <a:pt x="7429" y="9682"/>
                    <a:pt x="7552" y="9689"/>
                    <a:pt x="7676" y="9689"/>
                  </a:cubicBezTo>
                  <a:cubicBezTo>
                    <a:pt x="8190" y="9689"/>
                    <a:pt x="8705" y="9570"/>
                    <a:pt x="9167" y="9322"/>
                  </a:cubicBezTo>
                  <a:cubicBezTo>
                    <a:pt x="9581" y="9101"/>
                    <a:pt x="9865" y="8818"/>
                    <a:pt x="10011" y="8478"/>
                  </a:cubicBezTo>
                  <a:cubicBezTo>
                    <a:pt x="10224" y="7991"/>
                    <a:pt x="10096" y="7424"/>
                    <a:pt x="9709" y="7132"/>
                  </a:cubicBezTo>
                  <a:cubicBezTo>
                    <a:pt x="9522" y="6992"/>
                    <a:pt x="9287" y="6919"/>
                    <a:pt x="9019" y="6919"/>
                  </a:cubicBezTo>
                  <a:cubicBezTo>
                    <a:pt x="8882" y="6919"/>
                    <a:pt x="8737" y="6938"/>
                    <a:pt x="8585" y="6977"/>
                  </a:cubicBezTo>
                  <a:cubicBezTo>
                    <a:pt x="7712" y="7188"/>
                    <a:pt x="7003" y="7845"/>
                    <a:pt x="6678" y="8653"/>
                  </a:cubicBezTo>
                  <a:cubicBezTo>
                    <a:pt x="6526" y="8586"/>
                    <a:pt x="6380" y="8501"/>
                    <a:pt x="6249" y="8402"/>
                  </a:cubicBezTo>
                  <a:cubicBezTo>
                    <a:pt x="5743" y="8015"/>
                    <a:pt x="5412" y="7406"/>
                    <a:pt x="5342" y="6768"/>
                  </a:cubicBezTo>
                  <a:lnTo>
                    <a:pt x="5342" y="6768"/>
                  </a:lnTo>
                  <a:cubicBezTo>
                    <a:pt x="5360" y="6773"/>
                    <a:pt x="5379" y="6773"/>
                    <a:pt x="5399" y="6778"/>
                  </a:cubicBezTo>
                  <a:cubicBezTo>
                    <a:pt x="5558" y="6798"/>
                    <a:pt x="5738" y="6815"/>
                    <a:pt x="5928" y="6815"/>
                  </a:cubicBezTo>
                  <a:cubicBezTo>
                    <a:pt x="6195" y="6815"/>
                    <a:pt x="6480" y="6781"/>
                    <a:pt x="6753" y="6674"/>
                  </a:cubicBezTo>
                  <a:cubicBezTo>
                    <a:pt x="7310" y="6456"/>
                    <a:pt x="7683" y="5951"/>
                    <a:pt x="7683" y="5423"/>
                  </a:cubicBezTo>
                  <a:cubicBezTo>
                    <a:pt x="7683" y="5055"/>
                    <a:pt x="7500" y="4704"/>
                    <a:pt x="7173" y="4469"/>
                  </a:cubicBezTo>
                  <a:cubicBezTo>
                    <a:pt x="6915" y="4278"/>
                    <a:pt x="6597" y="4177"/>
                    <a:pt x="6287" y="4177"/>
                  </a:cubicBezTo>
                  <a:cubicBezTo>
                    <a:pt x="6149" y="4177"/>
                    <a:pt x="6014" y="4197"/>
                    <a:pt x="5885" y="4237"/>
                  </a:cubicBezTo>
                  <a:cubicBezTo>
                    <a:pt x="5271" y="4431"/>
                    <a:pt x="4784" y="5011"/>
                    <a:pt x="4591" y="5767"/>
                  </a:cubicBezTo>
                  <a:cubicBezTo>
                    <a:pt x="4270" y="5659"/>
                    <a:pt x="3991" y="5521"/>
                    <a:pt x="3755" y="5347"/>
                  </a:cubicBezTo>
                  <a:cubicBezTo>
                    <a:pt x="4218" y="5229"/>
                    <a:pt x="4643" y="4998"/>
                    <a:pt x="4983" y="4658"/>
                  </a:cubicBezTo>
                  <a:cubicBezTo>
                    <a:pt x="5233" y="4403"/>
                    <a:pt x="5399" y="4129"/>
                    <a:pt x="5469" y="3845"/>
                  </a:cubicBezTo>
                  <a:cubicBezTo>
                    <a:pt x="5578" y="3416"/>
                    <a:pt x="5464" y="2958"/>
                    <a:pt x="5148" y="2585"/>
                  </a:cubicBezTo>
                  <a:cubicBezTo>
                    <a:pt x="4837" y="2212"/>
                    <a:pt x="4376" y="1995"/>
                    <a:pt x="3927" y="1995"/>
                  </a:cubicBezTo>
                  <a:cubicBezTo>
                    <a:pt x="3892" y="1995"/>
                    <a:pt x="3856" y="1997"/>
                    <a:pt x="3821" y="1999"/>
                  </a:cubicBezTo>
                  <a:cubicBezTo>
                    <a:pt x="2947" y="2065"/>
                    <a:pt x="2197" y="2887"/>
                    <a:pt x="2145" y="3826"/>
                  </a:cubicBezTo>
                  <a:cubicBezTo>
                    <a:pt x="2135" y="4035"/>
                    <a:pt x="2154" y="4242"/>
                    <a:pt x="2206" y="4449"/>
                  </a:cubicBezTo>
                  <a:cubicBezTo>
                    <a:pt x="2093" y="4403"/>
                    <a:pt x="1984" y="4336"/>
                    <a:pt x="1885" y="4261"/>
                  </a:cubicBezTo>
                  <a:cubicBezTo>
                    <a:pt x="1158" y="3718"/>
                    <a:pt x="917" y="2590"/>
                    <a:pt x="1356" y="1796"/>
                  </a:cubicBezTo>
                  <a:cubicBezTo>
                    <a:pt x="1690" y="1193"/>
                    <a:pt x="2399" y="822"/>
                    <a:pt x="3091" y="822"/>
                  </a:cubicBezTo>
                  <a:cubicBezTo>
                    <a:pt x="3309" y="822"/>
                    <a:pt x="3525" y="858"/>
                    <a:pt x="3727" y="936"/>
                  </a:cubicBezTo>
                  <a:cubicBezTo>
                    <a:pt x="3776" y="955"/>
                    <a:pt x="3826" y="964"/>
                    <a:pt x="3875" y="964"/>
                  </a:cubicBezTo>
                  <a:cubicBezTo>
                    <a:pt x="4039" y="964"/>
                    <a:pt x="4193" y="865"/>
                    <a:pt x="4255" y="701"/>
                  </a:cubicBezTo>
                  <a:cubicBezTo>
                    <a:pt x="4340" y="493"/>
                    <a:pt x="4231" y="252"/>
                    <a:pt x="4024" y="171"/>
                  </a:cubicBezTo>
                  <a:cubicBezTo>
                    <a:pt x="3725" y="55"/>
                    <a:pt x="3408" y="0"/>
                    <a:pt x="309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1" name="Google Shape;451;p20"/>
            <p:cNvSpPr/>
            <p:nvPr/>
          </p:nvSpPr>
          <p:spPr>
            <a:xfrm>
              <a:off x="-2300925" y="3932275"/>
              <a:ext cx="74025" cy="57725"/>
            </a:xfrm>
            <a:custGeom>
              <a:avLst/>
              <a:gdLst/>
              <a:ahLst/>
              <a:cxnLst/>
              <a:rect l="l" t="t" r="r" b="b"/>
              <a:pathLst>
                <a:path w="2961" h="2309" extrusionOk="0">
                  <a:moveTo>
                    <a:pt x="1176" y="1"/>
                  </a:moveTo>
                  <a:cubicBezTo>
                    <a:pt x="808" y="1"/>
                    <a:pt x="481" y="148"/>
                    <a:pt x="306" y="432"/>
                  </a:cubicBezTo>
                  <a:cubicBezTo>
                    <a:pt x="0" y="923"/>
                    <a:pt x="278" y="1650"/>
                    <a:pt x="925" y="2051"/>
                  </a:cubicBezTo>
                  <a:cubicBezTo>
                    <a:pt x="1206" y="2225"/>
                    <a:pt x="1511" y="2309"/>
                    <a:pt x="1790" y="2309"/>
                  </a:cubicBezTo>
                  <a:cubicBezTo>
                    <a:pt x="2157" y="2309"/>
                    <a:pt x="2482" y="2163"/>
                    <a:pt x="2653" y="1881"/>
                  </a:cubicBezTo>
                  <a:cubicBezTo>
                    <a:pt x="2960" y="1385"/>
                    <a:pt x="2681" y="659"/>
                    <a:pt x="2034" y="256"/>
                  </a:cubicBezTo>
                  <a:cubicBezTo>
                    <a:pt x="1755" y="84"/>
                    <a:pt x="1454" y="1"/>
                    <a:pt x="1176"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2" name="Google Shape;452;p20"/>
            <p:cNvSpPr/>
            <p:nvPr/>
          </p:nvSpPr>
          <p:spPr>
            <a:xfrm>
              <a:off x="-2391600" y="3995500"/>
              <a:ext cx="64925" cy="64700"/>
            </a:xfrm>
            <a:custGeom>
              <a:avLst/>
              <a:gdLst/>
              <a:ahLst/>
              <a:cxnLst/>
              <a:rect l="l" t="t" r="r" b="b"/>
              <a:pathLst>
                <a:path w="2597" h="2588" extrusionOk="0">
                  <a:moveTo>
                    <a:pt x="1021" y="1"/>
                  </a:moveTo>
                  <a:cubicBezTo>
                    <a:pt x="854" y="1"/>
                    <a:pt x="693" y="44"/>
                    <a:pt x="553" y="135"/>
                  </a:cubicBezTo>
                  <a:cubicBezTo>
                    <a:pt x="62" y="447"/>
                    <a:pt x="1" y="1227"/>
                    <a:pt x="415" y="1864"/>
                  </a:cubicBezTo>
                  <a:cubicBezTo>
                    <a:pt x="709" y="2322"/>
                    <a:pt x="1165" y="2588"/>
                    <a:pt x="1581" y="2588"/>
                  </a:cubicBezTo>
                  <a:cubicBezTo>
                    <a:pt x="1748" y="2588"/>
                    <a:pt x="1909" y="2545"/>
                    <a:pt x="2050" y="2454"/>
                  </a:cubicBezTo>
                  <a:cubicBezTo>
                    <a:pt x="2536" y="2138"/>
                    <a:pt x="2597" y="1364"/>
                    <a:pt x="2187" y="721"/>
                  </a:cubicBezTo>
                  <a:cubicBezTo>
                    <a:pt x="1891" y="264"/>
                    <a:pt x="1435" y="1"/>
                    <a:pt x="102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93" name="TextBox 92"/>
          <p:cNvSpPr txBox="1"/>
          <p:nvPr/>
        </p:nvSpPr>
        <p:spPr>
          <a:xfrm rot="21141690">
            <a:off x="4230370" y="2137410"/>
            <a:ext cx="5626100" cy="1999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D4C8E"/>
                </a:solidFill>
                <a:effectLst/>
                <a:uLnTx/>
                <a:uFillTx/>
                <a:latin typeface="UTM Spring" panose="02040603050506020204" pitchFamily="18" charset="0"/>
                <a:ea typeface="+mn-ea"/>
                <a:cs typeface="+mn-cs"/>
              </a:rPr>
              <a:t>Tuần</a:t>
            </a:r>
            <a:r>
              <a:rPr kumimoji="0" lang="en-US" sz="3600" b="1" i="0" u="none" strike="noStrike" kern="1200" cap="none" spc="0" normalizeH="0" noProof="0" dirty="0">
                <a:ln>
                  <a:noFill/>
                </a:ln>
                <a:solidFill>
                  <a:srgbClr val="0D4C8E"/>
                </a:solidFill>
                <a:effectLst/>
                <a:uLnTx/>
                <a:uFillTx/>
                <a:latin typeface="UTM Spring" panose="02040603050506020204" pitchFamily="18" charset="0"/>
                <a:ea typeface="+mn-ea"/>
                <a:cs typeface="+mn-cs"/>
              </a:rPr>
              <a:t> 11</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D4C8E"/>
                </a:solidFill>
                <a:effectLst/>
                <a:uLnTx/>
                <a:uFillTx/>
                <a:latin typeface="UTM Spring" panose="02040603050506020204" pitchFamily="18" charset="0"/>
                <a:ea typeface="+mn-ea"/>
                <a:cs typeface="+mn-cs"/>
              </a:rPr>
              <a:t>PHẤN ĐẤU TRỞ THÀNH ĐỘI VIÊN</a:t>
            </a:r>
          </a:p>
        </p:txBody>
      </p:sp>
      <p:pic>
        <p:nvPicPr>
          <p:cNvPr id="4" name="Picture 3"/>
          <p:cNvPicPr>
            <a:picLocks noChangeAspect="1"/>
          </p:cNvPicPr>
          <p:nvPr/>
        </p:nvPicPr>
        <p:blipFill>
          <a:blip r:embed="rId3"/>
          <a:stretch>
            <a:fillRect/>
          </a:stretch>
        </p:blipFill>
        <p:spPr>
          <a:xfrm>
            <a:off x="4265098" y="1359700"/>
            <a:ext cx="3974937" cy="1097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2"/>
        <p:cNvGrpSpPr/>
        <p:nvPr/>
      </p:nvGrpSpPr>
      <p:grpSpPr>
        <a:xfrm>
          <a:off x="0" y="0"/>
          <a:ext cx="0" cy="0"/>
          <a:chOff x="0" y="0"/>
          <a:chExt cx="0" cy="0"/>
        </a:xfrm>
      </p:grpSpPr>
      <p:sp>
        <p:nvSpPr>
          <p:cNvPr id="1493" name="Google Shape;1493;p40"/>
          <p:cNvSpPr/>
          <p:nvPr/>
        </p:nvSpPr>
        <p:spPr>
          <a:xfrm>
            <a:off x="2286646" y="1574116"/>
            <a:ext cx="8593553" cy="208096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0"/>
          <p:cNvSpPr txBox="1">
            <a:spLocks noGrp="1"/>
          </p:cNvSpPr>
          <p:nvPr>
            <p:ph type="ctrTitle"/>
          </p:nvPr>
        </p:nvSpPr>
        <p:spPr>
          <a:xfrm rot="-182">
            <a:off x="2451913" y="2161440"/>
            <a:ext cx="8359535" cy="1194400"/>
          </a:xfrm>
          <a:prstGeom prst="rect">
            <a:avLst/>
          </a:prstGeom>
        </p:spPr>
        <p:txBody>
          <a:bodyPr spcFirstLastPara="1" wrap="square" lIns="121900" tIns="121900" rIns="121900" bIns="121900" anchor="b" anchorCtr="0">
            <a:noAutofit/>
          </a:bodyPr>
          <a:lstStyle/>
          <a:p>
            <a:r>
              <a:rPr lang="en-US" sz="9600" b="1" dirty="0" err="1">
                <a:ln w="19050">
                  <a:solidFill>
                    <a:sysClr val="windowText" lastClr="000000"/>
                  </a:solidFill>
                </a:ln>
                <a:latin typeface="+mj-lt"/>
                <a:cs typeface="Times New Roman" panose="02020603050405020304" pitchFamily="18" charset="0"/>
              </a:rPr>
              <a:t>Luyện</a:t>
            </a:r>
            <a:r>
              <a:rPr lang="en-US" sz="9600" b="1" dirty="0">
                <a:ln w="19050">
                  <a:solidFill>
                    <a:sysClr val="windowText" lastClr="000000"/>
                  </a:solidFill>
                </a:ln>
                <a:latin typeface="+mj-lt"/>
                <a:cs typeface="Times New Roman" panose="02020603050405020304" pitchFamily="18" charset="0"/>
              </a:rPr>
              <a:t> </a:t>
            </a:r>
            <a:r>
              <a:rPr lang="en-US" sz="9600" b="1" dirty="0" err="1">
                <a:ln w="19050">
                  <a:solidFill>
                    <a:sysClr val="windowText" lastClr="000000"/>
                  </a:solidFill>
                </a:ln>
                <a:latin typeface="+mj-lt"/>
                <a:cs typeface="Times New Roman" panose="02020603050405020304" pitchFamily="18" charset="0"/>
              </a:rPr>
              <a:t>tập</a:t>
            </a:r>
            <a:endParaRPr lang="en-US" sz="9600" b="1" dirty="0">
              <a:ln w="19050">
                <a:solidFill>
                  <a:sysClr val="windowText" lastClr="000000"/>
                </a:solidFill>
              </a:ln>
              <a:latin typeface="+mj-lt"/>
              <a:cs typeface="Times New Roman" panose="02020603050405020304" pitchFamily="18" charset="0"/>
            </a:endParaRPr>
          </a:p>
        </p:txBody>
      </p:sp>
      <p:sp>
        <p:nvSpPr>
          <p:cNvPr id="1496" name="Google Shape;1496;p40"/>
          <p:cNvSpPr txBox="1">
            <a:spLocks noGrp="1"/>
          </p:cNvSpPr>
          <p:nvPr>
            <p:ph type="subTitle" idx="1"/>
          </p:nvPr>
        </p:nvSpPr>
        <p:spPr>
          <a:xfrm rot="989">
            <a:off x="3099200" y="4533751"/>
            <a:ext cx="6953600" cy="647200"/>
          </a:xfrm>
          <a:prstGeom prst="rect">
            <a:avLst/>
          </a:prstGeom>
        </p:spPr>
        <p:txBody>
          <a:bodyPr spcFirstLastPara="1" wrap="square" lIns="121900" tIns="121900" rIns="121900" bIns="121900" anchor="t" anchorCtr="0">
            <a:noAutofit/>
          </a:bodyPr>
          <a:lstStyle/>
          <a:p>
            <a:pPr marL="0" indent="0"/>
            <a:r>
              <a:rPr lang="en-GB"/>
              <a:t>You could enter a subtitle here if you need it</a:t>
            </a:r>
          </a:p>
        </p:txBody>
      </p:sp>
      <p:sp>
        <p:nvSpPr>
          <p:cNvPr id="1508" name="Google Shape;1508;p40"/>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542" name="Google Shape;1542;p40"/>
          <p:cNvGrpSpPr/>
          <p:nvPr/>
        </p:nvGrpSpPr>
        <p:grpSpPr>
          <a:xfrm rot="407631">
            <a:off x="1629433" y="2966051"/>
            <a:ext cx="1651135" cy="1447495"/>
            <a:chOff x="7611038" y="3431425"/>
            <a:chExt cx="1238324" cy="1085597"/>
          </a:xfrm>
        </p:grpSpPr>
        <p:sp>
          <p:nvSpPr>
            <p:cNvPr id="1543" name="Google Shape;1543;p4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4" name="Google Shape;1544;p4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83" name="Google Shape;1583;p40"/>
          <p:cNvGrpSpPr/>
          <p:nvPr/>
        </p:nvGrpSpPr>
        <p:grpSpPr>
          <a:xfrm flipH="1">
            <a:off x="10250944" y="2557264"/>
            <a:ext cx="1268328" cy="1254672"/>
            <a:chOff x="1178193" y="539992"/>
            <a:chExt cx="1573391" cy="1471771"/>
          </a:xfrm>
        </p:grpSpPr>
        <p:sp>
          <p:nvSpPr>
            <p:cNvPr id="1584" name="Google Shape;1584;p4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5" name="Google Shape;1585;p4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6" name="Google Shape;1586;p4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7" name="Google Shape;1587;p4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8" name="Google Shape;1588;p4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9" name="Google Shape;1589;p4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0" name="Google Shape;1590;p4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1" name="Google Shape;1591;p4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2" name="Google Shape;1592;p4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3" name="Google Shape;1593;p4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4" name="Google Shape;1594;p4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5" name="Google Shape;1595;p4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6" name="Google Shape;1596;p4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7" name="Google Shape;1597;p4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8" name="Google Shape;1598;p4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9" name="Google Shape;1599;p4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0" name="Google Shape;1600;p4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1" name="Google Shape;1601;p4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2" name="Google Shape;1602;p4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3" name="Google Shape;1603;p4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8" name="Picture 4" descr="Con hãy điền ch hoặc tr vào chỗ tr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03" y="3032941"/>
            <a:ext cx="7901959" cy="4060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randombar(horizontal)">
                                      <p:cBhvr>
                                        <p:cTn id="7" dur="500"/>
                                        <p:tgtEl>
                                          <p:spTgt spid="149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93"/>
                                        </p:tgtEl>
                                        <p:attrNameLst>
                                          <p:attrName>style.visibility</p:attrName>
                                        </p:attrNameLst>
                                      </p:cBhvr>
                                      <p:to>
                                        <p:strVal val="visible"/>
                                      </p:to>
                                    </p:set>
                                    <p:animEffect transition="in" filter="randombar(horizontal)">
                                      <p:cBhvr>
                                        <p:cTn id="10" dur="500"/>
                                        <p:tgtEl>
                                          <p:spTgt spid="1493"/>
                                        </p:tgtEl>
                                      </p:cBhvr>
                                    </p:animEffect>
                                  </p:childTnLst>
                                </p:cTn>
                              </p:par>
                              <p:par>
                                <p:cTn id="11" presetID="14" presetClass="entr" presetSubtype="10" fill="hold" nodeType="withEffect">
                                  <p:stCondLst>
                                    <p:cond delay="0"/>
                                  </p:stCondLst>
                                  <p:childTnLst>
                                    <p:set>
                                      <p:cBhvr>
                                        <p:cTn id="12" dur="1" fill="hold">
                                          <p:stCondLst>
                                            <p:cond delay="0"/>
                                          </p:stCondLst>
                                        </p:cTn>
                                        <p:tgtEl>
                                          <p:spTgt spid="1583"/>
                                        </p:tgtEl>
                                        <p:attrNameLst>
                                          <p:attrName>style.visibility</p:attrName>
                                        </p:attrNameLst>
                                      </p:cBhvr>
                                      <p:to>
                                        <p:strVal val="visible"/>
                                      </p:to>
                                    </p:set>
                                    <p:animEffect transition="in" filter="randombar(horizontal)">
                                      <p:cBhvr>
                                        <p:cTn id="13" dur="500"/>
                                        <p:tgtEl>
                                          <p:spTgt spid="1583"/>
                                        </p:tgtEl>
                                      </p:cBhvr>
                                    </p:animEffect>
                                  </p:childTnLst>
                                </p:cTn>
                              </p:par>
                              <p:par>
                                <p:cTn id="14" presetID="26"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80">
                                          <p:stCondLst>
                                            <p:cond delay="0"/>
                                          </p:stCondLst>
                                        </p:cTn>
                                        <p:tgtEl>
                                          <p:spTgt spid="1028"/>
                                        </p:tgtEl>
                                      </p:cBhvr>
                                    </p:animEffect>
                                    <p:anim calcmode="lin" valueType="num">
                                      <p:cBhvr>
                                        <p:cTn id="17"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2" dur="26">
                                          <p:stCondLst>
                                            <p:cond delay="650"/>
                                          </p:stCondLst>
                                        </p:cTn>
                                        <p:tgtEl>
                                          <p:spTgt spid="1028"/>
                                        </p:tgtEl>
                                      </p:cBhvr>
                                      <p:to x="100000" y="60000"/>
                                    </p:animScale>
                                    <p:animScale>
                                      <p:cBhvr>
                                        <p:cTn id="23" dur="166" decel="50000">
                                          <p:stCondLst>
                                            <p:cond delay="676"/>
                                          </p:stCondLst>
                                        </p:cTn>
                                        <p:tgtEl>
                                          <p:spTgt spid="1028"/>
                                        </p:tgtEl>
                                      </p:cBhvr>
                                      <p:to x="100000" y="100000"/>
                                    </p:animScale>
                                    <p:animScale>
                                      <p:cBhvr>
                                        <p:cTn id="24" dur="26">
                                          <p:stCondLst>
                                            <p:cond delay="1312"/>
                                          </p:stCondLst>
                                        </p:cTn>
                                        <p:tgtEl>
                                          <p:spTgt spid="1028"/>
                                        </p:tgtEl>
                                      </p:cBhvr>
                                      <p:to x="100000" y="80000"/>
                                    </p:animScale>
                                    <p:animScale>
                                      <p:cBhvr>
                                        <p:cTn id="25" dur="166" decel="50000">
                                          <p:stCondLst>
                                            <p:cond delay="1338"/>
                                          </p:stCondLst>
                                        </p:cTn>
                                        <p:tgtEl>
                                          <p:spTgt spid="1028"/>
                                        </p:tgtEl>
                                      </p:cBhvr>
                                      <p:to x="100000" y="100000"/>
                                    </p:animScale>
                                    <p:animScale>
                                      <p:cBhvr>
                                        <p:cTn id="26" dur="26">
                                          <p:stCondLst>
                                            <p:cond delay="1642"/>
                                          </p:stCondLst>
                                        </p:cTn>
                                        <p:tgtEl>
                                          <p:spTgt spid="1028"/>
                                        </p:tgtEl>
                                      </p:cBhvr>
                                      <p:to x="100000" y="90000"/>
                                    </p:animScale>
                                    <p:animScale>
                                      <p:cBhvr>
                                        <p:cTn id="27" dur="166" decel="50000">
                                          <p:stCondLst>
                                            <p:cond delay="1668"/>
                                          </p:stCondLst>
                                        </p:cTn>
                                        <p:tgtEl>
                                          <p:spTgt spid="1028"/>
                                        </p:tgtEl>
                                      </p:cBhvr>
                                      <p:to x="100000" y="100000"/>
                                    </p:animScale>
                                    <p:animScale>
                                      <p:cBhvr>
                                        <p:cTn id="28" dur="26">
                                          <p:stCondLst>
                                            <p:cond delay="1808"/>
                                          </p:stCondLst>
                                        </p:cTn>
                                        <p:tgtEl>
                                          <p:spTgt spid="1028"/>
                                        </p:tgtEl>
                                      </p:cBhvr>
                                      <p:to x="100000" y="95000"/>
                                    </p:animScale>
                                    <p:animScale>
                                      <p:cBhvr>
                                        <p:cTn id="29" dur="166" decel="50000">
                                          <p:stCondLst>
                                            <p:cond delay="1834"/>
                                          </p:stCondLst>
                                        </p:cTn>
                                        <p:tgtEl>
                                          <p:spTgt spid="1028"/>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542"/>
                                        </p:tgtEl>
                                        <p:attrNameLst>
                                          <p:attrName>style.visibility</p:attrName>
                                        </p:attrNameLst>
                                      </p:cBhvr>
                                      <p:to>
                                        <p:strVal val="visible"/>
                                      </p:to>
                                    </p:set>
                                    <p:animEffect transition="in" filter="wipe(down)">
                                      <p:cBhvr>
                                        <p:cTn id="32" dur="580">
                                          <p:stCondLst>
                                            <p:cond delay="0"/>
                                          </p:stCondLst>
                                        </p:cTn>
                                        <p:tgtEl>
                                          <p:spTgt spid="1542"/>
                                        </p:tgtEl>
                                      </p:cBhvr>
                                    </p:animEffect>
                                    <p:anim calcmode="lin" valueType="num">
                                      <p:cBhvr>
                                        <p:cTn id="33" dur="1822" tmFilter="0,0; 0.14,0.36; 0.43,0.73; 0.71,0.91; 1.0,1.0">
                                          <p:stCondLst>
                                            <p:cond delay="0"/>
                                          </p:stCondLst>
                                        </p:cTn>
                                        <p:tgtEl>
                                          <p:spTgt spid="154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4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4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4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42"/>
                                        </p:tgtEl>
                                        <p:attrNameLst>
                                          <p:attrName>ppt_y</p:attrName>
                                        </p:attrNameLst>
                                      </p:cBhvr>
                                      <p:tavLst>
                                        <p:tav tm="0" fmla="#ppt_y-sin(pi*$)/81">
                                          <p:val>
                                            <p:fltVal val="0"/>
                                          </p:val>
                                        </p:tav>
                                        <p:tav tm="100000">
                                          <p:val>
                                            <p:fltVal val="1"/>
                                          </p:val>
                                        </p:tav>
                                      </p:tavLst>
                                    </p:anim>
                                    <p:animScale>
                                      <p:cBhvr>
                                        <p:cTn id="38" dur="26">
                                          <p:stCondLst>
                                            <p:cond delay="650"/>
                                          </p:stCondLst>
                                        </p:cTn>
                                        <p:tgtEl>
                                          <p:spTgt spid="1542"/>
                                        </p:tgtEl>
                                      </p:cBhvr>
                                      <p:to x="100000" y="60000"/>
                                    </p:animScale>
                                    <p:animScale>
                                      <p:cBhvr>
                                        <p:cTn id="39" dur="166" decel="50000">
                                          <p:stCondLst>
                                            <p:cond delay="676"/>
                                          </p:stCondLst>
                                        </p:cTn>
                                        <p:tgtEl>
                                          <p:spTgt spid="1542"/>
                                        </p:tgtEl>
                                      </p:cBhvr>
                                      <p:to x="100000" y="100000"/>
                                    </p:animScale>
                                    <p:animScale>
                                      <p:cBhvr>
                                        <p:cTn id="40" dur="26">
                                          <p:stCondLst>
                                            <p:cond delay="1312"/>
                                          </p:stCondLst>
                                        </p:cTn>
                                        <p:tgtEl>
                                          <p:spTgt spid="1542"/>
                                        </p:tgtEl>
                                      </p:cBhvr>
                                      <p:to x="100000" y="80000"/>
                                    </p:animScale>
                                    <p:animScale>
                                      <p:cBhvr>
                                        <p:cTn id="41" dur="166" decel="50000">
                                          <p:stCondLst>
                                            <p:cond delay="1338"/>
                                          </p:stCondLst>
                                        </p:cTn>
                                        <p:tgtEl>
                                          <p:spTgt spid="1542"/>
                                        </p:tgtEl>
                                      </p:cBhvr>
                                      <p:to x="100000" y="100000"/>
                                    </p:animScale>
                                    <p:animScale>
                                      <p:cBhvr>
                                        <p:cTn id="42" dur="26">
                                          <p:stCondLst>
                                            <p:cond delay="1642"/>
                                          </p:stCondLst>
                                        </p:cTn>
                                        <p:tgtEl>
                                          <p:spTgt spid="1542"/>
                                        </p:tgtEl>
                                      </p:cBhvr>
                                      <p:to x="100000" y="90000"/>
                                    </p:animScale>
                                    <p:animScale>
                                      <p:cBhvr>
                                        <p:cTn id="43" dur="166" decel="50000">
                                          <p:stCondLst>
                                            <p:cond delay="1668"/>
                                          </p:stCondLst>
                                        </p:cTn>
                                        <p:tgtEl>
                                          <p:spTgt spid="1542"/>
                                        </p:tgtEl>
                                      </p:cBhvr>
                                      <p:to x="100000" y="100000"/>
                                    </p:animScale>
                                    <p:animScale>
                                      <p:cBhvr>
                                        <p:cTn id="44" dur="26">
                                          <p:stCondLst>
                                            <p:cond delay="1808"/>
                                          </p:stCondLst>
                                        </p:cTn>
                                        <p:tgtEl>
                                          <p:spTgt spid="1542"/>
                                        </p:tgtEl>
                                      </p:cBhvr>
                                      <p:to x="100000" y="95000"/>
                                    </p:animScale>
                                    <p:animScale>
                                      <p:cBhvr>
                                        <p:cTn id="45" dur="166" decel="50000">
                                          <p:stCondLst>
                                            <p:cond delay="1834"/>
                                          </p:stCondLst>
                                        </p:cTn>
                                        <p:tgtEl>
                                          <p:spTgt spid="15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0" animBg="1"/>
      <p:bldP spid="149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2"/>
        <p:cNvGrpSpPr/>
        <p:nvPr/>
      </p:nvGrpSpPr>
      <p:grpSpPr>
        <a:xfrm>
          <a:off x="0" y="0"/>
          <a:ext cx="0" cy="0"/>
          <a:chOff x="0" y="0"/>
          <a:chExt cx="0" cy="0"/>
        </a:xfrm>
      </p:grpSpPr>
      <p:grpSp>
        <p:nvGrpSpPr>
          <p:cNvPr id="70" name="Group 69"/>
          <p:cNvGrpSpPr/>
          <p:nvPr/>
        </p:nvGrpSpPr>
        <p:grpSpPr>
          <a:xfrm>
            <a:off x="-15875" y="1965625"/>
            <a:ext cx="3070843" cy="1785568"/>
            <a:chOff x="8416216" y="4844834"/>
            <a:chExt cx="3649410" cy="1874465"/>
          </a:xfrm>
        </p:grpSpPr>
        <p:pic>
          <p:nvPicPr>
            <p:cNvPr id="71" name="Picture 70" descr="A group of kids sitting at a table&#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72" name="Rectangle: Rounded Corners 71"/>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solidFill>
                  <a:srgbClr val="002060"/>
                </a:solidFill>
              </a:endParaRPr>
            </a:p>
          </p:txBody>
        </p:sp>
      </p:grpSp>
      <p:sp>
        <p:nvSpPr>
          <p:cNvPr id="73" name="Rounded Rectangle 17"/>
          <p:cNvSpPr/>
          <p:nvPr/>
        </p:nvSpPr>
        <p:spPr>
          <a:xfrm>
            <a:off x="2449888" y="307084"/>
            <a:ext cx="8583872" cy="1118941"/>
          </a:xfrm>
          <a:prstGeom prst="roundRect">
            <a:avLst>
              <a:gd name="adj" fmla="val 11056"/>
            </a:avLst>
          </a:prstGeom>
          <a:solidFill>
            <a:srgbClr val="FFE890"/>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algn="ctr">
              <a:defRPr/>
            </a:pPr>
            <a:r>
              <a:rPr lang="vi-VN" sz="3200" dirty="0">
                <a:solidFill>
                  <a:srgbClr val="002060"/>
                </a:solidFill>
                <a:latin typeface="Calibri" panose="020F0502020204030204" pitchFamily="34" charset="0"/>
              </a:rPr>
              <a:t>Để trở thành đội viên, em cần rèn luyện những phẩm chất, đức tính gì?</a:t>
            </a:r>
          </a:p>
        </p:txBody>
      </p:sp>
      <p:sp>
        <p:nvSpPr>
          <p:cNvPr id="74" name="Rounded Rectangle 18"/>
          <p:cNvSpPr/>
          <p:nvPr/>
        </p:nvSpPr>
        <p:spPr>
          <a:xfrm>
            <a:off x="2602288" y="1647786"/>
            <a:ext cx="8583872" cy="624001"/>
          </a:xfrm>
          <a:prstGeom prst="roundRect">
            <a:avLst>
              <a:gd name="adj" fmla="val 11056"/>
            </a:avLst>
          </a:prstGeom>
          <a:solidFill>
            <a:schemeClr val="accent6">
              <a:lumMod val="40000"/>
              <a:lumOff val="60000"/>
            </a:schemeClr>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a:defRPr/>
            </a:pPr>
            <a:endParaRPr lang="en-US" sz="3200" b="1" dirty="0">
              <a:solidFill>
                <a:srgbClr val="002060"/>
              </a:solidFill>
              <a:latin typeface="Calibri" panose="020F0502020204030204" pitchFamily="34" charset="0"/>
            </a:endParaRPr>
          </a:p>
        </p:txBody>
      </p:sp>
      <p:pic>
        <p:nvPicPr>
          <p:cNvPr id="77" name="Picture 76" descr="A picture containing silhouette&#10;&#10;Description automatically generated"/>
          <p:cNvPicPr>
            <a:picLocks noChangeAspect="1"/>
          </p:cNvPicPr>
          <p:nvPr/>
        </p:nvPicPr>
        <p:blipFill rotWithShape="1">
          <a:blip r:embed="rId4"/>
          <a:srcRect t="13364" b="20025"/>
          <a:stretch>
            <a:fillRect/>
          </a:stretch>
        </p:blipFill>
        <p:spPr>
          <a:xfrm>
            <a:off x="2347207" y="1965625"/>
            <a:ext cx="6889143" cy="4784217"/>
          </a:xfrm>
          <a:prstGeom prst="rect">
            <a:avLst/>
          </a:prstGeom>
        </p:spPr>
      </p:pic>
      <p:sp>
        <p:nvSpPr>
          <p:cNvPr id="78" name="Rounded Rectangle 3"/>
          <p:cNvSpPr/>
          <p:nvPr/>
        </p:nvSpPr>
        <p:spPr>
          <a:xfrm>
            <a:off x="3310642" y="3193340"/>
            <a:ext cx="5167634" cy="199407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nl-NL" sz="2400" dirty="0">
                <a:solidFill>
                  <a:srgbClr val="FF0000"/>
                </a:solidFill>
                <a:sym typeface="+mn-ea"/>
              </a:rPr>
              <a:t>Muốn trở thành đội viên, mỗi HS đều phải cố gắng thực hiện những công việc mình tự đặt ra trong bản kế hoạch.</a:t>
            </a:r>
          </a:p>
        </p:txBody>
      </p:sp>
    </p:spTree>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randombar(horizont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randombar(horizontal)">
                                      <p:cBhvr>
                                        <p:cTn id="12" dur="500"/>
                                        <p:tgtEl>
                                          <p:spTgt spid="7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7"/>
                                        </p:tgtEl>
                                        <p:attrNameLst>
                                          <p:attrName>style.visibility</p:attrName>
                                        </p:attrNameLst>
                                      </p:cBhvr>
                                      <p:to>
                                        <p:strVal val="visible"/>
                                      </p:to>
                                    </p:set>
                                    <p:anim calcmode="lin" valueType="num">
                                      <p:cBhvr>
                                        <p:cTn id="16" dur="500" fill="hold"/>
                                        <p:tgtEl>
                                          <p:spTgt spid="77"/>
                                        </p:tgtEl>
                                        <p:attrNameLst>
                                          <p:attrName>ppt_w</p:attrName>
                                        </p:attrNameLst>
                                      </p:cBhvr>
                                      <p:tavLst>
                                        <p:tav tm="0">
                                          <p:val>
                                            <p:fltVal val="0"/>
                                          </p:val>
                                        </p:tav>
                                        <p:tav tm="100000">
                                          <p:val>
                                            <p:strVal val="#ppt_w"/>
                                          </p:val>
                                        </p:tav>
                                      </p:tavLst>
                                    </p:anim>
                                    <p:anim calcmode="lin" valueType="num">
                                      <p:cBhvr>
                                        <p:cTn id="17" dur="500" fill="hold"/>
                                        <p:tgtEl>
                                          <p:spTgt spid="77"/>
                                        </p:tgtEl>
                                        <p:attrNameLst>
                                          <p:attrName>ppt_h</p:attrName>
                                        </p:attrNameLst>
                                      </p:cBhvr>
                                      <p:tavLst>
                                        <p:tav tm="0">
                                          <p:val>
                                            <p:fltVal val="0"/>
                                          </p:val>
                                        </p:tav>
                                        <p:tav tm="100000">
                                          <p:val>
                                            <p:strVal val="#ppt_h"/>
                                          </p:val>
                                        </p:tav>
                                      </p:tavLst>
                                    </p:anim>
                                    <p:animEffect transition="in" filter="fade">
                                      <p:cBhvr>
                                        <p:cTn id="18" dur="500"/>
                                        <p:tgtEl>
                                          <p:spTgt spid="77"/>
                                        </p:tgtEl>
                                      </p:cBhvr>
                                    </p:animEffect>
                                  </p:childTnLst>
                                </p:cTn>
                              </p:par>
                            </p:childTnLst>
                          </p:cTn>
                        </p:par>
                        <p:par>
                          <p:cTn id="19" fill="hold">
                            <p:stCondLst>
                              <p:cond delay="1000"/>
                            </p:stCondLst>
                            <p:childTnLst>
                              <p:par>
                                <p:cTn id="20" presetID="31" presetClass="entr" presetSubtype="0"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1000" fill="hold"/>
                                        <p:tgtEl>
                                          <p:spTgt spid="78"/>
                                        </p:tgtEl>
                                        <p:attrNameLst>
                                          <p:attrName>ppt_w</p:attrName>
                                        </p:attrNameLst>
                                      </p:cBhvr>
                                      <p:tavLst>
                                        <p:tav tm="0">
                                          <p:val>
                                            <p:fltVal val="0"/>
                                          </p:val>
                                        </p:tav>
                                        <p:tav tm="100000">
                                          <p:val>
                                            <p:strVal val="#ppt_w"/>
                                          </p:val>
                                        </p:tav>
                                      </p:tavLst>
                                    </p:anim>
                                    <p:anim calcmode="lin" valueType="num">
                                      <p:cBhvr>
                                        <p:cTn id="23" dur="1000" fill="hold"/>
                                        <p:tgtEl>
                                          <p:spTgt spid="78"/>
                                        </p:tgtEl>
                                        <p:attrNameLst>
                                          <p:attrName>ppt_h</p:attrName>
                                        </p:attrNameLst>
                                      </p:cBhvr>
                                      <p:tavLst>
                                        <p:tav tm="0">
                                          <p:val>
                                            <p:fltVal val="0"/>
                                          </p:val>
                                        </p:tav>
                                        <p:tav tm="100000">
                                          <p:val>
                                            <p:strVal val="#ppt_h"/>
                                          </p:val>
                                        </p:tav>
                                      </p:tavLst>
                                    </p:anim>
                                    <p:anim calcmode="lin" valueType="num">
                                      <p:cBhvr>
                                        <p:cTn id="24" dur="1000" fill="hold"/>
                                        <p:tgtEl>
                                          <p:spTgt spid="78"/>
                                        </p:tgtEl>
                                        <p:attrNameLst>
                                          <p:attrName>style.rotation</p:attrName>
                                        </p:attrNameLst>
                                      </p:cBhvr>
                                      <p:tavLst>
                                        <p:tav tm="0">
                                          <p:val>
                                            <p:fltVal val="90"/>
                                          </p:val>
                                        </p:tav>
                                        <p:tav tm="100000">
                                          <p:val>
                                            <p:fltVal val="0"/>
                                          </p:val>
                                        </p:tav>
                                      </p:tavLst>
                                    </p:anim>
                                    <p:animEffect transition="in" filter="fade">
                                      <p:cBhvr>
                                        <p:cTn id="25"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P spid="74" grpId="0" bldLvl="0" animBg="1"/>
      <p:bldP spid="7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3"/>
        <p:cNvGrpSpPr/>
        <p:nvPr/>
      </p:nvGrpSpPr>
      <p:grpSpPr>
        <a:xfrm>
          <a:off x="0" y="0"/>
          <a:ext cx="0" cy="0"/>
          <a:chOff x="0" y="0"/>
          <a:chExt cx="0" cy="0"/>
        </a:xfrm>
      </p:grpSpPr>
      <p:pic>
        <p:nvPicPr>
          <p:cNvPr id="150" name="Picture 4" descr="https://i.pinimg.com/564x/1f/8f/24/1f8f24e19deb35a60c20060e6368a5a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Group 150"/>
          <p:cNvGrpSpPr/>
          <p:nvPr/>
        </p:nvGrpSpPr>
        <p:grpSpPr>
          <a:xfrm>
            <a:off x="4514851" y="0"/>
            <a:ext cx="7052310" cy="3429000"/>
            <a:chOff x="7027291" y="1235167"/>
            <a:chExt cx="3939869" cy="2373588"/>
          </a:xfrm>
        </p:grpSpPr>
        <p:grpSp>
          <p:nvGrpSpPr>
            <p:cNvPr id="152" name="Group 151"/>
            <p:cNvGrpSpPr/>
            <p:nvPr/>
          </p:nvGrpSpPr>
          <p:grpSpPr>
            <a:xfrm>
              <a:off x="7027291" y="1235167"/>
              <a:ext cx="3939869" cy="2373588"/>
              <a:chOff x="1198800" y="1420752"/>
              <a:chExt cx="2017727" cy="1828800"/>
            </a:xfrm>
          </p:grpSpPr>
          <p:pic>
            <p:nvPicPr>
              <p:cNvPr id="154" name="图片 7"/>
              <p:cNvPicPr>
                <a:picLocks noChangeAspect="1"/>
              </p:cNvPicPr>
              <p:nvPr/>
            </p:nvPicPr>
            <p:blipFill>
              <a:blip r:embed="rId5"/>
              <a:stretch>
                <a:fillRect/>
              </a:stretch>
            </p:blipFill>
            <p:spPr>
              <a:xfrm>
                <a:off x="1198800" y="1420752"/>
                <a:ext cx="2017727" cy="1828800"/>
              </a:xfrm>
              <a:prstGeom prst="rect">
                <a:avLst/>
              </a:prstGeom>
            </p:spPr>
          </p:pic>
          <p:sp>
            <p:nvSpPr>
              <p:cNvPr id="155" name="TextBox 154"/>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153" name="Rectangle 152"/>
            <p:cNvSpPr/>
            <p:nvPr/>
          </p:nvSpPr>
          <p:spPr>
            <a:xfrm>
              <a:off x="7300101" y="2091919"/>
              <a:ext cx="3394261" cy="12136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Chia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sẻ</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kế</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hoạch</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phấn đấu</a:t>
              </a:r>
            </a:p>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0070C0"/>
                  </a:solidFill>
                  <a:latin typeface="Arial" panose="020B0604020202020204" pitchFamily="34" charset="0"/>
                  <a:cs typeface="Arial" panose="020B0604020202020204" pitchFamily="34" charset="0"/>
                </a:rPr>
                <a:t>trở thành đội viên</a:t>
              </a:r>
            </a:p>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trước</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lớp</a:t>
              </a:r>
              <a:endPar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ppt_x"/>
                                          </p:val>
                                        </p:tav>
                                        <p:tav tm="100000">
                                          <p:val>
                                            <p:strVal val="#ppt_x"/>
                                          </p:val>
                                        </p:tav>
                                      </p:tavLst>
                                    </p:anim>
                                    <p:anim calcmode="lin" valueType="num">
                                      <p:cBhvr additive="base">
                                        <p:cTn id="8"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wipe(left)">
                                      <p:cBhvr>
                                        <p:cTn id="13"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8080" y="1479663"/>
            <a:ext cx="6862245" cy="1076325"/>
          </a:xfrm>
          <a:custGeom>
            <a:avLst/>
            <a:gdLst>
              <a:gd name="connsiteX0" fmla="*/ 0 w 6862245"/>
              <a:gd name="connsiteY0" fmla="*/ 0 h 1569660"/>
              <a:gd name="connsiteX1" fmla="*/ 6862245 w 6862245"/>
              <a:gd name="connsiteY1" fmla="*/ 0 h 1569660"/>
              <a:gd name="connsiteX2" fmla="*/ 6862245 w 6862245"/>
              <a:gd name="connsiteY2" fmla="*/ 1569660 h 1569660"/>
              <a:gd name="connsiteX3" fmla="*/ 0 w 6862245"/>
              <a:gd name="connsiteY3" fmla="*/ 1569660 h 1569660"/>
              <a:gd name="connsiteX4" fmla="*/ 0 w 686224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245" h="1569660" fill="none" extrusionOk="0">
                <a:moveTo>
                  <a:pt x="0" y="0"/>
                </a:moveTo>
                <a:cubicBezTo>
                  <a:pt x="1370656" y="5222"/>
                  <a:pt x="5192971" y="24918"/>
                  <a:pt x="6862245" y="0"/>
                </a:cubicBezTo>
                <a:cubicBezTo>
                  <a:pt x="6959806" y="257633"/>
                  <a:pt x="6813854" y="890565"/>
                  <a:pt x="6862245" y="1569660"/>
                </a:cubicBezTo>
                <a:cubicBezTo>
                  <a:pt x="5439908" y="1404899"/>
                  <a:pt x="759832" y="1687810"/>
                  <a:pt x="0" y="1569660"/>
                </a:cubicBezTo>
                <a:cubicBezTo>
                  <a:pt x="-74708" y="1232144"/>
                  <a:pt x="128259" y="683735"/>
                  <a:pt x="0" y="0"/>
                </a:cubicBezTo>
                <a:close/>
              </a:path>
              <a:path w="6862245" h="1569660" stroke="0" extrusionOk="0">
                <a:moveTo>
                  <a:pt x="0" y="0"/>
                </a:moveTo>
                <a:cubicBezTo>
                  <a:pt x="2508975" y="11849"/>
                  <a:pt x="3768366" y="-161459"/>
                  <a:pt x="6862245" y="0"/>
                </a:cubicBezTo>
                <a:cubicBezTo>
                  <a:pt x="6836357" y="662121"/>
                  <a:pt x="6931657" y="1402874"/>
                  <a:pt x="6862245" y="1569660"/>
                </a:cubicBezTo>
                <a:cubicBezTo>
                  <a:pt x="4541973" y="1423800"/>
                  <a:pt x="2086556" y="1491336"/>
                  <a:pt x="0" y="1569660"/>
                </a:cubicBezTo>
                <a:cubicBezTo>
                  <a:pt x="-36542" y="1287094"/>
                  <a:pt x="-117217" y="561160"/>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en-US" sz="3200" dirty="0">
                <a:solidFill>
                  <a:srgbClr val="002060"/>
                </a:solidFill>
                <a:cs typeface="Arial" panose="020B0604020202020204" pitchFamily="34" charset="0"/>
              </a:rPr>
              <a:t>Cố gắng</a:t>
            </a:r>
            <a:r>
              <a:rPr lang="vi-VN" sz="3200" dirty="0">
                <a:solidFill>
                  <a:srgbClr val="002060"/>
                </a:solidFill>
                <a:cs typeface="Arial" panose="020B0604020202020204" pitchFamily="34" charset="0"/>
              </a:rPr>
              <a:t> để thực hiện kế hoạch vừa lập</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 name="Rounded Rectangle 12"/>
          <p:cNvSpPr/>
          <p:nvPr/>
        </p:nvSpPr>
        <p:spPr>
          <a:xfrm>
            <a:off x="6319520" y="208927"/>
            <a:ext cx="2414679" cy="872491"/>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sz="4800" b="1" dirty="0" err="1">
                <a:solidFill>
                  <a:prstClr val="black"/>
                </a:solidFill>
                <a:latin typeface="Calibri" panose="020F0502020204030204" pitchFamily="34" charset="0"/>
                <a:cs typeface="Calibri" panose="020F0502020204030204" pitchFamily="34" charset="0"/>
              </a:rPr>
              <a:t>Về</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nhà</a:t>
            </a:r>
            <a:endParaRPr lang="en-US" sz="4800" b="1" dirty="0">
              <a:solidFill>
                <a:prstClr val="black"/>
              </a:solidFill>
              <a:latin typeface="Calibri" panose="020F0502020204030204" pitchFamily="34" charset="0"/>
              <a:cs typeface="Calibri" panose="020F0502020204030204" pitchFamily="34" charset="0"/>
            </a:endParaRPr>
          </a:p>
        </p:txBody>
      </p:sp>
      <p:pic>
        <p:nvPicPr>
          <p:cNvPr id="7" name="Picture 4" descr="https://i.pinimg.com/564x/1f/8f/24/1f8f24e19deb35a60c20060e6368a5a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1818559" y="245753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id="{45D4DBA0-EE8D-414E-9652-7FF1263F9A44}"/>
              </a:ext>
            </a:extLst>
          </p:cNvPr>
          <p:cNvSpPr txBox="1"/>
          <p:nvPr/>
        </p:nvSpPr>
        <p:spPr>
          <a:xfrm>
            <a:off x="2276751" y="2460266"/>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Arial"/>
                <a:ea typeface="+mn-ea"/>
                <a:cs typeface="Arial"/>
                <a:sym typeface="Arial"/>
              </a:rPr>
              <a:t>TẠM BIỆT CÁC EM</a:t>
            </a:r>
          </a:p>
        </p:txBody>
      </p:sp>
      <p:pic>
        <p:nvPicPr>
          <p:cNvPr id="3" name="Picture 2" descr="A tennis racket with a ball&#10;&#10;Description automatically generated with low confidence">
            <a:extLst>
              <a:ext uri="{FF2B5EF4-FFF2-40B4-BE49-F238E27FC236}">
                <a16:creationId xmlns:a16="http://schemas.microsoft.com/office/drawing/2014/main" id="{28606D83-DE0C-4992-A79B-09E8431F02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51251"/>
            <a:ext cx="2485292" cy="3230879"/>
          </a:xfrm>
          <a:prstGeom prst="rect">
            <a:avLst/>
          </a:prstGeom>
        </p:spPr>
      </p:pic>
    </p:spTree>
    <p:extLst>
      <p:ext uri="{BB962C8B-B14F-4D97-AF65-F5344CB8AC3E}">
        <p14:creationId xmlns:p14="http://schemas.microsoft.com/office/powerpoint/2010/main" val="475252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363900"/>
            </a:xfrm>
            <a:prstGeom prst="rect">
              <a:avLst/>
            </a:prstGeom>
            <a:noFill/>
          </p:spPr>
          <p:txBody>
            <a:bodyPr wrap="square" rtlCol="0">
              <a:spAutoFit/>
            </a:bodyPr>
            <a:lstStyle/>
            <a:p>
              <a:pPr algn="just">
                <a:lnSpc>
                  <a:spcPct val="120000"/>
                </a:lnSpc>
              </a:pPr>
              <a:r>
                <a:rPr lang="en-US" sz="3600">
                  <a:effectLst/>
                  <a:latin typeface="Times New Roman" panose="02020603050405020304" pitchFamily="18" charset="0"/>
                  <a:ea typeface="Times New Roman" panose="02020603050405020304" pitchFamily="18" charset="0"/>
                </a:rPr>
                <a:t>T</a:t>
              </a:r>
              <a:r>
                <a:rPr lang="nl-NL" sz="3600">
                  <a:effectLst/>
                  <a:latin typeface="Times New Roman" panose="02020603050405020304" pitchFamily="18" charset="0"/>
                  <a:ea typeface="Times New Roman" panose="02020603050405020304" pitchFamily="18" charset="0"/>
                </a:rPr>
                <a:t>ìm hiểu được về Đội Thiếu niên Tiền phong Hồ Chí Minh.</a:t>
              </a:r>
              <a:endParaRPr lang="en-ID" sz="3600">
                <a:effectLst/>
                <a:latin typeface="Times New Roman" panose="02020603050405020304" pitchFamily="18" charset="0"/>
                <a:ea typeface="Times New Roman" panose="02020603050405020304" pitchFamily="18" charset="0"/>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1157948" y="2843401"/>
            <a:ext cx="10905044" cy="1913881"/>
            <a:chOff x="1216001" y="1209039"/>
            <a:chExt cx="9237174" cy="191388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0" y="1653920"/>
              <a:ext cx="82789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a:effectLst/>
                  <a:latin typeface="Times New Roman" panose="02020603050405020304" pitchFamily="18" charset="0"/>
                  <a:ea typeface="Times New Roman" panose="02020603050405020304" pitchFamily="18" charset="0"/>
                </a:rPr>
                <a:t>Xây dựng được kế hoạch phấn đấu trở thành đội viên.</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168810" y="5144039"/>
            <a:ext cx="9773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7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2"/>
        <p:cNvGrpSpPr/>
        <p:nvPr/>
      </p:nvGrpSpPr>
      <p:grpSpPr>
        <a:xfrm>
          <a:off x="0" y="0"/>
          <a:ext cx="0" cy="0"/>
          <a:chOff x="0" y="0"/>
          <a:chExt cx="0" cy="0"/>
        </a:xfrm>
      </p:grpSpPr>
      <p:sp>
        <p:nvSpPr>
          <p:cNvPr id="1493" name="Google Shape;1493;p40"/>
          <p:cNvSpPr/>
          <p:nvPr/>
        </p:nvSpPr>
        <p:spPr>
          <a:xfrm>
            <a:off x="2286646" y="1574116"/>
            <a:ext cx="8593553" cy="208096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0"/>
          <p:cNvSpPr txBox="1">
            <a:spLocks noGrp="1"/>
          </p:cNvSpPr>
          <p:nvPr>
            <p:ph type="ctrTitle"/>
          </p:nvPr>
        </p:nvSpPr>
        <p:spPr>
          <a:xfrm rot="-182">
            <a:off x="2451913" y="2161440"/>
            <a:ext cx="8359535" cy="1194400"/>
          </a:xfrm>
          <a:prstGeom prst="rect">
            <a:avLst/>
          </a:prstGeom>
        </p:spPr>
        <p:txBody>
          <a:bodyPr spcFirstLastPara="1" wrap="square" lIns="121900" tIns="121900" rIns="121900" bIns="121900" anchor="b" anchorCtr="0">
            <a:noAutofit/>
          </a:bodyPr>
          <a:lstStyle/>
          <a:p>
            <a:r>
              <a:rPr lang="en-US" sz="9600" b="1" dirty="0" err="1">
                <a:ln w="19050">
                  <a:solidFill>
                    <a:sysClr val="windowText" lastClr="000000"/>
                  </a:solidFill>
                </a:ln>
                <a:latin typeface="+mj-lt"/>
                <a:cs typeface="Times New Roman" panose="02020603050405020304" pitchFamily="18" charset="0"/>
              </a:rPr>
              <a:t>Khởi</a:t>
            </a:r>
            <a:r>
              <a:rPr lang="en-US" sz="9600" b="1" dirty="0">
                <a:ln w="19050">
                  <a:solidFill>
                    <a:sysClr val="windowText" lastClr="000000"/>
                  </a:solidFill>
                </a:ln>
                <a:latin typeface="+mj-lt"/>
                <a:cs typeface="Times New Roman" panose="02020603050405020304" pitchFamily="18" charset="0"/>
              </a:rPr>
              <a:t> </a:t>
            </a:r>
            <a:r>
              <a:rPr lang="en-US" sz="9600" b="1" dirty="0" err="1">
                <a:ln w="19050">
                  <a:solidFill>
                    <a:sysClr val="windowText" lastClr="000000"/>
                  </a:solidFill>
                </a:ln>
                <a:latin typeface="+mj-lt"/>
                <a:cs typeface="Times New Roman" panose="02020603050405020304" pitchFamily="18" charset="0"/>
              </a:rPr>
              <a:t>động</a:t>
            </a:r>
            <a:endParaRPr lang="en-US" sz="9600" b="1" dirty="0">
              <a:ln w="19050">
                <a:solidFill>
                  <a:sysClr val="windowText" lastClr="000000"/>
                </a:solidFill>
              </a:ln>
              <a:latin typeface="+mj-lt"/>
              <a:cs typeface="Times New Roman" panose="02020603050405020304" pitchFamily="18" charset="0"/>
            </a:endParaRPr>
          </a:p>
        </p:txBody>
      </p:sp>
      <p:sp>
        <p:nvSpPr>
          <p:cNvPr id="1496" name="Google Shape;1496;p40"/>
          <p:cNvSpPr txBox="1">
            <a:spLocks noGrp="1"/>
          </p:cNvSpPr>
          <p:nvPr>
            <p:ph type="subTitle" idx="1"/>
          </p:nvPr>
        </p:nvSpPr>
        <p:spPr>
          <a:xfrm rot="989">
            <a:off x="3099200" y="4533751"/>
            <a:ext cx="6953600" cy="647200"/>
          </a:xfrm>
          <a:prstGeom prst="rect">
            <a:avLst/>
          </a:prstGeom>
        </p:spPr>
        <p:txBody>
          <a:bodyPr spcFirstLastPara="1" wrap="square" lIns="121900" tIns="121900" rIns="121900" bIns="121900" anchor="t" anchorCtr="0">
            <a:noAutofit/>
          </a:bodyPr>
          <a:lstStyle/>
          <a:p>
            <a:pPr marL="0" indent="0"/>
            <a:r>
              <a:rPr lang="en-GB"/>
              <a:t>You could enter a subtitle here if you need it</a:t>
            </a:r>
          </a:p>
        </p:txBody>
      </p:sp>
      <p:sp>
        <p:nvSpPr>
          <p:cNvPr id="1508" name="Google Shape;1508;p40"/>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542" name="Google Shape;1542;p40"/>
          <p:cNvGrpSpPr/>
          <p:nvPr/>
        </p:nvGrpSpPr>
        <p:grpSpPr>
          <a:xfrm rot="407631">
            <a:off x="1629433" y="2966051"/>
            <a:ext cx="1651135" cy="1447495"/>
            <a:chOff x="7611038" y="3431425"/>
            <a:chExt cx="1238324" cy="1085597"/>
          </a:xfrm>
        </p:grpSpPr>
        <p:sp>
          <p:nvSpPr>
            <p:cNvPr id="1543" name="Google Shape;1543;p4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4" name="Google Shape;1544;p4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83" name="Google Shape;1583;p40"/>
          <p:cNvGrpSpPr/>
          <p:nvPr/>
        </p:nvGrpSpPr>
        <p:grpSpPr>
          <a:xfrm flipH="1">
            <a:off x="10250944" y="2557264"/>
            <a:ext cx="1268328" cy="1254672"/>
            <a:chOff x="1178193" y="539992"/>
            <a:chExt cx="1573391" cy="1471771"/>
          </a:xfrm>
        </p:grpSpPr>
        <p:sp>
          <p:nvSpPr>
            <p:cNvPr id="1584" name="Google Shape;1584;p4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5" name="Google Shape;1585;p4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6" name="Google Shape;1586;p4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7" name="Google Shape;1587;p4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8" name="Google Shape;1588;p4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9" name="Google Shape;1589;p4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0" name="Google Shape;1590;p4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1" name="Google Shape;1591;p4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2" name="Google Shape;1592;p4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3" name="Google Shape;1593;p4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4" name="Google Shape;1594;p4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5" name="Google Shape;1595;p4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6" name="Google Shape;1596;p4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7" name="Google Shape;1597;p4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8" name="Google Shape;1598;p4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9" name="Google Shape;1599;p4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0" name="Google Shape;1600;p4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1" name="Google Shape;1601;p4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2" name="Google Shape;1602;p4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3" name="Google Shape;1603;p4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8" name="Picture 4" descr="Con hãy điền ch hoặc tr vào chỗ tr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03" y="3032941"/>
            <a:ext cx="7901959" cy="4060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randombar(horizontal)">
                                      <p:cBhvr>
                                        <p:cTn id="7" dur="500"/>
                                        <p:tgtEl>
                                          <p:spTgt spid="149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93"/>
                                        </p:tgtEl>
                                        <p:attrNameLst>
                                          <p:attrName>style.visibility</p:attrName>
                                        </p:attrNameLst>
                                      </p:cBhvr>
                                      <p:to>
                                        <p:strVal val="visible"/>
                                      </p:to>
                                    </p:set>
                                    <p:animEffect transition="in" filter="randombar(horizontal)">
                                      <p:cBhvr>
                                        <p:cTn id="10" dur="500"/>
                                        <p:tgtEl>
                                          <p:spTgt spid="1493"/>
                                        </p:tgtEl>
                                      </p:cBhvr>
                                    </p:animEffect>
                                  </p:childTnLst>
                                </p:cTn>
                              </p:par>
                              <p:par>
                                <p:cTn id="11" presetID="14" presetClass="entr" presetSubtype="10" fill="hold" nodeType="withEffect">
                                  <p:stCondLst>
                                    <p:cond delay="0"/>
                                  </p:stCondLst>
                                  <p:childTnLst>
                                    <p:set>
                                      <p:cBhvr>
                                        <p:cTn id="12" dur="1" fill="hold">
                                          <p:stCondLst>
                                            <p:cond delay="0"/>
                                          </p:stCondLst>
                                        </p:cTn>
                                        <p:tgtEl>
                                          <p:spTgt spid="1583"/>
                                        </p:tgtEl>
                                        <p:attrNameLst>
                                          <p:attrName>style.visibility</p:attrName>
                                        </p:attrNameLst>
                                      </p:cBhvr>
                                      <p:to>
                                        <p:strVal val="visible"/>
                                      </p:to>
                                    </p:set>
                                    <p:animEffect transition="in" filter="randombar(horizontal)">
                                      <p:cBhvr>
                                        <p:cTn id="13" dur="500"/>
                                        <p:tgtEl>
                                          <p:spTgt spid="1583"/>
                                        </p:tgtEl>
                                      </p:cBhvr>
                                    </p:animEffect>
                                  </p:childTnLst>
                                </p:cTn>
                              </p:par>
                              <p:par>
                                <p:cTn id="14" presetID="26"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143">
                                          <p:stCondLst>
                                            <p:cond delay="0"/>
                                          </p:stCondLst>
                                        </p:cTn>
                                        <p:tgtEl>
                                          <p:spTgt spid="1028"/>
                                        </p:tgtEl>
                                      </p:cBhvr>
                                    </p:animEffect>
                                    <p:anim calcmode="lin" valueType="num">
                                      <p:cBhvr>
                                        <p:cTn id="17" dur="448"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8" dur="163"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9" dur="163" tmFilter="0, 0; 0.125,0.2665; 0.25,0.4; 0.375,0.465; 0.5,0.5;  0.625,0.535; 0.75,0.6; 0.875,0.7335; 1,1">
                                          <p:stCondLst>
                                            <p:cond delay="163"/>
                                          </p:stCondLst>
                                        </p:cTn>
                                        <p:tgtEl>
                                          <p:spTgt spid="1028"/>
                                        </p:tgtEl>
                                        <p:attrNameLst>
                                          <p:attrName>ppt_y</p:attrName>
                                        </p:attrNameLst>
                                      </p:cBhvr>
                                      <p:tavLst>
                                        <p:tav tm="0" fmla="#ppt_y-sin(pi*$)/9">
                                          <p:val>
                                            <p:fltVal val="0"/>
                                          </p:val>
                                        </p:tav>
                                        <p:tav tm="100000">
                                          <p:val>
                                            <p:fltVal val="1"/>
                                          </p:val>
                                        </p:tav>
                                      </p:tavLst>
                                    </p:anim>
                                    <p:anim calcmode="lin" valueType="num">
                                      <p:cBhvr>
                                        <p:cTn id="20" dur="2" tmFilter="0, 0; 0.125,0.2665; 0.25,0.4; 0.375,0.465; 0.5,0.5;  0.625,0.535; 0.75,0.6; 0.875,0.7335; 1,1">
                                          <p:stCondLst>
                                            <p:cond delay="325"/>
                                          </p:stCondLst>
                                        </p:cTn>
                                        <p:tgtEl>
                                          <p:spTgt spid="1028"/>
                                        </p:tgtEl>
                                        <p:attrNameLst>
                                          <p:attrName>ppt_y</p:attrName>
                                        </p:attrNameLst>
                                      </p:cBhvr>
                                      <p:tavLst>
                                        <p:tav tm="0" fmla="#ppt_y-sin(pi*$)/27">
                                          <p:val>
                                            <p:fltVal val="0"/>
                                          </p:val>
                                        </p:tav>
                                        <p:tav tm="100000">
                                          <p:val>
                                            <p:fltVal val="1"/>
                                          </p:val>
                                        </p:tav>
                                      </p:tavLst>
                                    </p:anim>
                                    <p:anim calcmode="lin" valueType="num">
                                      <p:cBhvr>
                                        <p:cTn id="21" dur="1" tmFilter="0, 0; 0.125,0.2665; 0.25,0.4; 0.375,0.465; 0.5,0.5;  0.625,0.535; 0.75,0.6; 0.875,0.7335; 1,1">
                                          <p:stCondLst>
                                            <p:cond delay="499"/>
                                          </p:stCondLst>
                                        </p:cTn>
                                        <p:tgtEl>
                                          <p:spTgt spid="1028"/>
                                        </p:tgtEl>
                                        <p:attrNameLst>
                                          <p:attrName>ppt_y</p:attrName>
                                        </p:attrNameLst>
                                      </p:cBhvr>
                                      <p:tavLst>
                                        <p:tav tm="0" fmla="#ppt_y-sin(pi*$)/81">
                                          <p:val>
                                            <p:fltVal val="0"/>
                                          </p:val>
                                        </p:tav>
                                        <p:tav tm="100000">
                                          <p:val>
                                            <p:fltVal val="1"/>
                                          </p:val>
                                        </p:tav>
                                      </p:tavLst>
                                    </p:anim>
                                    <p:animScale>
                                      <p:cBhvr>
                                        <p:cTn id="22" dur="1">
                                          <p:stCondLst>
                                            <p:cond delay="160"/>
                                          </p:stCondLst>
                                        </p:cTn>
                                        <p:tgtEl>
                                          <p:spTgt spid="1028"/>
                                        </p:tgtEl>
                                      </p:cBhvr>
                                      <p:to x="100000" y="60000"/>
                                    </p:animScale>
                                    <p:animScale>
                                      <p:cBhvr>
                                        <p:cTn id="23" dur="1" decel="50000">
                                          <p:stCondLst>
                                            <p:cond delay="166"/>
                                          </p:stCondLst>
                                        </p:cTn>
                                        <p:tgtEl>
                                          <p:spTgt spid="1028"/>
                                        </p:tgtEl>
                                      </p:cBhvr>
                                      <p:to x="100000" y="100000"/>
                                    </p:animScale>
                                    <p:animScale>
                                      <p:cBhvr>
                                        <p:cTn id="24" dur="1">
                                          <p:stCondLst>
                                            <p:cond delay="323"/>
                                          </p:stCondLst>
                                        </p:cTn>
                                        <p:tgtEl>
                                          <p:spTgt spid="1028"/>
                                        </p:tgtEl>
                                      </p:cBhvr>
                                      <p:to x="100000" y="80000"/>
                                    </p:animScale>
                                    <p:animScale>
                                      <p:cBhvr>
                                        <p:cTn id="25" dur="1" decel="50000">
                                          <p:stCondLst>
                                            <p:cond delay="329"/>
                                          </p:stCondLst>
                                        </p:cTn>
                                        <p:tgtEl>
                                          <p:spTgt spid="1028"/>
                                        </p:tgtEl>
                                      </p:cBhvr>
                                      <p:to x="100000" y="100000"/>
                                    </p:animScale>
                                    <p:animScale>
                                      <p:cBhvr>
                                        <p:cTn id="26" dur="1">
                                          <p:stCondLst>
                                            <p:cond delay="499"/>
                                          </p:stCondLst>
                                        </p:cTn>
                                        <p:tgtEl>
                                          <p:spTgt spid="1028"/>
                                        </p:tgtEl>
                                      </p:cBhvr>
                                      <p:to x="100000" y="90000"/>
                                    </p:animScale>
                                    <p:animScale>
                                      <p:cBhvr>
                                        <p:cTn id="27" dur="1" decel="50000">
                                          <p:stCondLst>
                                            <p:cond delay="499"/>
                                          </p:stCondLst>
                                        </p:cTn>
                                        <p:tgtEl>
                                          <p:spTgt spid="1028"/>
                                        </p:tgtEl>
                                      </p:cBhvr>
                                      <p:to x="100000" y="100000"/>
                                    </p:animScale>
                                    <p:animScale>
                                      <p:cBhvr>
                                        <p:cTn id="28" dur="1">
                                          <p:stCondLst>
                                            <p:cond delay="499"/>
                                          </p:stCondLst>
                                        </p:cTn>
                                        <p:tgtEl>
                                          <p:spTgt spid="1028"/>
                                        </p:tgtEl>
                                      </p:cBhvr>
                                      <p:to x="100000" y="95000"/>
                                    </p:animScale>
                                    <p:animScale>
                                      <p:cBhvr>
                                        <p:cTn id="29" dur="1" decel="50000">
                                          <p:stCondLst>
                                            <p:cond delay="499"/>
                                          </p:stCondLst>
                                        </p:cTn>
                                        <p:tgtEl>
                                          <p:spTgt spid="1028"/>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542"/>
                                        </p:tgtEl>
                                        <p:attrNameLst>
                                          <p:attrName>style.visibility</p:attrName>
                                        </p:attrNameLst>
                                      </p:cBhvr>
                                      <p:to>
                                        <p:strVal val="visible"/>
                                      </p:to>
                                    </p:set>
                                    <p:animEffect transition="in" filter="wipe(down)">
                                      <p:cBhvr>
                                        <p:cTn id="32" dur="143">
                                          <p:stCondLst>
                                            <p:cond delay="0"/>
                                          </p:stCondLst>
                                        </p:cTn>
                                        <p:tgtEl>
                                          <p:spTgt spid="1542"/>
                                        </p:tgtEl>
                                      </p:cBhvr>
                                    </p:animEffect>
                                    <p:anim calcmode="lin" valueType="num">
                                      <p:cBhvr>
                                        <p:cTn id="33" dur="448" tmFilter="0,0; 0.14,0.36; 0.43,0.73; 0.71,0.91; 1.0,1.0">
                                          <p:stCondLst>
                                            <p:cond delay="0"/>
                                          </p:stCondLst>
                                        </p:cTn>
                                        <p:tgtEl>
                                          <p:spTgt spid="1542"/>
                                        </p:tgtEl>
                                        <p:attrNameLst>
                                          <p:attrName>ppt_x</p:attrName>
                                        </p:attrNameLst>
                                      </p:cBhvr>
                                      <p:tavLst>
                                        <p:tav tm="0">
                                          <p:val>
                                            <p:strVal val="#ppt_x-0.25"/>
                                          </p:val>
                                        </p:tav>
                                        <p:tav tm="100000">
                                          <p:val>
                                            <p:strVal val="#ppt_x"/>
                                          </p:val>
                                        </p:tav>
                                      </p:tavLst>
                                    </p:anim>
                                    <p:anim calcmode="lin" valueType="num">
                                      <p:cBhvr>
                                        <p:cTn id="34" dur="163" tmFilter="0.0,0.0; 0.25,0.07; 0.50,0.2; 0.75,0.467; 1.0,1.0">
                                          <p:stCondLst>
                                            <p:cond delay="0"/>
                                          </p:stCondLst>
                                        </p:cTn>
                                        <p:tgtEl>
                                          <p:spTgt spid="1542"/>
                                        </p:tgtEl>
                                        <p:attrNameLst>
                                          <p:attrName>ppt_y</p:attrName>
                                        </p:attrNameLst>
                                      </p:cBhvr>
                                      <p:tavLst>
                                        <p:tav tm="0" fmla="#ppt_y-sin(pi*$)/3">
                                          <p:val>
                                            <p:fltVal val="0.5"/>
                                          </p:val>
                                        </p:tav>
                                        <p:tav tm="100000">
                                          <p:val>
                                            <p:fltVal val="1"/>
                                          </p:val>
                                        </p:tav>
                                      </p:tavLst>
                                    </p:anim>
                                    <p:anim calcmode="lin" valueType="num">
                                      <p:cBhvr>
                                        <p:cTn id="35" dur="163" tmFilter="0, 0; 0.125,0.2665; 0.25,0.4; 0.375,0.465; 0.5,0.5;  0.625,0.535; 0.75,0.6; 0.875,0.7335; 1,1">
                                          <p:stCondLst>
                                            <p:cond delay="163"/>
                                          </p:stCondLst>
                                        </p:cTn>
                                        <p:tgtEl>
                                          <p:spTgt spid="1542"/>
                                        </p:tgtEl>
                                        <p:attrNameLst>
                                          <p:attrName>ppt_y</p:attrName>
                                        </p:attrNameLst>
                                      </p:cBhvr>
                                      <p:tavLst>
                                        <p:tav tm="0" fmla="#ppt_y-sin(pi*$)/9">
                                          <p:val>
                                            <p:fltVal val="0"/>
                                          </p:val>
                                        </p:tav>
                                        <p:tav tm="100000">
                                          <p:val>
                                            <p:fltVal val="1"/>
                                          </p:val>
                                        </p:tav>
                                      </p:tavLst>
                                    </p:anim>
                                    <p:anim calcmode="lin" valueType="num">
                                      <p:cBhvr>
                                        <p:cTn id="36" dur="2" tmFilter="0, 0; 0.125,0.2665; 0.25,0.4; 0.375,0.465; 0.5,0.5;  0.625,0.535; 0.75,0.6; 0.875,0.7335; 1,1">
                                          <p:stCondLst>
                                            <p:cond delay="325"/>
                                          </p:stCondLst>
                                        </p:cTn>
                                        <p:tgtEl>
                                          <p:spTgt spid="1542"/>
                                        </p:tgtEl>
                                        <p:attrNameLst>
                                          <p:attrName>ppt_y</p:attrName>
                                        </p:attrNameLst>
                                      </p:cBhvr>
                                      <p:tavLst>
                                        <p:tav tm="0" fmla="#ppt_y-sin(pi*$)/27">
                                          <p:val>
                                            <p:fltVal val="0"/>
                                          </p:val>
                                        </p:tav>
                                        <p:tav tm="100000">
                                          <p:val>
                                            <p:fltVal val="1"/>
                                          </p:val>
                                        </p:tav>
                                      </p:tavLst>
                                    </p:anim>
                                    <p:anim calcmode="lin" valueType="num">
                                      <p:cBhvr>
                                        <p:cTn id="37" dur="1" tmFilter="0, 0; 0.125,0.2665; 0.25,0.4; 0.375,0.465; 0.5,0.5;  0.625,0.535; 0.75,0.6; 0.875,0.7335; 1,1">
                                          <p:stCondLst>
                                            <p:cond delay="499"/>
                                          </p:stCondLst>
                                        </p:cTn>
                                        <p:tgtEl>
                                          <p:spTgt spid="1542"/>
                                        </p:tgtEl>
                                        <p:attrNameLst>
                                          <p:attrName>ppt_y</p:attrName>
                                        </p:attrNameLst>
                                      </p:cBhvr>
                                      <p:tavLst>
                                        <p:tav tm="0" fmla="#ppt_y-sin(pi*$)/81">
                                          <p:val>
                                            <p:fltVal val="0"/>
                                          </p:val>
                                        </p:tav>
                                        <p:tav tm="100000">
                                          <p:val>
                                            <p:fltVal val="1"/>
                                          </p:val>
                                        </p:tav>
                                      </p:tavLst>
                                    </p:anim>
                                    <p:animScale>
                                      <p:cBhvr>
                                        <p:cTn id="38" dur="1">
                                          <p:stCondLst>
                                            <p:cond delay="160"/>
                                          </p:stCondLst>
                                        </p:cTn>
                                        <p:tgtEl>
                                          <p:spTgt spid="1542"/>
                                        </p:tgtEl>
                                      </p:cBhvr>
                                      <p:to x="100000" y="60000"/>
                                    </p:animScale>
                                    <p:animScale>
                                      <p:cBhvr>
                                        <p:cTn id="39" dur="1" decel="50000">
                                          <p:stCondLst>
                                            <p:cond delay="166"/>
                                          </p:stCondLst>
                                        </p:cTn>
                                        <p:tgtEl>
                                          <p:spTgt spid="1542"/>
                                        </p:tgtEl>
                                      </p:cBhvr>
                                      <p:to x="100000" y="100000"/>
                                    </p:animScale>
                                    <p:animScale>
                                      <p:cBhvr>
                                        <p:cTn id="40" dur="1">
                                          <p:stCondLst>
                                            <p:cond delay="323"/>
                                          </p:stCondLst>
                                        </p:cTn>
                                        <p:tgtEl>
                                          <p:spTgt spid="1542"/>
                                        </p:tgtEl>
                                      </p:cBhvr>
                                      <p:to x="100000" y="80000"/>
                                    </p:animScale>
                                    <p:animScale>
                                      <p:cBhvr>
                                        <p:cTn id="41" dur="1" decel="50000">
                                          <p:stCondLst>
                                            <p:cond delay="329"/>
                                          </p:stCondLst>
                                        </p:cTn>
                                        <p:tgtEl>
                                          <p:spTgt spid="1542"/>
                                        </p:tgtEl>
                                      </p:cBhvr>
                                      <p:to x="100000" y="100000"/>
                                    </p:animScale>
                                    <p:animScale>
                                      <p:cBhvr>
                                        <p:cTn id="42" dur="1">
                                          <p:stCondLst>
                                            <p:cond delay="499"/>
                                          </p:stCondLst>
                                        </p:cTn>
                                        <p:tgtEl>
                                          <p:spTgt spid="1542"/>
                                        </p:tgtEl>
                                      </p:cBhvr>
                                      <p:to x="100000" y="90000"/>
                                    </p:animScale>
                                    <p:animScale>
                                      <p:cBhvr>
                                        <p:cTn id="43" dur="1" decel="50000">
                                          <p:stCondLst>
                                            <p:cond delay="499"/>
                                          </p:stCondLst>
                                        </p:cTn>
                                        <p:tgtEl>
                                          <p:spTgt spid="1542"/>
                                        </p:tgtEl>
                                      </p:cBhvr>
                                      <p:to x="100000" y="100000"/>
                                    </p:animScale>
                                    <p:animScale>
                                      <p:cBhvr>
                                        <p:cTn id="44" dur="1">
                                          <p:stCondLst>
                                            <p:cond delay="499"/>
                                          </p:stCondLst>
                                        </p:cTn>
                                        <p:tgtEl>
                                          <p:spTgt spid="1542"/>
                                        </p:tgtEl>
                                      </p:cBhvr>
                                      <p:to x="100000" y="95000"/>
                                    </p:animScale>
                                    <p:animScale>
                                      <p:cBhvr>
                                        <p:cTn id="45" dur="1" decel="50000">
                                          <p:stCondLst>
                                            <p:cond delay="499"/>
                                          </p:stCondLst>
                                        </p:cTn>
                                        <p:tgtEl>
                                          <p:spTgt spid="15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0" animBg="1"/>
      <p:bldP spid="149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2"/>
        <p:cNvGrpSpPr/>
        <p:nvPr/>
      </p:nvGrpSpPr>
      <p:grpSpPr>
        <a:xfrm>
          <a:off x="0" y="0"/>
          <a:ext cx="0" cy="0"/>
          <a:chOff x="0" y="0"/>
          <a:chExt cx="0" cy="0"/>
        </a:xfrm>
      </p:grpSpPr>
      <p:sp>
        <p:nvSpPr>
          <p:cNvPr id="1493" name="Google Shape;1493;p40"/>
          <p:cNvSpPr/>
          <p:nvPr/>
        </p:nvSpPr>
        <p:spPr>
          <a:xfrm>
            <a:off x="2286646" y="1574116"/>
            <a:ext cx="8593553" cy="208096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0"/>
          <p:cNvSpPr txBox="1">
            <a:spLocks noGrp="1"/>
          </p:cNvSpPr>
          <p:nvPr>
            <p:ph type="ctrTitle"/>
          </p:nvPr>
        </p:nvSpPr>
        <p:spPr>
          <a:xfrm rot="-182">
            <a:off x="2451913" y="2161440"/>
            <a:ext cx="8359535" cy="1194400"/>
          </a:xfrm>
          <a:prstGeom prst="rect">
            <a:avLst/>
          </a:prstGeom>
        </p:spPr>
        <p:txBody>
          <a:bodyPr spcFirstLastPara="1" wrap="square" lIns="121900" tIns="121900" rIns="121900" bIns="121900" anchor="b" anchorCtr="0">
            <a:noAutofit/>
          </a:bodyPr>
          <a:lstStyle/>
          <a:p>
            <a:r>
              <a:rPr lang="en-US" sz="9600" b="1" dirty="0" err="1">
                <a:ln w="19050">
                  <a:solidFill>
                    <a:sysClr val="windowText" lastClr="000000"/>
                  </a:solidFill>
                </a:ln>
                <a:latin typeface="+mj-lt"/>
                <a:cs typeface="Times New Roman" panose="02020603050405020304" pitchFamily="18" charset="0"/>
              </a:rPr>
              <a:t>Khám</a:t>
            </a:r>
            <a:r>
              <a:rPr lang="en-US" sz="9600" b="1" dirty="0">
                <a:ln w="19050">
                  <a:solidFill>
                    <a:sysClr val="windowText" lastClr="000000"/>
                  </a:solidFill>
                </a:ln>
                <a:latin typeface="+mj-lt"/>
                <a:cs typeface="Times New Roman" panose="02020603050405020304" pitchFamily="18" charset="0"/>
              </a:rPr>
              <a:t> </a:t>
            </a:r>
            <a:r>
              <a:rPr lang="en-US" sz="9600" b="1" dirty="0" err="1">
                <a:ln w="19050">
                  <a:solidFill>
                    <a:sysClr val="windowText" lastClr="000000"/>
                  </a:solidFill>
                </a:ln>
                <a:latin typeface="+mj-lt"/>
                <a:cs typeface="Times New Roman" panose="02020603050405020304" pitchFamily="18" charset="0"/>
              </a:rPr>
              <a:t>phá</a:t>
            </a:r>
            <a:endParaRPr lang="en-US" sz="9600" b="1" dirty="0">
              <a:ln w="19050">
                <a:solidFill>
                  <a:sysClr val="windowText" lastClr="000000"/>
                </a:solidFill>
              </a:ln>
              <a:latin typeface="+mj-lt"/>
              <a:cs typeface="Times New Roman" panose="02020603050405020304" pitchFamily="18" charset="0"/>
            </a:endParaRPr>
          </a:p>
        </p:txBody>
      </p:sp>
      <p:sp>
        <p:nvSpPr>
          <p:cNvPr id="1496" name="Google Shape;1496;p40"/>
          <p:cNvSpPr txBox="1">
            <a:spLocks noGrp="1"/>
          </p:cNvSpPr>
          <p:nvPr>
            <p:ph type="subTitle" idx="1"/>
          </p:nvPr>
        </p:nvSpPr>
        <p:spPr>
          <a:xfrm rot="989">
            <a:off x="3099200" y="4533751"/>
            <a:ext cx="6953600" cy="647200"/>
          </a:xfrm>
          <a:prstGeom prst="rect">
            <a:avLst/>
          </a:prstGeom>
        </p:spPr>
        <p:txBody>
          <a:bodyPr spcFirstLastPara="1" wrap="square" lIns="121900" tIns="121900" rIns="121900" bIns="121900" anchor="t" anchorCtr="0">
            <a:noAutofit/>
          </a:bodyPr>
          <a:lstStyle/>
          <a:p>
            <a:pPr marL="0" indent="0"/>
            <a:r>
              <a:rPr lang="en-GB"/>
              <a:t>You could enter a subtitle here if you need it</a:t>
            </a:r>
          </a:p>
        </p:txBody>
      </p:sp>
      <p:sp>
        <p:nvSpPr>
          <p:cNvPr id="1508" name="Google Shape;1508;p40"/>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542" name="Google Shape;1542;p40"/>
          <p:cNvGrpSpPr/>
          <p:nvPr/>
        </p:nvGrpSpPr>
        <p:grpSpPr>
          <a:xfrm rot="407631">
            <a:off x="1629433" y="2966051"/>
            <a:ext cx="1651135" cy="1447495"/>
            <a:chOff x="7611038" y="3431425"/>
            <a:chExt cx="1238324" cy="1085597"/>
          </a:xfrm>
        </p:grpSpPr>
        <p:sp>
          <p:nvSpPr>
            <p:cNvPr id="1543" name="Google Shape;1543;p4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4" name="Google Shape;1544;p4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83" name="Google Shape;1583;p40"/>
          <p:cNvGrpSpPr/>
          <p:nvPr/>
        </p:nvGrpSpPr>
        <p:grpSpPr>
          <a:xfrm flipH="1">
            <a:off x="10250944" y="2557264"/>
            <a:ext cx="1268328" cy="1254672"/>
            <a:chOff x="1178193" y="539992"/>
            <a:chExt cx="1573391" cy="1471771"/>
          </a:xfrm>
        </p:grpSpPr>
        <p:sp>
          <p:nvSpPr>
            <p:cNvPr id="1584" name="Google Shape;1584;p4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5" name="Google Shape;1585;p4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6" name="Google Shape;1586;p4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7" name="Google Shape;1587;p4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8" name="Google Shape;1588;p4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9" name="Google Shape;1589;p4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0" name="Google Shape;1590;p4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1" name="Google Shape;1591;p4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2" name="Google Shape;1592;p4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3" name="Google Shape;1593;p4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4" name="Google Shape;1594;p4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5" name="Google Shape;1595;p4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6" name="Google Shape;1596;p4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7" name="Google Shape;1597;p4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8" name="Google Shape;1598;p4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9" name="Google Shape;1599;p4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0" name="Google Shape;1600;p4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1" name="Google Shape;1601;p4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2" name="Google Shape;1602;p4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3" name="Google Shape;1603;p4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8" name="Picture 4" descr="Con hãy điền ch hoặc tr vào chỗ tr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03" y="3032941"/>
            <a:ext cx="7901959" cy="4060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randombar(horizontal)">
                                      <p:cBhvr>
                                        <p:cTn id="7" dur="500"/>
                                        <p:tgtEl>
                                          <p:spTgt spid="149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93"/>
                                        </p:tgtEl>
                                        <p:attrNameLst>
                                          <p:attrName>style.visibility</p:attrName>
                                        </p:attrNameLst>
                                      </p:cBhvr>
                                      <p:to>
                                        <p:strVal val="visible"/>
                                      </p:to>
                                    </p:set>
                                    <p:animEffect transition="in" filter="randombar(horizontal)">
                                      <p:cBhvr>
                                        <p:cTn id="10" dur="500"/>
                                        <p:tgtEl>
                                          <p:spTgt spid="1493"/>
                                        </p:tgtEl>
                                      </p:cBhvr>
                                    </p:animEffect>
                                  </p:childTnLst>
                                </p:cTn>
                              </p:par>
                              <p:par>
                                <p:cTn id="11" presetID="14" presetClass="entr" presetSubtype="10" fill="hold" nodeType="withEffect">
                                  <p:stCondLst>
                                    <p:cond delay="0"/>
                                  </p:stCondLst>
                                  <p:childTnLst>
                                    <p:set>
                                      <p:cBhvr>
                                        <p:cTn id="12" dur="1" fill="hold">
                                          <p:stCondLst>
                                            <p:cond delay="0"/>
                                          </p:stCondLst>
                                        </p:cTn>
                                        <p:tgtEl>
                                          <p:spTgt spid="1583"/>
                                        </p:tgtEl>
                                        <p:attrNameLst>
                                          <p:attrName>style.visibility</p:attrName>
                                        </p:attrNameLst>
                                      </p:cBhvr>
                                      <p:to>
                                        <p:strVal val="visible"/>
                                      </p:to>
                                    </p:set>
                                    <p:animEffect transition="in" filter="randombar(horizontal)">
                                      <p:cBhvr>
                                        <p:cTn id="13" dur="500"/>
                                        <p:tgtEl>
                                          <p:spTgt spid="1583"/>
                                        </p:tgtEl>
                                      </p:cBhvr>
                                    </p:animEffect>
                                  </p:childTnLst>
                                </p:cTn>
                              </p:par>
                              <p:par>
                                <p:cTn id="14" presetID="26"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143">
                                          <p:stCondLst>
                                            <p:cond delay="0"/>
                                          </p:stCondLst>
                                        </p:cTn>
                                        <p:tgtEl>
                                          <p:spTgt spid="1028"/>
                                        </p:tgtEl>
                                      </p:cBhvr>
                                    </p:animEffect>
                                    <p:anim calcmode="lin" valueType="num">
                                      <p:cBhvr>
                                        <p:cTn id="17" dur="448"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8" dur="163"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9" dur="163" tmFilter="0, 0; 0.125,0.2665; 0.25,0.4; 0.375,0.465; 0.5,0.5;  0.625,0.535; 0.75,0.6; 0.875,0.7335; 1,1">
                                          <p:stCondLst>
                                            <p:cond delay="163"/>
                                          </p:stCondLst>
                                        </p:cTn>
                                        <p:tgtEl>
                                          <p:spTgt spid="1028"/>
                                        </p:tgtEl>
                                        <p:attrNameLst>
                                          <p:attrName>ppt_y</p:attrName>
                                        </p:attrNameLst>
                                      </p:cBhvr>
                                      <p:tavLst>
                                        <p:tav tm="0" fmla="#ppt_y-sin(pi*$)/9">
                                          <p:val>
                                            <p:fltVal val="0"/>
                                          </p:val>
                                        </p:tav>
                                        <p:tav tm="100000">
                                          <p:val>
                                            <p:fltVal val="1"/>
                                          </p:val>
                                        </p:tav>
                                      </p:tavLst>
                                    </p:anim>
                                    <p:anim calcmode="lin" valueType="num">
                                      <p:cBhvr>
                                        <p:cTn id="20" dur="2" tmFilter="0, 0; 0.125,0.2665; 0.25,0.4; 0.375,0.465; 0.5,0.5;  0.625,0.535; 0.75,0.6; 0.875,0.7335; 1,1">
                                          <p:stCondLst>
                                            <p:cond delay="325"/>
                                          </p:stCondLst>
                                        </p:cTn>
                                        <p:tgtEl>
                                          <p:spTgt spid="1028"/>
                                        </p:tgtEl>
                                        <p:attrNameLst>
                                          <p:attrName>ppt_y</p:attrName>
                                        </p:attrNameLst>
                                      </p:cBhvr>
                                      <p:tavLst>
                                        <p:tav tm="0" fmla="#ppt_y-sin(pi*$)/27">
                                          <p:val>
                                            <p:fltVal val="0"/>
                                          </p:val>
                                        </p:tav>
                                        <p:tav tm="100000">
                                          <p:val>
                                            <p:fltVal val="1"/>
                                          </p:val>
                                        </p:tav>
                                      </p:tavLst>
                                    </p:anim>
                                    <p:anim calcmode="lin" valueType="num">
                                      <p:cBhvr>
                                        <p:cTn id="21" dur="1" tmFilter="0, 0; 0.125,0.2665; 0.25,0.4; 0.375,0.465; 0.5,0.5;  0.625,0.535; 0.75,0.6; 0.875,0.7335; 1,1">
                                          <p:stCondLst>
                                            <p:cond delay="499"/>
                                          </p:stCondLst>
                                        </p:cTn>
                                        <p:tgtEl>
                                          <p:spTgt spid="1028"/>
                                        </p:tgtEl>
                                        <p:attrNameLst>
                                          <p:attrName>ppt_y</p:attrName>
                                        </p:attrNameLst>
                                      </p:cBhvr>
                                      <p:tavLst>
                                        <p:tav tm="0" fmla="#ppt_y-sin(pi*$)/81">
                                          <p:val>
                                            <p:fltVal val="0"/>
                                          </p:val>
                                        </p:tav>
                                        <p:tav tm="100000">
                                          <p:val>
                                            <p:fltVal val="1"/>
                                          </p:val>
                                        </p:tav>
                                      </p:tavLst>
                                    </p:anim>
                                    <p:animScale>
                                      <p:cBhvr>
                                        <p:cTn id="22" dur="1">
                                          <p:stCondLst>
                                            <p:cond delay="160"/>
                                          </p:stCondLst>
                                        </p:cTn>
                                        <p:tgtEl>
                                          <p:spTgt spid="1028"/>
                                        </p:tgtEl>
                                      </p:cBhvr>
                                      <p:to x="100000" y="60000"/>
                                    </p:animScale>
                                    <p:animScale>
                                      <p:cBhvr>
                                        <p:cTn id="23" dur="1" decel="50000">
                                          <p:stCondLst>
                                            <p:cond delay="166"/>
                                          </p:stCondLst>
                                        </p:cTn>
                                        <p:tgtEl>
                                          <p:spTgt spid="1028"/>
                                        </p:tgtEl>
                                      </p:cBhvr>
                                      <p:to x="100000" y="100000"/>
                                    </p:animScale>
                                    <p:animScale>
                                      <p:cBhvr>
                                        <p:cTn id="24" dur="1">
                                          <p:stCondLst>
                                            <p:cond delay="323"/>
                                          </p:stCondLst>
                                        </p:cTn>
                                        <p:tgtEl>
                                          <p:spTgt spid="1028"/>
                                        </p:tgtEl>
                                      </p:cBhvr>
                                      <p:to x="100000" y="80000"/>
                                    </p:animScale>
                                    <p:animScale>
                                      <p:cBhvr>
                                        <p:cTn id="25" dur="1" decel="50000">
                                          <p:stCondLst>
                                            <p:cond delay="329"/>
                                          </p:stCondLst>
                                        </p:cTn>
                                        <p:tgtEl>
                                          <p:spTgt spid="1028"/>
                                        </p:tgtEl>
                                      </p:cBhvr>
                                      <p:to x="100000" y="100000"/>
                                    </p:animScale>
                                    <p:animScale>
                                      <p:cBhvr>
                                        <p:cTn id="26" dur="1">
                                          <p:stCondLst>
                                            <p:cond delay="499"/>
                                          </p:stCondLst>
                                        </p:cTn>
                                        <p:tgtEl>
                                          <p:spTgt spid="1028"/>
                                        </p:tgtEl>
                                      </p:cBhvr>
                                      <p:to x="100000" y="90000"/>
                                    </p:animScale>
                                    <p:animScale>
                                      <p:cBhvr>
                                        <p:cTn id="27" dur="1" decel="50000">
                                          <p:stCondLst>
                                            <p:cond delay="499"/>
                                          </p:stCondLst>
                                        </p:cTn>
                                        <p:tgtEl>
                                          <p:spTgt spid="1028"/>
                                        </p:tgtEl>
                                      </p:cBhvr>
                                      <p:to x="100000" y="100000"/>
                                    </p:animScale>
                                    <p:animScale>
                                      <p:cBhvr>
                                        <p:cTn id="28" dur="1">
                                          <p:stCondLst>
                                            <p:cond delay="499"/>
                                          </p:stCondLst>
                                        </p:cTn>
                                        <p:tgtEl>
                                          <p:spTgt spid="1028"/>
                                        </p:tgtEl>
                                      </p:cBhvr>
                                      <p:to x="100000" y="95000"/>
                                    </p:animScale>
                                    <p:animScale>
                                      <p:cBhvr>
                                        <p:cTn id="29" dur="1" decel="50000">
                                          <p:stCondLst>
                                            <p:cond delay="499"/>
                                          </p:stCondLst>
                                        </p:cTn>
                                        <p:tgtEl>
                                          <p:spTgt spid="1028"/>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542"/>
                                        </p:tgtEl>
                                        <p:attrNameLst>
                                          <p:attrName>style.visibility</p:attrName>
                                        </p:attrNameLst>
                                      </p:cBhvr>
                                      <p:to>
                                        <p:strVal val="visible"/>
                                      </p:to>
                                    </p:set>
                                    <p:animEffect transition="in" filter="wipe(down)">
                                      <p:cBhvr>
                                        <p:cTn id="32" dur="143">
                                          <p:stCondLst>
                                            <p:cond delay="0"/>
                                          </p:stCondLst>
                                        </p:cTn>
                                        <p:tgtEl>
                                          <p:spTgt spid="1542"/>
                                        </p:tgtEl>
                                      </p:cBhvr>
                                    </p:animEffect>
                                    <p:anim calcmode="lin" valueType="num">
                                      <p:cBhvr>
                                        <p:cTn id="33" dur="448" tmFilter="0,0; 0.14,0.36; 0.43,0.73; 0.71,0.91; 1.0,1.0">
                                          <p:stCondLst>
                                            <p:cond delay="0"/>
                                          </p:stCondLst>
                                        </p:cTn>
                                        <p:tgtEl>
                                          <p:spTgt spid="1542"/>
                                        </p:tgtEl>
                                        <p:attrNameLst>
                                          <p:attrName>ppt_x</p:attrName>
                                        </p:attrNameLst>
                                      </p:cBhvr>
                                      <p:tavLst>
                                        <p:tav tm="0">
                                          <p:val>
                                            <p:strVal val="#ppt_x-0.25"/>
                                          </p:val>
                                        </p:tav>
                                        <p:tav tm="100000">
                                          <p:val>
                                            <p:strVal val="#ppt_x"/>
                                          </p:val>
                                        </p:tav>
                                      </p:tavLst>
                                    </p:anim>
                                    <p:anim calcmode="lin" valueType="num">
                                      <p:cBhvr>
                                        <p:cTn id="34" dur="163" tmFilter="0.0,0.0; 0.25,0.07; 0.50,0.2; 0.75,0.467; 1.0,1.0">
                                          <p:stCondLst>
                                            <p:cond delay="0"/>
                                          </p:stCondLst>
                                        </p:cTn>
                                        <p:tgtEl>
                                          <p:spTgt spid="1542"/>
                                        </p:tgtEl>
                                        <p:attrNameLst>
                                          <p:attrName>ppt_y</p:attrName>
                                        </p:attrNameLst>
                                      </p:cBhvr>
                                      <p:tavLst>
                                        <p:tav tm="0" fmla="#ppt_y-sin(pi*$)/3">
                                          <p:val>
                                            <p:fltVal val="0.5"/>
                                          </p:val>
                                        </p:tav>
                                        <p:tav tm="100000">
                                          <p:val>
                                            <p:fltVal val="1"/>
                                          </p:val>
                                        </p:tav>
                                      </p:tavLst>
                                    </p:anim>
                                    <p:anim calcmode="lin" valueType="num">
                                      <p:cBhvr>
                                        <p:cTn id="35" dur="163" tmFilter="0, 0; 0.125,0.2665; 0.25,0.4; 0.375,0.465; 0.5,0.5;  0.625,0.535; 0.75,0.6; 0.875,0.7335; 1,1">
                                          <p:stCondLst>
                                            <p:cond delay="163"/>
                                          </p:stCondLst>
                                        </p:cTn>
                                        <p:tgtEl>
                                          <p:spTgt spid="1542"/>
                                        </p:tgtEl>
                                        <p:attrNameLst>
                                          <p:attrName>ppt_y</p:attrName>
                                        </p:attrNameLst>
                                      </p:cBhvr>
                                      <p:tavLst>
                                        <p:tav tm="0" fmla="#ppt_y-sin(pi*$)/9">
                                          <p:val>
                                            <p:fltVal val="0"/>
                                          </p:val>
                                        </p:tav>
                                        <p:tav tm="100000">
                                          <p:val>
                                            <p:fltVal val="1"/>
                                          </p:val>
                                        </p:tav>
                                      </p:tavLst>
                                    </p:anim>
                                    <p:anim calcmode="lin" valueType="num">
                                      <p:cBhvr>
                                        <p:cTn id="36" dur="2" tmFilter="0, 0; 0.125,0.2665; 0.25,0.4; 0.375,0.465; 0.5,0.5;  0.625,0.535; 0.75,0.6; 0.875,0.7335; 1,1">
                                          <p:stCondLst>
                                            <p:cond delay="325"/>
                                          </p:stCondLst>
                                        </p:cTn>
                                        <p:tgtEl>
                                          <p:spTgt spid="1542"/>
                                        </p:tgtEl>
                                        <p:attrNameLst>
                                          <p:attrName>ppt_y</p:attrName>
                                        </p:attrNameLst>
                                      </p:cBhvr>
                                      <p:tavLst>
                                        <p:tav tm="0" fmla="#ppt_y-sin(pi*$)/27">
                                          <p:val>
                                            <p:fltVal val="0"/>
                                          </p:val>
                                        </p:tav>
                                        <p:tav tm="100000">
                                          <p:val>
                                            <p:fltVal val="1"/>
                                          </p:val>
                                        </p:tav>
                                      </p:tavLst>
                                    </p:anim>
                                    <p:anim calcmode="lin" valueType="num">
                                      <p:cBhvr>
                                        <p:cTn id="37" dur="1" tmFilter="0, 0; 0.125,0.2665; 0.25,0.4; 0.375,0.465; 0.5,0.5;  0.625,0.535; 0.75,0.6; 0.875,0.7335; 1,1">
                                          <p:stCondLst>
                                            <p:cond delay="499"/>
                                          </p:stCondLst>
                                        </p:cTn>
                                        <p:tgtEl>
                                          <p:spTgt spid="1542"/>
                                        </p:tgtEl>
                                        <p:attrNameLst>
                                          <p:attrName>ppt_y</p:attrName>
                                        </p:attrNameLst>
                                      </p:cBhvr>
                                      <p:tavLst>
                                        <p:tav tm="0" fmla="#ppt_y-sin(pi*$)/81">
                                          <p:val>
                                            <p:fltVal val="0"/>
                                          </p:val>
                                        </p:tav>
                                        <p:tav tm="100000">
                                          <p:val>
                                            <p:fltVal val="1"/>
                                          </p:val>
                                        </p:tav>
                                      </p:tavLst>
                                    </p:anim>
                                    <p:animScale>
                                      <p:cBhvr>
                                        <p:cTn id="38" dur="1">
                                          <p:stCondLst>
                                            <p:cond delay="160"/>
                                          </p:stCondLst>
                                        </p:cTn>
                                        <p:tgtEl>
                                          <p:spTgt spid="1542"/>
                                        </p:tgtEl>
                                      </p:cBhvr>
                                      <p:to x="100000" y="60000"/>
                                    </p:animScale>
                                    <p:animScale>
                                      <p:cBhvr>
                                        <p:cTn id="39" dur="1" decel="50000">
                                          <p:stCondLst>
                                            <p:cond delay="166"/>
                                          </p:stCondLst>
                                        </p:cTn>
                                        <p:tgtEl>
                                          <p:spTgt spid="1542"/>
                                        </p:tgtEl>
                                      </p:cBhvr>
                                      <p:to x="100000" y="100000"/>
                                    </p:animScale>
                                    <p:animScale>
                                      <p:cBhvr>
                                        <p:cTn id="40" dur="1">
                                          <p:stCondLst>
                                            <p:cond delay="323"/>
                                          </p:stCondLst>
                                        </p:cTn>
                                        <p:tgtEl>
                                          <p:spTgt spid="1542"/>
                                        </p:tgtEl>
                                      </p:cBhvr>
                                      <p:to x="100000" y="80000"/>
                                    </p:animScale>
                                    <p:animScale>
                                      <p:cBhvr>
                                        <p:cTn id="41" dur="1" decel="50000">
                                          <p:stCondLst>
                                            <p:cond delay="329"/>
                                          </p:stCondLst>
                                        </p:cTn>
                                        <p:tgtEl>
                                          <p:spTgt spid="1542"/>
                                        </p:tgtEl>
                                      </p:cBhvr>
                                      <p:to x="100000" y="100000"/>
                                    </p:animScale>
                                    <p:animScale>
                                      <p:cBhvr>
                                        <p:cTn id="42" dur="1">
                                          <p:stCondLst>
                                            <p:cond delay="499"/>
                                          </p:stCondLst>
                                        </p:cTn>
                                        <p:tgtEl>
                                          <p:spTgt spid="1542"/>
                                        </p:tgtEl>
                                      </p:cBhvr>
                                      <p:to x="100000" y="90000"/>
                                    </p:animScale>
                                    <p:animScale>
                                      <p:cBhvr>
                                        <p:cTn id="43" dur="1" decel="50000">
                                          <p:stCondLst>
                                            <p:cond delay="499"/>
                                          </p:stCondLst>
                                        </p:cTn>
                                        <p:tgtEl>
                                          <p:spTgt spid="1542"/>
                                        </p:tgtEl>
                                      </p:cBhvr>
                                      <p:to x="100000" y="100000"/>
                                    </p:animScale>
                                    <p:animScale>
                                      <p:cBhvr>
                                        <p:cTn id="44" dur="1">
                                          <p:stCondLst>
                                            <p:cond delay="499"/>
                                          </p:stCondLst>
                                        </p:cTn>
                                        <p:tgtEl>
                                          <p:spTgt spid="1542"/>
                                        </p:tgtEl>
                                      </p:cBhvr>
                                      <p:to x="100000" y="95000"/>
                                    </p:animScale>
                                    <p:animScale>
                                      <p:cBhvr>
                                        <p:cTn id="45" dur="1" decel="50000">
                                          <p:stCondLst>
                                            <p:cond delay="499"/>
                                          </p:stCondLst>
                                        </p:cTn>
                                        <p:tgtEl>
                                          <p:spTgt spid="15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0" animBg="1"/>
      <p:bldP spid="14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shot (1200)"/>
          <p:cNvPicPr>
            <a:picLocks noChangeAspect="1"/>
          </p:cNvPicPr>
          <p:nvPr/>
        </p:nvPicPr>
        <p:blipFill>
          <a:blip r:embed="rId2"/>
          <a:stretch>
            <a:fillRect/>
          </a:stretch>
        </p:blipFill>
        <p:spPr>
          <a:xfrm>
            <a:off x="1005840" y="574675"/>
            <a:ext cx="10797540" cy="59924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0" name="Text Box 99"/>
          <p:cNvSpPr txBox="1"/>
          <p:nvPr/>
        </p:nvSpPr>
        <p:spPr>
          <a:xfrm>
            <a:off x="1051560" y="1078865"/>
            <a:ext cx="10332720" cy="4030980"/>
          </a:xfrm>
          <a:prstGeom prst="rect">
            <a:avLst/>
          </a:prstGeom>
          <a:noFill/>
          <a:ln w="9525">
            <a:noFill/>
          </a:ln>
        </p:spPr>
        <p:txBody>
          <a:bodyPr wrap="square">
            <a:spAutoFit/>
          </a:bodyPr>
          <a:lstStyle/>
          <a:p>
            <a:pPr indent="0"/>
            <a:r>
              <a:rPr lang="en-US" sz="3200" b="1" dirty="0">
                <a:solidFill>
                  <a:srgbClr val="FF0000"/>
                </a:solidFill>
                <a:latin typeface="Times New Roman" panose="02020603050405020304" pitchFamily="18" charset="0"/>
                <a:ea typeface="SimSun" panose="02010600030101010101" pitchFamily="2" charset="-122"/>
              </a:rPr>
              <a:t>Anh Kim </a:t>
            </a:r>
            <a:r>
              <a:rPr lang="en-US" sz="3200" b="1" dirty="0" err="1">
                <a:solidFill>
                  <a:srgbClr val="FF0000"/>
                </a:solidFill>
                <a:latin typeface="Times New Roman" panose="02020603050405020304" pitchFamily="18" charset="0"/>
                <a:ea typeface="SimSun" panose="02010600030101010101" pitchFamily="2" charset="-122"/>
              </a:rPr>
              <a:t>Đồng</a:t>
            </a:r>
            <a:r>
              <a:rPr lang="en-US" sz="3200" b="1" dirty="0">
                <a:solidFill>
                  <a:srgbClr val="FF0000"/>
                </a:solidFill>
                <a:latin typeface="Times New Roman" panose="02020603050405020304" pitchFamily="18" charset="0"/>
                <a:ea typeface="SimSun" panose="02010600030101010101" pitchFamily="2" charset="-122"/>
              </a:rPr>
              <a:t> (1929 – 15 </a:t>
            </a:r>
            <a:r>
              <a:rPr lang="en-US" sz="3200" b="1" dirty="0" err="1">
                <a:solidFill>
                  <a:srgbClr val="FF0000"/>
                </a:solidFill>
                <a:latin typeface="Times New Roman" panose="02020603050405020304" pitchFamily="18" charset="0"/>
                <a:ea typeface="SimSun" panose="02010600030101010101" pitchFamily="2" charset="-122"/>
              </a:rPr>
              <a:t>tháng</a:t>
            </a:r>
            <a:r>
              <a:rPr lang="en-US" sz="3200" b="1" dirty="0">
                <a:solidFill>
                  <a:srgbClr val="FF0000"/>
                </a:solidFill>
                <a:latin typeface="Times New Roman" panose="02020603050405020304" pitchFamily="18" charset="0"/>
                <a:ea typeface="SimSun" panose="02010600030101010101" pitchFamily="2" charset="-122"/>
              </a:rPr>
              <a:t> 2 </a:t>
            </a:r>
            <a:r>
              <a:rPr lang="en-US" sz="3200" b="1" dirty="0" err="1">
                <a:solidFill>
                  <a:srgbClr val="FF0000"/>
                </a:solidFill>
                <a:latin typeface="Times New Roman" panose="02020603050405020304" pitchFamily="18" charset="0"/>
                <a:ea typeface="SimSun" panose="02010600030101010101" pitchFamily="2" charset="-122"/>
              </a:rPr>
              <a:t>năm</a:t>
            </a:r>
            <a:r>
              <a:rPr lang="en-US" sz="3200" b="1" dirty="0">
                <a:solidFill>
                  <a:srgbClr val="FF0000"/>
                </a:solidFill>
                <a:latin typeface="Times New Roman" panose="02020603050405020304" pitchFamily="18" charset="0"/>
                <a:ea typeface="SimSun" panose="02010600030101010101" pitchFamily="2" charset="-122"/>
              </a:rPr>
              <a:t> 1943) </a:t>
            </a:r>
            <a:r>
              <a:rPr lang="en-US" sz="3200" b="1" dirty="0" err="1">
                <a:solidFill>
                  <a:srgbClr val="FF0000"/>
                </a:solidFill>
                <a:latin typeface="Times New Roman" panose="02020603050405020304" pitchFamily="18" charset="0"/>
                <a:ea typeface="SimSun" panose="02010600030101010101" pitchFamily="2" charset="-122"/>
              </a:rPr>
              <a:t>tên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thật</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là</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Nông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Văn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Dèn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một</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thiếu</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niên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người</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dân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tộc</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Nùng</a:t>
            </a:r>
            <a:r>
              <a:rPr lang="en-US" sz="3200" b="1" dirty="0">
                <a:solidFill>
                  <a:srgbClr val="FF0000"/>
                </a:solidFill>
                <a:latin typeface="Times New Roman" panose="02020603050405020304" pitchFamily="18" charset="0"/>
                <a:ea typeface="SimSun" panose="02010600030101010101" pitchFamily="2" charset="-122"/>
              </a:rPr>
              <a:t>, ở </a:t>
            </a:r>
            <a:r>
              <a:rPr lang="en-US" sz="3200" b="1" dirty="0" err="1">
                <a:solidFill>
                  <a:srgbClr val="FF0000"/>
                </a:solidFill>
                <a:latin typeface="Times New Roman" panose="02020603050405020304" pitchFamily="18" charset="0"/>
                <a:ea typeface="SimSun" panose="02010600030101010101" pitchFamily="2" charset="-122"/>
              </a:rPr>
              <a:t>thôn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Nà</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Mạ</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xã</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Trường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Hà</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huyện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Hà</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Quảng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tỉnh</a:t>
            </a:r>
            <a:r>
              <a:rPr lang="en-US" sz="3200" b="1" dirty="0">
                <a:solidFill>
                  <a:srgbClr val="FF0000"/>
                </a:solidFill>
                <a:latin typeface="Times New Roman" panose="02020603050405020304" pitchFamily="18" charset="0"/>
                <a:ea typeface="SimSun" panose="02010600030101010101" pitchFamily="2" charset="-122"/>
              </a:rPr>
              <a:t> Cao </a:t>
            </a:r>
            <a:r>
              <a:rPr lang="en-US" sz="3200" b="1" dirty="0" err="1">
                <a:solidFill>
                  <a:srgbClr val="FF0000"/>
                </a:solidFill>
                <a:latin typeface="Times New Roman" panose="02020603050405020304" pitchFamily="18" charset="0"/>
                <a:ea typeface="SimSun" panose="02010600030101010101" pitchFamily="2" charset="-122"/>
              </a:rPr>
              <a:t>Bằng</a:t>
            </a:r>
            <a:r>
              <a:rPr lang="en-US" sz="3200" b="1" dirty="0">
                <a:solidFill>
                  <a:srgbClr val="FF0000"/>
                </a:solidFill>
                <a:latin typeface="Times New Roman" panose="02020603050405020304" pitchFamily="18" charset="0"/>
                <a:ea typeface="SimSun" panose="02010600030101010101" pitchFamily="2" charset="-122"/>
              </a:rPr>
              <a:t>. Anh </a:t>
            </a:r>
            <a:r>
              <a:rPr lang="en-US" sz="3200" b="1" dirty="0" err="1">
                <a:solidFill>
                  <a:srgbClr val="FF0000"/>
                </a:solidFill>
                <a:latin typeface="Times New Roman" panose="02020603050405020304" pitchFamily="18" charset="0"/>
                <a:ea typeface="SimSun" panose="02010600030101010101" pitchFamily="2" charset="-122"/>
              </a:rPr>
              <a:t>là</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người</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đội</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trưởng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đầu</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tiên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của</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tổ</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chức</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Đội</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Thiếu</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niên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Tiền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phong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Hồ</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Chí</a:t>
            </a:r>
            <a:r>
              <a:rPr lang="en-US" sz="3200" b="1" dirty="0">
                <a:solidFill>
                  <a:srgbClr val="FF0000"/>
                </a:solidFill>
                <a:latin typeface="Times New Roman" panose="02020603050405020304" pitchFamily="18" charset="0"/>
                <a:ea typeface="SimSun" panose="02010600030101010101" pitchFamily="2" charset="-122"/>
              </a:rPr>
              <a:t> Minh. </a:t>
            </a:r>
            <a:r>
              <a:rPr lang="en-US" sz="3200" b="1" dirty="0" err="1">
                <a:solidFill>
                  <a:srgbClr val="FF0000"/>
                </a:solidFill>
                <a:latin typeface="Times New Roman" panose="02020603050405020304" pitchFamily="18" charset="0"/>
                <a:ea typeface="SimSun" panose="02010600030101010101" pitchFamily="2" charset="-122"/>
              </a:rPr>
              <a:t>Đội</a:t>
            </a:r>
            <a:r>
              <a:rPr lang="en-US" sz="3200" b="1" dirty="0">
                <a:solidFill>
                  <a:srgbClr val="FF0000"/>
                </a:solidFill>
                <a:latin typeface="Times New Roman" panose="02020603050405020304" pitchFamily="18" charset="0"/>
                <a:ea typeface="SimSun" panose="02010600030101010101" pitchFamily="2" charset="-122"/>
              </a:rPr>
              <a:t> TNTP HCM </a:t>
            </a:r>
            <a:r>
              <a:rPr lang="en-US" sz="3200" b="1" dirty="0" err="1">
                <a:solidFill>
                  <a:srgbClr val="FF0000"/>
                </a:solidFill>
                <a:latin typeface="Times New Roman" panose="02020603050405020304" pitchFamily="18" charset="0"/>
                <a:ea typeface="SimSun" panose="02010600030101010101" pitchFamily="2" charset="-122"/>
              </a:rPr>
              <a:t>được</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thành</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lập</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ngày</a:t>
            </a:r>
            <a:r>
              <a:rPr lang="en-US" sz="3200" b="1" dirty="0">
                <a:solidFill>
                  <a:srgbClr val="FF0000"/>
                </a:solidFill>
                <a:latin typeface="Times New Roman" panose="02020603050405020304" pitchFamily="18" charset="0"/>
                <a:ea typeface="SimSun" panose="02010600030101010101" pitchFamily="2" charset="-122"/>
              </a:rPr>
              <a:t> 15 </a:t>
            </a:r>
            <a:r>
              <a:rPr lang="en-US" sz="3200" b="1" dirty="0" err="1">
                <a:solidFill>
                  <a:srgbClr val="FF0000"/>
                </a:solidFill>
                <a:latin typeface="Times New Roman" panose="02020603050405020304" pitchFamily="18" charset="0"/>
                <a:ea typeface="SimSun" panose="02010600030101010101" pitchFamily="2" charset="-122"/>
              </a:rPr>
              <a:t>tháng</a:t>
            </a:r>
            <a:r>
              <a:rPr lang="en-US" sz="3200" b="1" dirty="0">
                <a:solidFill>
                  <a:srgbClr val="FF0000"/>
                </a:solidFill>
                <a:latin typeface="Times New Roman" panose="02020603050405020304" pitchFamily="18" charset="0"/>
                <a:ea typeface="SimSun" panose="02010600030101010101" pitchFamily="2" charset="-122"/>
              </a:rPr>
              <a:t> 5 </a:t>
            </a:r>
            <a:r>
              <a:rPr lang="en-US" sz="3200" b="1" dirty="0" err="1">
                <a:solidFill>
                  <a:srgbClr val="FF0000"/>
                </a:solidFill>
                <a:latin typeface="Times New Roman" panose="02020603050405020304" pitchFamily="18" charset="0"/>
                <a:ea typeface="SimSun" panose="02010600030101010101" pitchFamily="2" charset="-122"/>
              </a:rPr>
              <a:t>năm</a:t>
            </a:r>
            <a:r>
              <a:rPr lang="en-US" sz="3200" b="1" dirty="0">
                <a:solidFill>
                  <a:srgbClr val="FF0000"/>
                </a:solidFill>
                <a:latin typeface="Times New Roman" panose="02020603050405020304" pitchFamily="18" charset="0"/>
                <a:ea typeface="SimSun" panose="02010600030101010101" pitchFamily="2" charset="-122"/>
              </a:rPr>
              <a:t> 1941. </a:t>
            </a:r>
            <a:r>
              <a:rPr lang="en-US" sz="3200" b="1" dirty="0" err="1">
                <a:solidFill>
                  <a:srgbClr val="FF0000"/>
                </a:solidFill>
                <a:latin typeface="Times New Roman" panose="02020603050405020304" pitchFamily="18" charset="0"/>
                <a:ea typeface="SimSun" panose="02010600030101010101" pitchFamily="2" charset="-122"/>
              </a:rPr>
              <a:t>Bí</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danh</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của</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năm</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đội</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viên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đầu</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tiên</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là</a:t>
            </a:r>
            <a:r>
              <a:rPr lang="en-US" sz="3200" b="1" dirty="0">
                <a:solidFill>
                  <a:srgbClr val="FF0000"/>
                </a:solidFill>
                <a:latin typeface="Times New Roman" panose="02020603050405020304" pitchFamily="18" charset="0"/>
                <a:ea typeface="SimSun" panose="02010600030101010101" pitchFamily="2" charset="-122"/>
              </a:rPr>
              <a:t>: Kim </a:t>
            </a:r>
            <a:r>
              <a:rPr lang="en-US" sz="3200" b="1" dirty="0" err="1">
                <a:solidFill>
                  <a:srgbClr val="FF0000"/>
                </a:solidFill>
                <a:latin typeface="Times New Roman" panose="02020603050405020304" pitchFamily="18" charset="0"/>
                <a:ea typeface="SimSun" panose="02010600030101010101" pitchFamily="2" charset="-122"/>
              </a:rPr>
              <a:t>Đồng</a:t>
            </a:r>
            <a:r>
              <a:rPr lang="en-US" sz="3200" b="1" dirty="0">
                <a:solidFill>
                  <a:srgbClr val="FF0000"/>
                </a:solidFill>
                <a:latin typeface="Times New Roman" panose="02020603050405020304" pitchFamily="18" charset="0"/>
                <a:ea typeface="SimSun" panose="02010600030101010101" pitchFamily="2" charset="-122"/>
              </a:rPr>
              <a:t>, </a:t>
            </a:r>
            <a:r>
              <a:rPr lang="en-US" sz="3200" b="1" u="sng" dirty="0">
                <a:solidFill>
                  <a:srgbClr val="FF0000"/>
                </a:solidFill>
                <a:latin typeface="Times New Roman" panose="02020603050405020304" pitchFamily="18" charset="0"/>
                <a:ea typeface="SimSun" panose="02010600030101010101" pitchFamily="2" charset="-122"/>
                <a:hlinkClick r:id="rId2" tooltip="Cao Sơn (đội thiếu niên) (trang chưa được viết)"/>
              </a:rPr>
              <a:t>Cao </a:t>
            </a:r>
            <a:r>
              <a:rPr lang="en-US" sz="3200" b="1" u="sng" dirty="0" err="1">
                <a:solidFill>
                  <a:srgbClr val="FF0000"/>
                </a:solidFill>
                <a:latin typeface="Times New Roman" panose="02020603050405020304" pitchFamily="18" charset="0"/>
                <a:ea typeface="SimSun" panose="02010600030101010101" pitchFamily="2" charset="-122"/>
                <a:hlinkClick r:id="rId2" tooltip="Cao Sơn (đội thiếu niên) (trang chưa được viết)"/>
              </a:rPr>
              <a:t>Sơn</a:t>
            </a:r>
            <a:r>
              <a:rPr lang="en-US" sz="3200" b="1" dirty="0">
                <a:solidFill>
                  <a:srgbClr val="FF0000"/>
                </a:solidFill>
                <a:latin typeface="Times New Roman" panose="02020603050405020304" pitchFamily="18" charset="0"/>
                <a:ea typeface="SimSun" panose="02010600030101010101" pitchFamily="2" charset="-122"/>
              </a:rPr>
              <a:t>, </a:t>
            </a:r>
            <a:r>
              <a:rPr lang="en-US" sz="3200" b="1" u="sng" dirty="0">
                <a:solidFill>
                  <a:srgbClr val="FF0000"/>
                </a:solidFill>
                <a:latin typeface="Times New Roman" panose="02020603050405020304" pitchFamily="18" charset="0"/>
                <a:ea typeface="SimSun" panose="02010600030101010101" pitchFamily="2" charset="-122"/>
                <a:hlinkClick r:id="rId3" tooltip="Thanh Minh (đội thiếu niên) (trang chưa được viết)"/>
              </a:rPr>
              <a:t>Thanh Minh</a:t>
            </a:r>
            <a:r>
              <a:rPr lang="en-US" sz="3200" b="1" dirty="0">
                <a:solidFill>
                  <a:srgbClr val="FF0000"/>
                </a:solidFill>
                <a:latin typeface="Times New Roman" panose="02020603050405020304" pitchFamily="18" charset="0"/>
                <a:ea typeface="SimSun" panose="02010600030101010101" pitchFamily="2" charset="-122"/>
              </a:rPr>
              <a:t>, </a:t>
            </a:r>
            <a:r>
              <a:rPr lang="en-US" sz="3200" b="1" u="sng" dirty="0">
                <a:solidFill>
                  <a:srgbClr val="FF0000"/>
                </a:solidFill>
                <a:latin typeface="Times New Roman" panose="02020603050405020304" pitchFamily="18" charset="0"/>
                <a:ea typeface="SimSun" panose="02010600030101010101" pitchFamily="2" charset="-122"/>
                <a:hlinkClick r:id="rId4" tooltip="Thanh Thủy (đội thiếu niên) (trang chưa được viết)"/>
              </a:rPr>
              <a:t>Thanh </a:t>
            </a:r>
            <a:r>
              <a:rPr lang="en-US" sz="3200" b="1" u="sng" dirty="0" err="1">
                <a:solidFill>
                  <a:srgbClr val="FF0000"/>
                </a:solidFill>
                <a:latin typeface="Times New Roman" panose="02020603050405020304" pitchFamily="18" charset="0"/>
                <a:ea typeface="SimSun" panose="02010600030101010101" pitchFamily="2" charset="-122"/>
                <a:hlinkClick r:id="rId4" tooltip="Thanh Thủy (đội thiếu niên) (trang chưa được viết)"/>
              </a:rPr>
              <a:t>Thủy</a:t>
            </a:r>
            <a:r>
              <a:rPr lang="en-US" sz="3200" b="1" dirty="0">
                <a:solidFill>
                  <a:srgbClr val="FF0000"/>
                </a:solidFill>
                <a:latin typeface="Times New Roman" panose="02020603050405020304" pitchFamily="18" charset="0"/>
                <a:ea typeface="SimSun" panose="02010600030101010101" pitchFamily="2" charset="-122"/>
              </a:rPr>
              <a:t>, </a:t>
            </a:r>
            <a:r>
              <a:rPr lang="en-US" sz="3200" b="1" u="sng" dirty="0" err="1">
                <a:solidFill>
                  <a:srgbClr val="FF0000"/>
                </a:solidFill>
                <a:latin typeface="Times New Roman" panose="02020603050405020304" pitchFamily="18" charset="0"/>
                <a:ea typeface="SimSun" panose="02010600030101010101" pitchFamily="2" charset="-122"/>
                <a:hlinkClick r:id="rId5" tooltip="Thủy Tiên (đội thiếu niên) (trang chưa được viết)"/>
              </a:rPr>
              <a:t>Thủy</a:t>
            </a:r>
            <a:r>
              <a:rPr lang="en-US" sz="3200" b="1" u="sng" dirty="0">
                <a:solidFill>
                  <a:srgbClr val="FF0000"/>
                </a:solidFill>
                <a:latin typeface="Times New Roman" panose="02020603050405020304" pitchFamily="18" charset="0"/>
                <a:ea typeface="SimSun" panose="02010600030101010101" pitchFamily="2" charset="-122"/>
                <a:hlinkClick r:id="rId5" tooltip="Thủy Tiên (đội thiếu niên) (trang chưa được viết)"/>
              </a:rPr>
              <a:t> </a:t>
            </a:r>
            <a:r>
              <a:rPr lang="en-US" sz="3200" b="1" u="sng" dirty="0" err="1">
                <a:solidFill>
                  <a:srgbClr val="FF0000"/>
                </a:solidFill>
                <a:latin typeface="Times New Roman" panose="02020603050405020304" pitchFamily="18" charset="0"/>
                <a:ea typeface="SimSun" panose="02010600030101010101" pitchFamily="2" charset="-122"/>
                <a:hlinkClick r:id="rId5" tooltip="Thủy Tiên (đội thiếu niên) (trang chưa được viết)"/>
              </a:rPr>
              <a:t>Tiên</a:t>
            </a:r>
            <a:r>
              <a:rPr lang="en-US" sz="3200" b="1" dirty="0">
                <a:solidFill>
                  <a:srgbClr val="FF0000"/>
                </a:solidFill>
                <a:latin typeface="Times New Roman" panose="02020603050405020304" pitchFamily="18" charset="0"/>
                <a:ea typeface="SimSun" panose="02010600030101010101" pitchFamily="2" charset="-122"/>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27"/>
          <p:cNvSpPr/>
          <p:nvPr/>
        </p:nvSpPr>
        <p:spPr>
          <a:xfrm>
            <a:off x="2764142" y="277945"/>
            <a:ext cx="8879218" cy="86494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40000"/>
              <a:lumOff val="60000"/>
            </a:schemeClr>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6" name="Google Shape;586;p27"/>
          <p:cNvSpPr txBox="1">
            <a:spLocks noGrp="1"/>
          </p:cNvSpPr>
          <p:nvPr>
            <p:ph type="ctrTitle"/>
          </p:nvPr>
        </p:nvSpPr>
        <p:spPr>
          <a:xfrm rot="-182">
            <a:off x="2992372" y="388047"/>
            <a:ext cx="8121484" cy="1194400"/>
          </a:xfrm>
          <a:prstGeom prst="rect">
            <a:avLst/>
          </a:prstGeom>
        </p:spPr>
        <p:txBody>
          <a:bodyPr spcFirstLastPara="1" wrap="square" lIns="121900" tIns="121900" rIns="121900" bIns="121900" anchor="b" anchorCtr="0">
            <a:noAutofit/>
          </a:bodyPr>
          <a:lstStyle/>
          <a:p>
            <a:r>
              <a:rPr lang="en-US" sz="4800" dirty="0">
                <a:ln w="12700">
                  <a:solidFill>
                    <a:sysClr val="windowText" lastClr="000000"/>
                  </a:solidFill>
                </a:ln>
                <a:solidFill>
                  <a:srgbClr val="FF0000"/>
                </a:solidFill>
                <a:latin typeface="+mj-lt"/>
                <a:cs typeface="Times New Roman" panose="02020603050405020304" pitchFamily="18" charset="0"/>
              </a:rPr>
              <a:t>Tìm hiểu về Đội Thiếu niên tiền phong Hồ Chí Minh</a:t>
            </a:r>
          </a:p>
        </p:txBody>
      </p:sp>
      <p:grpSp>
        <p:nvGrpSpPr>
          <p:cNvPr id="588" name="Google Shape;588;p27"/>
          <p:cNvGrpSpPr/>
          <p:nvPr/>
        </p:nvGrpSpPr>
        <p:grpSpPr>
          <a:xfrm>
            <a:off x="2001275" y="136376"/>
            <a:ext cx="712297" cy="1060439"/>
            <a:chOff x="1689271" y="684050"/>
            <a:chExt cx="959791" cy="1660885"/>
          </a:xfrm>
        </p:grpSpPr>
        <p:sp>
          <p:nvSpPr>
            <p:cNvPr id="589" name="Google Shape;589;p27"/>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0" name="Google Shape;590;p27"/>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1" name="Google Shape;591;p27"/>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2" name="Google Shape;592;p27"/>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3" name="Google Shape;593;p27"/>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4" name="Google Shape;594;p27"/>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5" name="Google Shape;595;p27"/>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6" name="Google Shape;596;p27"/>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7" name="Google Shape;597;p27"/>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8" name="Google Shape;598;p27"/>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9" name="Google Shape;599;p27"/>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0" name="Google Shape;600;p27"/>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1" name="Google Shape;601;p27"/>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2" name="Picture 1" descr="Screenshot (1199)"/>
          <p:cNvPicPr>
            <a:picLocks noChangeAspect="1"/>
          </p:cNvPicPr>
          <p:nvPr/>
        </p:nvPicPr>
        <p:blipFill>
          <a:blip r:embed="rId3"/>
          <a:stretch>
            <a:fillRect/>
          </a:stretch>
        </p:blipFill>
        <p:spPr>
          <a:xfrm>
            <a:off x="1212215" y="1852930"/>
            <a:ext cx="10528300" cy="28676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0" name="Text Box 99"/>
          <p:cNvSpPr txBox="1"/>
          <p:nvPr/>
        </p:nvSpPr>
        <p:spPr>
          <a:xfrm>
            <a:off x="1296955" y="867747"/>
            <a:ext cx="10618185" cy="5016758"/>
          </a:xfrm>
          <a:prstGeom prst="rect">
            <a:avLst/>
          </a:prstGeom>
          <a:noFill/>
          <a:ln w="9525">
            <a:noFill/>
          </a:ln>
        </p:spPr>
        <p:txBody>
          <a:bodyPr wrap="square">
            <a:spAutoFit/>
          </a:bodyPr>
          <a:lstStyle/>
          <a:p>
            <a:pPr indent="0"/>
            <a:r>
              <a:rPr lang="en-US" sz="1600" b="0" dirty="0">
                <a:latin typeface="Times New Roman" panose="02020603050405020304" pitchFamily="18" charset="0"/>
              </a:rPr>
              <a:t> </a:t>
            </a:r>
            <a:r>
              <a:rPr lang="en-US" sz="3200" b="1" dirty="0">
                <a:latin typeface="Times New Roman" panose="02020603050405020304" pitchFamily="18" charset="0"/>
              </a:rPr>
              <a:t>Ý </a:t>
            </a:r>
            <a:r>
              <a:rPr lang="en-US" sz="3200" b="1" dirty="0" err="1">
                <a:latin typeface="Times New Roman" panose="02020603050405020304" pitchFamily="18" charset="0"/>
              </a:rPr>
              <a:t>nghĩa</a:t>
            </a:r>
            <a:r>
              <a:rPr lang="en-US" sz="3200" b="1" dirty="0">
                <a:latin typeface="Times New Roman" panose="02020603050405020304" pitchFamily="18" charset="0"/>
              </a:rPr>
              <a:t> </a:t>
            </a:r>
            <a:r>
              <a:rPr lang="en-US" sz="3200" b="1" dirty="0" err="1">
                <a:latin typeface="Times New Roman" panose="02020603050405020304" pitchFamily="18" charset="0"/>
              </a:rPr>
              <a:t>của</a:t>
            </a:r>
            <a:r>
              <a:rPr lang="en-US" sz="3200" b="1" dirty="0">
                <a:latin typeface="Times New Roman" panose="02020603050405020304" pitchFamily="18" charset="0"/>
              </a:rPr>
              <a:t> </a:t>
            </a:r>
            <a:r>
              <a:rPr lang="en-US" sz="3200" b="1" dirty="0" err="1">
                <a:latin typeface="Times New Roman" panose="02020603050405020304" pitchFamily="18" charset="0"/>
              </a:rPr>
              <a:t>chiếc</a:t>
            </a:r>
            <a:r>
              <a:rPr lang="en-US" sz="3200" b="1" dirty="0">
                <a:latin typeface="Times New Roman" panose="02020603050405020304" pitchFamily="18" charset="0"/>
              </a:rPr>
              <a:t> </a:t>
            </a:r>
            <a:r>
              <a:rPr lang="en-US" sz="3200" b="1" dirty="0" err="1">
                <a:latin typeface="Times New Roman" panose="02020603050405020304" pitchFamily="18" charset="0"/>
              </a:rPr>
              <a:t>khăn</a:t>
            </a:r>
            <a:r>
              <a:rPr lang="en-US" sz="3200" b="1" dirty="0">
                <a:latin typeface="Times New Roman" panose="02020603050405020304" pitchFamily="18" charset="0"/>
              </a:rPr>
              <a:t> </a:t>
            </a:r>
            <a:r>
              <a:rPr lang="en-US" sz="3200" b="1" dirty="0" err="1">
                <a:latin typeface="Times New Roman" panose="02020603050405020304" pitchFamily="18" charset="0"/>
              </a:rPr>
              <a:t>quàng</a:t>
            </a:r>
            <a:r>
              <a:rPr lang="en-US" sz="3200" b="1" dirty="0">
                <a:latin typeface="Times New Roman" panose="02020603050405020304" pitchFamily="18" charset="0"/>
              </a:rPr>
              <a:t> </a:t>
            </a:r>
            <a:r>
              <a:rPr lang="en-US" sz="3200" b="1" dirty="0" err="1">
                <a:latin typeface="Times New Roman" panose="02020603050405020304" pitchFamily="18" charset="0"/>
              </a:rPr>
              <a:t>đỏ</a:t>
            </a:r>
            <a:r>
              <a:rPr lang="en-US" sz="3200" b="1" dirty="0">
                <a:latin typeface="Times New Roman" panose="02020603050405020304" pitchFamily="18" charset="0"/>
              </a:rPr>
              <a:t> – </a:t>
            </a:r>
            <a:r>
              <a:rPr lang="en-US" sz="3200" b="1" dirty="0" err="1">
                <a:latin typeface="Times New Roman" panose="02020603050405020304" pitchFamily="18" charset="0"/>
              </a:rPr>
              <a:t>Hình</a:t>
            </a:r>
            <a:r>
              <a:rPr lang="en-US" sz="3200" b="1" dirty="0">
                <a:latin typeface="Times New Roman" panose="02020603050405020304" pitchFamily="18" charset="0"/>
              </a:rPr>
              <a:t> tam </a:t>
            </a:r>
            <a:r>
              <a:rPr lang="en-US" sz="3200" b="1" dirty="0" err="1">
                <a:latin typeface="Times New Roman" panose="02020603050405020304" pitchFamily="18" charset="0"/>
              </a:rPr>
              <a:t>giác</a:t>
            </a:r>
            <a:r>
              <a:rPr lang="en-US" sz="3200" b="1" dirty="0">
                <a:latin typeface="Times New Roman" panose="02020603050405020304" pitchFamily="18" charset="0"/>
              </a:rPr>
              <a:t> </a:t>
            </a:r>
            <a:r>
              <a:rPr lang="en-US" sz="3200" b="1" dirty="0" err="1">
                <a:latin typeface="Times New Roman" panose="02020603050405020304" pitchFamily="18" charset="0"/>
              </a:rPr>
              <a:t>cân</a:t>
            </a:r>
            <a:r>
              <a:rPr lang="en-US" sz="3200" b="1" dirty="0">
                <a:latin typeface="Times New Roman" panose="02020603050405020304" pitchFamily="18" charset="0"/>
              </a:rPr>
              <a:t>, </a:t>
            </a:r>
            <a:r>
              <a:rPr lang="en-US" sz="3200" b="1" dirty="0" err="1">
                <a:latin typeface="Times New Roman" panose="02020603050405020304" pitchFamily="18" charset="0"/>
              </a:rPr>
              <a:t>có</a:t>
            </a:r>
            <a:r>
              <a:rPr lang="en-US" sz="3200" b="1" dirty="0">
                <a:latin typeface="Times New Roman" panose="02020603050405020304" pitchFamily="18" charset="0"/>
              </a:rPr>
              <a:t> </a:t>
            </a:r>
            <a:r>
              <a:rPr lang="en-US" sz="3200" b="1" dirty="0" err="1">
                <a:latin typeface="Times New Roman" panose="02020603050405020304" pitchFamily="18" charset="0"/>
              </a:rPr>
              <a:t>đường</a:t>
            </a:r>
            <a:r>
              <a:rPr lang="en-US" sz="3200" b="1" dirty="0">
                <a:latin typeface="Times New Roman" panose="02020603050405020304" pitchFamily="18" charset="0"/>
              </a:rPr>
              <a:t> </a:t>
            </a:r>
            <a:r>
              <a:rPr lang="en-US" sz="3200" b="1" dirty="0" err="1">
                <a:latin typeface="Times New Roman" panose="02020603050405020304" pitchFamily="18" charset="0"/>
              </a:rPr>
              <a:t>cao</a:t>
            </a:r>
            <a:r>
              <a:rPr lang="en-US" sz="3200" b="1" dirty="0">
                <a:latin typeface="Times New Roman" panose="02020603050405020304" pitchFamily="18" charset="0"/>
              </a:rPr>
              <a:t> </a:t>
            </a:r>
            <a:r>
              <a:rPr lang="en-US" sz="3200" b="1" dirty="0" err="1">
                <a:latin typeface="Times New Roman" panose="02020603050405020304" pitchFamily="18" charset="0"/>
              </a:rPr>
              <a:t>bằng</a:t>
            </a:r>
            <a:r>
              <a:rPr lang="en-US" sz="3200" b="1" dirty="0">
                <a:latin typeface="Times New Roman" panose="02020603050405020304" pitchFamily="18" charset="0"/>
              </a:rPr>
              <a:t> </a:t>
            </a:r>
            <a:r>
              <a:rPr lang="en-US" sz="3200" b="1" dirty="0" err="1">
                <a:latin typeface="Times New Roman" panose="02020603050405020304" pitchFamily="18" charset="0"/>
              </a:rPr>
              <a:t>một</a:t>
            </a:r>
            <a:r>
              <a:rPr lang="en-US" sz="3200" b="1" dirty="0">
                <a:latin typeface="Times New Roman" panose="02020603050405020304" pitchFamily="18" charset="0"/>
              </a:rPr>
              <a:t> </a:t>
            </a:r>
            <a:r>
              <a:rPr lang="en-US" sz="3200" b="1" dirty="0" err="1">
                <a:latin typeface="Times New Roman" panose="02020603050405020304" pitchFamily="18" charset="0"/>
              </a:rPr>
              <a:t>phần</a:t>
            </a:r>
            <a:r>
              <a:rPr lang="en-US" sz="3200" b="1" dirty="0">
                <a:latin typeface="Times New Roman" panose="02020603050405020304" pitchFamily="18" charset="0"/>
              </a:rPr>
              <a:t> </a:t>
            </a:r>
            <a:r>
              <a:rPr lang="en-US" sz="3200" b="1" dirty="0" err="1">
                <a:latin typeface="Times New Roman" panose="02020603050405020304" pitchFamily="18" charset="0"/>
              </a:rPr>
              <a:t>tư</a:t>
            </a:r>
            <a:r>
              <a:rPr lang="en-US" sz="3200" b="1" dirty="0">
                <a:latin typeface="Times New Roman" panose="02020603050405020304" pitchFamily="18" charset="0"/>
              </a:rPr>
              <a:t> </a:t>
            </a:r>
            <a:r>
              <a:rPr lang="en-US" sz="3200" b="1" dirty="0" err="1">
                <a:latin typeface="Times New Roman" panose="02020603050405020304" pitchFamily="18" charset="0"/>
              </a:rPr>
              <a:t>cạnh</a:t>
            </a:r>
            <a:r>
              <a:rPr lang="en-US" sz="3200" b="1" dirty="0">
                <a:latin typeface="Times New Roman" panose="02020603050405020304" pitchFamily="18" charset="0"/>
              </a:rPr>
              <a:t> </a:t>
            </a:r>
            <a:r>
              <a:rPr lang="en-US" sz="3200" b="1" dirty="0" err="1">
                <a:latin typeface="Times New Roman" panose="02020603050405020304" pitchFamily="18" charset="0"/>
              </a:rPr>
              <a:t>đáy</a:t>
            </a:r>
            <a:r>
              <a:rPr lang="en-US" sz="3200" b="1" dirty="0">
                <a:latin typeface="Times New Roman" panose="02020603050405020304" pitchFamily="18" charset="0"/>
              </a:rPr>
              <a:t>. </a:t>
            </a:r>
            <a:r>
              <a:rPr lang="en-US" sz="3200" b="1" dirty="0" err="1">
                <a:latin typeface="Times New Roman" panose="02020603050405020304" pitchFamily="18" charset="0"/>
              </a:rPr>
              <a:t>Khăn</a:t>
            </a:r>
            <a:r>
              <a:rPr lang="en-US" sz="3200" b="1" dirty="0">
                <a:latin typeface="Times New Roman" panose="02020603050405020304" pitchFamily="18" charset="0"/>
              </a:rPr>
              <a:t> </a:t>
            </a:r>
            <a:r>
              <a:rPr lang="en-US" sz="3200" b="1" dirty="0" err="1">
                <a:latin typeface="Times New Roman" panose="02020603050405020304" pitchFamily="18" charset="0"/>
              </a:rPr>
              <a:t>quàng</a:t>
            </a:r>
            <a:r>
              <a:rPr lang="en-US" sz="3200" b="1" dirty="0">
                <a:latin typeface="Times New Roman" panose="02020603050405020304" pitchFamily="18" charset="0"/>
              </a:rPr>
              <a:t> </a:t>
            </a:r>
            <a:r>
              <a:rPr lang="en-US" sz="3200" b="1" dirty="0" err="1">
                <a:latin typeface="Times New Roman" panose="02020603050405020304" pitchFamily="18" charset="0"/>
              </a:rPr>
              <a:t>đỏ</a:t>
            </a:r>
            <a:r>
              <a:rPr lang="en-US" sz="3200" b="1" dirty="0">
                <a:latin typeface="Times New Roman" panose="02020603050405020304" pitchFamily="18" charset="0"/>
              </a:rPr>
              <a:t> </a:t>
            </a:r>
            <a:r>
              <a:rPr lang="en-US" sz="3200" b="1" dirty="0" err="1">
                <a:latin typeface="Times New Roman" panose="02020603050405020304" pitchFamily="18" charset="0"/>
              </a:rPr>
              <a:t>là</a:t>
            </a:r>
            <a:r>
              <a:rPr lang="en-US" sz="3200" b="1" dirty="0">
                <a:latin typeface="Times New Roman" panose="02020603050405020304" pitchFamily="18" charset="0"/>
              </a:rPr>
              <a:t> </a:t>
            </a:r>
            <a:r>
              <a:rPr lang="en-US" sz="3200" b="1" dirty="0" err="1">
                <a:latin typeface="Times New Roman" panose="02020603050405020304" pitchFamily="18" charset="0"/>
              </a:rPr>
              <a:t>một</a:t>
            </a:r>
            <a:r>
              <a:rPr lang="en-US" sz="3200" b="1" dirty="0">
                <a:latin typeface="Times New Roman" panose="02020603050405020304" pitchFamily="18" charset="0"/>
              </a:rPr>
              <a:t> </a:t>
            </a:r>
            <a:r>
              <a:rPr lang="en-US" sz="3200" b="1" dirty="0" err="1">
                <a:latin typeface="Times New Roman" panose="02020603050405020304" pitchFamily="18" charset="0"/>
              </a:rPr>
              <a:t>phần</a:t>
            </a:r>
            <a:r>
              <a:rPr lang="en-US" sz="3200" b="1" dirty="0">
                <a:latin typeface="Times New Roman" panose="02020603050405020304" pitchFamily="18" charset="0"/>
              </a:rPr>
              <a:t> </a:t>
            </a:r>
            <a:r>
              <a:rPr lang="en-US" sz="3200" b="1" dirty="0" err="1">
                <a:latin typeface="Times New Roman" panose="02020603050405020304" pitchFamily="18" charset="0"/>
              </a:rPr>
              <a:t>cờ</a:t>
            </a:r>
            <a:r>
              <a:rPr lang="en-US" sz="3200" b="1" dirty="0">
                <a:latin typeface="Times New Roman" panose="02020603050405020304" pitchFamily="18" charset="0"/>
              </a:rPr>
              <a:t> </a:t>
            </a:r>
            <a:r>
              <a:rPr lang="en-US" sz="3200" b="1" dirty="0" err="1">
                <a:latin typeface="Times New Roman" panose="02020603050405020304" pitchFamily="18" charset="0"/>
              </a:rPr>
              <a:t>Tổ</a:t>
            </a:r>
            <a:r>
              <a:rPr lang="en-US" sz="3200" b="1" dirty="0">
                <a:latin typeface="Times New Roman" panose="02020603050405020304" pitchFamily="18" charset="0"/>
              </a:rPr>
              <a:t> </a:t>
            </a:r>
            <a:r>
              <a:rPr lang="en-US" sz="3200" b="1" dirty="0" err="1">
                <a:latin typeface="Times New Roman" panose="02020603050405020304" pitchFamily="18" charset="0"/>
              </a:rPr>
              <a:t>quốc</a:t>
            </a:r>
            <a:r>
              <a:rPr lang="en-US" sz="3200" b="1" dirty="0">
                <a:latin typeface="Times New Roman" panose="02020603050405020304" pitchFamily="18" charset="0"/>
              </a:rPr>
              <a:t>, </a:t>
            </a:r>
            <a:r>
              <a:rPr lang="en-US" sz="3200" b="1" dirty="0" err="1">
                <a:latin typeface="Times New Roman" panose="02020603050405020304" pitchFamily="18" charset="0"/>
              </a:rPr>
              <a:t>màu</a:t>
            </a:r>
            <a:r>
              <a:rPr lang="en-US" sz="3200" b="1" dirty="0">
                <a:latin typeface="Times New Roman" panose="02020603050405020304" pitchFamily="18" charset="0"/>
              </a:rPr>
              <a:t> </a:t>
            </a:r>
            <a:r>
              <a:rPr lang="en-US" sz="3200" b="1" dirty="0" err="1">
                <a:latin typeface="Times New Roman" panose="02020603050405020304" pitchFamily="18" charset="0"/>
              </a:rPr>
              <a:t>đỏ</a:t>
            </a:r>
            <a:r>
              <a:rPr lang="en-US" sz="3200" b="1" dirty="0">
                <a:latin typeface="Times New Roman" panose="02020603050405020304" pitchFamily="18" charset="0"/>
              </a:rPr>
              <a:t> </a:t>
            </a:r>
            <a:r>
              <a:rPr lang="en-US" sz="3200" b="1" dirty="0" err="1">
                <a:latin typeface="Times New Roman" panose="02020603050405020304" pitchFamily="18" charset="0"/>
              </a:rPr>
              <a:t>tượng</a:t>
            </a:r>
            <a:r>
              <a:rPr lang="en-US" sz="3200" b="1" dirty="0">
                <a:latin typeface="Times New Roman" panose="02020603050405020304" pitchFamily="18" charset="0"/>
              </a:rPr>
              <a:t> </a:t>
            </a:r>
            <a:r>
              <a:rPr lang="en-US" sz="3200" b="1" dirty="0" err="1">
                <a:latin typeface="Times New Roman" panose="02020603050405020304" pitchFamily="18" charset="0"/>
              </a:rPr>
              <a:t>trưng</a:t>
            </a:r>
            <a:r>
              <a:rPr lang="en-US" sz="3200" b="1" dirty="0">
                <a:latin typeface="Times New Roman" panose="02020603050405020304" pitchFamily="18" charset="0"/>
              </a:rPr>
              <a:t> </a:t>
            </a:r>
            <a:r>
              <a:rPr lang="en-US" sz="3200" b="1" dirty="0" err="1">
                <a:latin typeface="Times New Roman" panose="02020603050405020304" pitchFamily="18" charset="0"/>
              </a:rPr>
              <a:t>cho</a:t>
            </a:r>
            <a:r>
              <a:rPr lang="en-US" sz="3200" b="1" dirty="0">
                <a:latin typeface="Times New Roman" panose="02020603050405020304" pitchFamily="18" charset="0"/>
              </a:rPr>
              <a:t> </a:t>
            </a:r>
            <a:r>
              <a:rPr lang="en-US" sz="3200" b="1" dirty="0" err="1">
                <a:latin typeface="Times New Roman" panose="02020603050405020304" pitchFamily="18" charset="0"/>
              </a:rPr>
              <a:t>lí</a:t>
            </a:r>
            <a:r>
              <a:rPr lang="en-US" sz="3200" b="1" dirty="0">
                <a:latin typeface="Times New Roman" panose="02020603050405020304" pitchFamily="18" charset="0"/>
              </a:rPr>
              <a:t> </a:t>
            </a:r>
            <a:r>
              <a:rPr lang="en-US" sz="3200" b="1" dirty="0" err="1">
                <a:latin typeface="Times New Roman" panose="02020603050405020304" pitchFamily="18" charset="0"/>
              </a:rPr>
              <a:t>tưởng</a:t>
            </a:r>
            <a:r>
              <a:rPr lang="en-US" sz="3200" b="1" dirty="0">
                <a:latin typeface="Times New Roman" panose="02020603050405020304" pitchFamily="18" charset="0"/>
              </a:rPr>
              <a:t> </a:t>
            </a:r>
            <a:r>
              <a:rPr lang="en-US" sz="3200" b="1" dirty="0" err="1">
                <a:latin typeface="Times New Roman" panose="02020603050405020304" pitchFamily="18" charset="0"/>
              </a:rPr>
              <a:t>cách</a:t>
            </a:r>
            <a:r>
              <a:rPr lang="en-US" sz="3200" b="1" dirty="0">
                <a:latin typeface="Times New Roman" panose="02020603050405020304" pitchFamily="18" charset="0"/>
              </a:rPr>
              <a:t> </a:t>
            </a:r>
            <a:r>
              <a:rPr lang="en-US" sz="3200" b="1" dirty="0" err="1">
                <a:latin typeface="Times New Roman" panose="02020603050405020304" pitchFamily="18" charset="0"/>
              </a:rPr>
              <a:t>mạng</a:t>
            </a:r>
            <a:r>
              <a:rPr lang="en-US" sz="3200" b="1" dirty="0">
                <a:latin typeface="Times New Roman" panose="02020603050405020304" pitchFamily="18" charset="0"/>
              </a:rPr>
              <a:t>. </a:t>
            </a:r>
            <a:r>
              <a:rPr lang="en-US" sz="3200" b="1" dirty="0" err="1">
                <a:latin typeface="Times New Roman" panose="02020603050405020304" pitchFamily="18" charset="0"/>
              </a:rPr>
              <a:t>Đeo</a:t>
            </a:r>
            <a:r>
              <a:rPr lang="en-US" sz="3200" b="1" dirty="0">
                <a:latin typeface="Times New Roman" panose="02020603050405020304" pitchFamily="18" charset="0"/>
              </a:rPr>
              <a:t> </a:t>
            </a:r>
            <a:r>
              <a:rPr lang="en-US" sz="3200" b="1" dirty="0" err="1">
                <a:latin typeface="Times New Roman" panose="02020603050405020304" pitchFamily="18" charset="0"/>
              </a:rPr>
              <a:t>khăn</a:t>
            </a:r>
            <a:r>
              <a:rPr lang="en-US" sz="3200" b="1" dirty="0">
                <a:latin typeface="Times New Roman" panose="02020603050405020304" pitchFamily="18" charset="0"/>
              </a:rPr>
              <a:t> </a:t>
            </a:r>
            <a:r>
              <a:rPr lang="en-US" sz="3200" b="1" dirty="0" err="1">
                <a:latin typeface="Times New Roman" panose="02020603050405020304" pitchFamily="18" charset="0"/>
              </a:rPr>
              <a:t>quàng</a:t>
            </a:r>
            <a:r>
              <a:rPr lang="en-US" sz="3200" b="1" dirty="0">
                <a:latin typeface="Times New Roman" panose="02020603050405020304" pitchFamily="18" charset="0"/>
              </a:rPr>
              <a:t> </a:t>
            </a:r>
            <a:r>
              <a:rPr lang="en-US" sz="3200" b="1" dirty="0" err="1">
                <a:latin typeface="Times New Roman" panose="02020603050405020304" pitchFamily="18" charset="0"/>
              </a:rPr>
              <a:t>đỏ</a:t>
            </a:r>
            <a:r>
              <a:rPr lang="en-US" sz="3200" b="1" dirty="0">
                <a:latin typeface="Times New Roman" panose="02020603050405020304" pitchFamily="18" charset="0"/>
              </a:rPr>
              <a:t>, </a:t>
            </a:r>
            <a:r>
              <a:rPr lang="en-US" sz="3200" b="1" dirty="0" err="1">
                <a:latin typeface="Times New Roman" panose="02020603050405020304" pitchFamily="18" charset="0"/>
              </a:rPr>
              <a:t>đội</a:t>
            </a:r>
            <a:r>
              <a:rPr lang="en-US" sz="3200" b="1" dirty="0">
                <a:latin typeface="Times New Roman" panose="02020603050405020304" pitchFamily="18" charset="0"/>
              </a:rPr>
              <a:t> </a:t>
            </a:r>
            <a:r>
              <a:rPr lang="en-US" sz="3200" b="1" dirty="0" err="1">
                <a:latin typeface="Times New Roman" panose="02020603050405020304" pitchFamily="18" charset="0"/>
              </a:rPr>
              <a:t>viên</a:t>
            </a:r>
            <a:r>
              <a:rPr lang="en-US" sz="3200" b="1" dirty="0">
                <a:latin typeface="Times New Roman" panose="02020603050405020304" pitchFamily="18" charset="0"/>
              </a:rPr>
              <a:t> </a:t>
            </a:r>
            <a:r>
              <a:rPr lang="en-US" sz="3200" b="1" dirty="0" err="1">
                <a:latin typeface="Times New Roman" panose="02020603050405020304" pitchFamily="18" charset="0"/>
              </a:rPr>
              <a:t>Đội</a:t>
            </a:r>
            <a:r>
              <a:rPr lang="en-US" sz="3200" b="1" dirty="0">
                <a:latin typeface="Times New Roman" panose="02020603050405020304" pitchFamily="18" charset="0"/>
              </a:rPr>
              <a:t> </a:t>
            </a:r>
            <a:r>
              <a:rPr lang="en-US" sz="3200" b="1" dirty="0" err="1">
                <a:latin typeface="Times New Roman" panose="02020603050405020304" pitchFamily="18" charset="0"/>
              </a:rPr>
              <a:t>Thiếu</a:t>
            </a:r>
            <a:r>
              <a:rPr lang="en-US" sz="3200" b="1" dirty="0">
                <a:latin typeface="Times New Roman" panose="02020603050405020304" pitchFamily="18" charset="0"/>
              </a:rPr>
              <a:t> </a:t>
            </a:r>
            <a:r>
              <a:rPr lang="en-US" sz="3200" b="1" dirty="0" err="1">
                <a:latin typeface="Times New Roman" panose="02020603050405020304" pitchFamily="18" charset="0"/>
              </a:rPr>
              <a:t>niên</a:t>
            </a:r>
            <a:r>
              <a:rPr lang="en-US" sz="3200" b="1" dirty="0">
                <a:latin typeface="Times New Roman" panose="02020603050405020304" pitchFamily="18" charset="0"/>
              </a:rPr>
              <a:t> </a:t>
            </a:r>
            <a:r>
              <a:rPr lang="en-US" sz="3200" b="1" dirty="0" err="1">
                <a:latin typeface="Times New Roman" panose="02020603050405020304" pitchFamily="18" charset="0"/>
              </a:rPr>
              <a:t>Tiền</a:t>
            </a:r>
            <a:r>
              <a:rPr lang="en-US" sz="3200" b="1" dirty="0">
                <a:latin typeface="Times New Roman" panose="02020603050405020304" pitchFamily="18" charset="0"/>
              </a:rPr>
              <a:t> </a:t>
            </a:r>
            <a:r>
              <a:rPr lang="en-US" sz="3200" b="1" dirty="0" err="1">
                <a:latin typeface="Times New Roman" panose="02020603050405020304" pitchFamily="18" charset="0"/>
              </a:rPr>
              <a:t>phong</a:t>
            </a:r>
            <a:r>
              <a:rPr lang="en-US" sz="3200" b="1" dirty="0">
                <a:latin typeface="Times New Roman" panose="02020603050405020304" pitchFamily="18" charset="0"/>
              </a:rPr>
              <a:t> </a:t>
            </a:r>
            <a:r>
              <a:rPr lang="en-US" sz="3200" b="1" dirty="0" err="1">
                <a:latin typeface="Times New Roman" panose="02020603050405020304" pitchFamily="18" charset="0"/>
              </a:rPr>
              <a:t>Hồ</a:t>
            </a:r>
            <a:r>
              <a:rPr lang="en-US" sz="3200" b="1" dirty="0">
                <a:latin typeface="Times New Roman" panose="02020603050405020304" pitchFamily="18" charset="0"/>
              </a:rPr>
              <a:t> </a:t>
            </a:r>
            <a:r>
              <a:rPr lang="en-US" sz="3200" b="1" dirty="0" err="1">
                <a:latin typeface="Times New Roman" panose="02020603050405020304" pitchFamily="18" charset="0"/>
              </a:rPr>
              <a:t>Chí</a:t>
            </a:r>
            <a:r>
              <a:rPr lang="en-US" sz="3200" b="1" dirty="0">
                <a:latin typeface="Times New Roman" panose="02020603050405020304" pitchFamily="18" charset="0"/>
              </a:rPr>
              <a:t> Minh </a:t>
            </a:r>
            <a:r>
              <a:rPr lang="en-US" sz="3200" b="1" dirty="0" err="1">
                <a:latin typeface="Times New Roman" panose="02020603050405020304" pitchFamily="18" charset="0"/>
              </a:rPr>
              <a:t>tự</a:t>
            </a:r>
            <a:r>
              <a:rPr lang="en-US" sz="3200" b="1" dirty="0">
                <a:latin typeface="Times New Roman" panose="02020603050405020304" pitchFamily="18" charset="0"/>
              </a:rPr>
              <a:t> </a:t>
            </a:r>
            <a:r>
              <a:rPr lang="en-US" sz="3200" b="1" dirty="0" err="1">
                <a:latin typeface="Times New Roman" panose="02020603050405020304" pitchFamily="18" charset="0"/>
              </a:rPr>
              <a:t>hào</a:t>
            </a:r>
            <a:r>
              <a:rPr lang="en-US" sz="3200" b="1" dirty="0">
                <a:latin typeface="Times New Roman" panose="02020603050405020304" pitchFamily="18" charset="0"/>
              </a:rPr>
              <a:t> </a:t>
            </a:r>
            <a:r>
              <a:rPr lang="en-US" sz="3200" b="1" dirty="0" err="1">
                <a:latin typeface="Times New Roman" panose="02020603050405020304" pitchFamily="18" charset="0"/>
              </a:rPr>
              <a:t>về</a:t>
            </a:r>
            <a:r>
              <a:rPr lang="en-US" sz="3200" b="1" dirty="0">
                <a:latin typeface="Times New Roman" panose="02020603050405020304" pitchFamily="18" charset="0"/>
              </a:rPr>
              <a:t> </a:t>
            </a:r>
            <a:r>
              <a:rPr lang="en-US" sz="3200" b="1" dirty="0" err="1">
                <a:latin typeface="Times New Roman" panose="02020603050405020304" pitchFamily="18" charset="0"/>
              </a:rPr>
              <a:t>Tổ</a:t>
            </a:r>
            <a:r>
              <a:rPr lang="en-US" sz="3200" b="1" dirty="0">
                <a:latin typeface="Times New Roman" panose="02020603050405020304" pitchFamily="18" charset="0"/>
              </a:rPr>
              <a:t> </a:t>
            </a:r>
            <a:r>
              <a:rPr lang="en-US" sz="3200" b="1" dirty="0" err="1">
                <a:latin typeface="Times New Roman" panose="02020603050405020304" pitchFamily="18" charset="0"/>
              </a:rPr>
              <a:t>quốc</a:t>
            </a:r>
            <a:r>
              <a:rPr lang="en-US" sz="3200" b="1" dirty="0">
                <a:latin typeface="Times New Roman" panose="02020603050405020304" pitchFamily="18" charset="0"/>
              </a:rPr>
              <a:t>, </a:t>
            </a:r>
            <a:r>
              <a:rPr lang="en-US" sz="3200" b="1" dirty="0" err="1">
                <a:latin typeface="Times New Roman" panose="02020603050405020304" pitchFamily="18" charset="0"/>
              </a:rPr>
              <a:t>về</a:t>
            </a:r>
            <a:r>
              <a:rPr lang="en-US" sz="3200" b="1" dirty="0">
                <a:latin typeface="Times New Roman" panose="02020603050405020304" pitchFamily="18" charset="0"/>
              </a:rPr>
              <a:t> </a:t>
            </a:r>
            <a:r>
              <a:rPr lang="en-US" sz="3200" b="1" dirty="0" err="1">
                <a:latin typeface="Times New Roman" panose="02020603050405020304" pitchFamily="18" charset="0"/>
              </a:rPr>
              <a:t>Đảng</a:t>
            </a:r>
            <a:r>
              <a:rPr lang="en-US" sz="3200" b="1" dirty="0">
                <a:latin typeface="Times New Roman" panose="02020603050405020304" pitchFamily="18" charset="0"/>
              </a:rPr>
              <a:t> </a:t>
            </a:r>
            <a:r>
              <a:rPr lang="en-US" sz="3200" b="1" dirty="0" err="1">
                <a:latin typeface="Times New Roman" panose="02020603050405020304" pitchFamily="18" charset="0"/>
              </a:rPr>
              <a:t>Cộng</a:t>
            </a:r>
            <a:r>
              <a:rPr lang="en-US" sz="3200" b="1" dirty="0">
                <a:latin typeface="Times New Roman" panose="02020603050405020304" pitchFamily="18" charset="0"/>
              </a:rPr>
              <a:t> </a:t>
            </a:r>
            <a:r>
              <a:rPr lang="en-US" sz="3200" b="1" dirty="0" err="1">
                <a:latin typeface="Times New Roman" panose="02020603050405020304" pitchFamily="18" charset="0"/>
              </a:rPr>
              <a:t>sản</a:t>
            </a:r>
            <a:r>
              <a:rPr lang="en-US" sz="3200" b="1" dirty="0">
                <a:latin typeface="Times New Roman" panose="02020603050405020304" pitchFamily="18" charset="0"/>
              </a:rPr>
              <a:t> </a:t>
            </a:r>
            <a:r>
              <a:rPr lang="en-US" sz="3200" b="1" dirty="0" err="1">
                <a:latin typeface="Times New Roman" panose="02020603050405020304" pitchFamily="18" charset="0"/>
              </a:rPr>
              <a:t>Việt</a:t>
            </a:r>
            <a:r>
              <a:rPr lang="en-US" sz="3200" b="1" dirty="0">
                <a:latin typeface="Times New Roman" panose="02020603050405020304" pitchFamily="18" charset="0"/>
              </a:rPr>
              <a:t> Nam, </a:t>
            </a:r>
            <a:r>
              <a:rPr lang="en-US" sz="3200" b="1" dirty="0" err="1">
                <a:latin typeface="Times New Roman" panose="02020603050405020304" pitchFamily="18" charset="0"/>
              </a:rPr>
              <a:t>vẽ</a:t>
            </a:r>
            <a:r>
              <a:rPr lang="en-US" sz="3200" b="1" dirty="0">
                <a:latin typeface="Times New Roman" panose="02020603050405020304" pitchFamily="18" charset="0"/>
              </a:rPr>
              <a:t> </a:t>
            </a:r>
            <a:r>
              <a:rPr lang="en-US" sz="3200" b="1" dirty="0" err="1">
                <a:latin typeface="Times New Roman" panose="02020603050405020304" pitchFamily="18" charset="0"/>
              </a:rPr>
              <a:t>Bác</a:t>
            </a:r>
            <a:r>
              <a:rPr lang="en-US" sz="3200" b="1" dirty="0">
                <a:latin typeface="Times New Roman" panose="02020603050405020304" pitchFamily="18" charset="0"/>
              </a:rPr>
              <a:t> </a:t>
            </a:r>
            <a:r>
              <a:rPr lang="en-US" sz="3200" b="1" dirty="0" err="1">
                <a:latin typeface="Times New Roman" panose="02020603050405020304" pitchFamily="18" charset="0"/>
              </a:rPr>
              <a:t>Hồ</a:t>
            </a:r>
            <a:r>
              <a:rPr lang="en-US" sz="3200" b="1" dirty="0">
                <a:latin typeface="Times New Roman" panose="02020603050405020304" pitchFamily="18" charset="0"/>
              </a:rPr>
              <a:t> </a:t>
            </a:r>
            <a:r>
              <a:rPr lang="en-US" sz="3200" b="1" dirty="0" err="1">
                <a:latin typeface="Times New Roman" panose="02020603050405020304" pitchFamily="18" charset="0"/>
              </a:rPr>
              <a:t>vĩ</a:t>
            </a:r>
            <a:r>
              <a:rPr lang="en-US" sz="3200" b="1" dirty="0">
                <a:latin typeface="Times New Roman" panose="02020603050405020304" pitchFamily="18" charset="0"/>
              </a:rPr>
              <a:t> </a:t>
            </a:r>
            <a:r>
              <a:rPr lang="en-US" sz="3200" b="1" dirty="0" err="1">
                <a:latin typeface="Times New Roman" panose="02020603050405020304" pitchFamily="18" charset="0"/>
              </a:rPr>
              <a:t>đại</a:t>
            </a:r>
            <a:r>
              <a:rPr lang="en-US" sz="3200" b="1" dirty="0">
                <a:latin typeface="Times New Roman" panose="02020603050405020304" pitchFamily="18" charset="0"/>
              </a:rPr>
              <a:t>, </a:t>
            </a:r>
            <a:r>
              <a:rPr lang="en-US" sz="3200" b="1" dirty="0" err="1">
                <a:latin typeface="Times New Roman" panose="02020603050405020304" pitchFamily="18" charset="0"/>
              </a:rPr>
              <a:t>vể</a:t>
            </a:r>
            <a:r>
              <a:rPr lang="en-US" sz="3200" b="1" dirty="0">
                <a:latin typeface="Times New Roman" panose="02020603050405020304" pitchFamily="18" charset="0"/>
              </a:rPr>
              <a:t> </a:t>
            </a:r>
            <a:r>
              <a:rPr lang="en-US" sz="3200" b="1" dirty="0" err="1">
                <a:latin typeface="Times New Roman" panose="02020603050405020304" pitchFamily="18" charset="0"/>
              </a:rPr>
              <a:t>nhân</a:t>
            </a:r>
            <a:r>
              <a:rPr lang="en-US" sz="3200" b="1" dirty="0">
                <a:latin typeface="Times New Roman" panose="02020603050405020304" pitchFamily="18" charset="0"/>
              </a:rPr>
              <a:t> </a:t>
            </a:r>
            <a:r>
              <a:rPr lang="en-US" sz="3200" b="1" dirty="0" err="1">
                <a:latin typeface="Times New Roman" panose="02020603050405020304" pitchFamily="18" charset="0"/>
              </a:rPr>
              <a:t>dân</a:t>
            </a:r>
            <a:r>
              <a:rPr lang="en-US" sz="3200" b="1" dirty="0">
                <a:latin typeface="Times New Roman" panose="02020603050405020304" pitchFamily="18" charset="0"/>
              </a:rPr>
              <a:t> </a:t>
            </a:r>
            <a:r>
              <a:rPr lang="en-US" sz="3200" b="1" dirty="0" err="1">
                <a:latin typeface="Times New Roman" panose="02020603050405020304" pitchFamily="18" charset="0"/>
              </a:rPr>
              <a:t>Việt</a:t>
            </a:r>
            <a:r>
              <a:rPr lang="en-US" sz="3200" b="1" dirty="0">
                <a:latin typeface="Times New Roman" panose="02020603050405020304" pitchFamily="18" charset="0"/>
              </a:rPr>
              <a:t> Nam </a:t>
            </a:r>
            <a:r>
              <a:rPr lang="en-US" sz="3200" b="1" dirty="0" err="1">
                <a:latin typeface="Times New Roman" panose="02020603050405020304" pitchFamily="18" charset="0"/>
              </a:rPr>
              <a:t>anh</a:t>
            </a:r>
            <a:r>
              <a:rPr lang="en-US" sz="3200" b="1" dirty="0">
                <a:latin typeface="Times New Roman" panose="02020603050405020304" pitchFamily="18" charset="0"/>
              </a:rPr>
              <a:t> </a:t>
            </a:r>
            <a:r>
              <a:rPr lang="en-US" sz="3200" b="1" dirty="0" err="1">
                <a:latin typeface="Times New Roman" panose="02020603050405020304" pitchFamily="18" charset="0"/>
              </a:rPr>
              <a:t>hùng</a:t>
            </a:r>
            <a:r>
              <a:rPr lang="en-US" sz="3200" b="1" dirty="0">
                <a:latin typeface="Times New Roman" panose="02020603050405020304" pitchFamily="18" charset="0"/>
              </a:rPr>
              <a:t> </a:t>
            </a:r>
            <a:r>
              <a:rPr lang="en-US" sz="3200" b="1" dirty="0" err="1">
                <a:latin typeface="Times New Roman" panose="02020603050405020304" pitchFamily="18" charset="0"/>
              </a:rPr>
              <a:t>và</a:t>
            </a:r>
            <a:r>
              <a:rPr lang="en-US" sz="3200" b="1" dirty="0">
                <a:latin typeface="Times New Roman" panose="02020603050405020304" pitchFamily="18" charset="0"/>
              </a:rPr>
              <a:t> </a:t>
            </a:r>
            <a:r>
              <a:rPr lang="en-US" sz="3200" b="1" dirty="0" err="1">
                <a:latin typeface="Times New Roman" panose="02020603050405020304" pitchFamily="18" charset="0"/>
              </a:rPr>
              <a:t>nguyện</a:t>
            </a:r>
            <a:r>
              <a:rPr lang="en-US" sz="3200" b="1" dirty="0">
                <a:latin typeface="Times New Roman" panose="02020603050405020304" pitchFamily="18" charset="0"/>
              </a:rPr>
              <a:t> </a:t>
            </a:r>
            <a:r>
              <a:rPr lang="en-US" sz="3200" b="1" dirty="0" err="1">
                <a:latin typeface="Times New Roman" panose="02020603050405020304" pitchFamily="18" charset="0"/>
              </a:rPr>
              <a:t>phấn</a:t>
            </a:r>
            <a:r>
              <a:rPr lang="en-US" sz="3200" b="1" dirty="0">
                <a:latin typeface="Times New Roman" panose="02020603050405020304" pitchFamily="18" charset="0"/>
              </a:rPr>
              <a:t> </a:t>
            </a:r>
            <a:r>
              <a:rPr lang="en-US" sz="3200" b="1" dirty="0" err="1">
                <a:latin typeface="Times New Roman" panose="02020603050405020304" pitchFamily="18" charset="0"/>
              </a:rPr>
              <a:t>đấu</a:t>
            </a:r>
            <a:r>
              <a:rPr lang="en-US" sz="3200" b="1" dirty="0">
                <a:latin typeface="Times New Roman" panose="02020603050405020304" pitchFamily="18" charset="0"/>
              </a:rPr>
              <a:t> </a:t>
            </a:r>
            <a:r>
              <a:rPr lang="en-US" sz="3200" b="1" dirty="0" err="1">
                <a:latin typeface="Times New Roman" panose="02020603050405020304" pitchFamily="18" charset="0"/>
              </a:rPr>
              <a:t>để</a:t>
            </a:r>
            <a:r>
              <a:rPr lang="en-US" sz="3200" b="1" dirty="0">
                <a:latin typeface="Times New Roman" panose="02020603050405020304" pitchFamily="18" charset="0"/>
              </a:rPr>
              <a:t> </a:t>
            </a:r>
            <a:r>
              <a:rPr lang="en-US" sz="3200" b="1" dirty="0" err="1">
                <a:latin typeface="Times New Roman" panose="02020603050405020304" pitchFamily="18" charset="0"/>
              </a:rPr>
              <a:t>trở</a:t>
            </a:r>
            <a:r>
              <a:rPr lang="en-US" sz="3200" b="1" dirty="0">
                <a:latin typeface="Times New Roman" panose="02020603050405020304" pitchFamily="18" charset="0"/>
              </a:rPr>
              <a:t> </a:t>
            </a:r>
            <a:r>
              <a:rPr lang="en-US" sz="3200" b="1" dirty="0" err="1">
                <a:latin typeface="Times New Roman" panose="02020603050405020304" pitchFamily="18" charset="0"/>
              </a:rPr>
              <a:t>thành</a:t>
            </a:r>
            <a:r>
              <a:rPr lang="en-US" sz="3200" b="1" dirty="0">
                <a:latin typeface="Times New Roman" panose="02020603050405020304" pitchFamily="18" charset="0"/>
              </a:rPr>
              <a:t> </a:t>
            </a:r>
            <a:r>
              <a:rPr lang="en-US" sz="3200" b="1" dirty="0" err="1">
                <a:latin typeface="Times New Roman" panose="02020603050405020304" pitchFamily="18" charset="0"/>
              </a:rPr>
              <a:t>đoàn</a:t>
            </a:r>
            <a:r>
              <a:rPr lang="en-US" sz="3200" b="1" dirty="0">
                <a:latin typeface="Times New Roman" panose="02020603050405020304" pitchFamily="18" charset="0"/>
              </a:rPr>
              <a:t> </a:t>
            </a:r>
            <a:r>
              <a:rPr lang="en-US" sz="3200" b="1" dirty="0" err="1">
                <a:latin typeface="Times New Roman" panose="02020603050405020304" pitchFamily="18" charset="0"/>
              </a:rPr>
              <a:t>viên</a:t>
            </a:r>
            <a:r>
              <a:rPr lang="en-US" sz="3200" b="1" dirty="0">
                <a:latin typeface="Times New Roman" panose="02020603050405020304" pitchFamily="18" charset="0"/>
              </a:rPr>
              <a:t> </a:t>
            </a:r>
            <a:r>
              <a:rPr lang="en-US" sz="3200" b="1" dirty="0" err="1">
                <a:latin typeface="Times New Roman" panose="02020603050405020304" pitchFamily="18" charset="0"/>
              </a:rPr>
              <a:t>Đoàn</a:t>
            </a:r>
            <a:r>
              <a:rPr lang="en-US" sz="3200" b="1" dirty="0">
                <a:latin typeface="Times New Roman" panose="02020603050405020304" pitchFamily="18" charset="0"/>
              </a:rPr>
              <a:t> Thanh </a:t>
            </a:r>
            <a:r>
              <a:rPr lang="en-US" sz="3200" b="1" dirty="0" err="1">
                <a:latin typeface="Times New Roman" panose="02020603050405020304" pitchFamily="18" charset="0"/>
              </a:rPr>
              <a:t>niên</a:t>
            </a:r>
            <a:r>
              <a:rPr lang="en-US" sz="3200" b="1" dirty="0">
                <a:latin typeface="Times New Roman" panose="02020603050405020304" pitchFamily="18" charset="0"/>
              </a:rPr>
              <a:t> </a:t>
            </a:r>
            <a:r>
              <a:rPr lang="en-US" sz="3200" b="1" dirty="0" err="1">
                <a:latin typeface="Times New Roman" panose="02020603050405020304" pitchFamily="18" charset="0"/>
              </a:rPr>
              <a:t>Cộng</a:t>
            </a:r>
            <a:r>
              <a:rPr lang="en-US" sz="3200" b="1" dirty="0">
                <a:latin typeface="Times New Roman" panose="02020603050405020304" pitchFamily="18" charset="0"/>
              </a:rPr>
              <a:t> </a:t>
            </a:r>
            <a:r>
              <a:rPr lang="en-US" sz="3200" b="1" dirty="0" err="1">
                <a:latin typeface="Times New Roman" panose="02020603050405020304" pitchFamily="18" charset="0"/>
              </a:rPr>
              <a:t>sản</a:t>
            </a:r>
            <a:r>
              <a:rPr lang="en-US" sz="3200" b="1" dirty="0">
                <a:latin typeface="Times New Roman" panose="02020603050405020304" pitchFamily="18" charset="0"/>
              </a:rPr>
              <a:t> </a:t>
            </a:r>
            <a:r>
              <a:rPr lang="en-US" sz="3200" b="1" dirty="0" err="1">
                <a:latin typeface="Times New Roman" panose="02020603050405020304" pitchFamily="18" charset="0"/>
              </a:rPr>
              <a:t>Hồ</a:t>
            </a:r>
            <a:r>
              <a:rPr lang="en-US" sz="3200" b="1" dirty="0">
                <a:latin typeface="Times New Roman" panose="02020603050405020304" pitchFamily="18" charset="0"/>
              </a:rPr>
              <a:t> </a:t>
            </a:r>
            <a:r>
              <a:rPr lang="en-US" sz="3200" b="1" dirty="0" err="1">
                <a:latin typeface="Times New Roman" panose="02020603050405020304" pitchFamily="18" charset="0"/>
              </a:rPr>
              <a:t>Chí</a:t>
            </a:r>
            <a:r>
              <a:rPr lang="en-US" sz="3200" b="1" dirty="0">
                <a:latin typeface="Times New Roman" panose="02020603050405020304" pitchFamily="18" charset="0"/>
              </a:rPr>
              <a:t> Minh. </a:t>
            </a:r>
            <a:r>
              <a:rPr lang="en-US" sz="3200" b="1" dirty="0" err="1">
                <a:latin typeface="Times New Roman" panose="02020603050405020304" pitchFamily="18" charset="0"/>
              </a:rPr>
              <a:t>Đội</a:t>
            </a:r>
            <a:r>
              <a:rPr lang="en-US" sz="3200" b="1" dirty="0">
                <a:latin typeface="Times New Roman" panose="02020603050405020304" pitchFamily="18" charset="0"/>
              </a:rPr>
              <a:t> </a:t>
            </a:r>
            <a:r>
              <a:rPr lang="en-US" sz="3200" b="1" dirty="0" err="1">
                <a:latin typeface="Times New Roman" panose="02020603050405020304" pitchFamily="18" charset="0"/>
              </a:rPr>
              <a:t>viên</a:t>
            </a:r>
            <a:r>
              <a:rPr lang="en-US" sz="3200" b="1" dirty="0">
                <a:latin typeface="Times New Roman" panose="02020603050405020304" pitchFamily="18" charset="0"/>
              </a:rPr>
              <a:t> </a:t>
            </a:r>
            <a:r>
              <a:rPr lang="en-US" sz="3200" b="1" dirty="0" err="1">
                <a:latin typeface="Times New Roman" panose="02020603050405020304" pitchFamily="18" charset="0"/>
              </a:rPr>
              <a:t>đeo</a:t>
            </a:r>
            <a:r>
              <a:rPr lang="en-US" sz="3200" b="1" dirty="0">
                <a:latin typeface="Times New Roman" panose="02020603050405020304" pitchFamily="18" charset="0"/>
              </a:rPr>
              <a:t> </a:t>
            </a:r>
            <a:r>
              <a:rPr lang="en-US" sz="3200" b="1" dirty="0" err="1">
                <a:latin typeface="Times New Roman" panose="02020603050405020304" pitchFamily="18" charset="0"/>
              </a:rPr>
              <a:t>khăn</a:t>
            </a:r>
            <a:r>
              <a:rPr lang="en-US" sz="3200" b="1" dirty="0">
                <a:latin typeface="Times New Roman" panose="02020603050405020304" pitchFamily="18" charset="0"/>
              </a:rPr>
              <a:t> </a:t>
            </a:r>
            <a:r>
              <a:rPr lang="en-US" sz="3200" b="1" dirty="0" err="1">
                <a:latin typeface="Times New Roman" panose="02020603050405020304" pitchFamily="18" charset="0"/>
              </a:rPr>
              <a:t>quàng</a:t>
            </a:r>
            <a:r>
              <a:rPr lang="en-US" sz="3200" b="1" dirty="0">
                <a:latin typeface="Times New Roman" panose="02020603050405020304" pitchFamily="18" charset="0"/>
              </a:rPr>
              <a:t> </a:t>
            </a:r>
            <a:r>
              <a:rPr lang="en-US" sz="3200" b="1" dirty="0" err="1">
                <a:latin typeface="Times New Roman" panose="02020603050405020304" pitchFamily="18" charset="0"/>
              </a:rPr>
              <a:t>đỏ</a:t>
            </a:r>
            <a:r>
              <a:rPr lang="en-US" sz="3200" b="1" dirty="0">
                <a:latin typeface="Times New Roman" panose="02020603050405020304" pitchFamily="18" charset="0"/>
              </a:rPr>
              <a:t> </a:t>
            </a:r>
            <a:r>
              <a:rPr lang="en-US" sz="3200" b="1" dirty="0" err="1">
                <a:latin typeface="Times New Roman" panose="02020603050405020304" pitchFamily="18" charset="0"/>
              </a:rPr>
              <a:t>khi</a:t>
            </a:r>
            <a:r>
              <a:rPr lang="en-US" sz="3200" b="1" dirty="0">
                <a:latin typeface="Times New Roman" panose="02020603050405020304" pitchFamily="18" charset="0"/>
              </a:rPr>
              <a:t> </a:t>
            </a:r>
            <a:r>
              <a:rPr lang="en-US" sz="3200" b="1" dirty="0" err="1">
                <a:latin typeface="Times New Roman" panose="02020603050405020304" pitchFamily="18" charset="0"/>
              </a:rPr>
              <a:t>đến</a:t>
            </a:r>
            <a:r>
              <a:rPr lang="en-US" sz="3200" b="1" dirty="0">
                <a:latin typeface="Times New Roman" panose="02020603050405020304" pitchFamily="18" charset="0"/>
              </a:rPr>
              <a:t> </a:t>
            </a:r>
            <a:r>
              <a:rPr lang="en-US" sz="3200" b="1" dirty="0" err="1">
                <a:latin typeface="Times New Roman" panose="02020603050405020304" pitchFamily="18" charset="0"/>
              </a:rPr>
              <a:t>trường</a:t>
            </a:r>
            <a:r>
              <a:rPr lang="en-US" sz="3200" b="1" dirty="0">
                <a:latin typeface="Times New Roman" panose="02020603050405020304" pitchFamily="18" charset="0"/>
              </a:rPr>
              <a:t>, </a:t>
            </a:r>
            <a:r>
              <a:rPr lang="en-US" sz="3200" b="1" dirty="0" err="1">
                <a:latin typeface="Times New Roman" panose="02020603050405020304" pitchFamily="18" charset="0"/>
              </a:rPr>
              <a:t>trong</a:t>
            </a:r>
            <a:r>
              <a:rPr lang="en-US" sz="3200" b="1" dirty="0">
                <a:latin typeface="Times New Roman" panose="02020603050405020304" pitchFamily="18" charset="0"/>
              </a:rPr>
              <a:t> </a:t>
            </a:r>
            <a:r>
              <a:rPr lang="en-US" sz="3200" b="1" dirty="0" err="1">
                <a:latin typeface="Times New Roman" panose="02020603050405020304" pitchFamily="18" charset="0"/>
              </a:rPr>
              <a:t>mọi</a:t>
            </a:r>
            <a:r>
              <a:rPr lang="en-US" sz="3200" b="1" dirty="0">
                <a:latin typeface="Times New Roman" panose="02020603050405020304" pitchFamily="18" charset="0"/>
              </a:rPr>
              <a:t> </a:t>
            </a:r>
            <a:r>
              <a:rPr lang="en-US" sz="3200" b="1" dirty="0" err="1">
                <a:latin typeface="Times New Roman" panose="02020603050405020304" pitchFamily="18" charset="0"/>
              </a:rPr>
              <a:t>sinh</a:t>
            </a:r>
            <a:r>
              <a:rPr lang="en-US" sz="3200" b="1" dirty="0">
                <a:latin typeface="Times New Roman" panose="02020603050405020304" pitchFamily="18" charset="0"/>
              </a:rPr>
              <a:t> </a:t>
            </a:r>
            <a:r>
              <a:rPr lang="en-US" sz="3200" b="1" dirty="0" err="1">
                <a:latin typeface="Times New Roman" panose="02020603050405020304" pitchFamily="18" charset="0"/>
              </a:rPr>
              <a:t>hoạt</a:t>
            </a:r>
            <a:r>
              <a:rPr lang="en-US" sz="3200" b="1" dirty="0">
                <a:latin typeface="Times New Roman" panose="02020603050405020304" pitchFamily="18" charset="0"/>
              </a:rPr>
              <a:t> </a:t>
            </a:r>
            <a:r>
              <a:rPr lang="en-US" sz="3200" b="1" dirty="0" err="1">
                <a:latin typeface="Times New Roman" panose="02020603050405020304" pitchFamily="18" charset="0"/>
              </a:rPr>
              <a:t>và</a:t>
            </a:r>
            <a:r>
              <a:rPr lang="en-US" sz="3200" b="1" dirty="0">
                <a:latin typeface="Times New Roman" panose="02020603050405020304" pitchFamily="18" charset="0"/>
              </a:rPr>
              <a:t> </a:t>
            </a:r>
            <a:r>
              <a:rPr lang="en-US" sz="3200" b="1" dirty="0" err="1">
                <a:latin typeface="Times New Roman" panose="02020603050405020304" pitchFamily="18" charset="0"/>
              </a:rPr>
              <a:t>hoạt</a:t>
            </a:r>
            <a:r>
              <a:rPr lang="en-US" sz="3200" b="1" dirty="0">
                <a:latin typeface="Times New Roman" panose="02020603050405020304" pitchFamily="18" charset="0"/>
              </a:rPr>
              <a:t> </a:t>
            </a:r>
            <a:r>
              <a:rPr lang="en-US" sz="3200" b="1" dirty="0" err="1">
                <a:latin typeface="Times New Roman" panose="02020603050405020304" pitchFamily="18" charset="0"/>
              </a:rPr>
              <a:t>động</a:t>
            </a:r>
            <a:r>
              <a:rPr lang="en-US" sz="3200" b="1" dirty="0">
                <a:latin typeface="Times New Roman" panose="02020603050405020304" pitchFamily="18" charset="0"/>
              </a:rPr>
              <a:t> </a:t>
            </a:r>
            <a:r>
              <a:rPr lang="en-US" sz="3200" b="1" dirty="0" err="1">
                <a:latin typeface="Times New Roman" panose="02020603050405020304" pitchFamily="18" charset="0"/>
              </a:rPr>
              <a:t>của</a:t>
            </a:r>
            <a:r>
              <a:rPr lang="en-US" sz="3200" b="1" dirty="0">
                <a:latin typeface="Times New Roman" panose="02020603050405020304" pitchFamily="18" charset="0"/>
              </a:rPr>
              <a:t> </a:t>
            </a:r>
            <a:r>
              <a:rPr lang="en-US" sz="3200" b="1" dirty="0" err="1">
                <a:latin typeface="Times New Roman" panose="02020603050405020304" pitchFamily="18" charset="0"/>
              </a:rPr>
              <a:t>Đội</a:t>
            </a:r>
            <a:r>
              <a:rPr lang="en-US" sz="3200" b="1" dirty="0">
                <a:latin typeface="Times New Roman" panose="02020603050405020304" pitchFamily="18"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0" name="Text Box 99"/>
          <p:cNvSpPr txBox="1"/>
          <p:nvPr/>
        </p:nvSpPr>
        <p:spPr>
          <a:xfrm>
            <a:off x="1334277" y="335845"/>
            <a:ext cx="10452476" cy="6186309"/>
          </a:xfrm>
          <a:prstGeom prst="rect">
            <a:avLst/>
          </a:prstGeom>
          <a:noFill/>
          <a:ln w="9525">
            <a:noFill/>
          </a:ln>
        </p:spPr>
        <p:txBody>
          <a:bodyPr wrap="square">
            <a:spAutoFit/>
          </a:bodyPr>
          <a:lstStyle/>
          <a:p>
            <a:pPr indent="0"/>
            <a:r>
              <a:rPr lang="en-US" sz="3600" b="1">
                <a:latin typeface="Times New Roman" panose="02020603050405020304" pitchFamily="18" charset="0"/>
              </a:rPr>
              <a:t>Ý nghĩa của biểu tượng Búp măng non – Hình tròn, ở trong có hình búp măng non trên nền cờ đỏ sao vàng, ở dưới có băng chữ "SẴN SÀNG”. Nền đỏ sao vàng là cờ Tổ quốc, Búp măng non tượng trưng cho lửa tuổi thiếu niên là thế hệ tương lai của dân tộc Việt Nam anh hùng. Băng chữ “SẴN SÀNG” là khẩu hiệu hành động của Đội Thiếu niên Tiền phong Hồ Chí Minh. Đeo huy hiệu Đội nhắc nhở đội viên học tập và rèn luyện để sẵn sàng kế tục sự nghiệp cách mạng vinh quang của Đảng, của Bác Hồ và của dân tộc.</a:t>
            </a:r>
          </a:p>
        </p:txBody>
      </p:sp>
    </p:spTree>
  </p:cSld>
  <p:clrMapOvr>
    <a:masterClrMapping/>
  </p:clrMapOvr>
</p:sld>
</file>

<file path=ppt/theme/theme1.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542</Words>
  <Application>Microsoft Office PowerPoint</Application>
  <PresentationFormat>Widescreen</PresentationFormat>
  <Paragraphs>26</Paragraphs>
  <Slides>14</Slides>
  <Notes>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14</vt:i4>
      </vt:variant>
    </vt:vector>
  </HeadingPairs>
  <TitlesOfParts>
    <vt:vector size="30" baseType="lpstr">
      <vt:lpstr>宋体</vt:lpstr>
      <vt:lpstr>Pattaya</vt:lpstr>
      <vt:lpstr>UTM Spring</vt:lpstr>
      <vt:lpstr>宋体</vt:lpstr>
      <vt:lpstr>Calibri Light</vt:lpstr>
      <vt:lpstr>Calibri</vt:lpstr>
      <vt:lpstr>Bellota Text</vt:lpstr>
      <vt:lpstr>Arial</vt:lpstr>
      <vt:lpstr>Didact Gothic</vt:lpstr>
      <vt:lpstr>等线</vt:lpstr>
      <vt:lpstr>Roboto Condensed</vt:lpstr>
      <vt:lpstr>Odibee Sans</vt:lpstr>
      <vt:lpstr>Times New Roman</vt:lpstr>
      <vt:lpstr>End of the School Year by Slidesgo</vt:lpstr>
      <vt:lpstr>1_Office 主题</vt:lpstr>
      <vt:lpstr>3_Office 主题​​</vt:lpstr>
      <vt:lpstr>PowerPoint Presentation</vt:lpstr>
      <vt:lpstr>PowerPoint Presentation</vt:lpstr>
      <vt:lpstr>Khởi động</vt:lpstr>
      <vt:lpstr>Khám phá</vt:lpstr>
      <vt:lpstr>PowerPoint Presentation</vt:lpstr>
      <vt:lpstr>PowerPoint Presentation</vt:lpstr>
      <vt:lpstr>Tìm hiểu về Đội Thiếu niên tiền phong Hồ Chí Minh</vt:lpstr>
      <vt:lpstr>PowerPoint Presentation</vt:lpstr>
      <vt:lpstr>PowerPoint Presentation</vt:lpstr>
      <vt:lpstr>Luyện tập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SINH HOẠT LỚP Chủ đề: Nghề nghiệp trong  cuộc sống</dc:title>
  <dc:creator>thao</dc:creator>
  <cp:lastModifiedBy>Admin</cp:lastModifiedBy>
  <cp:revision>26</cp:revision>
  <dcterms:created xsi:type="dcterms:W3CDTF">2022-01-01T01:54:00Z</dcterms:created>
  <dcterms:modified xsi:type="dcterms:W3CDTF">2022-11-14T03:38:07Z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FF18DD1444E34559B770EE3B335C3D1B</vt:lpwstr>
  </property>
  <property fmtid="{D5CDD505-2E9C-101B-9397-08002B2CF9AE}" pid="3" name="KSOProductBuildVer">
    <vt:lpwstr>1033-11.2.0.11191</vt:lpwstr>
  </property>
</Properties>
</file>