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819" r:id="rId2"/>
  </p:sldMasterIdLst>
  <p:notesMasterIdLst>
    <p:notesMasterId r:id="rId28"/>
  </p:notesMasterIdLst>
  <p:sldIdLst>
    <p:sldId id="256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509" r:id="rId11"/>
    <p:sldId id="522" r:id="rId12"/>
    <p:sldId id="515" r:id="rId13"/>
    <p:sldId id="516" r:id="rId14"/>
    <p:sldId id="2007577096" r:id="rId15"/>
    <p:sldId id="271" r:id="rId16"/>
    <p:sldId id="491" r:id="rId17"/>
    <p:sldId id="492" r:id="rId18"/>
    <p:sldId id="2007577097" r:id="rId19"/>
    <p:sldId id="493" r:id="rId20"/>
    <p:sldId id="517" r:id="rId21"/>
    <p:sldId id="518" r:id="rId22"/>
    <p:sldId id="519" r:id="rId23"/>
    <p:sldId id="520" r:id="rId24"/>
    <p:sldId id="521" r:id="rId25"/>
    <p:sldId id="375" r:id="rId26"/>
    <p:sldId id="20075770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3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692" r:id="rId17"/>
    <p:sldLayoutId id="2147483659" r:id="rId18"/>
    <p:sldLayoutId id="2147483650" r:id="rId19"/>
    <p:sldLayoutId id="2147483651" r:id="rId20"/>
    <p:sldLayoutId id="2147483653" r:id="rId21"/>
    <p:sldLayoutId id="2147483654" r:id="rId22"/>
    <p:sldLayoutId id="2147483661" r:id="rId23"/>
    <p:sldLayoutId id="2147483660" r:id="rId24"/>
    <p:sldLayoutId id="2147483658" r:id="rId25"/>
    <p:sldLayoutId id="2147483662" r:id="rId2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6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microsoft.com/office/2007/relationships/hdphoto" Target="../media/hdphoto8.wdp"/><Relationship Id="rId31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microsoft.com/office/2007/relationships/hdphoto" Target="../media/hdphoto3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12.wdp"/><Relationship Id="rId30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slide" Target="slide7.xml"/><Relationship Id="rId26" Type="http://schemas.openxmlformats.org/officeDocument/2006/relationships/image" Target="../media/image29.png"/><Relationship Id="rId39" Type="http://schemas.openxmlformats.org/officeDocument/2006/relationships/image" Target="../media/image51.png"/><Relationship Id="rId21" Type="http://schemas.openxmlformats.org/officeDocument/2006/relationships/image" Target="../media/image26.png"/><Relationship Id="rId34" Type="http://schemas.openxmlformats.org/officeDocument/2006/relationships/image" Target="../media/image48.png"/><Relationship Id="rId42" Type="http://schemas.microsoft.com/office/2007/relationships/hdphoto" Target="../media/hdphoto26.wdp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27.xml"/><Relationship Id="rId6" Type="http://schemas.microsoft.com/office/2007/relationships/hdphoto" Target="../media/hdphoto16.wdp"/><Relationship Id="rId11" Type="http://schemas.openxmlformats.org/officeDocument/2006/relationships/image" Target="../media/image41.png"/><Relationship Id="rId24" Type="http://schemas.openxmlformats.org/officeDocument/2006/relationships/image" Target="../media/image45.png"/><Relationship Id="rId32" Type="http://schemas.openxmlformats.org/officeDocument/2006/relationships/image" Target="../media/image30.png"/><Relationship Id="rId37" Type="http://schemas.openxmlformats.org/officeDocument/2006/relationships/image" Target="../media/image50.png"/><Relationship Id="rId40" Type="http://schemas.microsoft.com/office/2007/relationships/hdphoto" Target="../media/hdphoto25.wdp"/><Relationship Id="rId45" Type="http://schemas.openxmlformats.org/officeDocument/2006/relationships/image" Target="../media/image54.png"/><Relationship Id="rId5" Type="http://schemas.openxmlformats.org/officeDocument/2006/relationships/image" Target="../media/image38.png"/><Relationship Id="rId15" Type="http://schemas.openxmlformats.org/officeDocument/2006/relationships/image" Target="../media/image27.png"/><Relationship Id="rId23" Type="http://schemas.openxmlformats.org/officeDocument/2006/relationships/slide" Target="slide8.xml"/><Relationship Id="rId28" Type="http://schemas.openxmlformats.org/officeDocument/2006/relationships/image" Target="../media/image46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44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40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35" Type="http://schemas.openxmlformats.org/officeDocument/2006/relationships/image" Target="../media/image49.png"/><Relationship Id="rId43" Type="http://schemas.openxmlformats.org/officeDocument/2006/relationships/image" Target="../media/image53.png"/><Relationship Id="rId8" Type="http://schemas.microsoft.com/office/2007/relationships/hdphoto" Target="../media/hdphoto17.wdp"/><Relationship Id="rId3" Type="http://schemas.openxmlformats.org/officeDocument/2006/relationships/image" Target="../media/image37.png"/><Relationship Id="rId12" Type="http://schemas.microsoft.com/office/2007/relationships/hdphoto" Target="../media/hdphoto19.wdp"/><Relationship Id="rId17" Type="http://schemas.openxmlformats.org/officeDocument/2006/relationships/image" Target="../media/image43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6.xml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893852" y="513708"/>
            <a:ext cx="1055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!!!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44812"/>
            <a:chOff x="334427" y="617893"/>
            <a:chExt cx="1648563" cy="19448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+mj-lt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2466873" y="39528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777067" y="1280997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663242" y="1774393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21115" y="2209307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810000" y="2647189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88399" y="3076459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61644" y="3477572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381022" y="5637096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14978" y="5190893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746391" y="4784201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01244" y="4736867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34178" y="4301953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58080" y="131272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0997" y="42752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180214" y="2641545"/>
            <a:ext cx="124177" cy="434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xmlns="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886199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5ECF701-BA49-4CCC-B3CD-4D5510C6C6EC}"/>
              </a:ext>
            </a:extLst>
          </p:cNvPr>
          <p:cNvCxnSpPr/>
          <p:nvPr/>
        </p:nvCxnSpPr>
        <p:spPr>
          <a:xfrm flipH="1">
            <a:off x="2764790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57AE0AD-C890-4B75-9F94-FDB4C4ED77A7}"/>
              </a:ext>
            </a:extLst>
          </p:cNvPr>
          <p:cNvCxnSpPr/>
          <p:nvPr/>
        </p:nvCxnSpPr>
        <p:spPr>
          <a:xfrm flipH="1">
            <a:off x="37105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FCF8B2F-CEDC-4C59-9438-D94A43119917}"/>
              </a:ext>
            </a:extLst>
          </p:cNvPr>
          <p:cNvCxnSpPr/>
          <p:nvPr/>
        </p:nvCxnSpPr>
        <p:spPr>
          <a:xfrm flipH="1">
            <a:off x="284099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6151D7B-F36E-4288-A6C3-A6B5E5C7CDC1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6C08549-03D0-4163-931F-1789163229B3}"/>
              </a:ext>
            </a:extLst>
          </p:cNvPr>
          <p:cNvCxnSpPr/>
          <p:nvPr/>
        </p:nvCxnSpPr>
        <p:spPr>
          <a:xfrm flipH="1">
            <a:off x="240969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2E556AA-2D03-48DB-A23F-0F5E235DBDBA}"/>
              </a:ext>
            </a:extLst>
          </p:cNvPr>
          <p:cNvCxnSpPr/>
          <p:nvPr/>
        </p:nvCxnSpPr>
        <p:spPr>
          <a:xfrm flipH="1">
            <a:off x="3634327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EB556A9-3AF9-4800-B49E-A971CB42783A}"/>
              </a:ext>
            </a:extLst>
          </p:cNvPr>
          <p:cNvCxnSpPr/>
          <p:nvPr/>
        </p:nvCxnSpPr>
        <p:spPr>
          <a:xfrm flipH="1">
            <a:off x="3903999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23B696-4B4A-4479-AF0E-0B09CA9B433F}"/>
              </a:ext>
            </a:extLst>
          </p:cNvPr>
          <p:cNvCxnSpPr/>
          <p:nvPr/>
        </p:nvCxnSpPr>
        <p:spPr>
          <a:xfrm flipH="1">
            <a:off x="4041476" y="4667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EE6E98E-D007-4557-B646-5AB84BCD499F}"/>
              </a:ext>
            </a:extLst>
          </p:cNvPr>
          <p:cNvCxnSpPr/>
          <p:nvPr/>
        </p:nvCxnSpPr>
        <p:spPr>
          <a:xfrm flipH="1">
            <a:off x="2802890" y="51486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C5995E8-E1D3-4FE5-A490-27D932BF493A}"/>
              </a:ext>
            </a:extLst>
          </p:cNvPr>
          <p:cNvCxnSpPr/>
          <p:nvPr/>
        </p:nvCxnSpPr>
        <p:spPr>
          <a:xfrm flipH="1">
            <a:off x="3311684" y="55886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đêm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hè</a:t>
            </a:r>
            <a:r>
              <a:rPr lang="en-US" sz="2800" dirty="0">
                <a:latin typeface="+mj-lt"/>
              </a:rPr>
              <a:t> oi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3B542A-6452-4FA7-9116-A38D46D73370}"/>
              </a:ext>
            </a:extLst>
          </p:cNvPr>
          <p:cNvSpPr txBox="1"/>
          <p:nvPr/>
        </p:nvSpPr>
        <p:spPr>
          <a:xfrm>
            <a:off x="3112491" y="2461937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,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lành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+mj-lt"/>
              </a:rPr>
              <a:t>Tay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niềm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đời</a:t>
            </a:r>
            <a:r>
              <a:rPr lang="en-US" sz="2800" dirty="0">
                <a:latin typeface="+mj-lt"/>
              </a:rPr>
              <a:t> con.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cha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09B0F1F-B2A4-4F25-BFB8-20887B9B0ACC}"/>
              </a:ext>
            </a:extLst>
          </p:cNvPr>
          <p:cNvSpPr/>
          <p:nvPr/>
        </p:nvSpPr>
        <p:spPr>
          <a:xfrm>
            <a:off x="1491375" y="3260319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C1A2A-B838-4EDE-8044-F18D95CE19F8}"/>
              </a:ext>
            </a:extLst>
          </p:cNvPr>
          <p:cNvSpPr txBox="1"/>
          <p:nvPr/>
        </p:nvSpPr>
        <p:spPr>
          <a:xfrm>
            <a:off x="786993" y="2318506"/>
            <a:ext cx="8413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</a:t>
            </a:r>
            <a:r>
              <a:rPr lang="en-US" sz="2800" dirty="0" err="1" smtClean="0">
                <a:latin typeface="+mj-lt"/>
              </a:rPr>
              <a:t>ừ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là</a:t>
            </a:r>
            <a:r>
              <a:rPr lang="en-US" sz="2800" dirty="0" smtClean="0">
                <a:latin typeface="+mj-lt"/>
              </a:rPr>
              <a:t>: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851AE1-759E-4691-8A4B-029EF6714A4C}"/>
              </a:ext>
            </a:extLst>
          </p:cNvPr>
          <p:cNvSpPr txBox="1"/>
          <p:nvPr/>
        </p:nvSpPr>
        <p:spPr>
          <a:xfrm>
            <a:off x="4993696" y="1187825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C03580EB-3C99-4BD3-80C4-5FF348010EBB}"/>
              </a:ext>
            </a:extLst>
          </p:cNvPr>
          <p:cNvSpPr/>
          <p:nvPr/>
        </p:nvSpPr>
        <p:spPr>
          <a:xfrm>
            <a:off x="580534" y="336647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ngồi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xmlns="" id="{02BBBA87-EEF1-4F2B-8987-2462BADC7C4F}"/>
              </a:ext>
            </a:extLst>
          </p:cNvPr>
          <p:cNvSpPr/>
          <p:nvPr/>
        </p:nvSpPr>
        <p:spPr>
          <a:xfrm>
            <a:off x="2070682" y="336647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ru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ABB701EA-DE19-499E-BAA6-877C2418AEFB}"/>
              </a:ext>
            </a:extLst>
          </p:cNvPr>
          <p:cNvSpPr/>
          <p:nvPr/>
        </p:nvSpPr>
        <p:spPr>
          <a:xfrm>
            <a:off x="3594528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quạt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C58D1C09-45E4-40E1-BE3D-7FCEC065C055}"/>
              </a:ext>
            </a:extLst>
          </p:cNvPr>
          <p:cNvSpPr/>
          <p:nvPr/>
        </p:nvSpPr>
        <p:spPr>
          <a:xfrm>
            <a:off x="5422965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đưa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26EE6E3B-EFA7-4549-B28E-9B65F4933D0E}"/>
              </a:ext>
            </a:extLst>
          </p:cNvPr>
          <p:cNvSpPr/>
          <p:nvPr/>
        </p:nvSpPr>
        <p:spPr>
          <a:xfrm>
            <a:off x="7000562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thức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9464D0B7-003F-48ED-8236-B03DADECBEDB}"/>
              </a:ext>
            </a:extLst>
          </p:cNvPr>
          <p:cNvSpPr/>
          <p:nvPr/>
        </p:nvSpPr>
        <p:spPr>
          <a:xfrm>
            <a:off x="895326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ngủ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478654-EF30-49AC-A8E0-85198A85D606}"/>
              </a:ext>
            </a:extLst>
          </p:cNvPr>
          <p:cNvSpPr txBox="1"/>
          <p:nvPr/>
        </p:nvSpPr>
        <p:spPr>
          <a:xfrm>
            <a:off x="786993" y="3859125"/>
            <a:ext cx="7391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vừa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E01BFD-601F-4EFD-889A-30456D689B63}"/>
              </a:ext>
            </a:extLst>
          </p:cNvPr>
          <p:cNvSpPr txBox="1"/>
          <p:nvPr/>
        </p:nvSpPr>
        <p:spPr>
          <a:xfrm>
            <a:off x="786992" y="4712833"/>
            <a:ext cx="103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Tôi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ngồi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bên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sổ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ngắm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hoa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ngoài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809221" y="763253"/>
            <a:ext cx="4813256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0025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656433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</a:rPr>
              <a:t>Đọc</a:t>
            </a:r>
            <a:endParaRPr lang="en-US" sz="66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6600" b="1" dirty="0" err="1" smtClean="0">
                <a:solidFill>
                  <a:srgbClr val="00B050"/>
                </a:solidFill>
              </a:rPr>
              <a:t>Mẹ</a:t>
            </a:r>
            <a:r>
              <a:rPr lang="en-US" sz="6600" b="1" dirty="0" smtClean="0">
                <a:solidFill>
                  <a:srgbClr val="00B050"/>
                </a:solidFill>
              </a:rPr>
              <a:t> ( </a:t>
            </a:r>
            <a:r>
              <a:rPr lang="en-US" sz="6600" b="1" dirty="0" err="1" smtClean="0">
                <a:solidFill>
                  <a:srgbClr val="00B050"/>
                </a:solidFill>
              </a:rPr>
              <a:t>tiết</a:t>
            </a:r>
            <a:r>
              <a:rPr lang="en-US" sz="6600" b="1" dirty="0" smtClean="0">
                <a:solidFill>
                  <a:srgbClr val="00B050"/>
                </a:solidFill>
              </a:rPr>
              <a:t> 1 + 2)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7378" y="417689"/>
            <a:ext cx="4115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1048</Words>
  <Application>Microsoft Office PowerPoint</Application>
  <PresentationFormat>Widescreen</PresentationFormat>
  <Paragraphs>172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宋体</vt:lpstr>
      <vt:lpstr>Arial</vt:lpstr>
      <vt:lpstr>Arial-Rounded</vt:lpstr>
      <vt:lpstr>Calibri</vt:lpstr>
      <vt:lpstr>Candara</vt:lpstr>
      <vt:lpstr>华文楷体</vt:lpstr>
      <vt:lpstr>Symbol</vt:lpstr>
      <vt:lpstr>Tahoma</vt:lpstr>
      <vt:lpstr>Times New Roman</vt:lpstr>
      <vt:lpstr>Wingdings</vt:lpstr>
      <vt:lpstr>等线</vt:lpstr>
      <vt:lpstr>3_Office 主题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35</cp:revision>
  <dcterms:created xsi:type="dcterms:W3CDTF">2021-07-20T01:55:21Z</dcterms:created>
  <dcterms:modified xsi:type="dcterms:W3CDTF">2021-12-13T01:56:07Z</dcterms:modified>
</cp:coreProperties>
</file>