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87" r:id="rId4"/>
    <p:sldMasterId id="2147483693" r:id="rId5"/>
    <p:sldMasterId id="2147483705" r:id="rId6"/>
  </p:sldMasterIdLst>
  <p:notesMasterIdLst>
    <p:notesMasterId r:id="rId30"/>
  </p:notesMasterIdLst>
  <p:sldIdLst>
    <p:sldId id="266" r:id="rId7"/>
    <p:sldId id="2007577149" r:id="rId8"/>
    <p:sldId id="2007577150" r:id="rId9"/>
    <p:sldId id="2007577151" r:id="rId10"/>
    <p:sldId id="259" r:id="rId11"/>
    <p:sldId id="260" r:id="rId12"/>
    <p:sldId id="257" r:id="rId13"/>
    <p:sldId id="276" r:id="rId14"/>
    <p:sldId id="320" r:id="rId15"/>
    <p:sldId id="350" r:id="rId16"/>
    <p:sldId id="2007577141" r:id="rId17"/>
    <p:sldId id="295" r:id="rId18"/>
    <p:sldId id="2007577139" r:id="rId19"/>
    <p:sldId id="2007577142" r:id="rId20"/>
    <p:sldId id="2007577143" r:id="rId21"/>
    <p:sldId id="2007577144" r:id="rId22"/>
    <p:sldId id="2007577153" r:id="rId23"/>
    <p:sldId id="367" r:id="rId24"/>
    <p:sldId id="2007577140" r:id="rId25"/>
    <p:sldId id="2007577145" r:id="rId26"/>
    <p:sldId id="2007577146" r:id="rId27"/>
    <p:sldId id="264" r:id="rId28"/>
    <p:sldId id="200757715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EA586E-3B97-4052-8E35-C0167648F4EC}" type="datetimeFigureOut">
              <a:rPr lang="en-US" smtClean="0"/>
              <a:t>7/31/2021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A88B9C-483D-4D16-A5D1-B0F95A23F7C4}" type="slidenum">
              <a:rPr lang="en-US" smtClean="0"/>
              <a:t>‹#›</a:t>
            </a:fld>
            <a:endParaRPr lang="en-US"/>
          </a:p>
        </p:txBody>
      </p:sp>
    </p:spTree>
    <p:extLst>
      <p:ext uri="{BB962C8B-B14F-4D97-AF65-F5344CB8AC3E}">
        <p14:creationId xmlns:p14="http://schemas.microsoft.com/office/powerpoint/2010/main" val="4181407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526179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2048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3970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554250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251699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12</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803060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920215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952013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88219D-55DF-45EB-B25E-1C948F6C6EA0}" type="datetimeFigureOut">
              <a:rPr lang="en-US" smtClean="0"/>
              <a:t>7/31/2021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571337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t>7/31/2021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3206957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t>7/31/2021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114650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2021/7/31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88145047"/>
      </p:ext>
    </p:extLst>
  </p:cSld>
  <p:clrMapOvr>
    <a:masterClrMapping/>
  </p:clrMapOvr>
  <p:transition spd="slow" advClick="0"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2021/7/31</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915400" y="6356350"/>
            <a:ext cx="3141785" cy="365125"/>
          </a:xfrm>
        </p:spPr>
        <p:txBody>
          <a:bodyPr/>
          <a:lstStyle>
            <a:lvl1pPr>
              <a:defRPr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5447025"/>
      </p:ext>
    </p:extLst>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2021/7/31</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20548203"/>
      </p:ext>
    </p:extLst>
  </p:cSld>
  <p:clrMapOvr>
    <a:masterClrMapping/>
  </p:clrMapOvr>
  <p:transition spd="slow" advClick="0" advTm="1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2021/7/31</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13715240"/>
      </p:ext>
    </p:extLst>
  </p:cSld>
  <p:clrMapOvr>
    <a:masterClrMapping/>
  </p:clrMapOvr>
  <p:transition spd="slow" advClick="0" advTm="1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2021/7/31</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43845826"/>
      </p:ext>
    </p:extLst>
  </p:cSld>
  <p:clrMapOvr>
    <a:masterClrMapping/>
  </p:clrMapOvr>
  <p:transition spd="slow" advClick="0" advTm="1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2021/7/31</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81315200"/>
      </p:ext>
    </p:extLst>
  </p:cSld>
  <p:clrMapOvr>
    <a:masterClrMapping/>
  </p:clrMapOvr>
  <p:transition spd="slow" advClick="0" advTm="1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2021/7/31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21568689"/>
      </p:ext>
    </p:extLst>
  </p:cSld>
  <p:clrMapOvr>
    <a:masterClrMapping/>
  </p:clrMapOvr>
  <p:transition spd="slow" advClick="0" advTm="1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2021/7/31</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94642522"/>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t>7/31/2021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4055691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2021/7/31</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34997487"/>
      </p:ext>
    </p:extLst>
  </p:cSld>
  <p:clrMapOvr>
    <a:masterClrMapping/>
  </p:clrMapOvr>
  <p:transition spd="slow" advClick="0" advTm="1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2021/7/31</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27137195"/>
      </p:ext>
    </p:extLst>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2021/7/31</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62305446"/>
      </p:ext>
    </p:extLst>
  </p:cSld>
  <p:clrMapOvr>
    <a:masterClrMapping/>
  </p:clrMapOvr>
  <p:transition spd="slow" advClick="0" advTm="1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
        <p:nvSpPr>
          <p:cNvPr id="4" name="灯片编号占位符 5">
            <a:extLst>
              <a:ext uri="{FF2B5EF4-FFF2-40B4-BE49-F238E27FC236}">
                <a16:creationId xmlns:a16="http://schemas.microsoft.com/office/drawing/2014/main" id="{91376FE5-5978-45F5-A3F5-51020AB430BF}"/>
              </a:ext>
            </a:extLst>
          </p:cNvPr>
          <p:cNvSpPr>
            <a:spLocks noGrp="1"/>
          </p:cNvSpPr>
          <p:nvPr>
            <p:ph type="sldNum" sz="quarter" idx="12"/>
          </p:nvPr>
        </p:nvSpPr>
        <p:spPr>
          <a:xfrm>
            <a:off x="9258300" y="6538108"/>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613927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2" name="TextBox 11"/>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1225041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13790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7/31/2021</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87643852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7/31/2021</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416260038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14986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299848052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88219D-55DF-45EB-B25E-1C948F6C6EA0}" type="datetimeFigureOut">
              <a:rPr lang="en-US" smtClean="0"/>
              <a:t>7/31/2021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4167733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2021/7/31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21442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2021/7/31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47131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2021/7/31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95776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2021/7/31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26290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2021/7/31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963324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2021/7/31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60061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2021/7/31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72057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2021/7/31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11585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2021/7/31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421863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2021/7/31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65881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88219D-55DF-45EB-B25E-1C948F6C6EA0}" type="datetimeFigureOut">
              <a:rPr lang="en-US" smtClean="0"/>
              <a:t>7/31/2021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319374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2021/7/31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67876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2021/7/31</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9865431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2021/7/31</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9239891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2021/7/31</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2748473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2021/7/31</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591699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2021/7/31</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307030960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2021/7/31</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2443435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2021/7/31</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055419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2021/7/31</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7964046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2021/7/31</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2849677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88219D-55DF-45EB-B25E-1C948F6C6EA0}" type="datetimeFigureOut">
              <a:rPr lang="en-US" smtClean="0"/>
              <a:t>7/31/2021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2815204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2021/7/31</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0295224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2021/7/31</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345399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2021/7/31</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116265935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88219D-55DF-45EB-B25E-1C948F6C6EA0}" type="datetimeFigureOut">
              <a:rPr lang="en-US" smtClean="0"/>
              <a:t>7/31/2021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731919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88219D-55DF-45EB-B25E-1C948F6C6EA0}" type="datetimeFigureOut">
              <a:rPr lang="en-US" smtClean="0"/>
              <a:t>7/31/2021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767728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688219D-55DF-45EB-B25E-1C948F6C6EA0}" type="datetimeFigureOut">
              <a:rPr lang="en-US" smtClean="0"/>
              <a:t>7/31/2021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016859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688219D-55DF-45EB-B25E-1C948F6C6EA0}" type="datetimeFigureOut">
              <a:rPr lang="en-US" smtClean="0"/>
              <a:t>7/31/2021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231522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3.jpe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4.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7.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6.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688219D-55DF-45EB-B25E-1C948F6C6EA0}" type="datetimeFigureOut">
              <a:rPr lang="en-US" smtClean="0"/>
              <a:t>7/31/2021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7CB2922-7094-437E-850F-5764ECB416C0}" type="slidenum">
              <a:rPr lang="en-US" smtClean="0"/>
              <a:t>‹#›</a:t>
            </a:fld>
            <a:endParaRPr lang="en-US"/>
          </a:p>
        </p:txBody>
      </p:sp>
      <p:sp>
        <p:nvSpPr>
          <p:cNvPr id="7" name="灯片编号占位符 5">
            <a:extLst>
              <a:ext uri="{FF2B5EF4-FFF2-40B4-BE49-F238E27FC236}">
                <a16:creationId xmlns:a16="http://schemas.microsoft.com/office/drawing/2014/main" id="{8B1C9A8F-1D2B-4E48-9F33-A05B59B3D670}"/>
              </a:ext>
            </a:extLst>
          </p:cNvPr>
          <p:cNvSpPr txBox="1">
            <a:spLocks/>
          </p:cNvSpPr>
          <p:nvPr userDrawn="1"/>
        </p:nvSpPr>
        <p:spPr>
          <a:xfrm>
            <a:off x="9434146" y="6525967"/>
            <a:ext cx="3141785" cy="365125"/>
          </a:xfrm>
          <a:prstGeom prst="rect">
            <a:avLst/>
          </a:prstGeom>
        </p:spPr>
        <p:txBody>
          <a:bodyPr/>
          <a:lstStyle>
            <a:defPPr>
              <a:defRPr lang="en-US"/>
            </a:defPPr>
            <a:lvl1pPr marL="0" algn="l" defTabSz="914400" rtl="0" eaLnBrk="1" latinLnBrk="0" hangingPunct="1">
              <a:defRPr sz="1200" i="1" kern="1200">
                <a:solidFill>
                  <a:srgbClr val="002060"/>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Hương Thảo: tranthao121004@gmail.com</a:t>
            </a:r>
            <a:endParaRPr lang="zh-CN" altLang="en-US" dirty="0"/>
          </a:p>
        </p:txBody>
      </p:sp>
    </p:spTree>
    <p:extLst>
      <p:ext uri="{BB962C8B-B14F-4D97-AF65-F5344CB8AC3E}">
        <p14:creationId xmlns:p14="http://schemas.microsoft.com/office/powerpoint/2010/main" val="126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2021/7/31</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5">
            <a:extLst>
              <a:ext uri="{FF2B5EF4-FFF2-40B4-BE49-F238E27FC236}">
                <a16:creationId xmlns:a16="http://schemas.microsoft.com/office/drawing/2014/main" id="{08AF338E-D88B-427F-A5AF-B9C04D400451}"/>
              </a:ext>
            </a:extLst>
          </p:cNvPr>
          <p:cNvSpPr txBox="1">
            <a:spLocks/>
          </p:cNvSpPr>
          <p:nvPr userDrawn="1"/>
        </p:nvSpPr>
        <p:spPr>
          <a:xfrm>
            <a:off x="9258300" y="6538108"/>
            <a:ext cx="3141785" cy="365125"/>
          </a:xfrm>
          <a:prstGeom prst="rect">
            <a:avLst/>
          </a:prstGeom>
        </p:spPr>
        <p:txBody>
          <a:bodyPr/>
          <a:lstStyle>
            <a:defPPr>
              <a:defRPr lang="en-US"/>
            </a:defPPr>
            <a:lvl1pPr marL="0" algn="l" defTabSz="914400" rtl="0" eaLnBrk="1" latinLnBrk="0" hangingPunct="1">
              <a:defRPr sz="1200" i="1" kern="1200">
                <a:solidFill>
                  <a:srgbClr val="002060"/>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Hương Thảo: tranthao121004@gmail.com</a:t>
            </a:r>
            <a:endParaRPr lang="zh-CN" altLang="en-US" dirty="0"/>
          </a:p>
        </p:txBody>
      </p:sp>
    </p:spTree>
    <p:extLst>
      <p:ext uri="{BB962C8B-B14F-4D97-AF65-F5344CB8AC3E}">
        <p14:creationId xmlns:p14="http://schemas.microsoft.com/office/powerpoint/2010/main" val="17344710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148975679"/>
      </p:ext>
    </p:extLst>
  </p:cSld>
  <p:clrMap bg1="lt1" tx1="dk1" bg2="dk2" tx2="lt2" accent1="accent1" accent2="accent2" accent3="accent3" accent4="accent4" accent5="accent5" accent6="accent6" hlink="hlink" folHlink="folHlink"/>
  <p:sldLayoutIdLst>
    <p:sldLayoutId id="2147483685" r:id="rId1"/>
    <p:sldLayoutId id="214748368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71987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2021/7/31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300211672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灯片编号占位符 5">
            <a:extLst>
              <a:ext uri="{FF2B5EF4-FFF2-40B4-BE49-F238E27FC236}">
                <a16:creationId xmlns:a16="http://schemas.microsoft.com/office/drawing/2014/main" id="{9F0D9AA7-707F-4551-88C2-AF3BE79FC7A4}"/>
              </a:ext>
            </a:extLst>
          </p:cNvPr>
          <p:cNvSpPr>
            <a:spLocks noGrp="1"/>
          </p:cNvSpPr>
          <p:nvPr>
            <p:ph type="sldNum" sz="quarter" idx="4"/>
          </p:nvPr>
        </p:nvSpPr>
        <p:spPr>
          <a:xfrm>
            <a:off x="9390185" y="6584950"/>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15260547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audio" Target="../media/media4.mp3"/><Relationship Id="rId7" Type="http://schemas.openxmlformats.org/officeDocument/2006/relationships/image" Target="../media/image32.png"/><Relationship Id="rId2" Type="http://schemas.microsoft.com/office/2007/relationships/media" Target="../media/media4.mp3"/><Relationship Id="rId1" Type="http://schemas.openxmlformats.org/officeDocument/2006/relationships/tags" Target="../tags/tag3.xml"/><Relationship Id="rId6" Type="http://schemas.openxmlformats.org/officeDocument/2006/relationships/image" Target="../media/image31.png"/><Relationship Id="rId5" Type="http://schemas.openxmlformats.org/officeDocument/2006/relationships/notesSlide" Target="../notesSlides/notesSlide3.xml"/><Relationship Id="rId4" Type="http://schemas.openxmlformats.org/officeDocument/2006/relationships/slideLayout" Target="../slideLayouts/slideLayout23.xml"/><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4.xml"/><Relationship Id="rId7" Type="http://schemas.openxmlformats.org/officeDocument/2006/relationships/image" Target="../media/image33.png"/><Relationship Id="rId2" Type="http://schemas.openxmlformats.org/officeDocument/2006/relationships/slideLayout" Target="../slideLayouts/slideLayout23.xml"/><Relationship Id="rId1" Type="http://schemas.openxmlformats.org/officeDocument/2006/relationships/tags" Target="../tags/tag4.xml"/><Relationship Id="rId6" Type="http://schemas.microsoft.com/office/2007/relationships/hdphoto" Target="../media/hdphoto11.wdp"/><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png"/><Relationship Id="rId9" Type="http://schemas.microsoft.com/office/2007/relationships/hdphoto" Target="../media/hdphoto12.wdp"/></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32.png"/><Relationship Id="rId7" Type="http://schemas.openxmlformats.org/officeDocument/2006/relationships/image" Target="../media/image40.png"/><Relationship Id="rId2" Type="http://schemas.openxmlformats.org/officeDocument/2006/relationships/image" Target="../media/image31.png"/><Relationship Id="rId1" Type="http://schemas.openxmlformats.org/officeDocument/2006/relationships/slideLayout" Target="../slideLayouts/slideLayout13.xml"/><Relationship Id="rId6" Type="http://schemas.microsoft.com/office/2007/relationships/hdphoto" Target="../media/hdphoto13.wdp"/><Relationship Id="rId5" Type="http://schemas.openxmlformats.org/officeDocument/2006/relationships/image" Target="../media/image39.png"/><Relationship Id="rId4" Type="http://schemas.microsoft.com/office/2007/relationships/hdphoto" Target="../media/hdphoto11.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4" Type="http://schemas.microsoft.com/office/2007/relationships/hdphoto" Target="../media/hdphoto11.wdp"/></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6.xml"/><Relationship Id="rId7" Type="http://schemas.openxmlformats.org/officeDocument/2006/relationships/image" Target="../media/image33.png"/><Relationship Id="rId2" Type="http://schemas.openxmlformats.org/officeDocument/2006/relationships/slideLayout" Target="../slideLayouts/slideLayout23.xml"/><Relationship Id="rId1" Type="http://schemas.openxmlformats.org/officeDocument/2006/relationships/tags" Target="../tags/tag5.xml"/><Relationship Id="rId6" Type="http://schemas.microsoft.com/office/2007/relationships/hdphoto" Target="../media/hdphoto11.wdp"/><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png"/><Relationship Id="rId9" Type="http://schemas.microsoft.com/office/2007/relationships/hdphoto" Target="../media/hdphoto12.wdp"/></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7.xml"/><Relationship Id="rId7" Type="http://schemas.openxmlformats.org/officeDocument/2006/relationships/image" Target="../media/image33.png"/><Relationship Id="rId2" Type="http://schemas.openxmlformats.org/officeDocument/2006/relationships/slideLayout" Target="../slideLayouts/slideLayout23.xml"/><Relationship Id="rId1" Type="http://schemas.openxmlformats.org/officeDocument/2006/relationships/tags" Target="../tags/tag6.xml"/><Relationship Id="rId6" Type="http://schemas.microsoft.com/office/2007/relationships/hdphoto" Target="../media/hdphoto11.wdp"/><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png"/><Relationship Id="rId9" Type="http://schemas.microsoft.com/office/2007/relationships/hdphoto" Target="../media/hdphoto12.wdp"/></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7.xml"/><Relationship Id="rId6" Type="http://schemas.microsoft.com/office/2007/relationships/hdphoto" Target="../media/hdphoto11.wdp"/><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13.xml"/><Relationship Id="rId4" Type="http://schemas.microsoft.com/office/2007/relationships/hdphoto" Target="../media/hdphoto15.wdp"/></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3.png"/><Relationship Id="rId12" Type="http://schemas.microsoft.com/office/2007/relationships/hdphoto" Target="../media/hdphoto2.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12.png"/><Relationship Id="rId15" Type="http://schemas.openxmlformats.org/officeDocument/2006/relationships/image" Target="../media/image11.png"/><Relationship Id="rId10" Type="http://schemas.microsoft.com/office/2007/relationships/hdphoto" Target="../media/hdphoto1.wdp"/><Relationship Id="rId4" Type="http://schemas.openxmlformats.org/officeDocument/2006/relationships/image" Target="../media/image8.jpeg"/><Relationship Id="rId9" Type="http://schemas.openxmlformats.org/officeDocument/2006/relationships/image" Target="../media/image15.pn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8.xml"/><Relationship Id="rId6" Type="http://schemas.microsoft.com/office/2007/relationships/hdphoto" Target="../media/hdphoto11.wdp"/><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3.xml"/><Relationship Id="rId7" Type="http://schemas.openxmlformats.org/officeDocument/2006/relationships/audio" Target="../media/audio4.wav"/><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audio" Target="../media/audio3.wav"/><Relationship Id="rId11" Type="http://schemas.microsoft.com/office/2007/relationships/hdphoto" Target="../media/hdphoto16.wdp"/><Relationship Id="rId5" Type="http://schemas.openxmlformats.org/officeDocument/2006/relationships/audio" Target="../media/audio2.wav"/><Relationship Id="rId10" Type="http://schemas.openxmlformats.org/officeDocument/2006/relationships/image" Target="../media/image45.png"/><Relationship Id="rId4" Type="http://schemas.openxmlformats.org/officeDocument/2006/relationships/notesSlide" Target="../notesSlides/notesSlide11.xml"/><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4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image" Target="../media/image8.jpeg"/><Relationship Id="rId9" Type="http://schemas.openxmlformats.org/officeDocument/2006/relationships/image" Target="../media/image14.pn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3.png"/><Relationship Id="rId12" Type="http://schemas.microsoft.com/office/2007/relationships/hdphoto" Target="../media/hdphoto5.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11" Type="http://schemas.openxmlformats.org/officeDocument/2006/relationships/image" Target="../media/image22.png"/><Relationship Id="rId5" Type="http://schemas.openxmlformats.org/officeDocument/2006/relationships/image" Target="../media/image12.png"/><Relationship Id="rId15" Type="http://schemas.openxmlformats.org/officeDocument/2006/relationships/image" Target="../media/image11.png"/><Relationship Id="rId10" Type="http://schemas.microsoft.com/office/2007/relationships/hdphoto" Target="../media/hdphoto4.wdp"/><Relationship Id="rId4" Type="http://schemas.openxmlformats.org/officeDocument/2006/relationships/image" Target="../media/image8.jpeg"/><Relationship Id="rId9" Type="http://schemas.openxmlformats.org/officeDocument/2006/relationships/image" Target="../media/image21.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3.png"/><Relationship Id="rId12" Type="http://schemas.microsoft.com/office/2007/relationships/hdphoto" Target="../media/hdphoto7.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11" Type="http://schemas.openxmlformats.org/officeDocument/2006/relationships/image" Target="../media/image24.png"/><Relationship Id="rId5" Type="http://schemas.openxmlformats.org/officeDocument/2006/relationships/image" Target="../media/image12.png"/><Relationship Id="rId15" Type="http://schemas.openxmlformats.org/officeDocument/2006/relationships/image" Target="../media/image11.png"/><Relationship Id="rId10" Type="http://schemas.microsoft.com/office/2007/relationships/hdphoto" Target="../media/hdphoto6.wdp"/><Relationship Id="rId4" Type="http://schemas.openxmlformats.org/officeDocument/2006/relationships/image" Target="../media/image8.jpeg"/><Relationship Id="rId9" Type="http://schemas.openxmlformats.org/officeDocument/2006/relationships/image" Target="../media/image23.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3.png"/><Relationship Id="rId12" Type="http://schemas.microsoft.com/office/2007/relationships/hdphoto" Target="../media/hdphoto8.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11" Type="http://schemas.openxmlformats.org/officeDocument/2006/relationships/image" Target="../media/image25.png"/><Relationship Id="rId5" Type="http://schemas.openxmlformats.org/officeDocument/2006/relationships/image" Target="../media/image12.png"/><Relationship Id="rId15" Type="http://schemas.openxmlformats.org/officeDocument/2006/relationships/image" Target="../media/image11.png"/><Relationship Id="rId10" Type="http://schemas.microsoft.com/office/2007/relationships/hdphoto" Target="../media/hdphoto3.wdp"/><Relationship Id="rId4" Type="http://schemas.openxmlformats.org/officeDocument/2006/relationships/image" Target="../media/image8.jpeg"/><Relationship Id="rId9" Type="http://schemas.openxmlformats.org/officeDocument/2006/relationships/image" Target="../media/image20.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audio" Target="../media/media3.mp3"/><Relationship Id="rId7" Type="http://schemas.openxmlformats.org/officeDocument/2006/relationships/image" Target="../media/image27.png"/><Relationship Id="rId2" Type="http://schemas.microsoft.com/office/2007/relationships/media" Target="../media/media3.mp3"/><Relationship Id="rId1" Type="http://schemas.openxmlformats.org/officeDocument/2006/relationships/tags" Target="../tags/tag1.xml"/><Relationship Id="rId6" Type="http://schemas.openxmlformats.org/officeDocument/2006/relationships/image" Target="../media/image26.jpg"/><Relationship Id="rId5" Type="http://schemas.openxmlformats.org/officeDocument/2006/relationships/notesSlide" Target="../notesSlides/notesSlide1.xml"/><Relationship Id="rId4"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3.xml"/><Relationship Id="rId1" Type="http://schemas.openxmlformats.org/officeDocument/2006/relationships/tags" Target="../tags/tag2.xml"/><Relationship Id="rId6" Type="http://schemas.microsoft.com/office/2007/relationships/hdphoto" Target="../media/hdphoto10.wdp"/><Relationship Id="rId5" Type="http://schemas.openxmlformats.org/officeDocument/2006/relationships/image" Target="../media/image30.png"/><Relationship Id="rId4"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44801" y="3927079"/>
            <a:ext cx="7100021" cy="91300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DORAEMON CÂU CÁ</a:t>
            </a:r>
          </a:p>
        </p:txBody>
      </p:sp>
      <p:pic>
        <p:nvPicPr>
          <p:cNvPr id="16" name="Picture 3"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8000" y="4851400"/>
            <a:ext cx="1277379" cy="699365"/>
          </a:xfrm>
          <a:prstGeom prst="rect">
            <a:avLst/>
          </a:prstGeom>
          <a:noFill/>
          <a:extLst>
            <a:ext uri="{909E8E84-426E-40DD-AFC4-6F175D3DCCD1}">
              <a14:hiddenFill xmlns:a14="http://schemas.microsoft.com/office/drawing/2010/main">
                <a:solidFill>
                  <a:srgbClr val="FFFFFF"/>
                </a:solidFill>
              </a14:hiddenFill>
            </a:ext>
          </a:extLst>
        </p:spPr>
      </p:pic>
      <p:pic>
        <p:nvPicPr>
          <p:cNvPr id="6" name="Beat – Dorem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903200" y="5613400"/>
            <a:ext cx="812800" cy="812800"/>
          </a:xfrm>
          <a:prstGeom prst="rect">
            <a:avLst/>
          </a:prstGeom>
        </p:spPr>
      </p:pic>
    </p:spTree>
    <p:extLst>
      <p:ext uri="{BB962C8B-B14F-4D97-AF65-F5344CB8AC3E}">
        <p14:creationId xmlns:p14="http://schemas.microsoft.com/office/powerpoint/2010/main" val="109371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14" presetClass="entr" presetSubtype="1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randombar(horizontal)">
                                      <p:cBhvr>
                                        <p:cTn id="9" dur="500"/>
                                        <p:tgtEl>
                                          <p:spTgt spid="2">
                                            <p:txEl>
                                              <p:pRg st="0" end="0"/>
                                            </p:txEl>
                                          </p:spTgt>
                                        </p:tgtEl>
                                      </p:cBhvr>
                                    </p:animEffect>
                                  </p:childTnLst>
                                </p:cTn>
                              </p:par>
                              <p:par>
                                <p:cTn id="10" presetID="26" presetClass="emph" presetSubtype="0" repeatCount="3000" fill="hold" grpId="0" nodeType="withEffect">
                                  <p:stCondLst>
                                    <p:cond delay="0"/>
                                  </p:stCondLst>
                                  <p:childTnLst>
                                    <p:animEffect transition="out" filter="fade">
                                      <p:cBhvr>
                                        <p:cTn id="11" dur="1000" tmFilter="0, 0; .2, .5; .8, .5; 1, 0"/>
                                        <p:tgtEl>
                                          <p:spTgt spid="2">
                                            <p:txEl>
                                              <p:pRg st="0" end="0"/>
                                            </p:txEl>
                                          </p:spTgt>
                                        </p:tgtEl>
                                      </p:cBhvr>
                                    </p:animEffect>
                                    <p:animScale>
                                      <p:cBhvr>
                                        <p:cTn id="12" dur="500" autoRev="1" fill="hold"/>
                                        <p:tgtEl>
                                          <p:spTgt spid="2">
                                            <p:txEl>
                                              <p:pRg st="0" end="0"/>
                                            </p:txEl>
                                          </p:spTgt>
                                        </p:tgtEl>
                                      </p:cBhvr>
                                      <p:by x="105000" y="105000"/>
                                    </p:animScale>
                                  </p:childTnLst>
                                </p:cTn>
                              </p:par>
                            </p:childTnLst>
                          </p:cTn>
                        </p:par>
                        <p:par>
                          <p:cTn id="13" fill="hold">
                            <p:stCondLst>
                              <p:cond delay="30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17" repeatCount="indefinite"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0271F221-4D5E-49DF-A980-0905C56925B9}"/>
              </a:ext>
            </a:extLst>
          </p:cNvPr>
          <p:cNvSpPr/>
          <p:nvPr/>
        </p:nvSpPr>
        <p:spPr>
          <a:xfrm>
            <a:off x="9540810" y="20573"/>
            <a:ext cx="2610035"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
                <a:ea typeface="+mn-ea"/>
                <a:cs typeface="+mn-cs"/>
              </a:rPr>
              <a:t>Đọc</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r>
              <a:rPr kumimoji="0" lang="en-US" sz="2800" b="0" i="0" u="none" strike="noStrike" kern="1200" cap="none" spc="0" normalizeH="0" baseline="0" noProof="0" dirty="0" err="1">
                <a:ln>
                  <a:noFill/>
                </a:ln>
                <a:solidFill>
                  <a:srgbClr val="FFFFFF"/>
                </a:solidFill>
                <a:effectLst/>
                <a:uLnTx/>
                <a:uFillTx/>
                <a:latin typeface="Arial"/>
                <a:ea typeface="+mn-ea"/>
                <a:cs typeface="+mn-cs"/>
              </a:rPr>
              <a:t>mẫu</a:t>
            </a: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09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7">
              <a:clrChange>
                <a:clrFrom>
                  <a:srgbClr val="FFFCFF"/>
                </a:clrFrom>
                <a:clrTo>
                  <a:srgbClr val="FFFC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 nước nổi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0790362" cy="5609228"/>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vi-VN" sz="2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heo Nguyễn Quang Sáng)</a:t>
            </a:r>
          </a:p>
        </p:txBody>
      </p:sp>
      <p:pic>
        <p:nvPicPr>
          <p:cNvPr id="2" name="Mùa nước nổi_HTS">
            <a:hlinkClick r:id="" action="ppaction://media"/>
            <a:extLst>
              <a:ext uri="{FF2B5EF4-FFF2-40B4-BE49-F238E27FC236}">
                <a16:creationId xmlns:a16="http://schemas.microsoft.com/office/drawing/2014/main" id="{9EE24C58-5CB2-4697-BBCD-F897899237A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55574" y="356552"/>
            <a:ext cx="487363" cy="487363"/>
          </a:xfrm>
          <a:prstGeom prst="rect">
            <a:avLst/>
          </a:prstGeom>
        </p:spPr>
      </p:pic>
    </p:spTree>
    <p:custDataLst>
      <p:tags r:id="rId1"/>
    </p:custDataLst>
    <p:extLst>
      <p:ext uri="{BB962C8B-B14F-4D97-AF65-F5344CB8AC3E}">
        <p14:creationId xmlns:p14="http://schemas.microsoft.com/office/powerpoint/2010/main" val="411512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0271F221-4D5E-49DF-A980-0905C56925B9}"/>
              </a:ext>
            </a:extLst>
          </p:cNvPr>
          <p:cNvSpPr/>
          <p:nvPr/>
        </p:nvSpPr>
        <p:spPr>
          <a:xfrm>
            <a:off x="9101470" y="20573"/>
            <a:ext cx="3049375" cy="1023175"/>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
                <a:ea typeface="+mn-ea"/>
                <a:cs typeface="+mn-cs"/>
              </a:rPr>
              <a:t>Luyện</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r>
              <a:rPr kumimoji="0" lang="en-US" sz="2800" b="0" i="0" u="none" strike="noStrike" kern="1200" cap="none" spc="0" normalizeH="0" baseline="0" noProof="0" dirty="0" err="1">
                <a:ln>
                  <a:noFill/>
                </a:ln>
                <a:solidFill>
                  <a:srgbClr val="FFFFFF"/>
                </a:solidFill>
                <a:effectLst/>
                <a:uLnTx/>
                <a:uFillTx/>
                <a:latin typeface="Arial"/>
                <a:ea typeface="+mn-ea"/>
                <a:cs typeface="+mn-cs"/>
              </a:rPr>
              <a:t>đọc</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r>
              <a:rPr kumimoji="0" lang="en-US" sz="2800" b="0" i="0" u="none" strike="noStrike" kern="1200" cap="none" spc="0" normalizeH="0" baseline="0" noProof="0" dirty="0" err="1">
                <a:ln>
                  <a:noFill/>
                </a:ln>
                <a:solidFill>
                  <a:srgbClr val="FFFFFF"/>
                </a:solidFill>
                <a:effectLst/>
                <a:uLnTx/>
                <a:uFillTx/>
                <a:latin typeface="Arial"/>
                <a:ea typeface="+mn-ea"/>
                <a:cs typeface="+mn-cs"/>
              </a:rPr>
              <a:t>từ</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r>
              <a:rPr kumimoji="0" lang="en-US" sz="2800" b="0" i="0" u="none" strike="noStrike" kern="1200" cap="none" spc="0" normalizeH="0" baseline="0" noProof="0" dirty="0" err="1">
                <a:ln>
                  <a:noFill/>
                </a:ln>
                <a:solidFill>
                  <a:srgbClr val="FFFFFF"/>
                </a:solidFill>
                <a:effectLst/>
                <a:uLnTx/>
                <a:uFillTx/>
                <a:latin typeface="Arial"/>
                <a:ea typeface="+mn-ea"/>
                <a:cs typeface="+mn-cs"/>
              </a:rPr>
              <a:t>khó</a:t>
            </a: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09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 nước nổi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0790362" cy="5609228"/>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Mùa này người làng tôi gọi là </a:t>
            </a:r>
            <a:r>
              <a:rPr kumimoji="0" lang="vi-VN" sz="2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nước nổi</a:t>
            </a: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gọi là mùa nước lũ vì nước lên hiền hoà. Nước mỗi ngày một dâng lên. Mưa dầm dề, mưa </a:t>
            </a:r>
            <a:r>
              <a:rPr kumimoji="0" lang="vi-VN" sz="2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sướt mướ</a:t>
            </a:r>
            <a:r>
              <a:rPr kumimoji="0" lang="vi-VN" sz="2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 </a:t>
            </a: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đến rằm tháng Bảy: “</a:t>
            </a:r>
            <a:r>
              <a:rPr kumimoji="0" lang="vi-VN" sz="2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Rằm tháng Bảy </a:t>
            </a: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Đồng ruộng, vườn tược và cây cỏ như biết giữ lại hạt </a:t>
            </a:r>
            <a:r>
              <a:rPr kumimoji="0" lang="vi-VN" sz="2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phù sa </a:t>
            </a: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ở quanh mình, nước lại trong dần. Ngồi trong nhà, ta thấy cả những đàn cá </a:t>
            </a:r>
            <a:r>
              <a:rPr kumimoji="0" lang="vi-VN" sz="2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ròng ròng</a:t>
            </a: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từng đàn, từng đàn theo cá mẹ xuôi theo dòng nước, vào tận </a:t>
            </a:r>
            <a:r>
              <a:rPr kumimoji="0" lang="vi-VN" sz="2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 sâu</a:t>
            </a: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Ngủ một đêm, sáng dậy, nước ngập lên những viên gạch. Phải lấy ván, lấy tre làm cầu từ cửa trước vào đến tận bếp. Vui quá! Có cả một cây cầu </a:t>
            </a:r>
            <a:r>
              <a:rPr kumimoji="0" lang="vi-VN" sz="2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lắt lẻo </a:t>
            </a: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vi-VN" sz="2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heo Nguyễn Quang Sáng)</a:t>
            </a:r>
          </a:p>
        </p:txBody>
      </p:sp>
      <p:pic>
        <p:nvPicPr>
          <p:cNvPr id="15" name="Picture 14">
            <a:extLst>
              <a:ext uri="{FF2B5EF4-FFF2-40B4-BE49-F238E27FC236}">
                <a16:creationId xmlns:a16="http://schemas.microsoft.com/office/drawing/2014/main" id="{22F51056-E7E9-4EC5-A732-0D4F25BEB3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492" y="1043748"/>
            <a:ext cx="503423" cy="439346"/>
          </a:xfrm>
          <a:prstGeom prst="rect">
            <a:avLst/>
          </a:prstGeom>
        </p:spPr>
      </p:pic>
      <p:pic>
        <p:nvPicPr>
          <p:cNvPr id="16" name="Picture 15">
            <a:extLst>
              <a:ext uri="{FF2B5EF4-FFF2-40B4-BE49-F238E27FC236}">
                <a16:creationId xmlns:a16="http://schemas.microsoft.com/office/drawing/2014/main" id="{41ABB8A3-D0DA-4DE5-B3F3-94D5300CAE7B}"/>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71342" y="2078613"/>
            <a:ext cx="475722" cy="439346"/>
          </a:xfrm>
          <a:prstGeom prst="rect">
            <a:avLst/>
          </a:prstGeom>
        </p:spPr>
      </p:pic>
      <p:pic>
        <p:nvPicPr>
          <p:cNvPr id="17" name="Picture 16">
            <a:extLst>
              <a:ext uri="{FF2B5EF4-FFF2-40B4-BE49-F238E27FC236}">
                <a16:creationId xmlns:a16="http://schemas.microsoft.com/office/drawing/2014/main" id="{E6702373-A872-4236-9F6B-25AFD6FA77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6617" y="3498030"/>
            <a:ext cx="475722" cy="439346"/>
          </a:xfrm>
          <a:prstGeom prst="rect">
            <a:avLst/>
          </a:prstGeom>
        </p:spPr>
      </p:pic>
      <p:pic>
        <p:nvPicPr>
          <p:cNvPr id="18" name="Picture 17">
            <a:extLst>
              <a:ext uri="{FF2B5EF4-FFF2-40B4-BE49-F238E27FC236}">
                <a16:creationId xmlns:a16="http://schemas.microsoft.com/office/drawing/2014/main" id="{FB7BEE1E-9D41-428A-BAB5-BE71F378D391}"/>
              </a:ext>
            </a:extLst>
          </p:cNvPr>
          <p:cNvPicPr>
            <a:picLocks noChangeAspect="1"/>
          </p:cNvPicPr>
          <p:nvPr/>
        </p:nvPicPr>
        <p:blipFill rotWithShape="1">
          <a:blip r:embed="rId11"/>
          <a:srcRect l="26090" t="28446" r="16812" b="22809"/>
          <a:stretch/>
        </p:blipFill>
        <p:spPr>
          <a:xfrm>
            <a:off x="753052" y="4913472"/>
            <a:ext cx="622852" cy="632748"/>
          </a:xfrm>
          <a:prstGeom prst="rect">
            <a:avLst/>
          </a:prstGeom>
        </p:spPr>
      </p:pic>
    </p:spTree>
    <p:custDataLst>
      <p:tags r:id="rId1"/>
    </p:custDataLst>
    <p:extLst>
      <p:ext uri="{BB962C8B-B14F-4D97-AF65-F5344CB8AC3E}">
        <p14:creationId xmlns:p14="http://schemas.microsoft.com/office/powerpoint/2010/main" val="25654101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Giải</a:t>
            </a: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nghĩa</a:t>
            </a: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từ</a:t>
            </a:r>
            <a:endPar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endParaRP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F14876-19CD-4D26-9B27-557E70F80075}"/>
              </a:ext>
            </a:extLst>
          </p:cNvPr>
          <p:cNvSpPr txBox="1"/>
          <p:nvPr/>
        </p:nvSpPr>
        <p:spPr>
          <a:xfrm>
            <a:off x="2323142" y="175587"/>
            <a:ext cx="1702661" cy="7524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6847F7A5-5D7B-433B-9A47-78AE04088869}"/>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1396801" y="51550"/>
            <a:ext cx="1218647" cy="882539"/>
          </a:xfrm>
          <a:prstGeom prst="rect">
            <a:avLst/>
          </a:prstGeom>
        </p:spPr>
      </p:pic>
      <p:sp>
        <p:nvSpPr>
          <p:cNvPr id="9" name="TextBox 8">
            <a:extLst>
              <a:ext uri="{FF2B5EF4-FFF2-40B4-BE49-F238E27FC236}">
                <a16:creationId xmlns:a16="http://schemas.microsoft.com/office/drawing/2014/main" id="{6D11A8ED-0FA5-4966-A631-2144108B0D76}"/>
              </a:ext>
            </a:extLst>
          </p:cNvPr>
          <p:cNvSpPr txBox="1"/>
          <p:nvPr/>
        </p:nvSpPr>
        <p:spPr>
          <a:xfrm>
            <a:off x="3466779" y="444761"/>
            <a:ext cx="6402079" cy="91749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ngữ</a:t>
            </a:r>
            <a:endPar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B98FD808-DA4D-4248-9537-B52B11140589}"/>
              </a:ext>
            </a:extLst>
          </p:cNvPr>
          <p:cNvSpPr/>
          <p:nvPr/>
        </p:nvSpPr>
        <p:spPr>
          <a:xfrm>
            <a:off x="727559" y="1174610"/>
            <a:ext cx="11710121" cy="73975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 ròng ròng (cá lòng ròng) </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79E8FD20-A447-4765-A51B-0851A0C6C404}"/>
              </a:ext>
            </a:extLst>
          </p:cNvPr>
          <p:cNvSpPr txBox="1"/>
          <p:nvPr/>
        </p:nvSpPr>
        <p:spPr>
          <a:xfrm>
            <a:off x="5557421" y="1179696"/>
            <a:ext cx="6880259" cy="2207527"/>
          </a:xfrm>
          <a:prstGeom prst="rect">
            <a:avLst/>
          </a:prstGeom>
          <a:noFill/>
        </p:spPr>
        <p:txBody>
          <a:bodyPr wrap="square" rtlCol="0">
            <a:spAutoFit/>
          </a:bodyPr>
          <a:lstStyle/>
          <a:p>
            <a:pPr>
              <a:lnSpc>
                <a:spcPct val="150000"/>
              </a:lnSpc>
            </a:pPr>
            <a:r>
              <a:rPr kumimoji="0" lang="vi-VN" sz="32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loài cá lóc nhỏ,</a:t>
            </a:r>
            <a:r>
              <a:rPr kumimoji="0" lang="en-US" sz="32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thường bơi theo đàn vào mùa nước nổi.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32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422ACF6E-78BA-4E08-BDBB-66B436C35A67}"/>
              </a:ext>
            </a:extLst>
          </p:cNvPr>
          <p:cNvSpPr/>
          <p:nvPr/>
        </p:nvSpPr>
        <p:spPr>
          <a:xfrm>
            <a:off x="3436752" y="2461103"/>
            <a:ext cx="9115513"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con sông lớn ở miền Nam nước 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F7FCF303-53C2-43AA-B9F3-56A6F6B41DC4}"/>
              </a:ext>
            </a:extLst>
          </p:cNvPr>
          <p:cNvSpPr/>
          <p:nvPr/>
        </p:nvSpPr>
        <p:spPr>
          <a:xfrm>
            <a:off x="842144" y="2306201"/>
            <a:ext cx="11710121" cy="73975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Cửu Long</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DA35830A-0D95-4C07-A6A2-F2D1A996D4BA}"/>
              </a:ext>
            </a:extLst>
          </p:cNvPr>
          <p:cNvSpPr txBox="1"/>
          <p:nvPr/>
        </p:nvSpPr>
        <p:spPr>
          <a:xfrm>
            <a:off x="708706" y="1682213"/>
            <a:ext cx="11129715" cy="7397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2" descr="Danh sách 8 cửa sông còn sót lại của sông Cửu Long">
            <a:extLst>
              <a:ext uri="{FF2B5EF4-FFF2-40B4-BE49-F238E27FC236}">
                <a16:creationId xmlns:a16="http://schemas.microsoft.com/office/drawing/2014/main" id="{9D8C9E8C-06B7-4FB7-8446-A9B87424826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926544" y="2644213"/>
            <a:ext cx="7607376" cy="431269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5BB0C9FB-1855-47CA-BD41-7CC2B0EE8609}"/>
              </a:ext>
            </a:extLst>
          </p:cNvPr>
          <p:cNvSpPr/>
          <p:nvPr/>
        </p:nvSpPr>
        <p:spPr>
          <a:xfrm>
            <a:off x="3466779" y="3080477"/>
            <a:ext cx="8603302"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đất, cát nhỏ mịn, hoà tan trong dòng nước hoặc lắng đọng lại ở bờ sông, bãi bồi. </a:t>
            </a:r>
            <a:endParaRPr kumimoji="0" lang="en-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DC8C1E11-CA95-4C55-B1F1-B257F82B0F3B}"/>
              </a:ext>
            </a:extLst>
          </p:cNvPr>
          <p:cNvSpPr/>
          <p:nvPr/>
        </p:nvSpPr>
        <p:spPr>
          <a:xfrm>
            <a:off x="875172" y="2906560"/>
            <a:ext cx="11710121" cy="73975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phù sa</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6" descr="Lở mãi sao không phù sa - Văn nghệ Tiền Giang online">
            <a:extLst>
              <a:ext uri="{FF2B5EF4-FFF2-40B4-BE49-F238E27FC236}">
                <a16:creationId xmlns:a16="http://schemas.microsoft.com/office/drawing/2014/main" id="{4CB18963-56B2-4D5E-BD2E-0D035888C5F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8000"/>
                    </a14:imgEffect>
                  </a14:imgLayer>
                </a14:imgProps>
              </a:ext>
              <a:ext uri="{28A0092B-C50C-407E-A947-70E740481C1C}">
                <a14:useLocalDpi xmlns:a14="http://schemas.microsoft.com/office/drawing/2010/main" val="0"/>
              </a:ext>
            </a:extLst>
          </a:blip>
          <a:srcRect/>
          <a:stretch>
            <a:fillRect/>
          </a:stretch>
        </p:blipFill>
        <p:spPr bwMode="auto">
          <a:xfrm>
            <a:off x="3684515" y="3314830"/>
            <a:ext cx="5812653" cy="3500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816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17"/>
                                        </p:tgtEl>
                                        <p:attrNameLst>
                                          <p:attrName>style.visibility</p:attrName>
                                        </p:attrNameLst>
                                      </p:cBhvr>
                                      <p:to>
                                        <p:strVal val="hidden"/>
                                      </p:to>
                                    </p:set>
                                  </p:childTnLst>
                                </p:cTn>
                              </p:par>
                              <p:par>
                                <p:cTn id="36" presetID="22" presetClass="entr" presetSubtype="8"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4" grpId="0"/>
      <p:bldP spid="16"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A9E6D291-B7C2-4C07-B47E-CADC69212926}"/>
              </a:ext>
            </a:extLst>
          </p:cNvPr>
          <p:cNvSpPr txBox="1"/>
          <p:nvPr/>
        </p:nvSpPr>
        <p:spPr>
          <a:xfrm>
            <a:off x="2381885" y="199235"/>
            <a:ext cx="1400934" cy="73020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4" name="Picture 33">
            <a:extLst>
              <a:ext uri="{FF2B5EF4-FFF2-40B4-BE49-F238E27FC236}">
                <a16:creationId xmlns:a16="http://schemas.microsoft.com/office/drawing/2014/main" id="{792DD97F-CC75-4E4A-B417-117DCBBF01AE}"/>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1545447" y="200922"/>
            <a:ext cx="1002692" cy="809965"/>
          </a:xfrm>
          <a:prstGeom prst="rect">
            <a:avLst/>
          </a:prstGeom>
        </p:spPr>
      </p:pic>
      <p:sp>
        <p:nvSpPr>
          <p:cNvPr id="35" name="TextBox 34">
            <a:extLst>
              <a:ext uri="{FF2B5EF4-FFF2-40B4-BE49-F238E27FC236}">
                <a16:creationId xmlns:a16="http://schemas.microsoft.com/office/drawing/2014/main" id="{CE0700FA-37B9-496E-A4EA-09C62F27F5D3}"/>
              </a:ext>
            </a:extLst>
          </p:cNvPr>
          <p:cNvSpPr txBox="1"/>
          <p:nvPr/>
        </p:nvSpPr>
        <p:spPr>
          <a:xfrm>
            <a:off x="1300268" y="882529"/>
            <a:ext cx="9239566" cy="80996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 nghỉ câu dài</a:t>
            </a:r>
            <a:endParaRPr kumimoji="0" lang="en-US" sz="36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ectangle 35">
            <a:extLst>
              <a:ext uri="{FF2B5EF4-FFF2-40B4-BE49-F238E27FC236}">
                <a16:creationId xmlns:a16="http://schemas.microsoft.com/office/drawing/2014/main" id="{48F0DB46-517C-4B7D-906B-D04D12D7E25F}"/>
              </a:ext>
            </a:extLst>
          </p:cNvPr>
          <p:cNvSpPr/>
          <p:nvPr/>
        </p:nvSpPr>
        <p:spPr>
          <a:xfrm>
            <a:off x="978943" y="1773946"/>
            <a:ext cx="10325990" cy="1640962"/>
          </a:xfrm>
          <a:prstGeom prst="rect">
            <a:avLst/>
          </a:prstGeom>
        </p:spPr>
        <p:txBody>
          <a:bodyPr wrap="square">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Nước trong ao hồ, trong đồng ruộng của mùa mưa hoà lẫn với nước dòng sông Cửu Long.</a:t>
            </a:r>
          </a:p>
        </p:txBody>
      </p:sp>
      <p:sp>
        <p:nvSpPr>
          <p:cNvPr id="37" name="Rectangle 36">
            <a:extLst>
              <a:ext uri="{FF2B5EF4-FFF2-40B4-BE49-F238E27FC236}">
                <a16:creationId xmlns:a16="http://schemas.microsoft.com/office/drawing/2014/main" id="{CC49244A-5547-41D8-898E-58D5A312F732}"/>
              </a:ext>
            </a:extLst>
          </p:cNvPr>
          <p:cNvSpPr/>
          <p:nvPr/>
        </p:nvSpPr>
        <p:spPr>
          <a:xfrm>
            <a:off x="1020883" y="3301027"/>
            <a:ext cx="10325990" cy="2471959"/>
          </a:xfrm>
          <a:prstGeom prst="rect">
            <a:avLst/>
          </a:prstGeom>
        </p:spPr>
        <p:txBody>
          <a:bodyPr wrap="square">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Ngồi trong nhà, ta thấy cả những đàn cá ròng ròng, từng đàn, từng đàn theo cá mẹ xuôi theo dòng nước, vào tận đồng sâu.</a:t>
            </a:r>
          </a:p>
        </p:txBody>
      </p:sp>
      <p:cxnSp>
        <p:nvCxnSpPr>
          <p:cNvPr id="38" name="Straight Connector 37">
            <a:extLst>
              <a:ext uri="{FF2B5EF4-FFF2-40B4-BE49-F238E27FC236}">
                <a16:creationId xmlns:a16="http://schemas.microsoft.com/office/drawing/2014/main" id="{A3D2416C-959E-444C-8EDE-D2A290B4FF69}"/>
              </a:ext>
            </a:extLst>
          </p:cNvPr>
          <p:cNvCxnSpPr>
            <a:cxnSpLocks/>
          </p:cNvCxnSpPr>
          <p:nvPr/>
        </p:nvCxnSpPr>
        <p:spPr>
          <a:xfrm flipH="1">
            <a:off x="4890655" y="1773946"/>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C3DEC04-AF27-4F8E-9FBD-5A77942FC346}"/>
              </a:ext>
            </a:extLst>
          </p:cNvPr>
          <p:cNvCxnSpPr>
            <a:cxnSpLocks/>
          </p:cNvCxnSpPr>
          <p:nvPr/>
        </p:nvCxnSpPr>
        <p:spPr>
          <a:xfrm flipH="1">
            <a:off x="11290702" y="1793701"/>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F5D56DC-B2CC-4487-B20B-51773A66D2BA}"/>
              </a:ext>
            </a:extLst>
          </p:cNvPr>
          <p:cNvCxnSpPr>
            <a:cxnSpLocks/>
          </p:cNvCxnSpPr>
          <p:nvPr/>
        </p:nvCxnSpPr>
        <p:spPr>
          <a:xfrm flipH="1">
            <a:off x="3213502" y="2629985"/>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DD5B9A1-94E8-4BD7-936C-3DD284050475}"/>
              </a:ext>
            </a:extLst>
          </p:cNvPr>
          <p:cNvCxnSpPr>
            <a:cxnSpLocks/>
          </p:cNvCxnSpPr>
          <p:nvPr/>
        </p:nvCxnSpPr>
        <p:spPr>
          <a:xfrm flipH="1">
            <a:off x="8450520" y="2615893"/>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C02AA8C-EB49-4987-AE62-991A1258D348}"/>
              </a:ext>
            </a:extLst>
          </p:cNvPr>
          <p:cNvCxnSpPr>
            <a:cxnSpLocks/>
          </p:cNvCxnSpPr>
          <p:nvPr/>
        </p:nvCxnSpPr>
        <p:spPr>
          <a:xfrm flipH="1">
            <a:off x="8633872" y="2615893"/>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033DF07-4449-444D-9269-58639CDE60FA}"/>
              </a:ext>
            </a:extLst>
          </p:cNvPr>
          <p:cNvCxnSpPr>
            <a:cxnSpLocks/>
          </p:cNvCxnSpPr>
          <p:nvPr/>
        </p:nvCxnSpPr>
        <p:spPr>
          <a:xfrm flipH="1">
            <a:off x="4714784" y="3368928"/>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1BC1EA8-071A-4031-A838-A0254FEC5D5A}"/>
              </a:ext>
            </a:extLst>
          </p:cNvPr>
          <p:cNvCxnSpPr>
            <a:cxnSpLocks/>
          </p:cNvCxnSpPr>
          <p:nvPr/>
        </p:nvCxnSpPr>
        <p:spPr>
          <a:xfrm flipH="1">
            <a:off x="2191418" y="4167943"/>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4D3DE93-DC3A-4D28-BC4F-2FBAFBA71961}"/>
              </a:ext>
            </a:extLst>
          </p:cNvPr>
          <p:cNvCxnSpPr>
            <a:cxnSpLocks/>
          </p:cNvCxnSpPr>
          <p:nvPr/>
        </p:nvCxnSpPr>
        <p:spPr>
          <a:xfrm flipH="1">
            <a:off x="5938267" y="4194439"/>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AEB8949-8B43-4515-BAEE-FD9A90CEBABB}"/>
              </a:ext>
            </a:extLst>
          </p:cNvPr>
          <p:cNvCxnSpPr>
            <a:cxnSpLocks/>
          </p:cNvCxnSpPr>
          <p:nvPr/>
        </p:nvCxnSpPr>
        <p:spPr>
          <a:xfrm flipH="1">
            <a:off x="2191418" y="4920978"/>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9BB8765-C0E7-4169-903D-16827866DCFB}"/>
              </a:ext>
            </a:extLst>
          </p:cNvPr>
          <p:cNvCxnSpPr>
            <a:cxnSpLocks/>
          </p:cNvCxnSpPr>
          <p:nvPr/>
        </p:nvCxnSpPr>
        <p:spPr>
          <a:xfrm flipH="1">
            <a:off x="5824817" y="5176456"/>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E073A11-DF54-4A08-A9E4-13CC92D938C9}"/>
              </a:ext>
            </a:extLst>
          </p:cNvPr>
          <p:cNvCxnSpPr>
            <a:cxnSpLocks/>
          </p:cNvCxnSpPr>
          <p:nvPr/>
        </p:nvCxnSpPr>
        <p:spPr>
          <a:xfrm flipH="1">
            <a:off x="5951471" y="5176456"/>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87059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271F221-4D5E-49DF-A980-0905C56925B9}"/>
              </a:ext>
            </a:extLst>
          </p:cNvPr>
          <p:cNvSpPr/>
          <p:nvPr/>
        </p:nvSpPr>
        <p:spPr>
          <a:xfrm>
            <a:off x="8178800" y="20573"/>
            <a:ext cx="3972045" cy="73740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09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73020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 nước nổi</a:t>
            </a:r>
            <a:endParaRPr kumimoji="0" lang="en-US" sz="32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0790362" cy="5609228"/>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vi-VN" sz="2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heo Nguyễn Quang Sáng)</a:t>
            </a:r>
          </a:p>
        </p:txBody>
      </p:sp>
      <p:pic>
        <p:nvPicPr>
          <p:cNvPr id="15" name="Picture 14">
            <a:extLst>
              <a:ext uri="{FF2B5EF4-FFF2-40B4-BE49-F238E27FC236}">
                <a16:creationId xmlns:a16="http://schemas.microsoft.com/office/drawing/2014/main" id="{22F51056-E7E9-4EC5-A732-0D4F25BEB3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955362"/>
            <a:ext cx="503423" cy="439346"/>
          </a:xfrm>
          <a:prstGeom prst="rect">
            <a:avLst/>
          </a:prstGeom>
        </p:spPr>
      </p:pic>
      <p:pic>
        <p:nvPicPr>
          <p:cNvPr id="16" name="Picture 15">
            <a:extLst>
              <a:ext uri="{FF2B5EF4-FFF2-40B4-BE49-F238E27FC236}">
                <a16:creationId xmlns:a16="http://schemas.microsoft.com/office/drawing/2014/main" id="{41ABB8A3-D0DA-4DE5-B3F3-94D5300CAE7B}"/>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11714" y="2055879"/>
            <a:ext cx="475722" cy="439346"/>
          </a:xfrm>
          <a:prstGeom prst="rect">
            <a:avLst/>
          </a:prstGeom>
        </p:spPr>
      </p:pic>
      <p:pic>
        <p:nvPicPr>
          <p:cNvPr id="17" name="Picture 16">
            <a:extLst>
              <a:ext uri="{FF2B5EF4-FFF2-40B4-BE49-F238E27FC236}">
                <a16:creationId xmlns:a16="http://schemas.microsoft.com/office/drawing/2014/main" id="{E6702373-A872-4236-9F6B-25AFD6FA77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714" y="3593657"/>
            <a:ext cx="475722" cy="439346"/>
          </a:xfrm>
          <a:prstGeom prst="rect">
            <a:avLst/>
          </a:prstGeom>
        </p:spPr>
      </p:pic>
      <p:pic>
        <p:nvPicPr>
          <p:cNvPr id="18" name="Picture 17">
            <a:extLst>
              <a:ext uri="{FF2B5EF4-FFF2-40B4-BE49-F238E27FC236}">
                <a16:creationId xmlns:a16="http://schemas.microsoft.com/office/drawing/2014/main" id="{FB7BEE1E-9D41-428A-BAB5-BE71F378D391}"/>
              </a:ext>
            </a:extLst>
          </p:cNvPr>
          <p:cNvPicPr>
            <a:picLocks noChangeAspect="1"/>
          </p:cNvPicPr>
          <p:nvPr/>
        </p:nvPicPr>
        <p:blipFill rotWithShape="1">
          <a:blip r:embed="rId11"/>
          <a:srcRect l="26090" t="28446" r="16812" b="22809"/>
          <a:stretch/>
        </p:blipFill>
        <p:spPr>
          <a:xfrm>
            <a:off x="32482" y="4925519"/>
            <a:ext cx="622852" cy="632748"/>
          </a:xfrm>
          <a:prstGeom prst="rect">
            <a:avLst/>
          </a:prstGeom>
        </p:spPr>
      </p:pic>
      <p:sp>
        <p:nvSpPr>
          <p:cNvPr id="2" name="Rectangle: Rounded Corners 1">
            <a:extLst>
              <a:ext uri="{FF2B5EF4-FFF2-40B4-BE49-F238E27FC236}">
                <a16:creationId xmlns:a16="http://schemas.microsoft.com/office/drawing/2014/main" id="{DA83E0EB-4E26-4313-A230-5E2FBC19CB11}"/>
              </a:ext>
            </a:extLst>
          </p:cNvPr>
          <p:cNvSpPr/>
          <p:nvPr/>
        </p:nvSpPr>
        <p:spPr>
          <a:xfrm>
            <a:off x="648586" y="1043748"/>
            <a:ext cx="10972284" cy="900780"/>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918F0664-D8D9-4D55-9C8B-BE79CF940627}"/>
              </a:ext>
            </a:extLst>
          </p:cNvPr>
          <p:cNvSpPr/>
          <p:nvPr/>
        </p:nvSpPr>
        <p:spPr>
          <a:xfrm>
            <a:off x="771342" y="2055879"/>
            <a:ext cx="10972284" cy="1383382"/>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C292AA58-1F51-476D-BE87-82505222EB9C}"/>
              </a:ext>
            </a:extLst>
          </p:cNvPr>
          <p:cNvSpPr/>
          <p:nvPr/>
        </p:nvSpPr>
        <p:spPr>
          <a:xfrm>
            <a:off x="648586" y="3640086"/>
            <a:ext cx="10972284" cy="1273386"/>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AF334D8F-ACCA-4C81-8606-8E6B7F8DB03D}"/>
              </a:ext>
            </a:extLst>
          </p:cNvPr>
          <p:cNvSpPr/>
          <p:nvPr/>
        </p:nvSpPr>
        <p:spPr>
          <a:xfrm>
            <a:off x="648586" y="5015222"/>
            <a:ext cx="10972284" cy="1020377"/>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841985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par>
                                <p:cTn id="42" presetID="10"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19"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0271F221-4D5E-49DF-A980-0905C56925B9}"/>
              </a:ext>
            </a:extLst>
          </p:cNvPr>
          <p:cNvSpPr/>
          <p:nvPr/>
        </p:nvSpPr>
        <p:spPr>
          <a:xfrm>
            <a:off x="9481352" y="20573"/>
            <a:ext cx="2669494" cy="892516"/>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
                <a:ea typeface="+mn-ea"/>
                <a:cs typeface="+mn-cs"/>
              </a:rPr>
              <a:t>Đọc</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r>
              <a:rPr kumimoji="0" lang="en-US" sz="2800" b="0" i="0" u="none" strike="noStrike" kern="1200" cap="none" spc="0" normalizeH="0" baseline="0" noProof="0" dirty="0" err="1">
                <a:ln>
                  <a:noFill/>
                </a:ln>
                <a:solidFill>
                  <a:srgbClr val="FFFFFF"/>
                </a:solidFill>
                <a:effectLst/>
                <a:uLnTx/>
                <a:uFillTx/>
                <a:latin typeface="Arial"/>
                <a:ea typeface="+mn-ea"/>
                <a:cs typeface="+mn-cs"/>
              </a:rPr>
              <a:t>theo</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r>
              <a:rPr kumimoji="0" lang="en-US" sz="2800" b="0" i="0" u="none" strike="noStrike" kern="1200" cap="none" spc="0" normalizeH="0" baseline="0" noProof="0" dirty="0" err="1">
                <a:ln>
                  <a:noFill/>
                </a:ln>
                <a:solidFill>
                  <a:srgbClr val="FFFFFF"/>
                </a:solidFill>
                <a:effectLst/>
                <a:uLnTx/>
                <a:uFillTx/>
                <a:latin typeface="Arial"/>
                <a:ea typeface="+mn-ea"/>
                <a:cs typeface="+mn-cs"/>
              </a:rPr>
              <a:t>nhóm</a:t>
            </a: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09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 nước nổi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0790362" cy="5609228"/>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vi-VN" sz="2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heo Nguyễn Quang Sáng)</a:t>
            </a:r>
          </a:p>
        </p:txBody>
      </p:sp>
      <p:pic>
        <p:nvPicPr>
          <p:cNvPr id="15" name="Picture 14">
            <a:extLst>
              <a:ext uri="{FF2B5EF4-FFF2-40B4-BE49-F238E27FC236}">
                <a16:creationId xmlns:a16="http://schemas.microsoft.com/office/drawing/2014/main" id="{22F51056-E7E9-4EC5-A732-0D4F25BEB3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492" y="1043748"/>
            <a:ext cx="503423" cy="439346"/>
          </a:xfrm>
          <a:prstGeom prst="rect">
            <a:avLst/>
          </a:prstGeom>
        </p:spPr>
      </p:pic>
      <p:pic>
        <p:nvPicPr>
          <p:cNvPr id="16" name="Picture 15">
            <a:extLst>
              <a:ext uri="{FF2B5EF4-FFF2-40B4-BE49-F238E27FC236}">
                <a16:creationId xmlns:a16="http://schemas.microsoft.com/office/drawing/2014/main" id="{41ABB8A3-D0DA-4DE5-B3F3-94D5300CAE7B}"/>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71342" y="2078613"/>
            <a:ext cx="475722" cy="439346"/>
          </a:xfrm>
          <a:prstGeom prst="rect">
            <a:avLst/>
          </a:prstGeom>
        </p:spPr>
      </p:pic>
      <p:pic>
        <p:nvPicPr>
          <p:cNvPr id="17" name="Picture 16">
            <a:extLst>
              <a:ext uri="{FF2B5EF4-FFF2-40B4-BE49-F238E27FC236}">
                <a16:creationId xmlns:a16="http://schemas.microsoft.com/office/drawing/2014/main" id="{E6702373-A872-4236-9F6B-25AFD6FA77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6617" y="3498030"/>
            <a:ext cx="475722" cy="439346"/>
          </a:xfrm>
          <a:prstGeom prst="rect">
            <a:avLst/>
          </a:prstGeom>
        </p:spPr>
      </p:pic>
      <p:pic>
        <p:nvPicPr>
          <p:cNvPr id="18" name="Picture 17">
            <a:extLst>
              <a:ext uri="{FF2B5EF4-FFF2-40B4-BE49-F238E27FC236}">
                <a16:creationId xmlns:a16="http://schemas.microsoft.com/office/drawing/2014/main" id="{FB7BEE1E-9D41-428A-BAB5-BE71F378D391}"/>
              </a:ext>
            </a:extLst>
          </p:cNvPr>
          <p:cNvPicPr>
            <a:picLocks noChangeAspect="1"/>
          </p:cNvPicPr>
          <p:nvPr/>
        </p:nvPicPr>
        <p:blipFill rotWithShape="1">
          <a:blip r:embed="rId11"/>
          <a:srcRect l="26090" t="28446" r="16812" b="22809"/>
          <a:stretch/>
        </p:blipFill>
        <p:spPr>
          <a:xfrm>
            <a:off x="753052" y="4913472"/>
            <a:ext cx="622852" cy="632748"/>
          </a:xfrm>
          <a:prstGeom prst="rect">
            <a:avLst/>
          </a:prstGeom>
        </p:spPr>
      </p:pic>
    </p:spTree>
    <p:custDataLst>
      <p:tags r:id="rId1"/>
    </p:custDataLst>
    <p:extLst>
      <p:ext uri="{BB962C8B-B14F-4D97-AF65-F5344CB8AC3E}">
        <p14:creationId xmlns:p14="http://schemas.microsoft.com/office/powerpoint/2010/main" val="14236143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09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 nước nổi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0790362" cy="5609228"/>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vi-VN" sz="2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heo Nguyễn Quang Sáng)</a:t>
            </a:r>
          </a:p>
        </p:txBody>
      </p:sp>
      <p:sp>
        <p:nvSpPr>
          <p:cNvPr id="10" name="Rectangle: Rounded Corners 9">
            <a:extLst>
              <a:ext uri="{FF2B5EF4-FFF2-40B4-BE49-F238E27FC236}">
                <a16:creationId xmlns:a16="http://schemas.microsoft.com/office/drawing/2014/main" id="{5EA36C01-27AB-41F5-9017-0546BD891913}"/>
              </a:ext>
            </a:extLst>
          </p:cNvPr>
          <p:cNvSpPr/>
          <p:nvPr/>
        </p:nvSpPr>
        <p:spPr>
          <a:xfrm>
            <a:off x="8531441" y="20573"/>
            <a:ext cx="3619404" cy="73740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toàn</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58417051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885953" y="3428276"/>
            <a:ext cx="7667423"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Trả</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lời</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câu</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hỏi</a:t>
            </a:r>
            <a:endPar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3.95833E-6 3.33333E-6 L -3.95833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8628B3-833C-4FA4-A506-6C624C09F474}"/>
              </a:ext>
            </a:extLst>
          </p:cNvPr>
          <p:cNvSpPr txBox="1"/>
          <p:nvPr/>
        </p:nvSpPr>
        <p:spPr>
          <a:xfrm>
            <a:off x="506039" y="1544741"/>
            <a:ext cx="11054860" cy="147841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 sao người ta gọi là mùa nước nổi mà không gọi là mùa nước lũ? </a:t>
            </a:r>
          </a:p>
        </p:txBody>
      </p:sp>
      <p:sp>
        <p:nvSpPr>
          <p:cNvPr id="8" name="TextBox 7">
            <a:extLst>
              <a:ext uri="{FF2B5EF4-FFF2-40B4-BE49-F238E27FC236}">
                <a16:creationId xmlns:a16="http://schemas.microsoft.com/office/drawing/2014/main" id="{9FD7AD0B-831C-40B2-A5D9-02DBB6166364}"/>
              </a:ext>
            </a:extLst>
          </p:cNvPr>
          <p:cNvSpPr txBox="1"/>
          <p:nvPr/>
        </p:nvSpPr>
        <p:spPr>
          <a:xfrm>
            <a:off x="503841" y="2684085"/>
            <a:ext cx="11054860" cy="36944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Cảnh vật trong mùa nước nổi thế nào?</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Sông nước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Đồng ruộng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Vườn tược, cây cỏ</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a:t>
            </a:r>
          </a:p>
        </p:txBody>
      </p:sp>
      <p:sp>
        <p:nvSpPr>
          <p:cNvPr id="9" name="TextBox 8">
            <a:extLst>
              <a:ext uri="{FF2B5EF4-FFF2-40B4-BE49-F238E27FC236}">
                <a16:creationId xmlns:a16="http://schemas.microsoft.com/office/drawing/2014/main" id="{29E3F511-BBA3-4FFF-9416-DA73316E41B3}"/>
              </a:ext>
            </a:extLst>
          </p:cNvPr>
          <p:cNvSpPr txBox="1"/>
          <p:nvPr/>
        </p:nvSpPr>
        <p:spPr>
          <a:xfrm>
            <a:off x="2229859" y="2267628"/>
            <a:ext cx="11054860" cy="73988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32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Vì nước lên hiền hoà.</a:t>
            </a:r>
          </a:p>
        </p:txBody>
      </p:sp>
      <p:sp>
        <p:nvSpPr>
          <p:cNvPr id="10" name="TextBox 9">
            <a:extLst>
              <a:ext uri="{FF2B5EF4-FFF2-40B4-BE49-F238E27FC236}">
                <a16:creationId xmlns:a16="http://schemas.microsoft.com/office/drawing/2014/main" id="{AF7A3F24-0729-478C-911D-9BA45DC5CDC1}"/>
              </a:ext>
            </a:extLst>
          </p:cNvPr>
          <p:cNvSpPr txBox="1"/>
          <p:nvPr/>
        </p:nvSpPr>
        <p:spPr>
          <a:xfrm>
            <a:off x="2942142" y="588247"/>
            <a:ext cx="816516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TRẢ LỜI CÂU HỎI</a:t>
            </a:r>
            <a:endParaRPr kumimoji="0" lang="en-US" sz="5400" b="0" i="0" u="none" strike="noStrike" kern="1200" cap="none" spc="0" normalizeH="0" baseline="0" noProof="0" dirty="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9DC41D24-4068-4BD7-B5F5-017BE4791B43}"/>
              </a:ext>
            </a:extLst>
          </p:cNvPr>
          <p:cNvSpPr txBox="1"/>
          <p:nvPr/>
        </p:nvSpPr>
        <p:spPr>
          <a:xfrm>
            <a:off x="2942142" y="3474879"/>
            <a:ext cx="8216372" cy="6588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nước dâng cao, nước lên hiền hoà.</a:t>
            </a:r>
          </a:p>
        </p:txBody>
      </p:sp>
      <p:pic>
        <p:nvPicPr>
          <p:cNvPr id="12" name="Picture 11">
            <a:extLst>
              <a:ext uri="{FF2B5EF4-FFF2-40B4-BE49-F238E27FC236}">
                <a16:creationId xmlns:a16="http://schemas.microsoft.com/office/drawing/2014/main" id="{7BB0F114-6D30-4362-9810-DBB79B1B738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Layer>
                </a14:imgProps>
              </a:ext>
            </a:extLst>
          </a:blip>
          <a:stretch>
            <a:fillRect/>
          </a:stretch>
        </p:blipFill>
        <p:spPr>
          <a:xfrm>
            <a:off x="1535266" y="38667"/>
            <a:ext cx="2315185" cy="1735654"/>
          </a:xfrm>
          <a:prstGeom prst="rect">
            <a:avLst/>
          </a:prstGeom>
          <a:ln>
            <a:noFill/>
          </a:ln>
          <a:effectLst>
            <a:softEdge rad="112500"/>
          </a:effectLst>
        </p:spPr>
      </p:pic>
      <p:sp>
        <p:nvSpPr>
          <p:cNvPr id="13" name="TextBox 12">
            <a:extLst>
              <a:ext uri="{FF2B5EF4-FFF2-40B4-BE49-F238E27FC236}">
                <a16:creationId xmlns:a16="http://schemas.microsoft.com/office/drawing/2014/main" id="{290DC006-E2F9-41EE-AB3D-AED862BBA044}"/>
              </a:ext>
            </a:extLst>
          </p:cNvPr>
          <p:cNvSpPr txBox="1"/>
          <p:nvPr/>
        </p:nvSpPr>
        <p:spPr>
          <a:xfrm>
            <a:off x="2942142" y="4220430"/>
            <a:ext cx="8850081" cy="6588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nước trong đồng ruộng hoà lẫn nước sông CL</a:t>
            </a:r>
          </a:p>
        </p:txBody>
      </p:sp>
      <p:sp>
        <p:nvSpPr>
          <p:cNvPr id="14" name="TextBox 13">
            <a:extLst>
              <a:ext uri="{FF2B5EF4-FFF2-40B4-BE49-F238E27FC236}">
                <a16:creationId xmlns:a16="http://schemas.microsoft.com/office/drawing/2014/main" id="{191CB933-45A2-492F-92FA-73E18D04197C}"/>
              </a:ext>
            </a:extLst>
          </p:cNvPr>
          <p:cNvSpPr txBox="1"/>
          <p:nvPr/>
        </p:nvSpPr>
        <p:spPr>
          <a:xfrm>
            <a:off x="4457545" y="4922424"/>
            <a:ext cx="4734837" cy="6588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được bồi đắp phù sa.</a:t>
            </a:r>
          </a:p>
        </p:txBody>
      </p:sp>
      <p:sp>
        <p:nvSpPr>
          <p:cNvPr id="15" name="TextBox 14">
            <a:extLst>
              <a:ext uri="{FF2B5EF4-FFF2-40B4-BE49-F238E27FC236}">
                <a16:creationId xmlns:a16="http://schemas.microsoft.com/office/drawing/2014/main" id="{55636F2C-FDF9-42AD-B194-097AF51A842E}"/>
              </a:ext>
            </a:extLst>
          </p:cNvPr>
          <p:cNvSpPr txBox="1"/>
          <p:nvPr/>
        </p:nvSpPr>
        <p:spPr>
          <a:xfrm>
            <a:off x="1393131" y="5691898"/>
            <a:ext cx="10632614" cy="6588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bơi thành đàn, theo cá mẹ vào tận đồng sâu. </a:t>
            </a:r>
          </a:p>
        </p:txBody>
      </p:sp>
    </p:spTree>
    <p:extLst>
      <p:ext uri="{BB962C8B-B14F-4D97-AF65-F5344CB8AC3E}">
        <p14:creationId xmlns:p14="http://schemas.microsoft.com/office/powerpoint/2010/main" val="20638848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left)">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left)">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left)">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wipe(left)">
                                      <p:cBhvr>
                                        <p:cTn id="3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build="p"/>
      <p:bldP spid="13" grpId="0" build="p"/>
      <p:bldP spid="14" grpId="0" build="p"/>
      <p:bldP spid="1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74494">
            <a:off x="4303184" y="-49594"/>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234268" y="5892800"/>
            <a:ext cx="3166532"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A</a:t>
            </a:r>
            <a:r>
              <a:rPr kumimoji="0" lang="en-US" altLang="en-US" sz="4133"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Chuyện</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bốn</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endParaRPr kumimoji="0" lang="en-US"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5" name="AutoShape 51"/>
          <p:cNvSpPr>
            <a:spLocks noChangeArrowheads="1"/>
          </p:cNvSpPr>
          <p:nvPr/>
        </p:nvSpPr>
        <p:spPr bwMode="auto">
          <a:xfrm>
            <a:off x="6843184" y="5892800"/>
            <a:ext cx="3166532"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B</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Chuyện</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xuân</a:t>
            </a:r>
            <a:endParaRPr kumimoji="0" lang="en-US"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4231218" y="4343400"/>
            <a:ext cx="4766048" cy="50276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Buổi</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trước</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em</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học</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bài</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gì</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0819" y="29896"/>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3074" name="Picture 2" descr="C:\Users\ADMIN\Desktop\Doremon cau ca ( trac nghiem )\historieta-tropical-de-los-pescados-45745897 (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9617423" flipH="1">
            <a:off x="3010573" y="-310049"/>
            <a:ext cx="2441289" cy="169938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Doremon cau ca ( trac nghiem )\old-brown-boot-vector-art-illustration-very-old-shoes-clipart-612_40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81841" y="22878"/>
            <a:ext cx="2021417" cy="13310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109560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75"/>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3075"/>
                                        </p:tgtEl>
                                        <p:attrNameLst>
                                          <p:attrName>r</p:attrName>
                                        </p:attrNameLst>
                                      </p:cBhvr>
                                    </p:animRot>
                                    <p:animRot by="-240000">
                                      <p:cBhvr>
                                        <p:cTn id="51" dur="200" fill="hold">
                                          <p:stCondLst>
                                            <p:cond delay="200"/>
                                          </p:stCondLst>
                                        </p:cTn>
                                        <p:tgtEl>
                                          <p:spTgt spid="3075"/>
                                        </p:tgtEl>
                                        <p:attrNameLst>
                                          <p:attrName>r</p:attrName>
                                        </p:attrNameLst>
                                      </p:cBhvr>
                                    </p:animRot>
                                    <p:animRot by="240000">
                                      <p:cBhvr>
                                        <p:cTn id="52" dur="200" fill="hold">
                                          <p:stCondLst>
                                            <p:cond delay="400"/>
                                          </p:stCondLst>
                                        </p:cTn>
                                        <p:tgtEl>
                                          <p:spTgt spid="3075"/>
                                        </p:tgtEl>
                                        <p:attrNameLst>
                                          <p:attrName>r</p:attrName>
                                        </p:attrNameLst>
                                      </p:cBhvr>
                                    </p:animRot>
                                    <p:animRot by="-240000">
                                      <p:cBhvr>
                                        <p:cTn id="53" dur="200" fill="hold">
                                          <p:stCondLst>
                                            <p:cond delay="600"/>
                                          </p:stCondLst>
                                        </p:cTn>
                                        <p:tgtEl>
                                          <p:spTgt spid="3075"/>
                                        </p:tgtEl>
                                        <p:attrNameLst>
                                          <p:attrName>r</p:attrName>
                                        </p:attrNameLst>
                                      </p:cBhvr>
                                    </p:animRot>
                                    <p:animRot by="120000">
                                      <p:cBhvr>
                                        <p:cTn id="54" dur="200" fill="hold">
                                          <p:stCondLst>
                                            <p:cond delay="800"/>
                                          </p:stCondLst>
                                        </p:cTn>
                                        <p:tgtEl>
                                          <p:spTgt spid="3075"/>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074"/>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3074"/>
                                        </p:tgtEl>
                                        <p:attrNameLst>
                                          <p:attrName>r</p:attrName>
                                        </p:attrNameLst>
                                      </p:cBhvr>
                                    </p:animRot>
                                    <p:animRot by="-240000">
                                      <p:cBhvr>
                                        <p:cTn id="87" dur="200" fill="hold">
                                          <p:stCondLst>
                                            <p:cond delay="200"/>
                                          </p:stCondLst>
                                        </p:cTn>
                                        <p:tgtEl>
                                          <p:spTgt spid="3074"/>
                                        </p:tgtEl>
                                        <p:attrNameLst>
                                          <p:attrName>r</p:attrName>
                                        </p:attrNameLst>
                                      </p:cBhvr>
                                    </p:animRot>
                                    <p:animRot by="240000">
                                      <p:cBhvr>
                                        <p:cTn id="88" dur="200" fill="hold">
                                          <p:stCondLst>
                                            <p:cond delay="400"/>
                                          </p:stCondLst>
                                        </p:cTn>
                                        <p:tgtEl>
                                          <p:spTgt spid="3074"/>
                                        </p:tgtEl>
                                        <p:attrNameLst>
                                          <p:attrName>r</p:attrName>
                                        </p:attrNameLst>
                                      </p:cBhvr>
                                    </p:animRot>
                                    <p:animRot by="-240000">
                                      <p:cBhvr>
                                        <p:cTn id="89" dur="200" fill="hold">
                                          <p:stCondLst>
                                            <p:cond delay="600"/>
                                          </p:stCondLst>
                                        </p:cTn>
                                        <p:tgtEl>
                                          <p:spTgt spid="3074"/>
                                        </p:tgtEl>
                                        <p:attrNameLst>
                                          <p:attrName>r</p:attrName>
                                        </p:attrNameLst>
                                      </p:cBhvr>
                                    </p:animRot>
                                    <p:animRot by="120000">
                                      <p:cBhvr>
                                        <p:cTn id="90" dur="200" fill="hold">
                                          <p:stCondLst>
                                            <p:cond delay="800"/>
                                          </p:stCondLst>
                                        </p:cTn>
                                        <p:tgtEl>
                                          <p:spTgt spid="3074"/>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5B70FEB-206D-4914-9ECE-289019A53C8E}"/>
              </a:ext>
            </a:extLst>
          </p:cNvPr>
          <p:cNvSpPr txBox="1"/>
          <p:nvPr/>
        </p:nvSpPr>
        <p:spPr>
          <a:xfrm>
            <a:off x="1469081" y="788886"/>
            <a:ext cx="9253837" cy="1651671"/>
          </a:xfrm>
          <a:prstGeom prst="rect">
            <a:avLst/>
          </a:prstGeom>
          <a:noFill/>
        </p:spPr>
        <p:txBody>
          <a:bodyPr wrap="square" rtlCol="0">
            <a:spAutoFit/>
          </a:bodyPr>
          <a:lstStyle/>
          <a:p>
            <a:pPr marL="7938" marR="0" lvl="0" indent="381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 sao vào mùa nước nổi, người ta phải làm cầu từ cửa trước vào đến tận bếp? </a:t>
            </a:r>
          </a:p>
        </p:txBody>
      </p:sp>
      <p:sp>
        <p:nvSpPr>
          <p:cNvPr id="17" name="TextBox 16">
            <a:extLst>
              <a:ext uri="{FF2B5EF4-FFF2-40B4-BE49-F238E27FC236}">
                <a16:creationId xmlns:a16="http://schemas.microsoft.com/office/drawing/2014/main" id="{78FCDB25-0260-4AC4-B5F6-C5F7F71E5F9F}"/>
              </a:ext>
            </a:extLst>
          </p:cNvPr>
          <p:cNvSpPr txBox="1"/>
          <p:nvPr/>
        </p:nvSpPr>
        <p:spPr>
          <a:xfrm>
            <a:off x="1469081" y="2427862"/>
            <a:ext cx="9531428" cy="165167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Vì nước ngập lên những viên gạch, không đi lại được.</a:t>
            </a:r>
          </a:p>
        </p:txBody>
      </p:sp>
      <p:sp>
        <p:nvSpPr>
          <p:cNvPr id="18" name="TextBox 17">
            <a:extLst>
              <a:ext uri="{FF2B5EF4-FFF2-40B4-BE49-F238E27FC236}">
                <a16:creationId xmlns:a16="http://schemas.microsoft.com/office/drawing/2014/main" id="{2CB9D860-07FC-4E0C-BF6B-E03E2872E582}"/>
              </a:ext>
            </a:extLst>
          </p:cNvPr>
          <p:cNvSpPr txBox="1"/>
          <p:nvPr/>
        </p:nvSpPr>
        <p:spPr>
          <a:xfrm>
            <a:off x="1519320" y="3938831"/>
            <a:ext cx="9661295" cy="820674"/>
          </a:xfrm>
          <a:prstGeom prst="rect">
            <a:avLst/>
          </a:prstGeom>
          <a:noFill/>
        </p:spPr>
        <p:txBody>
          <a:bodyPr wrap="square" rtlCol="0">
            <a:spAutoFit/>
          </a:bodyPr>
          <a:lstStyle/>
          <a:p>
            <a:pPr marL="7938" marR="0" lvl="0" indent="381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thích nhất hình ảnh nào trong bài? </a:t>
            </a:r>
          </a:p>
        </p:txBody>
      </p:sp>
      <p:sp>
        <p:nvSpPr>
          <p:cNvPr id="19" name="TextBox 18">
            <a:extLst>
              <a:ext uri="{FF2B5EF4-FFF2-40B4-BE49-F238E27FC236}">
                <a16:creationId xmlns:a16="http://schemas.microsoft.com/office/drawing/2014/main" id="{DE2AA5DF-75A4-4245-8428-20696E5F7CD1}"/>
              </a:ext>
            </a:extLst>
          </p:cNvPr>
          <p:cNvSpPr txBox="1"/>
          <p:nvPr/>
        </p:nvSpPr>
        <p:spPr>
          <a:xfrm>
            <a:off x="1649691" y="4616303"/>
            <a:ext cx="7877375" cy="82080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773705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09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 nước nổi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0790362" cy="5609228"/>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vi-VN" sz="2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heo Nguyễn Quang Sáng)</a:t>
            </a:r>
          </a:p>
        </p:txBody>
      </p:sp>
      <p:sp>
        <p:nvSpPr>
          <p:cNvPr id="12" name="Rectangle: Rounded Corners 11">
            <a:extLst>
              <a:ext uri="{FF2B5EF4-FFF2-40B4-BE49-F238E27FC236}">
                <a16:creationId xmlns:a16="http://schemas.microsoft.com/office/drawing/2014/main" id="{2A2B87C8-87B3-49E2-8ACA-851A3F0CADF6}"/>
              </a:ext>
            </a:extLst>
          </p:cNvPr>
          <p:cNvSpPr/>
          <p:nvPr/>
        </p:nvSpPr>
        <p:spPr>
          <a:xfrm>
            <a:off x="8178800" y="20573"/>
            <a:ext cx="3972045" cy="73740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toàn</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7660499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1537856" y="0"/>
            <a:ext cx="10169512" cy="6416995"/>
          </a:xfrm>
          <a:prstGeom prst="rect">
            <a:avLst/>
          </a:prstGeom>
        </p:spPr>
      </p:pic>
      <p:pic>
        <p:nvPicPr>
          <p:cNvPr id="12" name="PA_图片 11"/>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264507" y="-557371"/>
            <a:ext cx="3714501" cy="3714501"/>
          </a:xfrm>
          <a:prstGeom prst="rect">
            <a:avLst/>
          </a:prstGeom>
        </p:spPr>
      </p:pic>
      <p:sp>
        <p:nvSpPr>
          <p:cNvPr id="6" name="TextBox 5">
            <a:extLst>
              <a:ext uri="{FF2B5EF4-FFF2-40B4-BE49-F238E27FC236}">
                <a16:creationId xmlns:a16="http://schemas.microsoft.com/office/drawing/2014/main" id="{CE7B9F0A-2CC7-45C1-B795-EA35332CBCB9}"/>
              </a:ext>
            </a:extLst>
          </p:cNvPr>
          <p:cNvSpPr txBox="1"/>
          <p:nvPr/>
        </p:nvSpPr>
        <p:spPr>
          <a:xfrm>
            <a:off x="2291379" y="2152202"/>
            <a:ext cx="7949901" cy="65049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chỉ đặc điểm của mưa có trong bài đọc? </a:t>
            </a:r>
          </a:p>
        </p:txBody>
      </p:sp>
      <p:pic>
        <p:nvPicPr>
          <p:cNvPr id="7" name="Picture 6">
            <a:extLst>
              <a:ext uri="{FF2B5EF4-FFF2-40B4-BE49-F238E27FC236}">
                <a16:creationId xmlns:a16="http://schemas.microsoft.com/office/drawing/2014/main" id="{F09C69D9-ACF8-4C18-B0DC-6E83FB085D87}"/>
              </a:ext>
            </a:extLst>
          </p:cNvPr>
          <p:cNvPicPr>
            <a:picLocks noChangeAspect="1"/>
          </p:cNvPicPr>
          <p:nvPr/>
        </p:nvPicPr>
        <p:blipFill>
          <a:blip r:embed="rId10">
            <a:clrChange>
              <a:clrFrom>
                <a:srgbClr val="FEFFFE"/>
              </a:clrFrom>
              <a:clrTo>
                <a:srgbClr val="FEFFFE">
                  <a:alpha val="0"/>
                </a:srgbClr>
              </a:clrTo>
            </a:clrChange>
            <a:extLst>
              <a:ext uri="{BEBA8EAE-BF5A-486C-A8C5-ECC9F3942E4B}">
                <a14:imgProps xmlns:a14="http://schemas.microsoft.com/office/drawing/2010/main">
                  <a14:imgLayer r:embed="rId11">
                    <a14:imgEffect>
                      <a14:sharpenSoften amount="33000"/>
                    </a14:imgEffect>
                    <a14:imgEffect>
                      <a14:brightnessContrast contrast="1000"/>
                    </a14:imgEffect>
                  </a14:imgLayer>
                </a14:imgProps>
              </a:ext>
            </a:extLst>
          </a:blip>
          <a:stretch>
            <a:fillRect/>
          </a:stretch>
        </p:blipFill>
        <p:spPr>
          <a:xfrm>
            <a:off x="3851663" y="1515742"/>
            <a:ext cx="649967" cy="599539"/>
          </a:xfrm>
          <a:prstGeom prst="rect">
            <a:avLst/>
          </a:prstGeom>
        </p:spPr>
      </p:pic>
      <p:sp>
        <p:nvSpPr>
          <p:cNvPr id="8" name="TextBox 7">
            <a:extLst>
              <a:ext uri="{FF2B5EF4-FFF2-40B4-BE49-F238E27FC236}">
                <a16:creationId xmlns:a16="http://schemas.microsoft.com/office/drawing/2014/main" id="{59911F55-6889-41E2-9674-149B148975F7}"/>
              </a:ext>
            </a:extLst>
          </p:cNvPr>
          <p:cNvSpPr txBox="1"/>
          <p:nvPr/>
        </p:nvSpPr>
        <p:spPr>
          <a:xfrm>
            <a:off x="3693897" y="1459925"/>
            <a:ext cx="3437514"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rPr>
              <a:t> LUYỆN TẬP</a:t>
            </a:r>
            <a:endParaRPr kumimoji="0" lang="en-US" sz="28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B5AE8CDF-569C-4298-9C1A-22B0AA1D111C}"/>
              </a:ext>
            </a:extLst>
          </p:cNvPr>
          <p:cNvSpPr txBox="1"/>
          <p:nvPr/>
        </p:nvSpPr>
        <p:spPr>
          <a:xfrm>
            <a:off x="3701822" y="4616866"/>
            <a:ext cx="6327981" cy="129683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 thêm từ ngữ tả mưa:</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ào ào, </a:t>
            </a:r>
          </a:p>
        </p:txBody>
      </p:sp>
      <p:sp>
        <p:nvSpPr>
          <p:cNvPr id="13" name="Rounded Rectangle 6">
            <a:extLst>
              <a:ext uri="{FF2B5EF4-FFF2-40B4-BE49-F238E27FC236}">
                <a16:creationId xmlns:a16="http://schemas.microsoft.com/office/drawing/2014/main" id="{ECFFAB22-532B-4F16-A789-65F256347ECE}"/>
              </a:ext>
            </a:extLst>
          </p:cNvPr>
          <p:cNvSpPr/>
          <p:nvPr/>
        </p:nvSpPr>
        <p:spPr>
          <a:xfrm rot="288941">
            <a:off x="4541572" y="2813493"/>
            <a:ext cx="1542972" cy="464893"/>
          </a:xfrm>
          <a:prstGeom prst="roundRect">
            <a:avLst>
              <a:gd name="adj" fmla="val 33724"/>
            </a:avLst>
          </a:prstGeom>
          <a:solidFill>
            <a:srgbClr val="D5EB98"/>
          </a:solidFill>
          <a:ln>
            <a:solidFill>
              <a:srgbClr val="F3F1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dầm</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dề</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1">
            <a:extLst>
              <a:ext uri="{FF2B5EF4-FFF2-40B4-BE49-F238E27FC236}">
                <a16:creationId xmlns:a16="http://schemas.microsoft.com/office/drawing/2014/main" id="{65620867-7369-4D53-B63B-C3B953534D42}"/>
              </a:ext>
            </a:extLst>
          </p:cNvPr>
          <p:cNvSpPr/>
          <p:nvPr/>
        </p:nvSpPr>
        <p:spPr>
          <a:xfrm rot="21311040">
            <a:off x="4544316" y="3707649"/>
            <a:ext cx="1601113" cy="879348"/>
          </a:xfrm>
          <a:prstGeom prst="roundRect">
            <a:avLst>
              <a:gd name="adj" fmla="val 20734"/>
            </a:avLst>
          </a:prstGeom>
          <a:solidFill>
            <a:schemeClr val="accent1">
              <a:lumMod val="60000"/>
              <a:lumOff val="40000"/>
            </a:scheme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sướt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mướt</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3">
            <a:extLst>
              <a:ext uri="{FF2B5EF4-FFF2-40B4-BE49-F238E27FC236}">
                <a16:creationId xmlns:a16="http://schemas.microsoft.com/office/drawing/2014/main" id="{BA7E0EF2-731B-4F10-B976-6257B5E0BF27}"/>
              </a:ext>
            </a:extLst>
          </p:cNvPr>
          <p:cNvSpPr/>
          <p:nvPr/>
        </p:nvSpPr>
        <p:spPr>
          <a:xfrm>
            <a:off x="6865812" y="2928577"/>
            <a:ext cx="1496291" cy="446740"/>
          </a:xfrm>
          <a:prstGeom prst="roundRect">
            <a:avLst>
              <a:gd name="adj" fmla="val 26156"/>
            </a:avLst>
          </a:prstGeom>
          <a:solidFill>
            <a:schemeClr val="accent6">
              <a:lumMod val="40000"/>
              <a:lumOff val="60000"/>
            </a:schemeClr>
          </a:solidFill>
          <a:ln>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ounded Rectangle 14">
            <a:extLst>
              <a:ext uri="{FF2B5EF4-FFF2-40B4-BE49-F238E27FC236}">
                <a16:creationId xmlns:a16="http://schemas.microsoft.com/office/drawing/2014/main" id="{BECE9C3A-06F6-4A47-BCCD-7002CB982DAA}"/>
              </a:ext>
            </a:extLst>
          </p:cNvPr>
          <p:cNvSpPr/>
          <p:nvPr/>
        </p:nvSpPr>
        <p:spPr>
          <a:xfrm rot="347092">
            <a:off x="7167665" y="3784277"/>
            <a:ext cx="1496291" cy="794997"/>
          </a:xfrm>
          <a:prstGeom prst="roundRect">
            <a:avLst>
              <a:gd name="adj" fmla="val 26156"/>
            </a:avLst>
          </a:prstGeom>
          <a:solidFill>
            <a:schemeClr val="bg1">
              <a:lumMod val="90000"/>
            </a:schemeClr>
          </a:solid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dai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dẳng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A7403DFA-423F-4D69-8CBF-02B626F2DB7B}"/>
              </a:ext>
            </a:extLst>
          </p:cNvPr>
          <p:cNvSpPr/>
          <p:nvPr/>
        </p:nvSpPr>
        <p:spPr>
          <a:xfrm>
            <a:off x="4880888" y="5112001"/>
            <a:ext cx="115608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tí tách,</a:t>
            </a:r>
            <a:endParaRPr kumimoji="0" lang="en-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9268A882-1993-4E3F-B334-FD35F9912ABA}"/>
              </a:ext>
            </a:extLst>
          </p:cNvPr>
          <p:cNvSpPr/>
          <p:nvPr/>
        </p:nvSpPr>
        <p:spPr>
          <a:xfrm>
            <a:off x="5934306" y="5102041"/>
            <a:ext cx="186301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lộp bộp, …</a:t>
            </a:r>
            <a:endParaRPr kumimoji="0" lang="en-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6" presetClass="emph" presetSubtype="0" repeatCount="5000" fill="hold" nodeType="withEffect">
                                  <p:stCondLst>
                                    <p:cond delay="0"/>
                                  </p:stCondLst>
                                  <p:childTnLst>
                                    <p:animEffect transition="out" filter="fade">
                                      <p:cBhvr>
                                        <p:cTn id="11" dur="500" tmFilter="0, 0; .2, .5; .8, .5; 1, 0"/>
                                        <p:tgtEl>
                                          <p:spTgt spid="12"/>
                                        </p:tgtEl>
                                      </p:cBhvr>
                                    </p:animEffect>
                                    <p:animScale>
                                      <p:cBhvr>
                                        <p:cTn id="12" dur="250" autoRev="1" fill="hold"/>
                                        <p:tgtEl>
                                          <p:spTgt spid="12"/>
                                        </p:tgtEl>
                                      </p:cBhvr>
                                      <p:by x="105000" y="105000"/>
                                    </p:animScale>
                                  </p:childTnLst>
                                </p:cTn>
                              </p:par>
                              <p:par>
                                <p:cTn id="13" presetID="47" presetClass="entr" presetSubtype="0" fill="hold" nodeType="with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10" presetClass="entr" presetSubtype="0" fill="hold" grpId="0" nodeType="withEffect">
                                  <p:stCondLst>
                                    <p:cond delay="0"/>
                                  </p:stCondLst>
                                  <p:iterate type="lt">
                                    <p:tmPct val="0"/>
                                  </p:iterate>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iterate type="lt">
                                    <p:tmPct val="0"/>
                                  </p:iterate>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iterate type="lt">
                                    <p:tmPct val="0"/>
                                  </p:iterate>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iterate type="lt">
                                    <p:tmPct val="0"/>
                                  </p:iterate>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wipe(left)">
                                      <p:cBhvr>
                                        <p:cTn id="39" dur="500"/>
                                        <p:tgtEl>
                                          <p:spTgt spid="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9">
                                            <p:txEl>
                                              <p:pRg st="1" end="1"/>
                                            </p:txEl>
                                          </p:spTgt>
                                        </p:tgtEl>
                                        <p:attrNameLst>
                                          <p:attrName>style.visibility</p:attrName>
                                        </p:attrNameLst>
                                      </p:cBhvr>
                                      <p:to>
                                        <p:strVal val="visible"/>
                                      </p:to>
                                    </p:set>
                                    <p:animEffect transition="in" filter="wipe(left)">
                                      <p:cBhvr>
                                        <p:cTn id="44" dur="500"/>
                                        <p:tgtEl>
                                          <p:spTgt spid="9">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1000" fill="hold"/>
                                        <p:tgtEl>
                                          <p:spTgt spid="13"/>
                                        </p:tgtEl>
                                        <p:attrNameLst>
                                          <p:attrName>fillcolor</p:attrName>
                                        </p:attrNameLst>
                                      </p:cBhvr>
                                      <p:to>
                                        <a:srgbClr val="9FE540"/>
                                      </p:to>
                                    </p:animClr>
                                    <p:set>
                                      <p:cBhvr>
                                        <p:cTn id="60" dur="1000" fill="hold"/>
                                        <p:tgtEl>
                                          <p:spTgt spid="13"/>
                                        </p:tgtEl>
                                        <p:attrNameLst>
                                          <p:attrName>fill.type</p:attrName>
                                        </p:attrNameLst>
                                      </p:cBhvr>
                                      <p:to>
                                        <p:strVal val="solid"/>
                                      </p:to>
                                    </p:set>
                                    <p:set>
                                      <p:cBhvr>
                                        <p:cTn id="61" dur="1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5" name="drumroll.wav"/>
                                        </p:tgtEl>
                                      </p:cMediaNode>
                                    </p:audio>
                                  </p:subTnLst>
                                </p:cTn>
                              </p:par>
                            </p:childTnLst>
                          </p:cTn>
                        </p:par>
                        <p:par>
                          <p:cTn id="62" fill="hold">
                            <p:stCondLst>
                              <p:cond delay="1000"/>
                            </p:stCondLst>
                            <p:childTnLst>
                              <p:par>
                                <p:cTn id="63" presetID="26" presetClass="emph" presetSubtype="0" repeatCount="0" fill="hold" grpId="1" nodeType="afterEffect">
                                  <p:stCondLst>
                                    <p:cond delay="0"/>
                                  </p:stCondLst>
                                  <p:iterate type="lt">
                                    <p:tmPct val="0"/>
                                  </p:iterate>
                                  <p:childTnLst>
                                    <p:animEffect transition="out" filter="fade">
                                      <p:cBhvr>
                                        <p:cTn id="64" dur="2000" tmFilter="0, 0; .2, .5; .8, .5; 1, 0"/>
                                        <p:tgtEl>
                                          <p:spTgt spid="13"/>
                                        </p:tgtEl>
                                      </p:cBhvr>
                                    </p:animEffect>
                                    <p:animScale>
                                      <p:cBhvr>
                                        <p:cTn id="65" dur="1000" autoRev="1" fill="hold"/>
                                        <p:tgtEl>
                                          <p:spTgt spid="13"/>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1000" fill="hold"/>
                                        <p:tgtEl>
                                          <p:spTgt spid="14"/>
                                        </p:tgtEl>
                                        <p:attrNameLst>
                                          <p:attrName>fillcolor</p:attrName>
                                        </p:attrNameLst>
                                      </p:cBhvr>
                                      <p:to>
                                        <a:srgbClr val="9FE540"/>
                                      </p:to>
                                    </p:animClr>
                                    <p:set>
                                      <p:cBhvr>
                                        <p:cTn id="71" dur="1000" fill="hold"/>
                                        <p:tgtEl>
                                          <p:spTgt spid="14"/>
                                        </p:tgtEl>
                                        <p:attrNameLst>
                                          <p:attrName>fill.type</p:attrName>
                                        </p:attrNameLst>
                                      </p:cBhvr>
                                      <p:to>
                                        <p:strVal val="solid"/>
                                      </p:to>
                                    </p:set>
                                    <p:set>
                                      <p:cBhvr>
                                        <p:cTn id="72" dur="1000" fill="hold"/>
                                        <p:tgtEl>
                                          <p:spTgt spid="14"/>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5" name="drumroll.wav"/>
                                        </p:tgtEl>
                                      </p:cMediaNode>
                                    </p:audio>
                                  </p:subTnLst>
                                </p:cTn>
                              </p:par>
                            </p:childTnLst>
                          </p:cTn>
                        </p:par>
                        <p:par>
                          <p:cTn id="73" fill="hold">
                            <p:stCondLst>
                              <p:cond delay="1000"/>
                            </p:stCondLst>
                            <p:childTnLst>
                              <p:par>
                                <p:cTn id="74" presetID="26" presetClass="emph" presetSubtype="0" repeatCount="0" fill="hold" grpId="1" nodeType="afterEffect">
                                  <p:stCondLst>
                                    <p:cond delay="0"/>
                                  </p:stCondLst>
                                  <p:iterate type="lt">
                                    <p:tmPct val="0"/>
                                  </p:iterate>
                                  <p:childTnLst>
                                    <p:animEffect transition="out" filter="fade">
                                      <p:cBhvr>
                                        <p:cTn id="75" dur="2000" tmFilter="0, 0; .2, .5; .8, .5; 1, 0"/>
                                        <p:tgtEl>
                                          <p:spTgt spid="14"/>
                                        </p:tgtEl>
                                      </p:cBhvr>
                                    </p:animEffect>
                                    <p:animScale>
                                      <p:cBhvr>
                                        <p:cTn id="76" dur="1000" autoRev="1" fill="hold"/>
                                        <p:tgtEl>
                                          <p:spTgt spid="14"/>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5"/>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000" fill="hold"/>
                                        <p:tgtEl>
                                          <p:spTgt spid="15"/>
                                        </p:tgtEl>
                                        <p:attrNameLst>
                                          <p:attrName>fillcolor</p:attrName>
                                        </p:attrNameLst>
                                      </p:cBhvr>
                                      <p:to>
                                        <a:srgbClr val="EF5F5F"/>
                                      </p:to>
                                    </p:animClr>
                                    <p:set>
                                      <p:cBhvr>
                                        <p:cTn id="82" dur="2000" fill="hold"/>
                                        <p:tgtEl>
                                          <p:spTgt spid="15"/>
                                        </p:tgtEl>
                                        <p:attrNameLst>
                                          <p:attrName>fill.type</p:attrName>
                                        </p:attrNameLst>
                                      </p:cBhvr>
                                      <p:to>
                                        <p:strVal val="solid"/>
                                      </p:to>
                                    </p:set>
                                    <p:set>
                                      <p:cBhvr>
                                        <p:cTn id="83" dur="2000" fill="hold"/>
                                        <p:tgtEl>
                                          <p:spTgt spid="15"/>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5" name="drumroll.wav"/>
                                        </p:tgtEl>
                                      </p:cMediaNode>
                                    </p:audio>
                                  </p:subTnLst>
                                </p:cTn>
                              </p:par>
                            </p:childTnLst>
                          </p:cTn>
                        </p:par>
                        <p:par>
                          <p:cTn id="84" fill="hold">
                            <p:stCondLst>
                              <p:cond delay="2000"/>
                            </p:stCondLst>
                            <p:childTnLst>
                              <p:par>
                                <p:cTn id="85" presetID="26" presetClass="emph" presetSubtype="0" repeatCount="0" fill="hold" grpId="1" nodeType="afterEffect">
                                  <p:stCondLst>
                                    <p:cond delay="0"/>
                                  </p:stCondLst>
                                  <p:iterate type="lt">
                                    <p:tmPct val="0"/>
                                  </p:iterate>
                                  <p:childTnLst>
                                    <p:animEffect transition="out" filter="fade">
                                      <p:cBhvr>
                                        <p:cTn id="86" dur="2000" tmFilter="0, 0; .2, .5; .8, .5; 1, 0"/>
                                        <p:tgtEl>
                                          <p:spTgt spid="15"/>
                                        </p:tgtEl>
                                      </p:cBhvr>
                                    </p:animEffect>
                                    <p:animScale>
                                      <p:cBhvr>
                                        <p:cTn id="87" dur="1000" autoRev="1" fill="hold"/>
                                        <p:tgtEl>
                                          <p:spTgt spid="15"/>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7" name="ohno.wav"/>
                                        </p:tgtEl>
                                      </p:cMediaNode>
                                    </p:audio>
                                  </p:subTnLst>
                                </p:cTn>
                              </p:par>
                            </p:childTnLst>
                          </p:cTn>
                        </p:par>
                      </p:childTnLst>
                    </p:cTn>
                  </p:par>
                </p:childTnLst>
              </p:cTn>
              <p:nextCondLst>
                <p:cond evt="onClick" delay="0">
                  <p:tgtEl>
                    <p:spTgt spid="15"/>
                  </p:tgtEl>
                </p:cond>
              </p:nextCondLst>
            </p:seq>
            <p:seq concurrent="1" nextAc="seek">
              <p:cTn id="88" restart="whenNotActive" fill="hold" evtFilter="cancelBubble" nodeType="interactiveSeq">
                <p:stCondLst>
                  <p:cond evt="onClick" delay="0">
                    <p:tgtEl>
                      <p:spTgt spid="16"/>
                    </p:tgtEl>
                  </p:cond>
                </p:stCondLst>
                <p:endSync evt="end" delay="0">
                  <p:rtn val="all"/>
                </p:endSync>
                <p:childTnLst>
                  <p:par>
                    <p:cTn id="89" fill="hold">
                      <p:stCondLst>
                        <p:cond delay="0"/>
                      </p:stCondLst>
                      <p:childTnLst>
                        <p:par>
                          <p:cTn id="90" fill="hold">
                            <p:stCondLst>
                              <p:cond delay="0"/>
                            </p:stCondLst>
                            <p:childTnLst>
                              <p:par>
                                <p:cTn id="91" presetID="1" presetClass="emph" presetSubtype="2" fill="hold" nodeType="clickEffect">
                                  <p:stCondLst>
                                    <p:cond delay="0"/>
                                  </p:stCondLst>
                                  <p:childTnLst>
                                    <p:animClr clrSpc="rgb" dir="cw">
                                      <p:cBhvr>
                                        <p:cTn id="92" dur="2000" fill="hold"/>
                                        <p:tgtEl>
                                          <p:spTgt spid="16"/>
                                        </p:tgtEl>
                                        <p:attrNameLst>
                                          <p:attrName>fillcolor</p:attrName>
                                        </p:attrNameLst>
                                      </p:cBhvr>
                                      <p:to>
                                        <a:srgbClr val="EF5F5F"/>
                                      </p:to>
                                    </p:animClr>
                                    <p:set>
                                      <p:cBhvr>
                                        <p:cTn id="93" dur="2000" fill="hold"/>
                                        <p:tgtEl>
                                          <p:spTgt spid="16"/>
                                        </p:tgtEl>
                                        <p:attrNameLst>
                                          <p:attrName>fill.type</p:attrName>
                                        </p:attrNameLst>
                                      </p:cBhvr>
                                      <p:to>
                                        <p:strVal val="solid"/>
                                      </p:to>
                                    </p:set>
                                    <p:set>
                                      <p:cBhvr>
                                        <p:cTn id="94" dur="2000" fill="hold"/>
                                        <p:tgtEl>
                                          <p:spTgt spid="16"/>
                                        </p:tgtEl>
                                        <p:attrNameLst>
                                          <p:attrName>fill.on</p:attrName>
                                        </p:attrNameLst>
                                      </p:cBhvr>
                                      <p:to>
                                        <p:strVal val="true"/>
                                      </p:to>
                                    </p:set>
                                  </p:childTnLst>
                                  <p:subTnLst>
                                    <p:audio>
                                      <p:cMediaNode>
                                        <p:cTn display="0" masterRel="sameClick">
                                          <p:stCondLst>
                                            <p:cond evt="begin" delay="0">
                                              <p:tn val="91"/>
                                            </p:cond>
                                          </p:stCondLst>
                                          <p:endCondLst>
                                            <p:cond evt="onStopAudio" delay="0">
                                              <p:tgtEl>
                                                <p:sldTgt/>
                                              </p:tgtEl>
                                            </p:cond>
                                          </p:endCondLst>
                                        </p:cTn>
                                        <p:tgtEl>
                                          <p:sndTgt r:embed="rId5" name="drumroll.wav"/>
                                        </p:tgtEl>
                                      </p:cMediaNode>
                                    </p:audio>
                                  </p:subTnLst>
                                </p:cTn>
                              </p:par>
                            </p:childTnLst>
                          </p:cTn>
                        </p:par>
                        <p:par>
                          <p:cTn id="95" fill="hold">
                            <p:stCondLst>
                              <p:cond delay="2000"/>
                            </p:stCondLst>
                            <p:childTnLst>
                              <p:par>
                                <p:cTn id="96" presetID="26" presetClass="emph" presetSubtype="0" repeatCount="0" fill="hold" grpId="1" nodeType="afterEffect">
                                  <p:stCondLst>
                                    <p:cond delay="0"/>
                                  </p:stCondLst>
                                  <p:iterate type="lt">
                                    <p:tmPct val="0"/>
                                  </p:iterate>
                                  <p:childTnLst>
                                    <p:animEffect transition="out" filter="fade">
                                      <p:cBhvr>
                                        <p:cTn id="97" dur="2000" tmFilter="0, 0; .2, .5; .8, .5; 1, 0"/>
                                        <p:tgtEl>
                                          <p:spTgt spid="16"/>
                                        </p:tgtEl>
                                      </p:cBhvr>
                                    </p:animEffect>
                                    <p:animScale>
                                      <p:cBhvr>
                                        <p:cTn id="98" dur="1000" autoRev="1" fill="hold"/>
                                        <p:tgtEl>
                                          <p:spTgt spid="16"/>
                                        </p:tgtEl>
                                      </p:cBhvr>
                                      <p:by x="105000" y="105000"/>
                                    </p:animScale>
                                  </p:childTnLst>
                                  <p:subTnLst>
                                    <p:audio>
                                      <p:cMediaNode>
                                        <p:cTn display="0" masterRel="sameClick">
                                          <p:stCondLst>
                                            <p:cond evt="begin" delay="0">
                                              <p:tn val="96"/>
                                            </p:cond>
                                          </p:stCondLst>
                                          <p:endCondLst>
                                            <p:cond evt="onStopAudio" delay="0">
                                              <p:tgtEl>
                                                <p:sldTgt/>
                                              </p:tgtEl>
                                            </p:cond>
                                          </p:endCondLst>
                                        </p:cTn>
                                        <p:tgtEl>
                                          <p:sndTgt r:embed="rId7" name="ohno.wav"/>
                                        </p:tgtEl>
                                      </p:cMediaNode>
                                    </p:audio>
                                  </p:subTnLst>
                                </p:cTn>
                              </p:par>
                            </p:childTnLst>
                          </p:cTn>
                        </p:par>
                      </p:childTnLst>
                    </p:cTn>
                  </p:par>
                </p:childTnLst>
              </p:cTn>
              <p:nextCondLst>
                <p:cond evt="onClick" delay="0">
                  <p:tgtEl>
                    <p:spTgt spid="16"/>
                  </p:tgtEl>
                </p:cond>
              </p:nextCondLst>
            </p:seq>
          </p:childTnLst>
        </p:cTn>
      </p:par>
    </p:tnLst>
    <p:bldLst>
      <p:bldP spid="6" grpId="0"/>
      <p:bldP spid="9" grpId="0" build="p"/>
      <p:bldP spid="13" grpId="0" animBg="1"/>
      <p:bldP spid="13" grpId="1" animBg="1"/>
      <p:bldP spid="14" grpId="0" animBg="1"/>
      <p:bldP spid="14" grpId="1" animBg="1"/>
      <p:bldP spid="15" grpId="0" animBg="1"/>
      <p:bldP spid="15" grpId="1" animBg="1"/>
      <p:bldP spid="16" grpId="0" animBg="1"/>
      <p:bldP spid="16" grpId="1" animBg="1"/>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311684" y="3239622"/>
            <a:ext cx="5002213" cy="1549970"/>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p:nvPicPr>
        <p:blipFill>
          <a:blip r:embed="rId7"/>
          <a:stretch>
            <a:fillRect/>
          </a:stretch>
        </p:blipFill>
        <p:spPr>
          <a:xfrm>
            <a:off x="7913372" y="955675"/>
            <a:ext cx="4785995" cy="6764020"/>
          </a:xfrm>
          <a:prstGeom prst="rect">
            <a:avLst/>
          </a:prstGeom>
        </p:spPr>
      </p:pic>
      <p:sp>
        <p:nvSpPr>
          <p:cNvPr id="9" name="矩形 8"/>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sp>
        <p:nvSpPr>
          <p:cNvPr id="12" name="TextBox 11"/>
          <p:cNvSpPr txBox="1"/>
          <p:nvPr/>
        </p:nvSpPr>
        <p:spPr>
          <a:xfrm>
            <a:off x="3042378" y="2437471"/>
            <a:ext cx="60092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Arial"/>
                <a:cs typeface="+mn-cs"/>
              </a:rPr>
              <a:t>Củng</a:t>
            </a:r>
            <a:r>
              <a:rPr kumimoji="0" lang="en-US" sz="6000" b="0" i="0" u="none" strike="noStrike" kern="1200" cap="none" spc="0" normalizeH="0" baseline="0" noProof="0" dirty="0">
                <a:ln>
                  <a:noFill/>
                </a:ln>
                <a:solidFill>
                  <a:prstClr val="black"/>
                </a:solidFill>
                <a:effectLst/>
                <a:uLnTx/>
                <a:uFillTx/>
                <a:latin typeface="Arial"/>
                <a:cs typeface="+mn-cs"/>
              </a:rPr>
              <a:t> </a:t>
            </a:r>
            <a:r>
              <a:rPr kumimoji="0" lang="en-US" sz="6000" b="0" i="0" u="none" strike="noStrike" kern="1200" cap="none" spc="0" normalizeH="0" baseline="0" noProof="0" dirty="0" err="1">
                <a:ln>
                  <a:noFill/>
                </a:ln>
                <a:solidFill>
                  <a:prstClr val="black"/>
                </a:solidFill>
                <a:effectLst/>
                <a:uLnTx/>
                <a:uFillTx/>
                <a:latin typeface="Arial"/>
                <a:cs typeface="+mn-cs"/>
              </a:rPr>
              <a:t>cố</a:t>
            </a:r>
            <a:r>
              <a:rPr kumimoji="0" lang="en-US" sz="6000" b="0" i="0" u="none" strike="noStrike" kern="1200" cap="none" spc="0" normalizeH="0" baseline="0" noProof="0" dirty="0">
                <a:ln>
                  <a:noFill/>
                </a:ln>
                <a:solidFill>
                  <a:prstClr val="black"/>
                </a:solidFill>
                <a:effectLst/>
                <a:uLnTx/>
                <a:uFillTx/>
                <a:latin typeface="Arial"/>
                <a:cs typeface="+mn-cs"/>
              </a:rPr>
              <a:t>, </a:t>
            </a:r>
            <a:r>
              <a:rPr kumimoji="0" lang="en-US" sz="6000" b="0" i="0" u="none" strike="noStrike" kern="1200" cap="none" spc="0" normalizeH="0" baseline="0" noProof="0" dirty="0" err="1">
                <a:ln>
                  <a:noFill/>
                </a:ln>
                <a:solidFill>
                  <a:prstClr val="black"/>
                </a:solidFill>
                <a:effectLst/>
                <a:uLnTx/>
                <a:uFillTx/>
                <a:latin typeface="Arial"/>
                <a:cs typeface="+mn-cs"/>
              </a:rPr>
              <a:t>dặn</a:t>
            </a:r>
            <a:r>
              <a:rPr kumimoji="0" lang="en-US" sz="6000" b="0" i="0" u="none" strike="noStrike" kern="1200" cap="none" spc="0" normalizeH="0" baseline="0" noProof="0" dirty="0">
                <a:ln>
                  <a:noFill/>
                </a:ln>
                <a:solidFill>
                  <a:prstClr val="black"/>
                </a:solidFill>
                <a:effectLst/>
                <a:uLnTx/>
                <a:uFillTx/>
                <a:latin typeface="Arial"/>
                <a:cs typeface="+mn-cs"/>
              </a:rPr>
              <a:t> </a:t>
            </a:r>
            <a:r>
              <a:rPr kumimoji="0" lang="en-US" sz="6000" b="0" i="0" u="none" strike="noStrike" kern="1200" cap="none" spc="0" normalizeH="0" baseline="0" noProof="0" dirty="0" err="1">
                <a:ln>
                  <a:noFill/>
                </a:ln>
                <a:solidFill>
                  <a:prstClr val="black"/>
                </a:solidFill>
                <a:effectLst/>
                <a:uLnTx/>
                <a:uFillTx/>
                <a:latin typeface="Arial"/>
                <a:cs typeface="+mn-cs"/>
              </a:rPr>
              <a:t>dò</a:t>
            </a:r>
            <a:endParaRPr kumimoji="0" lang="en-US" sz="6000" b="0" i="0" u="none" strike="noStrike" kern="1200" cap="none" spc="0" normalizeH="0" baseline="0" noProof="0" dirty="0">
              <a:ln>
                <a:noFill/>
              </a:ln>
              <a:solidFill>
                <a:prstClr val="black"/>
              </a:solidFill>
              <a:effectLst/>
              <a:uLnTx/>
              <a:uFillTx/>
              <a:latin typeface="Arial"/>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234268"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7200" marR="0" lvl="0" indent="-457200" algn="ctr" defTabSz="1219170" rtl="0" eaLnBrk="1" fontAlgn="auto" latinLnBrk="0" hangingPunct="1">
              <a:lnSpc>
                <a:spcPct val="100000"/>
              </a:lnSpc>
              <a:spcBef>
                <a:spcPct val="0"/>
              </a:spcBef>
              <a:spcAft>
                <a:spcPts val="0"/>
              </a:spcAft>
              <a:buClrTx/>
              <a:buSzTx/>
              <a:buFont typeface="Arial" charset="0"/>
              <a:buAutoNum type="alphaUcPeriod"/>
              <a:tabLst/>
              <a:defRPr/>
            </a:pP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Mọc</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ra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những</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p>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mầm</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non</a:t>
            </a:r>
          </a:p>
        </p:txBody>
      </p:sp>
      <p:sp>
        <p:nvSpPr>
          <p:cNvPr id="15" name="AutoShape 51"/>
          <p:cNvSpPr>
            <a:spLocks noChangeArrowheads="1"/>
          </p:cNvSpPr>
          <p:nvPr/>
        </p:nvSpPr>
        <p:spPr bwMode="auto">
          <a:xfrm>
            <a:off x="6843184"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B</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Lá</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cây</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héo</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khô</a:t>
            </a:r>
            <a:endParaRPr kumimoji="0" lang="en-US"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4231218" y="4343400"/>
            <a:ext cx="3970959" cy="50276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Đâm</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chồi</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có</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nghĩa</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là</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gì</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pic>
        <p:nvPicPr>
          <p:cNvPr id="1031" name="Picture 7" descr="C:\Users\ADMIN\Desktop\Doremon cau ca ( trac nghiem )\pc58yB99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9532252" flipH="1">
            <a:off x="3771068" y="77169"/>
            <a:ext cx="1633611" cy="1155780"/>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ADMIN\Desktop\Doremon cau ca ( trac nghiem )\51688879.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45250" y1="24668" x2="39875" y2="33422"/>
                        <a14:foregroundMark x1="51250" y1="30902" x2="35125" y2="41645"/>
                        <a14:foregroundMark x1="7125" y1="20822" x2="71375" y2="55570"/>
                        <a14:foregroundMark x1="32750" y1="10743" x2="41625" y2="15782"/>
                        <a14:foregroundMark x1="35125" y1="30902" x2="37500" y2="35411"/>
                        <a14:foregroundMark x1="32125" y1="48011" x2="24375" y2="56764"/>
                      </a14:backgroundRemoval>
                    </a14:imgEffect>
                  </a14:imgLayer>
                </a14:imgProps>
              </a:ext>
              <a:ext uri="{28A0092B-C50C-407E-A947-70E740481C1C}">
                <a14:useLocalDpi xmlns:a14="http://schemas.microsoft.com/office/drawing/2010/main" val="0"/>
              </a:ext>
            </a:extLst>
          </a:blip>
          <a:srcRect/>
          <a:stretch>
            <a:fillRect/>
          </a:stretch>
        </p:blipFill>
        <p:spPr bwMode="auto">
          <a:xfrm rot="21058252" flipH="1">
            <a:off x="2400470" y="-549500"/>
            <a:ext cx="4038381" cy="46855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times up"/>
          <p:cNvGrpSpPr/>
          <p:nvPr/>
        </p:nvGrpSpPr>
        <p:grpSpPr>
          <a:xfrm>
            <a:off x="240762" y="584200"/>
            <a:ext cx="2096039" cy="911669"/>
            <a:chOff x="2989747" y="438150"/>
            <a:chExt cx="1572029" cy="683752"/>
          </a:xfrm>
        </p:grpSpPr>
        <p:sp>
          <p:nvSpPr>
            <p:cNvPr id="96" name="Rounded Rectangle 9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7" name="Rounded Rectangle 9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1027"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101" name="Group 100">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10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7" name="Group 106">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10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3" name="Group 112">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11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9" name="Group 118">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12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5"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 name="Explosion 2 2"/>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7"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359653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32" presetClass="emph" presetSubtype="0" repeatCount="indefinite" fill="hold" grpId="1" nodeType="withEffect">
                                  <p:stCondLst>
                                    <p:cond delay="0"/>
                                  </p:stCondLst>
                                  <p:childTnLst>
                                    <p:animRot by="120000">
                                      <p:cBhvr>
                                        <p:cTn id="50" dur="200" fill="hold">
                                          <p:stCondLst>
                                            <p:cond delay="0"/>
                                          </p:stCondLst>
                                        </p:cTn>
                                        <p:tgtEl>
                                          <p:spTgt spid="24"/>
                                        </p:tgtEl>
                                        <p:attrNameLst>
                                          <p:attrName>r</p:attrName>
                                        </p:attrNameLst>
                                      </p:cBhvr>
                                    </p:animRot>
                                    <p:animRot by="-240000">
                                      <p:cBhvr>
                                        <p:cTn id="51" dur="400" fill="hold">
                                          <p:stCondLst>
                                            <p:cond delay="400"/>
                                          </p:stCondLst>
                                        </p:cTn>
                                        <p:tgtEl>
                                          <p:spTgt spid="24"/>
                                        </p:tgtEl>
                                        <p:attrNameLst>
                                          <p:attrName>r</p:attrName>
                                        </p:attrNameLst>
                                      </p:cBhvr>
                                    </p:animRot>
                                    <p:animRot by="240000">
                                      <p:cBhvr>
                                        <p:cTn id="52" dur="400" fill="hold">
                                          <p:stCondLst>
                                            <p:cond delay="800"/>
                                          </p:stCondLst>
                                        </p:cTn>
                                        <p:tgtEl>
                                          <p:spTgt spid="24"/>
                                        </p:tgtEl>
                                        <p:attrNameLst>
                                          <p:attrName>r</p:attrName>
                                        </p:attrNameLst>
                                      </p:cBhvr>
                                    </p:animRot>
                                    <p:animRot by="-240000">
                                      <p:cBhvr>
                                        <p:cTn id="53" dur="400" fill="hold">
                                          <p:stCondLst>
                                            <p:cond delay="1200"/>
                                          </p:stCondLst>
                                        </p:cTn>
                                        <p:tgtEl>
                                          <p:spTgt spid="24"/>
                                        </p:tgtEl>
                                        <p:attrNameLst>
                                          <p:attrName>r</p:attrName>
                                        </p:attrNameLst>
                                      </p:cBhvr>
                                    </p:animRot>
                                    <p:animRot by="120000">
                                      <p:cBhvr>
                                        <p:cTn id="54" dur="400" fill="hold">
                                          <p:stCondLst>
                                            <p:cond delay="1600"/>
                                          </p:stCondLst>
                                        </p:cTn>
                                        <p:tgtEl>
                                          <p:spTgt spid="24"/>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25"/>
                                        </p:tgtEl>
                                        <p:attrNameLst>
                                          <p:attrName>r</p:attrName>
                                        </p:attrNameLst>
                                      </p:cBhvr>
                                    </p:animRot>
                                    <p:animRot by="-240000">
                                      <p:cBhvr>
                                        <p:cTn id="57" dur="400" fill="hold">
                                          <p:stCondLst>
                                            <p:cond delay="400"/>
                                          </p:stCondLst>
                                        </p:cTn>
                                        <p:tgtEl>
                                          <p:spTgt spid="25"/>
                                        </p:tgtEl>
                                        <p:attrNameLst>
                                          <p:attrName>r</p:attrName>
                                        </p:attrNameLst>
                                      </p:cBhvr>
                                    </p:animRot>
                                    <p:animRot by="240000">
                                      <p:cBhvr>
                                        <p:cTn id="58" dur="400" fill="hold">
                                          <p:stCondLst>
                                            <p:cond delay="800"/>
                                          </p:stCondLst>
                                        </p:cTn>
                                        <p:tgtEl>
                                          <p:spTgt spid="25"/>
                                        </p:tgtEl>
                                        <p:attrNameLst>
                                          <p:attrName>r</p:attrName>
                                        </p:attrNameLst>
                                      </p:cBhvr>
                                    </p:animRot>
                                    <p:animRot by="-240000">
                                      <p:cBhvr>
                                        <p:cTn id="59" dur="400" fill="hold">
                                          <p:stCondLst>
                                            <p:cond delay="1200"/>
                                          </p:stCondLst>
                                        </p:cTn>
                                        <p:tgtEl>
                                          <p:spTgt spid="25"/>
                                        </p:tgtEl>
                                        <p:attrNameLst>
                                          <p:attrName>r</p:attrName>
                                        </p:attrNameLst>
                                      </p:cBhvr>
                                    </p:animRot>
                                    <p:animRot by="120000">
                                      <p:cBhvr>
                                        <p:cTn id="60" dur="400" fill="hold">
                                          <p:stCondLst>
                                            <p:cond delay="1600"/>
                                          </p:stCondLst>
                                        </p:cTn>
                                        <p:tgtEl>
                                          <p:spTgt spid="25"/>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6"/>
                                        </p:tgtEl>
                                        <p:attrNameLst>
                                          <p:attrName>r</p:attrName>
                                        </p:attrNameLst>
                                      </p:cBhvr>
                                    </p:animRot>
                                    <p:animRot by="-240000">
                                      <p:cBhvr>
                                        <p:cTn id="63" dur="600" fill="hold">
                                          <p:stCondLst>
                                            <p:cond delay="600"/>
                                          </p:stCondLst>
                                        </p:cTn>
                                        <p:tgtEl>
                                          <p:spTgt spid="26"/>
                                        </p:tgtEl>
                                        <p:attrNameLst>
                                          <p:attrName>r</p:attrName>
                                        </p:attrNameLst>
                                      </p:cBhvr>
                                    </p:animRot>
                                    <p:animRot by="240000">
                                      <p:cBhvr>
                                        <p:cTn id="64" dur="600" fill="hold">
                                          <p:stCondLst>
                                            <p:cond delay="1200"/>
                                          </p:stCondLst>
                                        </p:cTn>
                                        <p:tgtEl>
                                          <p:spTgt spid="26"/>
                                        </p:tgtEl>
                                        <p:attrNameLst>
                                          <p:attrName>r</p:attrName>
                                        </p:attrNameLst>
                                      </p:cBhvr>
                                    </p:animRot>
                                    <p:animRot by="-240000">
                                      <p:cBhvr>
                                        <p:cTn id="65" dur="600" fill="hold">
                                          <p:stCondLst>
                                            <p:cond delay="1800"/>
                                          </p:stCondLst>
                                        </p:cTn>
                                        <p:tgtEl>
                                          <p:spTgt spid="26"/>
                                        </p:tgtEl>
                                        <p:attrNameLst>
                                          <p:attrName>r</p:attrName>
                                        </p:attrNameLst>
                                      </p:cBhvr>
                                    </p:animRot>
                                    <p:animRot by="120000">
                                      <p:cBhvr>
                                        <p:cTn id="6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7"/>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31"/>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1031"/>
                                        </p:tgtEl>
                                        <p:attrNameLst>
                                          <p:attrName>r</p:attrName>
                                        </p:attrNameLst>
                                      </p:cBhvr>
                                    </p:animRot>
                                    <p:animRot by="-240000">
                                      <p:cBhvr>
                                        <p:cTn id="87" dur="200" fill="hold">
                                          <p:stCondLst>
                                            <p:cond delay="200"/>
                                          </p:stCondLst>
                                        </p:cTn>
                                        <p:tgtEl>
                                          <p:spTgt spid="1031"/>
                                        </p:tgtEl>
                                        <p:attrNameLst>
                                          <p:attrName>r</p:attrName>
                                        </p:attrNameLst>
                                      </p:cBhvr>
                                    </p:animRot>
                                    <p:animRot by="240000">
                                      <p:cBhvr>
                                        <p:cTn id="88" dur="200" fill="hold">
                                          <p:stCondLst>
                                            <p:cond delay="400"/>
                                          </p:stCondLst>
                                        </p:cTn>
                                        <p:tgtEl>
                                          <p:spTgt spid="1031"/>
                                        </p:tgtEl>
                                        <p:attrNameLst>
                                          <p:attrName>r</p:attrName>
                                        </p:attrNameLst>
                                      </p:cBhvr>
                                    </p:animRot>
                                    <p:animRot by="-240000">
                                      <p:cBhvr>
                                        <p:cTn id="89" dur="200" fill="hold">
                                          <p:stCondLst>
                                            <p:cond delay="600"/>
                                          </p:stCondLst>
                                        </p:cTn>
                                        <p:tgtEl>
                                          <p:spTgt spid="1031"/>
                                        </p:tgtEl>
                                        <p:attrNameLst>
                                          <p:attrName>r</p:attrName>
                                        </p:attrNameLst>
                                      </p:cBhvr>
                                    </p:animRot>
                                    <p:animRot by="120000">
                                      <p:cBhvr>
                                        <p:cTn id="90" dur="200" fill="hold">
                                          <p:stCondLst>
                                            <p:cond delay="800"/>
                                          </p:stCondLst>
                                        </p:cTn>
                                        <p:tgtEl>
                                          <p:spTgt spid="1031"/>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95"/>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1027"/>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3"/>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95"/>
                  </p:tgtEl>
                </p:cond>
              </p:nextCondLst>
            </p:seq>
            <p:audio>
              <p:cMediaNode vol="80000">
                <p:cTn id="113" fill="hold" display="0">
                  <p:stCondLst>
                    <p:cond delay="indefinite"/>
                  </p:stCondLst>
                  <p:endCondLst>
                    <p:cond evt="onStopAudio" delay="0">
                      <p:tgtEl>
                        <p:sldTgt/>
                      </p:tgtEl>
                    </p:cond>
                  </p:endCondLst>
                </p:cTn>
                <p:tgtEl>
                  <p:spTgt spid="7"/>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3" grpId="0"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807201" y="5892799"/>
            <a:ext cx="2958122" cy="1055309"/>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2800" b="0" i="0" u="none" strike="noStrike" kern="1200" cap="none" spc="0" normalizeH="0" baseline="0" noProof="0" dirty="0">
                <a:ln>
                  <a:noFill/>
                </a:ln>
                <a:solidFill>
                  <a:prstClr val="black"/>
                </a:solidFill>
                <a:effectLst/>
                <a:uLnTx/>
                <a:uFillTx/>
                <a:latin typeface="Arial" charset="0"/>
                <a:ea typeface="+mn-ea"/>
                <a:cs typeface="+mn-cs"/>
              </a:rPr>
              <a:t>B.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xuân</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hạ</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a:t>
            </a:r>
          </a:p>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thu</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đông</a:t>
            </a:r>
            <a:endParaRPr kumimoji="0" lang="en-US"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5" name="AutoShape 51"/>
          <p:cNvSpPr>
            <a:spLocks noChangeArrowheads="1"/>
          </p:cNvSpPr>
          <p:nvPr/>
        </p:nvSpPr>
        <p:spPr bwMode="auto">
          <a:xfrm>
            <a:off x="2821820" y="5872992"/>
            <a:ext cx="3621617" cy="1055309"/>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7200" marR="0" lvl="0" indent="-457200" algn="ctr" defTabSz="1219170" rtl="0" eaLnBrk="1" fontAlgn="auto" latinLnBrk="0" hangingPunct="1">
              <a:lnSpc>
                <a:spcPct val="100000"/>
              </a:lnSpc>
              <a:spcBef>
                <a:spcPct val="0"/>
              </a:spcBef>
              <a:spcAft>
                <a:spcPts val="0"/>
              </a:spcAft>
              <a:buClrTx/>
              <a:buSzTx/>
              <a:buFont typeface="Arial" charset="0"/>
              <a:buAutoNum type="alphaUcPeriod"/>
              <a:tabLst/>
              <a:defRPr/>
            </a:pP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khô</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mưa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a:t>
            </a:r>
          </a:p>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lũ</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bão</a:t>
            </a:r>
            <a:endParaRPr kumimoji="0" lang="en-US"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4013989" y="3949337"/>
            <a:ext cx="4375864" cy="9541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Bốn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nàng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tiên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tượng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trưng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cho</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mùa</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nào</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4098" name="Picture 2" descr="C:\Users\ADMIN\Desktop\Doremon cau ca ( trac nghiem )\depositphotos_151226446-stock-illustration-cartoon-tropical-fish-collection-set (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85638" y1="47899" x2="15160" y2="48739"/>
                        <a14:foregroundMark x1="74734" y1="42017" x2="61968" y2="51261"/>
                        <a14:foregroundMark x1="43351" y1="28151" x2="47074" y2="63866"/>
                        <a14:foregroundMark x1="45479" y1="26050" x2="61702" y2="58403"/>
                        <a14:foregroundMark x1="43351" y1="29412" x2="14894" y2="59664"/>
                        <a14:foregroundMark x1="17819" y1="36975" x2="23936" y2="65966"/>
                        <a14:foregroundMark x1="53191" y1="63445" x2="34840" y2="71008"/>
                        <a14:foregroundMark x1="13830" y1="46218" x2="24734" y2="33193"/>
                        <a14:foregroundMark x1="21277" y1="31513" x2="11702" y2="39496"/>
                        <a14:foregroundMark x1="54255" y1="38235" x2="82979" y2="44118"/>
                        <a14:foregroundMark x1="84309" y1="55462" x2="59840" y2="55462"/>
                        <a14:foregroundMark x1="63032" y1="15966" x2="71809" y2="23109"/>
                        <a14:foregroundMark x1="88830" y1="28151" x2="98936" y2="43277"/>
                        <a14:foregroundMark x1="97606" y1="50000" x2="90957" y2="65126"/>
                        <a14:foregroundMark x1="67819" y1="62185" x2="66755" y2="69748"/>
                        <a14:foregroundMark x1="65957" y1="73109" x2="62500" y2="74790"/>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364700" flipH="1">
            <a:off x="3181691" y="-47357"/>
            <a:ext cx="2057432" cy="140709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DMIN\Desktop\Doremon cau ca ( trac nghiem )\bottle-clipart-green-bottle-clipart-clipart-panda-free-clipart-images-animations.pn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889" b="97556" l="9742" r="89861">
                        <a14:foregroundMark x1="30815" y1="2889" x2="21272" y2="50222"/>
                        <a14:foregroundMark x1="23658" y1="6444" x2="22465" y2="34444"/>
                        <a14:foregroundMark x1="25249" y1="9111" x2="23260" y2="36444"/>
                        <a14:foregroundMark x1="11730" y1="92889" x2="42346" y2="94444"/>
                        <a14:foregroundMark x1="14513" y1="47778" x2="47515" y2="48222"/>
                        <a14:foregroundMark x1="21670" y1="97333" x2="30020" y2="97556"/>
                      </a14:backgroundRemoval>
                    </a14:imgEffect>
                  </a14:imgLayer>
                </a14:imgProps>
              </a:ext>
              <a:ext uri="{28A0092B-C50C-407E-A947-70E740481C1C}">
                <a14:useLocalDpi xmlns:a14="http://schemas.microsoft.com/office/drawing/2010/main" val="0"/>
              </a:ext>
            </a:extLst>
          </a:blip>
          <a:srcRect/>
          <a:stretch>
            <a:fillRect/>
          </a:stretch>
        </p:blipFill>
        <p:spPr bwMode="auto">
          <a:xfrm>
            <a:off x="5212424" y="0"/>
            <a:ext cx="1210829" cy="21664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130684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99"/>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4099"/>
                                        </p:tgtEl>
                                        <p:attrNameLst>
                                          <p:attrName>r</p:attrName>
                                        </p:attrNameLst>
                                      </p:cBhvr>
                                    </p:animRot>
                                    <p:animRot by="-240000">
                                      <p:cBhvr>
                                        <p:cTn id="51" dur="200" fill="hold">
                                          <p:stCondLst>
                                            <p:cond delay="200"/>
                                          </p:stCondLst>
                                        </p:cTn>
                                        <p:tgtEl>
                                          <p:spTgt spid="4099"/>
                                        </p:tgtEl>
                                        <p:attrNameLst>
                                          <p:attrName>r</p:attrName>
                                        </p:attrNameLst>
                                      </p:cBhvr>
                                    </p:animRot>
                                    <p:animRot by="240000">
                                      <p:cBhvr>
                                        <p:cTn id="52" dur="200" fill="hold">
                                          <p:stCondLst>
                                            <p:cond delay="400"/>
                                          </p:stCondLst>
                                        </p:cTn>
                                        <p:tgtEl>
                                          <p:spTgt spid="4099"/>
                                        </p:tgtEl>
                                        <p:attrNameLst>
                                          <p:attrName>r</p:attrName>
                                        </p:attrNameLst>
                                      </p:cBhvr>
                                    </p:animRot>
                                    <p:animRot by="-240000">
                                      <p:cBhvr>
                                        <p:cTn id="53" dur="200" fill="hold">
                                          <p:stCondLst>
                                            <p:cond delay="600"/>
                                          </p:stCondLst>
                                        </p:cTn>
                                        <p:tgtEl>
                                          <p:spTgt spid="4099"/>
                                        </p:tgtEl>
                                        <p:attrNameLst>
                                          <p:attrName>r</p:attrName>
                                        </p:attrNameLst>
                                      </p:cBhvr>
                                    </p:animRot>
                                    <p:animRot by="120000">
                                      <p:cBhvr>
                                        <p:cTn id="54" dur="200" fill="hold">
                                          <p:stCondLst>
                                            <p:cond delay="800"/>
                                          </p:stCondLst>
                                        </p:cTn>
                                        <p:tgtEl>
                                          <p:spTgt spid="4099"/>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21" presetClass="emph" presetSubtype="0" repeatCount="indefinite" fill="hold" grpId="1" nodeType="withEffect">
                                  <p:stCondLst>
                                    <p:cond delay="0"/>
                                  </p:stCondLst>
                                  <p:childTnLst>
                                    <p:animClr clrSpc="hsl" dir="cw">
                                      <p:cBhvr override="childStyle">
                                        <p:cTn id="73" dur="500" fill="hold"/>
                                        <p:tgtEl>
                                          <p:spTgt spid="12"/>
                                        </p:tgtEl>
                                        <p:attrNameLst>
                                          <p:attrName>style.color</p:attrName>
                                        </p:attrNameLst>
                                      </p:cBhvr>
                                      <p:by>
                                        <p:hsl h="7200000" s="0" l="0"/>
                                      </p:by>
                                    </p:animClr>
                                    <p:animClr clrSpc="hsl" dir="cw">
                                      <p:cBhvr>
                                        <p:cTn id="74" dur="500" fill="hold"/>
                                        <p:tgtEl>
                                          <p:spTgt spid="12"/>
                                        </p:tgtEl>
                                        <p:attrNameLst>
                                          <p:attrName>fillcolor</p:attrName>
                                        </p:attrNameLst>
                                      </p:cBhvr>
                                      <p:by>
                                        <p:hsl h="7200000" s="0" l="0"/>
                                      </p:by>
                                    </p:animClr>
                                    <p:animClr clrSpc="hsl" dir="cw">
                                      <p:cBhvr>
                                        <p:cTn id="75" dur="500" fill="hold"/>
                                        <p:tgtEl>
                                          <p:spTgt spid="12"/>
                                        </p:tgtEl>
                                        <p:attrNameLst>
                                          <p:attrName>stroke.color</p:attrName>
                                        </p:attrNameLst>
                                      </p:cBhvr>
                                      <p:by>
                                        <p:hsl h="7200000" s="0" l="0"/>
                                      </p:by>
                                    </p:animClr>
                                    <p:set>
                                      <p:cBhvr>
                                        <p:cTn id="76" dur="500" fill="hold"/>
                                        <p:tgtEl>
                                          <p:spTgt spid="12"/>
                                        </p:tgtEl>
                                        <p:attrNameLst>
                                          <p:attrName>fill.type</p:attrName>
                                        </p:attrNameLst>
                                      </p:cBhvr>
                                      <p:to>
                                        <p:strVal val="solid"/>
                                      </p:to>
                                    </p:set>
                                  </p:childTnLst>
                                </p:cTn>
                              </p:par>
                              <p:par>
                                <p:cTn id="77" presetID="1" presetClass="mediacall" presetSubtype="0" fill="hold" nodeType="withEffect">
                                  <p:stCondLst>
                                    <p:cond delay="0"/>
                                  </p:stCondLst>
                                  <p:childTnLst>
                                    <p:cmd type="call" cmd="playFrom(0.0)">
                                      <p:cBhvr>
                                        <p:cTn id="78" dur="4744" fill="hold"/>
                                        <p:tgtEl>
                                          <p:spTgt spid="50"/>
                                        </p:tgtEl>
                                      </p:cBhvr>
                                    </p:cmd>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098"/>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4098"/>
                                        </p:tgtEl>
                                        <p:attrNameLst>
                                          <p:attrName>r</p:attrName>
                                        </p:attrNameLst>
                                      </p:cBhvr>
                                    </p:animRot>
                                    <p:animRot by="-240000">
                                      <p:cBhvr>
                                        <p:cTn id="87" dur="200" fill="hold">
                                          <p:stCondLst>
                                            <p:cond delay="200"/>
                                          </p:stCondLst>
                                        </p:cTn>
                                        <p:tgtEl>
                                          <p:spTgt spid="4098"/>
                                        </p:tgtEl>
                                        <p:attrNameLst>
                                          <p:attrName>r</p:attrName>
                                        </p:attrNameLst>
                                      </p:cBhvr>
                                    </p:animRot>
                                    <p:animRot by="240000">
                                      <p:cBhvr>
                                        <p:cTn id="88" dur="200" fill="hold">
                                          <p:stCondLst>
                                            <p:cond delay="400"/>
                                          </p:stCondLst>
                                        </p:cTn>
                                        <p:tgtEl>
                                          <p:spTgt spid="4098"/>
                                        </p:tgtEl>
                                        <p:attrNameLst>
                                          <p:attrName>r</p:attrName>
                                        </p:attrNameLst>
                                      </p:cBhvr>
                                    </p:animRot>
                                    <p:animRot by="-240000">
                                      <p:cBhvr>
                                        <p:cTn id="89" dur="200" fill="hold">
                                          <p:stCondLst>
                                            <p:cond delay="600"/>
                                          </p:stCondLst>
                                        </p:cTn>
                                        <p:tgtEl>
                                          <p:spTgt spid="4098"/>
                                        </p:tgtEl>
                                        <p:attrNameLst>
                                          <p:attrName>r</p:attrName>
                                        </p:attrNameLst>
                                      </p:cBhvr>
                                    </p:animRot>
                                    <p:animRot by="120000">
                                      <p:cBhvr>
                                        <p:cTn id="90" dur="200" fill="hold">
                                          <p:stCondLst>
                                            <p:cond delay="800"/>
                                          </p:stCondLst>
                                        </p:cTn>
                                        <p:tgtEl>
                                          <p:spTgt spid="4098"/>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620445"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B</a:t>
            </a:r>
            <a:r>
              <a:rPr kumimoji="0" lang="en-US" altLang="en-US" sz="4133"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Nảy</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ra</a:t>
            </a:r>
          </a:p>
        </p:txBody>
      </p:sp>
      <p:sp>
        <p:nvSpPr>
          <p:cNvPr id="15" name="AutoShape 51"/>
          <p:cNvSpPr>
            <a:spLocks noChangeArrowheads="1"/>
          </p:cNvSpPr>
          <p:nvPr/>
        </p:nvSpPr>
        <p:spPr bwMode="auto">
          <a:xfrm>
            <a:off x="3251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Chui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vào</a:t>
            </a:r>
            <a:endParaRPr kumimoji="0" lang="en-US"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4231218" y="4343400"/>
            <a:ext cx="3281668" cy="50276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Đơm</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có</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nghĩa</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là</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gì</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5122" name="Picture 2" descr="C:\Users\ADMIN\Desktop\Doremon cau ca ( trac nghiem )\historieta-tropical-de-los-pescados-45745897 (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9536870" flipH="1">
            <a:off x="3478825" y="-64474"/>
            <a:ext cx="1813984" cy="136736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DMIN\Desktop\Phan Thi Do Uyen\Giai cuu dai duong\alga-clipart-6.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153"/>
                    </a14:imgEffect>
                  </a14:imgLayer>
                </a14:imgProps>
              </a:ext>
              <a:ext uri="{28A0092B-C50C-407E-A947-70E740481C1C}">
                <a14:useLocalDpi xmlns:a14="http://schemas.microsoft.com/office/drawing/2010/main" val="0"/>
              </a:ext>
            </a:extLst>
          </a:blip>
          <a:srcRect/>
          <a:stretch>
            <a:fillRect/>
          </a:stretch>
        </p:blipFill>
        <p:spPr bwMode="auto">
          <a:xfrm rot="750350">
            <a:off x="4992655" y="-155492"/>
            <a:ext cx="1513908" cy="1549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302129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23"/>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5123"/>
                                        </p:tgtEl>
                                        <p:attrNameLst>
                                          <p:attrName>r</p:attrName>
                                        </p:attrNameLst>
                                      </p:cBhvr>
                                    </p:animRot>
                                    <p:animRot by="-240000">
                                      <p:cBhvr>
                                        <p:cTn id="51" dur="200" fill="hold">
                                          <p:stCondLst>
                                            <p:cond delay="200"/>
                                          </p:stCondLst>
                                        </p:cTn>
                                        <p:tgtEl>
                                          <p:spTgt spid="5123"/>
                                        </p:tgtEl>
                                        <p:attrNameLst>
                                          <p:attrName>r</p:attrName>
                                        </p:attrNameLst>
                                      </p:cBhvr>
                                    </p:animRot>
                                    <p:animRot by="240000">
                                      <p:cBhvr>
                                        <p:cTn id="52" dur="200" fill="hold">
                                          <p:stCondLst>
                                            <p:cond delay="400"/>
                                          </p:stCondLst>
                                        </p:cTn>
                                        <p:tgtEl>
                                          <p:spTgt spid="5123"/>
                                        </p:tgtEl>
                                        <p:attrNameLst>
                                          <p:attrName>r</p:attrName>
                                        </p:attrNameLst>
                                      </p:cBhvr>
                                    </p:animRot>
                                    <p:animRot by="-240000">
                                      <p:cBhvr>
                                        <p:cTn id="53" dur="200" fill="hold">
                                          <p:stCondLst>
                                            <p:cond delay="600"/>
                                          </p:stCondLst>
                                        </p:cTn>
                                        <p:tgtEl>
                                          <p:spTgt spid="5123"/>
                                        </p:tgtEl>
                                        <p:attrNameLst>
                                          <p:attrName>r</p:attrName>
                                        </p:attrNameLst>
                                      </p:cBhvr>
                                    </p:animRot>
                                    <p:animRot by="120000">
                                      <p:cBhvr>
                                        <p:cTn id="54" dur="200" fill="hold">
                                          <p:stCondLst>
                                            <p:cond delay="800"/>
                                          </p:stCondLst>
                                        </p:cTn>
                                        <p:tgtEl>
                                          <p:spTgt spid="5123"/>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12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5122"/>
                                        </p:tgtEl>
                                        <p:attrNameLst>
                                          <p:attrName>r</p:attrName>
                                        </p:attrNameLst>
                                      </p:cBhvr>
                                    </p:animRot>
                                    <p:animRot by="-240000">
                                      <p:cBhvr>
                                        <p:cTn id="87" dur="200" fill="hold">
                                          <p:stCondLst>
                                            <p:cond delay="200"/>
                                          </p:stCondLst>
                                        </p:cTn>
                                        <p:tgtEl>
                                          <p:spTgt spid="5122"/>
                                        </p:tgtEl>
                                        <p:attrNameLst>
                                          <p:attrName>r</p:attrName>
                                        </p:attrNameLst>
                                      </p:cBhvr>
                                    </p:animRot>
                                    <p:animRot by="240000">
                                      <p:cBhvr>
                                        <p:cTn id="88" dur="200" fill="hold">
                                          <p:stCondLst>
                                            <p:cond delay="400"/>
                                          </p:stCondLst>
                                        </p:cTn>
                                        <p:tgtEl>
                                          <p:spTgt spid="5122"/>
                                        </p:tgtEl>
                                        <p:attrNameLst>
                                          <p:attrName>r</p:attrName>
                                        </p:attrNameLst>
                                      </p:cBhvr>
                                    </p:animRot>
                                    <p:animRot by="-240000">
                                      <p:cBhvr>
                                        <p:cTn id="89" dur="200" fill="hold">
                                          <p:stCondLst>
                                            <p:cond delay="600"/>
                                          </p:stCondLst>
                                        </p:cTn>
                                        <p:tgtEl>
                                          <p:spTgt spid="5122"/>
                                        </p:tgtEl>
                                        <p:attrNameLst>
                                          <p:attrName>r</p:attrName>
                                        </p:attrNameLst>
                                      </p:cBhvr>
                                    </p:animRot>
                                    <p:animRot by="120000">
                                      <p:cBhvr>
                                        <p:cTn id="90" dur="200" fill="hold">
                                          <p:stCondLst>
                                            <p:cond delay="800"/>
                                          </p:stCondLst>
                                        </p:cTn>
                                        <p:tgtEl>
                                          <p:spTgt spid="5122"/>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234268"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A</a:t>
            </a:r>
            <a:r>
              <a:rPr kumimoji="0" lang="en-US" altLang="en-US" sz="4133"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Thu</a:t>
            </a:r>
          </a:p>
        </p:txBody>
      </p:sp>
      <p:sp>
        <p:nvSpPr>
          <p:cNvPr id="15" name="AutoShape 51"/>
          <p:cNvSpPr>
            <a:spLocks noChangeArrowheads="1"/>
          </p:cNvSpPr>
          <p:nvPr/>
        </p:nvSpPr>
        <p:spPr bwMode="auto">
          <a:xfrm>
            <a:off x="6843184"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B</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Đông</a:t>
            </a:r>
            <a:endParaRPr kumimoji="0" lang="en-US"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4299964" y="4171771"/>
            <a:ext cx="4354705" cy="9131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Trong</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bài</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nhắc</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đến</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thiếu</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nhi</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thích</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mùa</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nào</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nhất</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ADMIN\Desktop\Doremon cau ca ( trac nghiem )\51688879.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45250" y1="24668" x2="39875" y2="33422"/>
                        <a14:foregroundMark x1="51250" y1="30902" x2="35125" y2="41645"/>
                        <a14:foregroundMark x1="7125" y1="20822" x2="71375" y2="55570"/>
                        <a14:foregroundMark x1="32750" y1="10743" x2="41625" y2="15782"/>
                        <a14:foregroundMark x1="35125" y1="30902" x2="37500" y2="35411"/>
                        <a14:foregroundMark x1="32125" y1="48011" x2="24375" y2="56764"/>
                      </a14:backgroundRemoval>
                    </a14:imgEffect>
                  </a14:imgLayer>
                </a14:imgProps>
              </a:ext>
              <a:ext uri="{28A0092B-C50C-407E-A947-70E740481C1C}">
                <a14:useLocalDpi xmlns:a14="http://schemas.microsoft.com/office/drawing/2010/main" val="0"/>
              </a:ext>
            </a:extLst>
          </a:blip>
          <a:srcRect/>
          <a:stretch>
            <a:fillRect/>
          </a:stretch>
        </p:blipFill>
        <p:spPr bwMode="auto">
          <a:xfrm rot="21058252" flipH="1">
            <a:off x="2222971" y="-391172"/>
            <a:ext cx="4038381" cy="4685557"/>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2" descr="C:\Users\ADMIN\Desktop\Doremon cau ca ( trac nghiem )\рыбы-собрания-тропические-20715937 (2).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431765" flipH="1">
            <a:off x="2612120" y="9619"/>
            <a:ext cx="2544232" cy="13813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30">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3" name="Group 42">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9"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0" name="Explosion 2 49"/>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51"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2011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32" presetClass="emph" presetSubtype="0" repeatCount="indefinite" fill="hold" grpId="1" nodeType="withEffect">
                                  <p:stCondLst>
                                    <p:cond delay="0"/>
                                  </p:stCondLst>
                                  <p:childTnLst>
                                    <p:animRot by="120000">
                                      <p:cBhvr>
                                        <p:cTn id="50" dur="200" fill="hold">
                                          <p:stCondLst>
                                            <p:cond delay="0"/>
                                          </p:stCondLst>
                                        </p:cTn>
                                        <p:tgtEl>
                                          <p:spTgt spid="24"/>
                                        </p:tgtEl>
                                        <p:attrNameLst>
                                          <p:attrName>r</p:attrName>
                                        </p:attrNameLst>
                                      </p:cBhvr>
                                    </p:animRot>
                                    <p:animRot by="-240000">
                                      <p:cBhvr>
                                        <p:cTn id="51" dur="400" fill="hold">
                                          <p:stCondLst>
                                            <p:cond delay="400"/>
                                          </p:stCondLst>
                                        </p:cTn>
                                        <p:tgtEl>
                                          <p:spTgt spid="24"/>
                                        </p:tgtEl>
                                        <p:attrNameLst>
                                          <p:attrName>r</p:attrName>
                                        </p:attrNameLst>
                                      </p:cBhvr>
                                    </p:animRot>
                                    <p:animRot by="240000">
                                      <p:cBhvr>
                                        <p:cTn id="52" dur="400" fill="hold">
                                          <p:stCondLst>
                                            <p:cond delay="800"/>
                                          </p:stCondLst>
                                        </p:cTn>
                                        <p:tgtEl>
                                          <p:spTgt spid="24"/>
                                        </p:tgtEl>
                                        <p:attrNameLst>
                                          <p:attrName>r</p:attrName>
                                        </p:attrNameLst>
                                      </p:cBhvr>
                                    </p:animRot>
                                    <p:animRot by="-240000">
                                      <p:cBhvr>
                                        <p:cTn id="53" dur="400" fill="hold">
                                          <p:stCondLst>
                                            <p:cond delay="1200"/>
                                          </p:stCondLst>
                                        </p:cTn>
                                        <p:tgtEl>
                                          <p:spTgt spid="24"/>
                                        </p:tgtEl>
                                        <p:attrNameLst>
                                          <p:attrName>r</p:attrName>
                                        </p:attrNameLst>
                                      </p:cBhvr>
                                    </p:animRot>
                                    <p:animRot by="120000">
                                      <p:cBhvr>
                                        <p:cTn id="54" dur="400" fill="hold">
                                          <p:stCondLst>
                                            <p:cond delay="1600"/>
                                          </p:stCondLst>
                                        </p:cTn>
                                        <p:tgtEl>
                                          <p:spTgt spid="24"/>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25"/>
                                        </p:tgtEl>
                                        <p:attrNameLst>
                                          <p:attrName>r</p:attrName>
                                        </p:attrNameLst>
                                      </p:cBhvr>
                                    </p:animRot>
                                    <p:animRot by="-240000">
                                      <p:cBhvr>
                                        <p:cTn id="57" dur="400" fill="hold">
                                          <p:stCondLst>
                                            <p:cond delay="400"/>
                                          </p:stCondLst>
                                        </p:cTn>
                                        <p:tgtEl>
                                          <p:spTgt spid="25"/>
                                        </p:tgtEl>
                                        <p:attrNameLst>
                                          <p:attrName>r</p:attrName>
                                        </p:attrNameLst>
                                      </p:cBhvr>
                                    </p:animRot>
                                    <p:animRot by="240000">
                                      <p:cBhvr>
                                        <p:cTn id="58" dur="400" fill="hold">
                                          <p:stCondLst>
                                            <p:cond delay="800"/>
                                          </p:stCondLst>
                                        </p:cTn>
                                        <p:tgtEl>
                                          <p:spTgt spid="25"/>
                                        </p:tgtEl>
                                        <p:attrNameLst>
                                          <p:attrName>r</p:attrName>
                                        </p:attrNameLst>
                                      </p:cBhvr>
                                    </p:animRot>
                                    <p:animRot by="-240000">
                                      <p:cBhvr>
                                        <p:cTn id="59" dur="400" fill="hold">
                                          <p:stCondLst>
                                            <p:cond delay="1200"/>
                                          </p:stCondLst>
                                        </p:cTn>
                                        <p:tgtEl>
                                          <p:spTgt spid="25"/>
                                        </p:tgtEl>
                                        <p:attrNameLst>
                                          <p:attrName>r</p:attrName>
                                        </p:attrNameLst>
                                      </p:cBhvr>
                                    </p:animRot>
                                    <p:animRot by="120000">
                                      <p:cBhvr>
                                        <p:cTn id="60" dur="400" fill="hold">
                                          <p:stCondLst>
                                            <p:cond delay="1600"/>
                                          </p:stCondLst>
                                        </p:cTn>
                                        <p:tgtEl>
                                          <p:spTgt spid="25"/>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6"/>
                                        </p:tgtEl>
                                        <p:attrNameLst>
                                          <p:attrName>r</p:attrName>
                                        </p:attrNameLst>
                                      </p:cBhvr>
                                    </p:animRot>
                                    <p:animRot by="-240000">
                                      <p:cBhvr>
                                        <p:cTn id="63" dur="600" fill="hold">
                                          <p:stCondLst>
                                            <p:cond delay="600"/>
                                          </p:stCondLst>
                                        </p:cTn>
                                        <p:tgtEl>
                                          <p:spTgt spid="26"/>
                                        </p:tgtEl>
                                        <p:attrNameLst>
                                          <p:attrName>r</p:attrName>
                                        </p:attrNameLst>
                                      </p:cBhvr>
                                    </p:animRot>
                                    <p:animRot by="240000">
                                      <p:cBhvr>
                                        <p:cTn id="64" dur="600" fill="hold">
                                          <p:stCondLst>
                                            <p:cond delay="1200"/>
                                          </p:stCondLst>
                                        </p:cTn>
                                        <p:tgtEl>
                                          <p:spTgt spid="26"/>
                                        </p:tgtEl>
                                        <p:attrNameLst>
                                          <p:attrName>r</p:attrName>
                                        </p:attrNameLst>
                                      </p:cBhvr>
                                    </p:animRot>
                                    <p:animRot by="-240000">
                                      <p:cBhvr>
                                        <p:cTn id="65" dur="600" fill="hold">
                                          <p:stCondLst>
                                            <p:cond delay="1800"/>
                                          </p:stCondLst>
                                        </p:cTn>
                                        <p:tgtEl>
                                          <p:spTgt spid="26"/>
                                        </p:tgtEl>
                                        <p:attrNameLst>
                                          <p:attrName>r</p:attrName>
                                        </p:attrNameLst>
                                      </p:cBhvr>
                                    </p:animRot>
                                    <p:animRot by="120000">
                                      <p:cBhvr>
                                        <p:cTn id="6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1"/>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2"/>
                                        </p:tgtEl>
                                        <p:attrNameLst>
                                          <p:attrName>r</p:attrName>
                                        </p:attrNameLst>
                                      </p:cBhvr>
                                    </p:animRot>
                                    <p:animRot by="-240000">
                                      <p:cBhvr>
                                        <p:cTn id="87" dur="200" fill="hold">
                                          <p:stCondLst>
                                            <p:cond delay="200"/>
                                          </p:stCondLst>
                                        </p:cTn>
                                        <p:tgtEl>
                                          <p:spTgt spid="2"/>
                                        </p:tgtEl>
                                        <p:attrNameLst>
                                          <p:attrName>r</p:attrName>
                                        </p:attrNameLst>
                                      </p:cBhvr>
                                    </p:animRot>
                                    <p:animRot by="240000">
                                      <p:cBhvr>
                                        <p:cTn id="88" dur="200" fill="hold">
                                          <p:stCondLst>
                                            <p:cond delay="400"/>
                                          </p:stCondLst>
                                        </p:cTn>
                                        <p:tgtEl>
                                          <p:spTgt spid="2"/>
                                        </p:tgtEl>
                                        <p:attrNameLst>
                                          <p:attrName>r</p:attrName>
                                        </p:attrNameLst>
                                      </p:cBhvr>
                                    </p:animRot>
                                    <p:animRot by="-240000">
                                      <p:cBhvr>
                                        <p:cTn id="89" dur="200" fill="hold">
                                          <p:stCondLst>
                                            <p:cond delay="600"/>
                                          </p:stCondLst>
                                        </p:cTn>
                                        <p:tgtEl>
                                          <p:spTgt spid="2"/>
                                        </p:tgtEl>
                                        <p:attrNameLst>
                                          <p:attrName>r</p:attrName>
                                        </p:attrNameLst>
                                      </p:cBhvr>
                                    </p:animRot>
                                    <p:animRot by="120000">
                                      <p:cBhvr>
                                        <p:cTn id="90" dur="200" fill="hold">
                                          <p:stCondLst>
                                            <p:cond delay="800"/>
                                          </p:stCondLst>
                                        </p:cTn>
                                        <p:tgtEl>
                                          <p:spTgt spid="2"/>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50"/>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1"/>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50" grpId="0" animBg="1"/>
      <p:bldP spid="5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18">
            <a:extLst>
              <a:ext uri="{FF2B5EF4-FFF2-40B4-BE49-F238E27FC236}">
                <a16:creationId xmlns:a16="http://schemas.microsoft.com/office/drawing/2014/main" id="{24BDCB22-0369-40F5-AECC-34886F39ACD2}"/>
              </a:ext>
            </a:extLst>
          </p:cNvPr>
          <p:cNvSpPr>
            <a:spLocks noChangeArrowheads="1"/>
          </p:cNvSpPr>
          <p:nvPr>
            <p:custDataLst>
              <p:tags r:id="rId1"/>
            </p:custDataLst>
          </p:nvPr>
        </p:nvSpPr>
        <p:spPr bwMode="auto">
          <a:xfrm>
            <a:off x="2307278" y="2224045"/>
            <a:ext cx="7361234"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altLang="zh-CN"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altLang="zh-CN"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altLang="zh-CN"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altLang="zh-CN"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endParaRPr kumimoji="0" lang="en-US" altLang="zh-CN"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27113" y="-1600200"/>
            <a:ext cx="609600" cy="609600"/>
          </a:xfrm>
          <a:prstGeom prst="rect">
            <a:avLst/>
          </a:prstGeom>
        </p:spPr>
      </p:pic>
    </p:spTree>
    <p:extLst>
      <p:ext uri="{BB962C8B-B14F-4D97-AF65-F5344CB8AC3E}">
        <p14:creationId xmlns:p14="http://schemas.microsoft.com/office/powerpoint/2010/main" val="399178041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14:presetBounceEnd="50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50000">
                                          <p:cBhvr additive="base">
                                            <p:cTn id="14"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stretch>
            <a:fillRect/>
          </a:stretch>
        </p:blipFill>
        <p:spPr>
          <a:xfrm>
            <a:off x="8230481" y="0"/>
            <a:ext cx="3296636" cy="6858000"/>
          </a:xfrm>
          <a:prstGeom prst="rect">
            <a:avLst/>
          </a:prstGeom>
        </p:spPr>
      </p:pic>
      <p:sp>
        <p:nvSpPr>
          <p:cNvPr id="6" name="文本框 5"/>
          <p:cNvSpPr txBox="1"/>
          <p:nvPr/>
        </p:nvSpPr>
        <p:spPr>
          <a:xfrm>
            <a:off x="2911397" y="2419339"/>
            <a:ext cx="4905912"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300" normalizeH="0" baseline="0" noProof="0" dirty="0" err="1">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altLang="zh-CN" sz="10000" b="1" i="0" u="none" strike="noStrike" kern="1200" cap="none" spc="-300" normalizeH="0" baseline="0" noProof="0" dirty="0">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rPr>
              <a:t> 1 + 2</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943869" y="835953"/>
            <a:ext cx="927752" cy="488951"/>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2826966" y="295598"/>
            <a:ext cx="7429880"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Bức</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tranh</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này</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vẽ</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cảnh</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gì</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en-US" sz="4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5" name="Picture 4">
            <a:extLst>
              <a:ext uri="{FF2B5EF4-FFF2-40B4-BE49-F238E27FC236}">
                <a16:creationId xmlns:a16="http://schemas.microsoft.com/office/drawing/2014/main" id="{057CF201-CA65-4720-B676-A7D81791D53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colorTemperature colorTemp="7200"/>
                    </a14:imgEffect>
                    <a14:imgEffect>
                      <a14:saturation sat="200000"/>
                    </a14:imgEffect>
                  </a14:imgLayer>
                </a14:imgProps>
              </a:ext>
            </a:extLst>
          </a:blip>
          <a:stretch>
            <a:fillRect/>
          </a:stretch>
        </p:blipFill>
        <p:spPr>
          <a:xfrm>
            <a:off x="1637414" y="1865258"/>
            <a:ext cx="9399181" cy="4580304"/>
          </a:xfrm>
          <a:prstGeom prst="round2SameRect">
            <a:avLst>
              <a:gd name="adj1" fmla="val 0"/>
              <a:gd name="adj2" fmla="val 31355"/>
            </a:avLst>
          </a:prstGeom>
        </p:spPr>
      </p:pic>
    </p:spTree>
    <p:custDataLst>
      <p:tags r:id="rId1"/>
    </p:custDataLst>
    <p:extLst>
      <p:ext uri="{BB962C8B-B14F-4D97-AF65-F5344CB8AC3E}">
        <p14:creationId xmlns:p14="http://schemas.microsoft.com/office/powerpoint/2010/main" val="61756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1000"/>
                                        <p:tgtEl>
                                          <p:spTgt spid="8">
                                            <p:txEl>
                                              <p:pRg st="0" end="0"/>
                                            </p:txEl>
                                          </p:spTgt>
                                        </p:tgtEl>
                                      </p:cBhvr>
                                    </p:animEffect>
                                    <p:anim calcmode="lin" valueType="num">
                                      <p:cBhvr>
                                        <p:cTn id="2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1753</Words>
  <Application>Microsoft Office PowerPoint</Application>
  <PresentationFormat>Widescreen</PresentationFormat>
  <Paragraphs>138</Paragraphs>
  <Slides>23</Slides>
  <Notes>12</Notes>
  <HiddenSlides>0</HiddenSlides>
  <MMClips>8</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23</vt:i4>
      </vt:variant>
    </vt:vector>
  </HeadingPairs>
  <TitlesOfParts>
    <vt:vector size="39" baseType="lpstr">
      <vt:lpstr>等线</vt:lpstr>
      <vt:lpstr>等线 Light</vt:lpstr>
      <vt:lpstr>Kalam</vt:lpstr>
      <vt:lpstr>微软雅黑</vt:lpstr>
      <vt:lpstr>Montserrat</vt:lpstr>
      <vt:lpstr>Arial</vt:lpstr>
      <vt:lpstr>Arial-Rounded</vt:lpstr>
      <vt:lpstr>Calibri</vt:lpstr>
      <vt:lpstr>Calibri Light</vt:lpstr>
      <vt:lpstr>Times New Roman</vt:lpstr>
      <vt:lpstr>1_Office Theme</vt:lpstr>
      <vt:lpstr>千图网拥有20W+精美PPT模板 更多PPT模板下载至：www.58pic.com/office/ppt​​</vt:lpstr>
      <vt:lpstr>1_Doodle Sketchbook by Slidesgo</vt:lpstr>
      <vt:lpstr>1_Office 主题</vt:lpstr>
      <vt:lpstr>3_Office 主题​​</vt:lpstr>
      <vt:lpstr>1_https://www.freeppt7.com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2</cp:revision>
  <dcterms:created xsi:type="dcterms:W3CDTF">2021-07-31T09:46:09Z</dcterms:created>
  <dcterms:modified xsi:type="dcterms:W3CDTF">2021-07-31T09:59:59Z</dcterms:modified>
</cp:coreProperties>
</file>