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21"/>
  </p:notesMasterIdLst>
  <p:sldIdLst>
    <p:sldId id="256" r:id="rId6"/>
    <p:sldId id="259" r:id="rId7"/>
    <p:sldId id="373" r:id="rId8"/>
    <p:sldId id="390" r:id="rId9"/>
    <p:sldId id="375" r:id="rId10"/>
    <p:sldId id="391" r:id="rId11"/>
    <p:sldId id="394" r:id="rId12"/>
    <p:sldId id="392" r:id="rId13"/>
    <p:sldId id="257" r:id="rId14"/>
    <p:sldId id="258" r:id="rId15"/>
    <p:sldId id="267" r:id="rId16"/>
    <p:sldId id="269" r:id="rId17"/>
    <p:sldId id="262" r:id="rId18"/>
    <p:sldId id="379" r:id="rId19"/>
    <p:sldId id="3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11C3E-8D59-4B87-B56C-E94D4BA2B6F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96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66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4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48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64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366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8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7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268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737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318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7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20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236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71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478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264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2353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7195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486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671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81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9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94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83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35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7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1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2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0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/>
              <a:pPr/>
              <a:t>28/12/2021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30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6E9AE-D825-4BD0-BE5A-45DB0766ABA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1CC28-F2B6-4965-B7FC-4FA9EABECE1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5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3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46.jp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1: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Ê-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bệnh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ruột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thừa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lưng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tim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Đau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dày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2: </a:t>
            </a:r>
            <a:r>
              <a:rPr lang="vi-VN" sz="2800" b="1" dirty="0">
                <a:solidFill>
                  <a:prstClr val="white"/>
                </a:solidFill>
                <a:latin typeface="Calibri"/>
              </a:rPr>
              <a:t>Khi thấy mẹ đau bụng dữ dội, Ê – đi – xơn đã làm gì?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95538" y="351141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Đúng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214818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4291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Sai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31316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2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524000" y="5466"/>
            <a:ext cx="914400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706E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3: Ê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xơn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khiến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phòng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sáng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lên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sĩ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mổ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mẹ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?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ga cau hoi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819" y="1643051"/>
            <a:ext cx="3176889" cy="2680949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2553334" y="441286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gương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610" y="3286124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05352" y="3500438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dầu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5096000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310314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Đèn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điện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985578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619989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/>
              </a:rPr>
              <a:t>D: </a:t>
            </a:r>
            <a:r>
              <a:rPr lang="en-US" sz="2800" b="1" dirty="0" err="1">
                <a:solidFill>
                  <a:prstClr val="white"/>
                </a:solidFill>
                <a:latin typeface="Calibri"/>
              </a:rPr>
              <a:t>Nến</a:t>
            </a:r>
            <a:endParaRPr lang="vi-VN" sz="28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14869" y="2246163"/>
            <a:ext cx="1869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7942" y="421461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Calibri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0050" y="2857496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3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4" y="980729"/>
            <a:ext cx="2952328" cy="5905408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423593" y="-207403"/>
            <a:ext cx="6428157" cy="237626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89886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Oa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giỏi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́….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!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là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chút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quà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dành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tặng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bạn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nè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Picture 10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6581" y="2661267"/>
            <a:ext cx="2520280" cy="2544333"/>
          </a:xfrm>
          <a:prstGeom prst="rect">
            <a:avLst/>
          </a:prstGeom>
        </p:spPr>
      </p:pic>
      <p:pic>
        <p:nvPicPr>
          <p:cNvPr id="13" name="Picture 12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00057" y="3068961"/>
            <a:ext cx="4334703" cy="38171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93B87-F5A0-4D85-A8D9-55030CD8BD6B}"/>
              </a:ext>
            </a:extLst>
          </p:cNvPr>
          <p:cNvSpPr txBox="1"/>
          <p:nvPr/>
        </p:nvSpPr>
        <p:spPr>
          <a:xfrm>
            <a:off x="62144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D038A8-6412-4516-AF6A-C029C2F0A41D}"/>
              </a:ext>
            </a:extLst>
          </p:cNvPr>
          <p:cNvSpPr/>
          <p:nvPr/>
        </p:nvSpPr>
        <p:spPr>
          <a:xfrm>
            <a:off x="1542368" y="1339499"/>
            <a:ext cx="7568429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404759" y="2557510"/>
            <a:ext cx="112276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4400" b="1" i="0" u="none" strike="noStrike" kern="1200" cap="none" spc="0" normalizeH="0" baseline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4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301B64-10CF-4D0A-B1F8-9954AFC616EE}"/>
              </a:ext>
            </a:extLst>
          </p:cNvPr>
          <p:cNvSpPr txBox="1"/>
          <p:nvPr/>
        </p:nvSpPr>
        <p:spPr>
          <a:xfrm>
            <a:off x="2214390" y="402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5" y="1569720"/>
            <a:ext cx="8142931" cy="458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301B64-10CF-4D0A-B1F8-9954AFC616EE}"/>
              </a:ext>
            </a:extLst>
          </p:cNvPr>
          <p:cNvSpPr txBox="1"/>
          <p:nvPr/>
        </p:nvSpPr>
        <p:spPr>
          <a:xfrm>
            <a:off x="2201335" y="232660"/>
            <a:ext cx="7754003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301B64-10CF-4D0A-B1F8-9954AFC616EE}"/>
              </a:ext>
            </a:extLst>
          </p:cNvPr>
          <p:cNvSpPr txBox="1"/>
          <p:nvPr/>
        </p:nvSpPr>
        <p:spPr>
          <a:xfrm>
            <a:off x="2201335" y="402568"/>
            <a:ext cx="7754003" cy="73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BB38B22-E657-47A5-A09E-8FE862539200}"/>
              </a:ext>
            </a:extLst>
          </p:cNvPr>
          <p:cNvGrpSpPr/>
          <p:nvPr/>
        </p:nvGrpSpPr>
        <p:grpSpPr>
          <a:xfrm>
            <a:off x="6190786" y="1427909"/>
            <a:ext cx="4031825" cy="4927600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32F8954-2A4F-42CD-B650-B08ABB389B2D}"/>
              </a:ext>
            </a:extLst>
          </p:cNvPr>
          <p:cNvGrpSpPr/>
          <p:nvPr/>
        </p:nvGrpSpPr>
        <p:grpSpPr>
          <a:xfrm>
            <a:off x="2064179" y="1427909"/>
            <a:ext cx="4049489" cy="4927600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EA88FB-3DC0-4043-A170-5F6086D6B73D}"/>
              </a:ext>
            </a:extLst>
          </p:cNvPr>
          <p:cNvSpPr txBox="1"/>
          <p:nvPr/>
        </p:nvSpPr>
        <p:spPr>
          <a:xfrm>
            <a:off x="3411279" y="2764465"/>
            <a:ext cx="5369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  <a:p>
            <a:pPr algn="ctr"/>
            <a:r>
              <a:rPr lang="en-US" sz="6600" dirty="0" err="1"/>
              <a:t>củng</a:t>
            </a:r>
            <a:r>
              <a:rPr lang="en-US" sz="6600" dirty="0"/>
              <a:t> </a:t>
            </a:r>
            <a:r>
              <a:rPr lang="en-US" sz="6600" dirty="0" err="1"/>
              <a:t>cố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4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960" y="998214"/>
            <a:ext cx="1999080" cy="2058753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5301056" y="3523939"/>
            <a:ext cx="1332493" cy="1159538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76120" y="3543452"/>
            <a:ext cx="3769918" cy="3314548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495649" y="90273"/>
            <a:ext cx="561081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0616" y="5589240"/>
            <a:ext cx="1590074" cy="147917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  <p:pic>
        <p:nvPicPr>
          <p:cNvPr id="1026" name="Picture 2" descr="C:\Users\Admin\AppData\Local\Temp\Rar$DI16.811\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65859"/>
            <a:ext cx="2532250" cy="20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926988" y="7034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Những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́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̀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mái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của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chúng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ta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đẻ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nhiều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giúp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hoạch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đó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bằng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nhé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lời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đúng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trứng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vào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giỏ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rồi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đấy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bắt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đầu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Calibri"/>
              </a:rPr>
              <a:t>thôi</a:t>
            </a:r>
            <a:r>
              <a:rPr lang="en-US" sz="2200" b="1" dirty="0">
                <a:solidFill>
                  <a:prstClr val="white"/>
                </a:solidFill>
                <a:latin typeface="Calibri"/>
              </a:rPr>
              <a:t>!</a:t>
            </a:r>
            <a:endParaRPr lang="vi-VN" sz="2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20029" y="2010306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146515"/>
            <a:ext cx="3032066" cy="5638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823343"/>
            <a:ext cx="2505528" cy="252366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376</Words>
  <Application>Microsoft Office PowerPoint</Application>
  <PresentationFormat>Widescreen</PresentationFormat>
  <Paragraphs>49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Arial-Rounded</vt:lpstr>
      <vt:lpstr>Calibri</vt:lpstr>
      <vt:lpstr>Tahoma</vt:lpstr>
      <vt:lpstr>Times New Roman</vt:lpstr>
      <vt:lpstr>华康少女文字W5(P)</vt:lpstr>
      <vt:lpstr>等线</vt:lpstr>
      <vt:lpstr>等线 Light</vt:lpstr>
      <vt:lpstr>Office Theme</vt:lpstr>
      <vt:lpstr>1_Office 主题​​</vt:lpstr>
      <vt:lpstr>1_Office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25</cp:revision>
  <dcterms:created xsi:type="dcterms:W3CDTF">2021-07-20T01:55:21Z</dcterms:created>
  <dcterms:modified xsi:type="dcterms:W3CDTF">2021-12-28T02:20:05Z</dcterms:modified>
</cp:coreProperties>
</file>