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2" r:id="rId4"/>
  </p:sldMasterIdLst>
  <p:notesMasterIdLst>
    <p:notesMasterId r:id="rId19"/>
  </p:notesMasterIdLst>
  <p:handoutMasterIdLst>
    <p:handoutMasterId r:id="rId20"/>
  </p:handoutMasterIdLst>
  <p:sldIdLst>
    <p:sldId id="2007577109" r:id="rId5"/>
    <p:sldId id="276" r:id="rId6"/>
    <p:sldId id="277" r:id="rId7"/>
    <p:sldId id="278" r:id="rId8"/>
    <p:sldId id="279" r:id="rId9"/>
    <p:sldId id="2007577095" r:id="rId10"/>
    <p:sldId id="2007577096" r:id="rId11"/>
    <p:sldId id="2007577099" r:id="rId12"/>
    <p:sldId id="2007577110" r:id="rId13"/>
    <p:sldId id="2007577111" r:id="rId14"/>
    <p:sldId id="2007577112" r:id="rId15"/>
    <p:sldId id="2007577113" r:id="rId16"/>
    <p:sldId id="2007577114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microsoft.com/office/2007/relationships/hdphoto" Target="../media/hdphoto1.wdp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1.jpeg"/><Relationship Id="rId9" Type="http://schemas.openxmlformats.org/officeDocument/2006/relationships/image" Target="../media/image38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6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image" Target="../media/image31.jpeg"/><Relationship Id="rId9" Type="http://schemas.openxmlformats.org/officeDocument/2006/relationships/image" Target="../media/image42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6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44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704750" y="383366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1086796" y="243884"/>
            <a:ext cx="10150610" cy="1224181"/>
            <a:chOff x="1183343" y="1379686"/>
            <a:chExt cx="10150610" cy="1224181"/>
          </a:xfrm>
        </p:grpSpPr>
        <p:sp>
          <p:nvSpPr>
            <p:cNvPr id="41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263098" y="2603745"/>
            <a:ext cx="9972500" cy="825255"/>
            <a:chOff x="1131714" y="2591928"/>
            <a:chExt cx="8190855" cy="6778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205362" y="3418010"/>
            <a:ext cx="6725743" cy="3619132"/>
            <a:chOff x="1049244" y="3417994"/>
            <a:chExt cx="6725743" cy="3619132"/>
          </a:xfrm>
        </p:grpSpPr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396940" y="3956402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411930" y="460217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410927" y="5232479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410927" y="5878250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769962" y="579312"/>
            <a:ext cx="10097998" cy="660528"/>
            <a:chOff x="1183343" y="1374364"/>
            <a:chExt cx="10097998" cy="660528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3165806"/>
            <a:ext cx="4164580" cy="2934325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927597" y="146396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059474" y="173014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059473" y="251955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5989423" y="331465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5845267" y="409837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561613" y="386865"/>
            <a:ext cx="10135619" cy="660068"/>
            <a:chOff x="1183343" y="1374824"/>
            <a:chExt cx="10135619" cy="66006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1" y="1045635"/>
            <a:ext cx="7588007" cy="3854106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496656" y="4899741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311554" y="534402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6874217" y="5344028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4817904" y="255336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46802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49087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539614" y="159566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539614" y="2267315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497430" y="169730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3957049" y="232917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5652931" y="249000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333388" y="4172991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5857696" y="3837265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333206" y="573796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422301" y="5344028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2664346" y="5776848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6762729" y="620086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1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9748872" y="282769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87368" y="712168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69414" y="576618"/>
            <a:ext cx="2834497" cy="658770"/>
            <a:chOff x="1183343" y="1383618"/>
            <a:chExt cx="2834497" cy="658770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69414" y="1735165"/>
            <a:ext cx="10253171" cy="4546217"/>
            <a:chOff x="930678" y="1406347"/>
            <a:chExt cx="10253171" cy="45462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128007" y="373721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48057" y="5374793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68239" y="223048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80757" y="373127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80757" y="537479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387048" y="1821473"/>
            <a:ext cx="8813492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Toán</a:t>
            </a:r>
            <a:endParaRPr lang="en-US" sz="44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tập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chung</a:t>
            </a:r>
            <a:endParaRPr lang="en-US" sz="44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(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4106200" y="583833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3488245" y="528969"/>
            <a:ext cx="1905202" cy="570588"/>
            <a:chOff x="1183343" y="1464304"/>
            <a:chExt cx="1905202" cy="570588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1483881" y="1461701"/>
            <a:ext cx="9196244" cy="4635749"/>
            <a:chOff x="863602" y="1369706"/>
            <a:chExt cx="9196244" cy="463574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6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9169497" y="2772052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794</a:t>
            </a:r>
          </a:p>
        </p:txBody>
      </p:sp>
      <p:sp>
        <p:nvSpPr>
          <p:cNvPr id="7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770742" y="3955340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601</a:t>
            </a:r>
          </a:p>
        </p:txBody>
      </p:sp>
      <p:sp>
        <p:nvSpPr>
          <p:cNvPr id="8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9563130" y="1671478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855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770742" y="1659039"/>
            <a:ext cx="2029654" cy="2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335</Words>
  <Application>Microsoft Office PowerPoint</Application>
  <PresentationFormat>Widescreen</PresentationFormat>
  <Paragraphs>111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Microsoft YaHei</vt:lpstr>
      <vt:lpstr>Microsoft YaHei</vt:lpstr>
      <vt:lpstr>Arial</vt:lpstr>
      <vt:lpstr>Arial-Rounded</vt:lpstr>
      <vt:lpstr>Calibri</vt:lpstr>
      <vt:lpstr>UTM Avo</vt:lpstr>
      <vt:lpstr>等线</vt:lpstr>
      <vt:lpstr>Office Theme</vt:lpstr>
      <vt:lpstr>5_Office Theme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OANH</cp:lastModifiedBy>
  <cp:revision>28</cp:revision>
  <dcterms:created xsi:type="dcterms:W3CDTF">2021-07-24T01:07:49Z</dcterms:created>
  <dcterms:modified xsi:type="dcterms:W3CDTF">2022-03-16T03:17:22Z</dcterms:modified>
</cp:coreProperties>
</file>