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20"/>
  </p:notesMasterIdLst>
  <p:sldIdLst>
    <p:sldId id="293" r:id="rId2"/>
    <p:sldId id="294" r:id="rId3"/>
    <p:sldId id="304" r:id="rId4"/>
    <p:sldId id="305" r:id="rId5"/>
    <p:sldId id="297" r:id="rId6"/>
    <p:sldId id="308" r:id="rId7"/>
    <p:sldId id="258" r:id="rId8"/>
    <p:sldId id="309" r:id="rId9"/>
    <p:sldId id="273" r:id="rId10"/>
    <p:sldId id="310" r:id="rId11"/>
    <p:sldId id="311" r:id="rId12"/>
    <p:sldId id="315" r:id="rId13"/>
    <p:sldId id="312" r:id="rId14"/>
    <p:sldId id="314" r:id="rId15"/>
    <p:sldId id="316" r:id="rId16"/>
    <p:sldId id="319" r:id="rId17"/>
    <p:sldId id="318" r:id="rId18"/>
    <p:sldId id="299" r:id="rId19"/>
  </p:sldIdLst>
  <p:sldSz cx="12192000" cy="6858000"/>
  <p:notesSz cx="6858000" cy="9144000"/>
  <p:custDataLst>
    <p:tags r:id="rId21"/>
  </p:custDataLst>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CC"/>
    <a:srgbClr val="FF0000"/>
    <a:srgbClr val="FFFFCC"/>
    <a:srgbClr val="FFCCCC"/>
    <a:srgbClr val="FFCCFF"/>
    <a:srgbClr val="FF0066"/>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82" autoAdjust="0"/>
  </p:normalViewPr>
  <p:slideViewPr>
    <p:cSldViewPr>
      <p:cViewPr varScale="1">
        <p:scale>
          <a:sx n="69" d="100"/>
          <a:sy n="69" d="100"/>
        </p:scale>
        <p:origin x="798"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4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2BAF9-A3A2-4328-BAA4-CE30CEA0F244}"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311E3-0211-403A-BE24-C8230880872D}" type="slidenum">
              <a:rPr lang="en-US" smtClean="0"/>
              <a:t>‹#›</a:t>
            </a:fld>
            <a:endParaRPr lang="en-US"/>
          </a:p>
        </p:txBody>
      </p:sp>
    </p:spTree>
    <p:extLst>
      <p:ext uri="{BB962C8B-B14F-4D97-AF65-F5344CB8AC3E}">
        <p14:creationId xmlns:p14="http://schemas.microsoft.com/office/powerpoint/2010/main" val="131851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22C379E-E793-4135-9A0E-1088EA824226}" type="slidenum">
              <a:rPr lang="vi-VN" smtClean="0"/>
              <a:t>12</a:t>
            </a:fld>
            <a:endParaRPr lang="vi-VN"/>
          </a:p>
        </p:txBody>
      </p:sp>
    </p:spTree>
    <p:extLst>
      <p:ext uri="{BB962C8B-B14F-4D97-AF65-F5344CB8AC3E}">
        <p14:creationId xmlns:p14="http://schemas.microsoft.com/office/powerpoint/2010/main" val="146601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28510C-D90C-46C9-9FE6-AEB9CBF572F7}" type="slidenum">
              <a:rPr lang="en-US"/>
              <a:pPr/>
              <a:t>‹#›</a:t>
            </a:fld>
            <a:endParaRPr lang="en-US"/>
          </a:p>
        </p:txBody>
      </p:sp>
    </p:spTree>
    <p:extLst>
      <p:ext uri="{BB962C8B-B14F-4D97-AF65-F5344CB8AC3E}">
        <p14:creationId xmlns:p14="http://schemas.microsoft.com/office/powerpoint/2010/main" val="3654383078"/>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3314DF-996F-4B2E-B732-EAD1840575C8}" type="slidenum">
              <a:rPr lang="en-US"/>
              <a:pPr/>
              <a:t>‹#›</a:t>
            </a:fld>
            <a:endParaRPr lang="en-US"/>
          </a:p>
        </p:txBody>
      </p:sp>
    </p:spTree>
    <p:extLst>
      <p:ext uri="{BB962C8B-B14F-4D97-AF65-F5344CB8AC3E}">
        <p14:creationId xmlns:p14="http://schemas.microsoft.com/office/powerpoint/2010/main" val="517944957"/>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2AB721-4F3D-44EB-8F80-42B0C2815DE1}" type="slidenum">
              <a:rPr lang="en-US"/>
              <a:pPr/>
              <a:t>‹#›</a:t>
            </a:fld>
            <a:endParaRPr lang="en-US"/>
          </a:p>
        </p:txBody>
      </p:sp>
    </p:spTree>
    <p:extLst>
      <p:ext uri="{BB962C8B-B14F-4D97-AF65-F5344CB8AC3E}">
        <p14:creationId xmlns:p14="http://schemas.microsoft.com/office/powerpoint/2010/main" val="3461533575"/>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E66CCF-1CD8-4629-8646-CCD7625028F0}" type="slidenum">
              <a:rPr lang="en-US"/>
              <a:pPr/>
              <a:t>‹#›</a:t>
            </a:fld>
            <a:endParaRPr lang="en-US"/>
          </a:p>
        </p:txBody>
      </p:sp>
    </p:spTree>
    <p:extLst>
      <p:ext uri="{BB962C8B-B14F-4D97-AF65-F5344CB8AC3E}">
        <p14:creationId xmlns:p14="http://schemas.microsoft.com/office/powerpoint/2010/main" val="2093646310"/>
      </p:ext>
    </p:extLst>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52EC9D-83B9-4C66-9785-D56FA0C9D897}" type="slidenum">
              <a:rPr lang="en-US"/>
              <a:pPr/>
              <a:t>‹#›</a:t>
            </a:fld>
            <a:endParaRPr lang="en-US"/>
          </a:p>
        </p:txBody>
      </p:sp>
    </p:spTree>
    <p:extLst>
      <p:ext uri="{BB962C8B-B14F-4D97-AF65-F5344CB8AC3E}">
        <p14:creationId xmlns:p14="http://schemas.microsoft.com/office/powerpoint/2010/main" val="3207712971"/>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38607D-BEE4-4D5A-A048-FD7974B2EAFF}" type="slidenum">
              <a:rPr lang="en-US"/>
              <a:pPr/>
              <a:t>‹#›</a:t>
            </a:fld>
            <a:endParaRPr lang="en-US"/>
          </a:p>
        </p:txBody>
      </p:sp>
    </p:spTree>
    <p:extLst>
      <p:ext uri="{BB962C8B-B14F-4D97-AF65-F5344CB8AC3E}">
        <p14:creationId xmlns:p14="http://schemas.microsoft.com/office/powerpoint/2010/main" val="616473734"/>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E12D35B-9811-49E9-BEEE-6E99B0F8A247}" type="slidenum">
              <a:rPr lang="en-US"/>
              <a:pPr/>
              <a:t>‹#›</a:t>
            </a:fld>
            <a:endParaRPr lang="en-US"/>
          </a:p>
        </p:txBody>
      </p:sp>
    </p:spTree>
    <p:extLst>
      <p:ext uri="{BB962C8B-B14F-4D97-AF65-F5344CB8AC3E}">
        <p14:creationId xmlns:p14="http://schemas.microsoft.com/office/powerpoint/2010/main" val="4144614196"/>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F3ACC0D-A6CF-4B06-B8DD-5C2086CF7453}" type="slidenum">
              <a:rPr lang="en-US"/>
              <a:pPr/>
              <a:t>‹#›</a:t>
            </a:fld>
            <a:endParaRPr lang="en-US"/>
          </a:p>
        </p:txBody>
      </p:sp>
    </p:spTree>
    <p:extLst>
      <p:ext uri="{BB962C8B-B14F-4D97-AF65-F5344CB8AC3E}">
        <p14:creationId xmlns:p14="http://schemas.microsoft.com/office/powerpoint/2010/main" val="2423709877"/>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6D58207-F04B-43F3-A9C6-D79B4C627B98}" type="slidenum">
              <a:rPr lang="en-US"/>
              <a:pPr/>
              <a:t>‹#›</a:t>
            </a:fld>
            <a:endParaRPr lang="en-US"/>
          </a:p>
        </p:txBody>
      </p:sp>
    </p:spTree>
    <p:extLst>
      <p:ext uri="{BB962C8B-B14F-4D97-AF65-F5344CB8AC3E}">
        <p14:creationId xmlns:p14="http://schemas.microsoft.com/office/powerpoint/2010/main" val="312389332"/>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014B127-E618-48E2-8201-477CA62E56BC}" type="slidenum">
              <a:rPr lang="en-US"/>
              <a:pPr/>
              <a:t>‹#›</a:t>
            </a:fld>
            <a:endParaRPr lang="en-US"/>
          </a:p>
        </p:txBody>
      </p:sp>
    </p:spTree>
    <p:extLst>
      <p:ext uri="{BB962C8B-B14F-4D97-AF65-F5344CB8AC3E}">
        <p14:creationId xmlns:p14="http://schemas.microsoft.com/office/powerpoint/2010/main" val="4005220510"/>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56A2CD-685B-43E1-A258-406187AAD56F}" type="slidenum">
              <a:rPr lang="en-US"/>
              <a:pPr/>
              <a:t>‹#›</a:t>
            </a:fld>
            <a:endParaRPr lang="en-US"/>
          </a:p>
        </p:txBody>
      </p:sp>
    </p:spTree>
    <p:extLst>
      <p:ext uri="{BB962C8B-B14F-4D97-AF65-F5344CB8AC3E}">
        <p14:creationId xmlns:p14="http://schemas.microsoft.com/office/powerpoint/2010/main" val="4253765446"/>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B472525-4248-465E-9CF0-9B57EC79C8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4.xml"/><Relationship Id="rId3" Type="http://schemas.microsoft.com/office/2007/relationships/media" Target="../media/media2.mp3"/><Relationship Id="rId7" Type="http://schemas.openxmlformats.org/officeDocument/2006/relationships/image" Target="../media/image5.png"/><Relationship Id="rId12" Type="http://schemas.openxmlformats.org/officeDocument/2006/relationships/slide" Target="slide1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1.xml"/><Relationship Id="rId11" Type="http://schemas.openxmlformats.org/officeDocument/2006/relationships/slide" Target="slide4.xml"/><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image" Target="../media/image7.png"/><Relationship Id="rId14" Type="http://schemas.openxmlformats.org/officeDocument/2006/relationships/slide" Target="slide15.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013"/>
            <a:ext cx="12192000"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p:cNvPr>
          <p:cNvSpPr/>
          <p:nvPr/>
        </p:nvSpPr>
        <p:spPr>
          <a:xfrm>
            <a:off x="3116114" y="3756620"/>
            <a:ext cx="5526128"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5400" b="1" dirty="0" smtClean="0">
                <a:ln/>
                <a:solidFill>
                  <a:schemeClr val="accent4"/>
                </a:solidFill>
                <a:latin typeface="Times New Roman" panose="02020603050405020304" pitchFamily="18" charset="0"/>
                <a:cs typeface="Times New Roman" panose="02020603050405020304" pitchFamily="18" charset="0"/>
              </a:rPr>
              <a:t>ĐẠO ĐỨC LỚP 4</a:t>
            </a:r>
            <a:endParaRPr lang="en-US" sz="5400" b="1" dirty="0">
              <a:ln/>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252018"/>
      </p:ext>
    </p:extLst>
  </p:cSld>
  <p:clrMapOvr>
    <a:masterClrMapping/>
  </p:clrMapOvr>
  <p:transition advClick="0">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51384" y="2348880"/>
            <a:ext cx="1108923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dirty="0" err="1">
                <a:solidFill>
                  <a:srgbClr val="C00000"/>
                </a:solidFill>
                <a:latin typeface="Times New Roman" panose="02020603050405020304" pitchFamily="18" charset="0"/>
              </a:rPr>
              <a:t>Tiết</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kiệm</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thời</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giờ</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là</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một</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đức</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tính</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tốt</a:t>
            </a:r>
            <a:r>
              <a:rPr lang="en-US" altLang="en-US" sz="4400" b="1" dirty="0">
                <a:solidFill>
                  <a:srgbClr val="C00000"/>
                </a:solidFill>
                <a:latin typeface="Times New Roman" panose="02020603050405020304" pitchFamily="18" charset="0"/>
              </a:rPr>
              <a:t> . </a:t>
            </a:r>
            <a:r>
              <a:rPr lang="en-US" altLang="en-US" sz="4400" b="1" dirty="0" err="1">
                <a:solidFill>
                  <a:srgbClr val="C00000"/>
                </a:solidFill>
                <a:latin typeface="Times New Roman" panose="02020603050405020304" pitchFamily="18" charset="0"/>
              </a:rPr>
              <a:t>Chúng</a:t>
            </a:r>
            <a:r>
              <a:rPr lang="en-US" altLang="en-US" sz="4400" b="1" dirty="0">
                <a:solidFill>
                  <a:srgbClr val="C00000"/>
                </a:solidFill>
                <a:latin typeface="Times New Roman" panose="02020603050405020304" pitchFamily="18" charset="0"/>
              </a:rPr>
              <a:t> ta </a:t>
            </a:r>
            <a:r>
              <a:rPr lang="en-US" altLang="en-US" sz="4400" b="1" dirty="0" err="1">
                <a:solidFill>
                  <a:srgbClr val="C00000"/>
                </a:solidFill>
                <a:latin typeface="Times New Roman" panose="02020603050405020304" pitchFamily="18" charset="0"/>
              </a:rPr>
              <a:t>phải</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biết</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tiết</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kiệm</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thời</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giờ</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để</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học</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tập</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sinh</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hoạt</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một</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cách</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hợp</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lý</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và</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đạt</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hiệu</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quả</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tốt</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hơn</a:t>
            </a:r>
            <a:r>
              <a:rPr lang="en-US" altLang="en-US" sz="4400" b="1" dirty="0">
                <a:solidFill>
                  <a:srgbClr val="0000FF"/>
                </a:solidFill>
                <a:latin typeface="Times New Roman" panose="02020603050405020304" pitchFamily="18" charset="0"/>
              </a:rPr>
              <a:t>.</a:t>
            </a:r>
            <a:endParaRPr lang="vi-VN" altLang="en-US" sz="44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783033403"/>
      </p:ext>
    </p:extLst>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295800" y="1844824"/>
            <a:ext cx="5040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002060"/>
                </a:solidFill>
                <a:latin typeface="Times New Roman" panose="02020603050405020304" pitchFamily="18" charset="0"/>
                <a:cs typeface="Times New Roman" panose="02020603050405020304" pitchFamily="18" charset="0"/>
              </a:rPr>
              <a:t>HOẠT ĐỘNG 3</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315580" y="3068960"/>
            <a:ext cx="9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3200" b="1" dirty="0" smtClean="0">
                <a:solidFill>
                  <a:srgbClr val="FF0000"/>
                </a:solidFill>
                <a:latin typeface="Times New Roman" panose="02020603050405020304" pitchFamily="18" charset="0"/>
                <a:cs typeface="Times New Roman" panose="02020603050405020304" pitchFamily="18" charset="0"/>
              </a:rPr>
              <a:t>TRÒ CHƠI: VÒNG QUAY MAY MẮN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98840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3743" y="1045818"/>
            <a:ext cx="4810161" cy="4823877"/>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59" name="Picture 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0608" y="5808008"/>
            <a:ext cx="2098730" cy="836749"/>
          </a:xfrm>
          <a:prstGeom prst="rect">
            <a:avLst/>
          </a:prstGeom>
        </p:spPr>
      </p:pic>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2" name="Picture 6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3" name="Picture 6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4" name="Picture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5" name="Picture 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7" name="Picture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8" name="Pictur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69" name="Picture 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0" name="Picture 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1" name="Picture 7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2" name="Picture 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3" name="Picture 7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6" name="Picture 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7" name="Picture 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79" name="Picture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1" name="Picture 8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2" name="Picture 8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3" name="Picture 8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4" name="Picture 8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5" name="Picture 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6" name="Picture 8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7" name="Picture 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8" name="Picture 8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89" name="Picture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0" name="Picture 8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1" name="Picture 9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2" name="Picture 9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3" name="Picture 9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4" name="Picture 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5" name="Picture 9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6" name="Picture 9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7" name="Picture 9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8" name="Picture 9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99" name="Picture 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0" name="Picture 9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1" name="Picture 10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2" name="Picture 10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3" name="Picture 10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4" name="Picture 10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5" name="Picture 10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6" name="Picture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7" name="Picture 10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8" name="Picture 10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09" name="Picture 10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2318">
            <a:off x="9313533" y="2890617"/>
            <a:ext cx="971588" cy="535273"/>
          </a:xfrm>
          <a:prstGeom prst="rect">
            <a:avLst/>
          </a:prstGeom>
        </p:spPr>
      </p:pic>
      <p:pic>
        <p:nvPicPr>
          <p:cNvPr id="110"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071543" y="-607345"/>
            <a:ext cx="457200" cy="457200"/>
          </a:xfrm>
          <a:prstGeom prst="rect">
            <a:avLst/>
          </a:prstGeom>
        </p:spPr>
      </p:pic>
      <p:pic>
        <p:nvPicPr>
          <p:cNvPr id="116" name="Far_Away_Sti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641302" y="-597848"/>
            <a:ext cx="457200" cy="457200"/>
          </a:xfrm>
          <a:prstGeom prst="rect">
            <a:avLst/>
          </a:prstGeom>
        </p:spPr>
      </p:pic>
      <p:sp>
        <p:nvSpPr>
          <p:cNvPr id="117" name="Rounded Rectangle 116">
            <a:hlinkClick r:id="rId11" action="ppaction://hlinksldjump"/>
          </p:cNvPr>
          <p:cNvSpPr/>
          <p:nvPr/>
        </p:nvSpPr>
        <p:spPr>
          <a:xfrm>
            <a:off x="8612926" y="414366"/>
            <a:ext cx="1821956" cy="53321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Qua nội dung tiếp theo </a:t>
            </a:r>
          </a:p>
        </p:txBody>
      </p:sp>
      <p:grpSp>
        <p:nvGrpSpPr>
          <p:cNvPr id="119" name="Group 118"/>
          <p:cNvGrpSpPr/>
          <p:nvPr/>
        </p:nvGrpSpPr>
        <p:grpSpPr>
          <a:xfrm>
            <a:off x="551384" y="1800478"/>
            <a:ext cx="1598154" cy="1538350"/>
            <a:chOff x="2353543" y="351053"/>
            <a:chExt cx="1598154" cy="1538350"/>
          </a:xfrm>
          <a:solidFill>
            <a:srgbClr val="FF0000"/>
          </a:solidFill>
        </p:grpSpPr>
        <p:sp>
          <p:nvSpPr>
            <p:cNvPr id="120"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Rectangle 122">
            <a:hlinkClick r:id="rId12" action="ppaction://hlinksldjump"/>
          </p:cNvPr>
          <p:cNvSpPr/>
          <p:nvPr/>
        </p:nvSpPr>
        <p:spPr>
          <a:xfrm>
            <a:off x="882829" y="2139044"/>
            <a:ext cx="1040670" cy="1015663"/>
          </a:xfrm>
          <a:prstGeom prst="rect">
            <a:avLst/>
          </a:prstGeom>
        </p:spPr>
        <p:txBody>
          <a:bodyPr wrap="none">
            <a:spAutoFit/>
          </a:bodyPr>
          <a:lstStyle/>
          <a:p>
            <a:pPr lvl="0" algn="ctr">
              <a:spcBef>
                <a:spcPts val="0"/>
              </a:spcBef>
              <a:spcAft>
                <a:spcPts val="0"/>
              </a:spcAft>
            </a:pPr>
            <a:r>
              <a:rPr lang="en" sz="6000" dirty="0" smtClean="0"/>
              <a:t>01</a:t>
            </a:r>
            <a:endParaRPr lang="en" sz="6000" dirty="0"/>
          </a:p>
        </p:txBody>
      </p:sp>
      <p:grpSp>
        <p:nvGrpSpPr>
          <p:cNvPr id="124" name="Group 123"/>
          <p:cNvGrpSpPr/>
          <p:nvPr/>
        </p:nvGrpSpPr>
        <p:grpSpPr>
          <a:xfrm>
            <a:off x="1935561" y="3228008"/>
            <a:ext cx="1598154" cy="1538350"/>
            <a:chOff x="2353543" y="351053"/>
            <a:chExt cx="1598154" cy="1538350"/>
          </a:xfrm>
          <a:solidFill>
            <a:srgbClr val="FF0000"/>
          </a:solidFill>
        </p:grpSpPr>
        <p:sp>
          <p:nvSpPr>
            <p:cNvPr id="125"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a:hlinkClick r:id="rId13" action="ppaction://hlinksldjump"/>
          </p:cNvPr>
          <p:cNvSpPr/>
          <p:nvPr/>
        </p:nvSpPr>
        <p:spPr>
          <a:xfrm>
            <a:off x="2267006" y="3566574"/>
            <a:ext cx="1040670" cy="1015663"/>
          </a:xfrm>
          <a:prstGeom prst="rect">
            <a:avLst/>
          </a:prstGeom>
        </p:spPr>
        <p:txBody>
          <a:bodyPr wrap="none">
            <a:spAutoFit/>
          </a:bodyPr>
          <a:lstStyle/>
          <a:p>
            <a:pPr lvl="0" algn="ctr">
              <a:spcBef>
                <a:spcPts val="0"/>
              </a:spcBef>
              <a:spcAft>
                <a:spcPts val="0"/>
              </a:spcAft>
            </a:pPr>
            <a:r>
              <a:rPr lang="en" sz="6000" dirty="0" smtClean="0"/>
              <a:t>02</a:t>
            </a:r>
            <a:endParaRPr lang="en" sz="6000" dirty="0"/>
          </a:p>
        </p:txBody>
      </p:sp>
      <p:grpSp>
        <p:nvGrpSpPr>
          <p:cNvPr id="129" name="Group 128"/>
          <p:cNvGrpSpPr/>
          <p:nvPr/>
        </p:nvGrpSpPr>
        <p:grpSpPr>
          <a:xfrm>
            <a:off x="3245687" y="4889731"/>
            <a:ext cx="1598154" cy="1538350"/>
            <a:chOff x="2353543" y="351053"/>
            <a:chExt cx="1598154" cy="1538350"/>
          </a:xfrm>
          <a:solidFill>
            <a:srgbClr val="FF0000"/>
          </a:solidFill>
        </p:grpSpPr>
        <p:sp>
          <p:nvSpPr>
            <p:cNvPr id="130"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Rectangle 132">
            <a:hlinkClick r:id="rId14" action="ppaction://hlinksldjump"/>
          </p:cNvPr>
          <p:cNvSpPr/>
          <p:nvPr/>
        </p:nvSpPr>
        <p:spPr>
          <a:xfrm>
            <a:off x="3577132" y="5228297"/>
            <a:ext cx="1040670" cy="1015663"/>
          </a:xfrm>
          <a:prstGeom prst="rect">
            <a:avLst/>
          </a:prstGeom>
        </p:spPr>
        <p:txBody>
          <a:bodyPr wrap="none">
            <a:spAutoFit/>
          </a:bodyPr>
          <a:lstStyle/>
          <a:p>
            <a:pPr lvl="0" algn="ctr">
              <a:spcBef>
                <a:spcPts val="0"/>
              </a:spcBef>
              <a:spcAft>
                <a:spcPts val="0"/>
              </a:spcAft>
            </a:pPr>
            <a:r>
              <a:rPr lang="en" sz="6000" dirty="0" smtClean="0"/>
              <a:t>03</a:t>
            </a:r>
            <a:endParaRPr lang="en" sz="6000" dirty="0"/>
          </a:p>
        </p:txBody>
      </p:sp>
    </p:spTree>
    <p:extLst>
      <p:ext uri="{BB962C8B-B14F-4D97-AF65-F5344CB8AC3E}">
        <p14:creationId xmlns:p14="http://schemas.microsoft.com/office/powerpoint/2010/main" val="25565030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49" fill="hold"/>
                                        <p:tgtEl>
                                          <p:spTgt spid="116"/>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0"/>
                                        <p:tgtEl>
                                          <p:spTgt spid="60"/>
                                        </p:tgtEl>
                                      </p:cBhvr>
                                    </p:animEffect>
                                    <p:set>
                                      <p:cBhvr>
                                        <p:cTn id="11" dur="1" fill="hold">
                                          <p:stCondLst>
                                            <p:cond delay="9"/>
                                          </p:stCondLst>
                                        </p:cTn>
                                        <p:tgtEl>
                                          <p:spTgt spid="60"/>
                                        </p:tgtEl>
                                        <p:attrNameLst>
                                          <p:attrName>style.visibility</p:attrName>
                                        </p:attrNameLst>
                                      </p:cBhvr>
                                      <p:to>
                                        <p:strVal val="hidden"/>
                                      </p:to>
                                    </p:set>
                                  </p:childTnLst>
                                </p:cTn>
                              </p:par>
                              <p:par>
                                <p:cTn id="12" presetID="3" presetClass="mediacall" presetSubtype="0" fill="hold" nodeType="withEffect">
                                  <p:stCondLst>
                                    <p:cond delay="0"/>
                                  </p:stCondLst>
                                  <p:childTnLst>
                                    <p:cmd type="call" cmd="stop">
                                      <p:cBhvr>
                                        <p:cTn id="13" dur="1" fill="hold"/>
                                        <p:tgtEl>
                                          <p:spTgt spid="110"/>
                                        </p:tgtEl>
                                      </p:cBhvr>
                                    </p:cmd>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10"/>
                                        <p:tgtEl>
                                          <p:spTgt spid="61"/>
                                        </p:tgtEl>
                                      </p:cBhvr>
                                    </p:animEffect>
                                    <p:set>
                                      <p:cBhvr>
                                        <p:cTn id="18" dur="1" fill="hold">
                                          <p:stCondLst>
                                            <p:cond delay="9"/>
                                          </p:stCondLst>
                                        </p:cTn>
                                        <p:tgtEl>
                                          <p:spTgt spid="61"/>
                                        </p:tgtEl>
                                        <p:attrNameLst>
                                          <p:attrName>style.visibility</p:attrName>
                                        </p:attrNameLst>
                                      </p:cBhvr>
                                      <p:to>
                                        <p:strVal val="hidden"/>
                                      </p:to>
                                    </p:set>
                                  </p:childTnLst>
                                </p:cTn>
                              </p:par>
                              <p:par>
                                <p:cTn id="19" presetID="3" presetClass="mediacall" presetSubtype="0" fill="hold" nodeType="withEffect">
                                  <p:stCondLst>
                                    <p:cond delay="0"/>
                                  </p:stCondLst>
                                  <p:childTnLst>
                                    <p:cmd type="call" cmd="stop">
                                      <p:cBhvr>
                                        <p:cTn id="20" dur="1" fill="hold"/>
                                        <p:tgtEl>
                                          <p:spTgt spid="110"/>
                                        </p:tgtEl>
                                      </p:cBhvr>
                                    </p:cmd>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62"/>
                                        </p:tgtEl>
                                      </p:cBhvr>
                                    </p:animEffect>
                                    <p:set>
                                      <p:cBhvr>
                                        <p:cTn id="25" dur="1" fill="hold">
                                          <p:stCondLst>
                                            <p:cond delay="9"/>
                                          </p:stCondLst>
                                        </p:cTn>
                                        <p:tgtEl>
                                          <p:spTgt spid="62"/>
                                        </p:tgtEl>
                                        <p:attrNameLst>
                                          <p:attrName>style.visibility</p:attrName>
                                        </p:attrNameLst>
                                      </p:cBhvr>
                                      <p:to>
                                        <p:strVal val="hidden"/>
                                      </p:to>
                                    </p:set>
                                  </p:childTnLst>
                                </p:cTn>
                              </p:par>
                              <p:par>
                                <p:cTn id="26" presetID="3" presetClass="mediacall" presetSubtype="0" fill="hold" nodeType="withEffect">
                                  <p:stCondLst>
                                    <p:cond delay="0"/>
                                  </p:stCondLst>
                                  <p:childTnLst>
                                    <p:cmd type="call" cmd="stop">
                                      <p:cBhvr>
                                        <p:cTn id="27" dur="1" fill="hold"/>
                                        <p:tgtEl>
                                          <p:spTgt spid="110"/>
                                        </p:tgtEl>
                                      </p:cBhvr>
                                    </p:cmd>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
                                        <p:tgtEl>
                                          <p:spTgt spid="63"/>
                                        </p:tgtEl>
                                      </p:cBhvr>
                                    </p:animEffect>
                                    <p:set>
                                      <p:cBhvr>
                                        <p:cTn id="32" dur="1" fill="hold">
                                          <p:stCondLst>
                                            <p:cond delay="9"/>
                                          </p:stCondLst>
                                        </p:cTn>
                                        <p:tgtEl>
                                          <p:spTgt spid="63"/>
                                        </p:tgtEl>
                                        <p:attrNameLst>
                                          <p:attrName>style.visibility</p:attrName>
                                        </p:attrNameLst>
                                      </p:cBhvr>
                                      <p:to>
                                        <p:strVal val="hidden"/>
                                      </p:to>
                                    </p:set>
                                  </p:childTnLst>
                                </p:cTn>
                              </p:par>
                              <p:par>
                                <p:cTn id="33" presetID="3" presetClass="mediacall" presetSubtype="0" fill="hold" nodeType="withEffect">
                                  <p:stCondLst>
                                    <p:cond delay="0"/>
                                  </p:stCondLst>
                                  <p:childTnLst>
                                    <p:cmd type="call" cmd="stop">
                                      <p:cBhvr>
                                        <p:cTn id="34" dur="1" fill="hold"/>
                                        <p:tgtEl>
                                          <p:spTgt spid="110"/>
                                        </p:tgtEl>
                                      </p:cBhvr>
                                    </p:cmd>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
                                        <p:tgtEl>
                                          <p:spTgt spid="64"/>
                                        </p:tgtEl>
                                      </p:cBhvr>
                                    </p:animEffect>
                                    <p:set>
                                      <p:cBhvr>
                                        <p:cTn id="39" dur="1" fill="hold">
                                          <p:stCondLst>
                                            <p:cond delay="9"/>
                                          </p:stCondLst>
                                        </p:cTn>
                                        <p:tgtEl>
                                          <p:spTgt spid="64"/>
                                        </p:tgtEl>
                                        <p:attrNameLst>
                                          <p:attrName>style.visibility</p:attrName>
                                        </p:attrNameLst>
                                      </p:cBhvr>
                                      <p:to>
                                        <p:strVal val="hidden"/>
                                      </p:to>
                                    </p:set>
                                  </p:childTnLst>
                                </p:cTn>
                              </p:par>
                              <p:par>
                                <p:cTn id="40" presetID="3" presetClass="mediacall" presetSubtype="0" fill="hold" nodeType="withEffect">
                                  <p:stCondLst>
                                    <p:cond delay="0"/>
                                  </p:stCondLst>
                                  <p:childTnLst>
                                    <p:cmd type="call" cmd="stop">
                                      <p:cBhvr>
                                        <p:cTn id="41" dur="1" fill="hold"/>
                                        <p:tgtEl>
                                          <p:spTgt spid="110"/>
                                        </p:tgtEl>
                                      </p:cBhvr>
                                    </p:cmd>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
                                        <p:tgtEl>
                                          <p:spTgt spid="65"/>
                                        </p:tgtEl>
                                      </p:cBhvr>
                                    </p:animEffect>
                                    <p:set>
                                      <p:cBhvr>
                                        <p:cTn id="46" dur="1" fill="hold">
                                          <p:stCondLst>
                                            <p:cond delay="9"/>
                                          </p:stCondLst>
                                        </p:cTn>
                                        <p:tgtEl>
                                          <p:spTgt spid="65"/>
                                        </p:tgtEl>
                                        <p:attrNameLst>
                                          <p:attrName>style.visibility</p:attrName>
                                        </p:attrNameLst>
                                      </p:cBhvr>
                                      <p:to>
                                        <p:strVal val="hidden"/>
                                      </p:to>
                                    </p:set>
                                  </p:childTnLst>
                                </p:cTn>
                              </p:par>
                              <p:par>
                                <p:cTn id="47" presetID="3" presetClass="mediacall" presetSubtype="0" fill="hold" nodeType="withEffect">
                                  <p:stCondLst>
                                    <p:cond delay="0"/>
                                  </p:stCondLst>
                                  <p:childTnLst>
                                    <p:cmd type="call" cmd="stop">
                                      <p:cBhvr>
                                        <p:cTn id="48" dur="1" fill="hold"/>
                                        <p:tgtEl>
                                          <p:spTgt spid="110"/>
                                        </p:tgtEl>
                                      </p:cBhvr>
                                    </p:cmd>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
                                        <p:tgtEl>
                                          <p:spTgt spid="66"/>
                                        </p:tgtEl>
                                      </p:cBhvr>
                                    </p:animEffect>
                                    <p:set>
                                      <p:cBhvr>
                                        <p:cTn id="53" dur="1" fill="hold">
                                          <p:stCondLst>
                                            <p:cond delay="9"/>
                                          </p:stCondLst>
                                        </p:cTn>
                                        <p:tgtEl>
                                          <p:spTgt spid="66"/>
                                        </p:tgtEl>
                                        <p:attrNameLst>
                                          <p:attrName>style.visibility</p:attrName>
                                        </p:attrNameLst>
                                      </p:cBhvr>
                                      <p:to>
                                        <p:strVal val="hidden"/>
                                      </p:to>
                                    </p:set>
                                  </p:childTnLst>
                                </p:cTn>
                              </p:par>
                              <p:par>
                                <p:cTn id="54" presetID="3" presetClass="mediacall" presetSubtype="0" fill="hold" nodeType="withEffect">
                                  <p:stCondLst>
                                    <p:cond delay="0"/>
                                  </p:stCondLst>
                                  <p:childTnLst>
                                    <p:cmd type="call" cmd="stop">
                                      <p:cBhvr>
                                        <p:cTn id="55" dur="1" fill="hold"/>
                                        <p:tgtEl>
                                          <p:spTgt spid="110"/>
                                        </p:tgtEl>
                                      </p:cBhvr>
                                    </p:cmd>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10"/>
                                        <p:tgtEl>
                                          <p:spTgt spid="67"/>
                                        </p:tgtEl>
                                      </p:cBhvr>
                                    </p:animEffect>
                                    <p:set>
                                      <p:cBhvr>
                                        <p:cTn id="60" dur="1" fill="hold">
                                          <p:stCondLst>
                                            <p:cond delay="9"/>
                                          </p:stCondLst>
                                        </p:cTn>
                                        <p:tgtEl>
                                          <p:spTgt spid="67"/>
                                        </p:tgtEl>
                                        <p:attrNameLst>
                                          <p:attrName>style.visibility</p:attrName>
                                        </p:attrNameLst>
                                      </p:cBhvr>
                                      <p:to>
                                        <p:strVal val="hidden"/>
                                      </p:to>
                                    </p:set>
                                  </p:childTnLst>
                                </p:cTn>
                              </p:par>
                              <p:par>
                                <p:cTn id="61" presetID="3" presetClass="mediacall" presetSubtype="0" fill="hold" nodeType="withEffect">
                                  <p:stCondLst>
                                    <p:cond delay="0"/>
                                  </p:stCondLst>
                                  <p:childTnLst>
                                    <p:cmd type="call" cmd="stop">
                                      <p:cBhvr>
                                        <p:cTn id="62" dur="1" fill="hold"/>
                                        <p:tgtEl>
                                          <p:spTgt spid="110"/>
                                        </p:tgtEl>
                                      </p:cBhvr>
                                    </p:cmd>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
                                        <p:tgtEl>
                                          <p:spTgt spid="68"/>
                                        </p:tgtEl>
                                      </p:cBhvr>
                                    </p:animEffect>
                                    <p:set>
                                      <p:cBhvr>
                                        <p:cTn id="67" dur="1" fill="hold">
                                          <p:stCondLst>
                                            <p:cond delay="9"/>
                                          </p:stCondLst>
                                        </p:cTn>
                                        <p:tgtEl>
                                          <p:spTgt spid="68"/>
                                        </p:tgtEl>
                                        <p:attrNameLst>
                                          <p:attrName>style.visibility</p:attrName>
                                        </p:attrNameLst>
                                      </p:cBhvr>
                                      <p:to>
                                        <p:strVal val="hidden"/>
                                      </p:to>
                                    </p:set>
                                  </p:childTnLst>
                                </p:cTn>
                              </p:par>
                              <p:par>
                                <p:cTn id="68" presetID="3" presetClass="mediacall" presetSubtype="0" fill="hold" nodeType="withEffect">
                                  <p:stCondLst>
                                    <p:cond delay="0"/>
                                  </p:stCondLst>
                                  <p:childTnLst>
                                    <p:cmd type="call" cmd="stop">
                                      <p:cBhvr>
                                        <p:cTn id="69" dur="1" fill="hold"/>
                                        <p:tgtEl>
                                          <p:spTgt spid="110"/>
                                        </p:tgtEl>
                                      </p:cBhvr>
                                    </p:cmd>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10"/>
                                        <p:tgtEl>
                                          <p:spTgt spid="69"/>
                                        </p:tgtEl>
                                      </p:cBhvr>
                                    </p:animEffect>
                                    <p:set>
                                      <p:cBhvr>
                                        <p:cTn id="74" dur="1" fill="hold">
                                          <p:stCondLst>
                                            <p:cond delay="9"/>
                                          </p:stCondLst>
                                        </p:cTn>
                                        <p:tgtEl>
                                          <p:spTgt spid="69"/>
                                        </p:tgtEl>
                                        <p:attrNameLst>
                                          <p:attrName>style.visibility</p:attrName>
                                        </p:attrNameLst>
                                      </p:cBhvr>
                                      <p:to>
                                        <p:strVal val="hidden"/>
                                      </p:to>
                                    </p:set>
                                  </p:childTnLst>
                                </p:cTn>
                              </p:par>
                              <p:par>
                                <p:cTn id="75" presetID="3" presetClass="mediacall" presetSubtype="0" fill="hold" nodeType="withEffect">
                                  <p:stCondLst>
                                    <p:cond delay="0"/>
                                  </p:stCondLst>
                                  <p:childTnLst>
                                    <p:cmd type="call" cmd="stop">
                                      <p:cBhvr>
                                        <p:cTn id="76" dur="1" fill="hold"/>
                                        <p:tgtEl>
                                          <p:spTgt spid="110"/>
                                        </p:tgtEl>
                                      </p:cBhvr>
                                    </p:cmd>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10"/>
                                        <p:tgtEl>
                                          <p:spTgt spid="70"/>
                                        </p:tgtEl>
                                      </p:cBhvr>
                                    </p:animEffect>
                                    <p:set>
                                      <p:cBhvr>
                                        <p:cTn id="81" dur="1" fill="hold">
                                          <p:stCondLst>
                                            <p:cond delay="9"/>
                                          </p:stCondLst>
                                        </p:cTn>
                                        <p:tgtEl>
                                          <p:spTgt spid="70"/>
                                        </p:tgtEl>
                                        <p:attrNameLst>
                                          <p:attrName>style.visibility</p:attrName>
                                        </p:attrNameLst>
                                      </p:cBhvr>
                                      <p:to>
                                        <p:strVal val="hidden"/>
                                      </p:to>
                                    </p:set>
                                  </p:childTnLst>
                                </p:cTn>
                              </p:par>
                              <p:par>
                                <p:cTn id="82" presetID="3" presetClass="mediacall" presetSubtype="0" fill="hold" nodeType="withEffect">
                                  <p:stCondLst>
                                    <p:cond delay="0"/>
                                  </p:stCondLst>
                                  <p:childTnLst>
                                    <p:cmd type="call" cmd="stop">
                                      <p:cBhvr>
                                        <p:cTn id="83" dur="1" fill="hold"/>
                                        <p:tgtEl>
                                          <p:spTgt spid="110"/>
                                        </p:tgtEl>
                                      </p:cBhvr>
                                    </p:cmd>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10"/>
                                        <p:tgtEl>
                                          <p:spTgt spid="71"/>
                                        </p:tgtEl>
                                      </p:cBhvr>
                                    </p:animEffect>
                                    <p:set>
                                      <p:cBhvr>
                                        <p:cTn id="88" dur="1" fill="hold">
                                          <p:stCondLst>
                                            <p:cond delay="9"/>
                                          </p:stCondLst>
                                        </p:cTn>
                                        <p:tgtEl>
                                          <p:spTgt spid="71"/>
                                        </p:tgtEl>
                                        <p:attrNameLst>
                                          <p:attrName>style.visibility</p:attrName>
                                        </p:attrNameLst>
                                      </p:cBhvr>
                                      <p:to>
                                        <p:strVal val="hidden"/>
                                      </p:to>
                                    </p:set>
                                  </p:childTnLst>
                                </p:cTn>
                              </p:par>
                              <p:par>
                                <p:cTn id="89" presetID="3" presetClass="mediacall" presetSubtype="0" fill="hold" nodeType="withEffect">
                                  <p:stCondLst>
                                    <p:cond delay="0"/>
                                  </p:stCondLst>
                                  <p:childTnLst>
                                    <p:cmd type="call" cmd="stop">
                                      <p:cBhvr>
                                        <p:cTn id="90" dur="1" fill="hold"/>
                                        <p:tgtEl>
                                          <p:spTgt spid="110"/>
                                        </p:tgtEl>
                                      </p:cBhvr>
                                    </p:cmd>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10"/>
                                        <p:tgtEl>
                                          <p:spTgt spid="72"/>
                                        </p:tgtEl>
                                      </p:cBhvr>
                                    </p:animEffect>
                                    <p:set>
                                      <p:cBhvr>
                                        <p:cTn id="95" dur="1" fill="hold">
                                          <p:stCondLst>
                                            <p:cond delay="9"/>
                                          </p:stCondLst>
                                        </p:cTn>
                                        <p:tgtEl>
                                          <p:spTgt spid="72"/>
                                        </p:tgtEl>
                                        <p:attrNameLst>
                                          <p:attrName>style.visibility</p:attrName>
                                        </p:attrNameLst>
                                      </p:cBhvr>
                                      <p:to>
                                        <p:strVal val="hidden"/>
                                      </p:to>
                                    </p:set>
                                  </p:childTnLst>
                                </p:cTn>
                              </p:par>
                              <p:par>
                                <p:cTn id="96" presetID="3" presetClass="mediacall" presetSubtype="0" fill="hold" nodeType="withEffect">
                                  <p:stCondLst>
                                    <p:cond delay="0"/>
                                  </p:stCondLst>
                                  <p:childTnLst>
                                    <p:cmd type="call" cmd="stop">
                                      <p:cBhvr>
                                        <p:cTn id="97" dur="1" fill="hold"/>
                                        <p:tgtEl>
                                          <p:spTgt spid="110"/>
                                        </p:tgtEl>
                                      </p:cBhvr>
                                    </p:cmd>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10"/>
                                        <p:tgtEl>
                                          <p:spTgt spid="73"/>
                                        </p:tgtEl>
                                      </p:cBhvr>
                                    </p:animEffect>
                                    <p:set>
                                      <p:cBhvr>
                                        <p:cTn id="102" dur="1" fill="hold">
                                          <p:stCondLst>
                                            <p:cond delay="9"/>
                                          </p:stCondLst>
                                        </p:cTn>
                                        <p:tgtEl>
                                          <p:spTgt spid="73"/>
                                        </p:tgtEl>
                                        <p:attrNameLst>
                                          <p:attrName>style.visibility</p:attrName>
                                        </p:attrNameLst>
                                      </p:cBhvr>
                                      <p:to>
                                        <p:strVal val="hidden"/>
                                      </p:to>
                                    </p:set>
                                  </p:childTnLst>
                                </p:cTn>
                              </p:par>
                              <p:par>
                                <p:cTn id="103" presetID="3" presetClass="mediacall" presetSubtype="0" fill="hold" nodeType="withEffect">
                                  <p:stCondLst>
                                    <p:cond delay="0"/>
                                  </p:stCondLst>
                                  <p:childTnLst>
                                    <p:cmd type="call" cmd="stop">
                                      <p:cBhvr>
                                        <p:cTn id="104" dur="1" fill="hold"/>
                                        <p:tgtEl>
                                          <p:spTgt spid="110"/>
                                        </p:tgtEl>
                                      </p:cBhvr>
                                    </p:cmd>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10"/>
                                        <p:tgtEl>
                                          <p:spTgt spid="74"/>
                                        </p:tgtEl>
                                      </p:cBhvr>
                                    </p:animEffect>
                                    <p:set>
                                      <p:cBhvr>
                                        <p:cTn id="109" dur="1" fill="hold">
                                          <p:stCondLst>
                                            <p:cond delay="9"/>
                                          </p:stCondLst>
                                        </p:cTn>
                                        <p:tgtEl>
                                          <p:spTgt spid="74"/>
                                        </p:tgtEl>
                                        <p:attrNameLst>
                                          <p:attrName>style.visibility</p:attrName>
                                        </p:attrNameLst>
                                      </p:cBhvr>
                                      <p:to>
                                        <p:strVal val="hidden"/>
                                      </p:to>
                                    </p:set>
                                  </p:childTnLst>
                                </p:cTn>
                              </p:par>
                              <p:par>
                                <p:cTn id="110" presetID="3" presetClass="mediacall" presetSubtype="0" fill="hold" nodeType="withEffect">
                                  <p:stCondLst>
                                    <p:cond delay="0"/>
                                  </p:stCondLst>
                                  <p:childTnLst>
                                    <p:cmd type="call" cmd="stop">
                                      <p:cBhvr>
                                        <p:cTn id="111" dur="1" fill="hold"/>
                                        <p:tgtEl>
                                          <p:spTgt spid="110"/>
                                        </p:tgtEl>
                                      </p:cBhvr>
                                    </p:cmd>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10"/>
                                        <p:tgtEl>
                                          <p:spTgt spid="75"/>
                                        </p:tgtEl>
                                      </p:cBhvr>
                                    </p:animEffect>
                                    <p:set>
                                      <p:cBhvr>
                                        <p:cTn id="116" dur="1" fill="hold">
                                          <p:stCondLst>
                                            <p:cond delay="9"/>
                                          </p:stCondLst>
                                        </p:cTn>
                                        <p:tgtEl>
                                          <p:spTgt spid="75"/>
                                        </p:tgtEl>
                                        <p:attrNameLst>
                                          <p:attrName>style.visibility</p:attrName>
                                        </p:attrNameLst>
                                      </p:cBhvr>
                                      <p:to>
                                        <p:strVal val="hidden"/>
                                      </p:to>
                                    </p:set>
                                  </p:childTnLst>
                                </p:cTn>
                              </p:par>
                              <p:par>
                                <p:cTn id="117" presetID="3" presetClass="mediacall" presetSubtype="0" fill="hold" nodeType="withEffect">
                                  <p:stCondLst>
                                    <p:cond delay="0"/>
                                  </p:stCondLst>
                                  <p:childTnLst>
                                    <p:cmd type="call" cmd="stop">
                                      <p:cBhvr>
                                        <p:cTn id="118" dur="1" fill="hold"/>
                                        <p:tgtEl>
                                          <p:spTgt spid="110"/>
                                        </p:tgtEl>
                                      </p:cBhvr>
                                    </p:cmd>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10"/>
                                        <p:tgtEl>
                                          <p:spTgt spid="76"/>
                                        </p:tgtEl>
                                      </p:cBhvr>
                                    </p:animEffect>
                                    <p:set>
                                      <p:cBhvr>
                                        <p:cTn id="123" dur="1" fill="hold">
                                          <p:stCondLst>
                                            <p:cond delay="9"/>
                                          </p:stCondLst>
                                        </p:cTn>
                                        <p:tgtEl>
                                          <p:spTgt spid="76"/>
                                        </p:tgtEl>
                                        <p:attrNameLst>
                                          <p:attrName>style.visibility</p:attrName>
                                        </p:attrNameLst>
                                      </p:cBhvr>
                                      <p:to>
                                        <p:strVal val="hidden"/>
                                      </p:to>
                                    </p:set>
                                  </p:childTnLst>
                                </p:cTn>
                              </p:par>
                              <p:par>
                                <p:cTn id="124" presetID="3" presetClass="mediacall" presetSubtype="0" fill="hold" nodeType="withEffect">
                                  <p:stCondLst>
                                    <p:cond delay="0"/>
                                  </p:stCondLst>
                                  <p:childTnLst>
                                    <p:cmd type="call" cmd="stop">
                                      <p:cBhvr>
                                        <p:cTn id="125" dur="1" fill="hold"/>
                                        <p:tgtEl>
                                          <p:spTgt spid="110"/>
                                        </p:tgtEl>
                                      </p:cBhvr>
                                    </p:cmd>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10"/>
                                        <p:tgtEl>
                                          <p:spTgt spid="77"/>
                                        </p:tgtEl>
                                      </p:cBhvr>
                                    </p:animEffect>
                                    <p:set>
                                      <p:cBhvr>
                                        <p:cTn id="130" dur="1" fill="hold">
                                          <p:stCondLst>
                                            <p:cond delay="9"/>
                                          </p:stCondLst>
                                        </p:cTn>
                                        <p:tgtEl>
                                          <p:spTgt spid="77"/>
                                        </p:tgtEl>
                                        <p:attrNameLst>
                                          <p:attrName>style.visibility</p:attrName>
                                        </p:attrNameLst>
                                      </p:cBhvr>
                                      <p:to>
                                        <p:strVal val="hidden"/>
                                      </p:to>
                                    </p:set>
                                  </p:childTnLst>
                                </p:cTn>
                              </p:par>
                              <p:par>
                                <p:cTn id="131" presetID="3" presetClass="mediacall" presetSubtype="0" fill="hold" nodeType="withEffect">
                                  <p:stCondLst>
                                    <p:cond delay="0"/>
                                  </p:stCondLst>
                                  <p:childTnLst>
                                    <p:cmd type="call" cmd="stop">
                                      <p:cBhvr>
                                        <p:cTn id="132" dur="1" fill="hold"/>
                                        <p:tgtEl>
                                          <p:spTgt spid="110"/>
                                        </p:tgtEl>
                                      </p:cBhvr>
                                    </p:cmd>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10"/>
                                        <p:tgtEl>
                                          <p:spTgt spid="78"/>
                                        </p:tgtEl>
                                      </p:cBhvr>
                                    </p:animEffect>
                                    <p:set>
                                      <p:cBhvr>
                                        <p:cTn id="137" dur="1" fill="hold">
                                          <p:stCondLst>
                                            <p:cond delay="9"/>
                                          </p:stCondLst>
                                        </p:cTn>
                                        <p:tgtEl>
                                          <p:spTgt spid="78"/>
                                        </p:tgtEl>
                                        <p:attrNameLst>
                                          <p:attrName>style.visibility</p:attrName>
                                        </p:attrNameLst>
                                      </p:cBhvr>
                                      <p:to>
                                        <p:strVal val="hidden"/>
                                      </p:to>
                                    </p:set>
                                  </p:childTnLst>
                                </p:cTn>
                              </p:par>
                              <p:par>
                                <p:cTn id="138" presetID="3" presetClass="mediacall" presetSubtype="0" fill="hold" nodeType="withEffect">
                                  <p:stCondLst>
                                    <p:cond delay="0"/>
                                  </p:stCondLst>
                                  <p:childTnLst>
                                    <p:cmd type="call" cmd="stop">
                                      <p:cBhvr>
                                        <p:cTn id="139" dur="1" fill="hold"/>
                                        <p:tgtEl>
                                          <p:spTgt spid="110"/>
                                        </p:tgtEl>
                                      </p:cBhvr>
                                    </p:cmd>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10"/>
                                        <p:tgtEl>
                                          <p:spTgt spid="79"/>
                                        </p:tgtEl>
                                      </p:cBhvr>
                                    </p:animEffect>
                                    <p:set>
                                      <p:cBhvr>
                                        <p:cTn id="144" dur="1" fill="hold">
                                          <p:stCondLst>
                                            <p:cond delay="9"/>
                                          </p:stCondLst>
                                        </p:cTn>
                                        <p:tgtEl>
                                          <p:spTgt spid="79"/>
                                        </p:tgtEl>
                                        <p:attrNameLst>
                                          <p:attrName>style.visibility</p:attrName>
                                        </p:attrNameLst>
                                      </p:cBhvr>
                                      <p:to>
                                        <p:strVal val="hidden"/>
                                      </p:to>
                                    </p:set>
                                  </p:childTnLst>
                                </p:cTn>
                              </p:par>
                              <p:par>
                                <p:cTn id="145" presetID="3" presetClass="mediacall" presetSubtype="0" fill="hold" nodeType="withEffect">
                                  <p:stCondLst>
                                    <p:cond delay="0"/>
                                  </p:stCondLst>
                                  <p:childTnLst>
                                    <p:cmd type="call" cmd="stop">
                                      <p:cBhvr>
                                        <p:cTn id="146" dur="1" fill="hold"/>
                                        <p:tgtEl>
                                          <p:spTgt spid="110"/>
                                        </p:tgtEl>
                                      </p:cBhvr>
                                    </p:cmd>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10"/>
                                        <p:tgtEl>
                                          <p:spTgt spid="80"/>
                                        </p:tgtEl>
                                      </p:cBhvr>
                                    </p:animEffect>
                                    <p:set>
                                      <p:cBhvr>
                                        <p:cTn id="151" dur="1" fill="hold">
                                          <p:stCondLst>
                                            <p:cond delay="9"/>
                                          </p:stCondLst>
                                        </p:cTn>
                                        <p:tgtEl>
                                          <p:spTgt spid="80"/>
                                        </p:tgtEl>
                                        <p:attrNameLst>
                                          <p:attrName>style.visibility</p:attrName>
                                        </p:attrNameLst>
                                      </p:cBhvr>
                                      <p:to>
                                        <p:strVal val="hidden"/>
                                      </p:to>
                                    </p:set>
                                  </p:childTnLst>
                                </p:cTn>
                              </p:par>
                              <p:par>
                                <p:cTn id="152" presetID="3" presetClass="mediacall" presetSubtype="0" fill="hold" nodeType="withEffect">
                                  <p:stCondLst>
                                    <p:cond delay="0"/>
                                  </p:stCondLst>
                                  <p:childTnLst>
                                    <p:cmd type="call" cmd="stop">
                                      <p:cBhvr>
                                        <p:cTn id="153" dur="1" fill="hold"/>
                                        <p:tgtEl>
                                          <p:spTgt spid="110"/>
                                        </p:tgtEl>
                                      </p:cBhvr>
                                    </p:cmd>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10"/>
                                        <p:tgtEl>
                                          <p:spTgt spid="81"/>
                                        </p:tgtEl>
                                      </p:cBhvr>
                                    </p:animEffect>
                                    <p:set>
                                      <p:cBhvr>
                                        <p:cTn id="158" dur="1" fill="hold">
                                          <p:stCondLst>
                                            <p:cond delay="9"/>
                                          </p:stCondLst>
                                        </p:cTn>
                                        <p:tgtEl>
                                          <p:spTgt spid="81"/>
                                        </p:tgtEl>
                                        <p:attrNameLst>
                                          <p:attrName>style.visibility</p:attrName>
                                        </p:attrNameLst>
                                      </p:cBhvr>
                                      <p:to>
                                        <p:strVal val="hidden"/>
                                      </p:to>
                                    </p:set>
                                  </p:childTnLst>
                                </p:cTn>
                              </p:par>
                              <p:par>
                                <p:cTn id="159" presetID="3" presetClass="mediacall" presetSubtype="0" fill="hold" nodeType="withEffect">
                                  <p:stCondLst>
                                    <p:cond delay="0"/>
                                  </p:stCondLst>
                                  <p:childTnLst>
                                    <p:cmd type="call" cmd="stop">
                                      <p:cBhvr>
                                        <p:cTn id="160" dur="1" fill="hold"/>
                                        <p:tgtEl>
                                          <p:spTgt spid="110"/>
                                        </p:tgtEl>
                                      </p:cBhvr>
                                    </p:cmd>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10"/>
                                        <p:tgtEl>
                                          <p:spTgt spid="82"/>
                                        </p:tgtEl>
                                      </p:cBhvr>
                                    </p:animEffect>
                                    <p:set>
                                      <p:cBhvr>
                                        <p:cTn id="165" dur="1" fill="hold">
                                          <p:stCondLst>
                                            <p:cond delay="9"/>
                                          </p:stCondLst>
                                        </p:cTn>
                                        <p:tgtEl>
                                          <p:spTgt spid="82"/>
                                        </p:tgtEl>
                                        <p:attrNameLst>
                                          <p:attrName>style.visibility</p:attrName>
                                        </p:attrNameLst>
                                      </p:cBhvr>
                                      <p:to>
                                        <p:strVal val="hidden"/>
                                      </p:to>
                                    </p:set>
                                  </p:childTnLst>
                                </p:cTn>
                              </p:par>
                              <p:par>
                                <p:cTn id="166" presetID="3" presetClass="mediacall" presetSubtype="0" fill="hold" nodeType="withEffect">
                                  <p:stCondLst>
                                    <p:cond delay="0"/>
                                  </p:stCondLst>
                                  <p:childTnLst>
                                    <p:cmd type="call" cmd="stop">
                                      <p:cBhvr>
                                        <p:cTn id="167" dur="1" fill="hold"/>
                                        <p:tgtEl>
                                          <p:spTgt spid="110"/>
                                        </p:tgtEl>
                                      </p:cBhvr>
                                    </p:cmd>
                                  </p:childTnLst>
                                </p:cTn>
                              </p:par>
                            </p:childTnLst>
                          </p:cTn>
                        </p:par>
                      </p:childTnLst>
                    </p:cTn>
                  </p:par>
                  <p:par>
                    <p:cTn id="168" fill="hold">
                      <p:stCondLst>
                        <p:cond delay="indefinite"/>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10"/>
                                        <p:tgtEl>
                                          <p:spTgt spid="83"/>
                                        </p:tgtEl>
                                      </p:cBhvr>
                                    </p:animEffect>
                                    <p:set>
                                      <p:cBhvr>
                                        <p:cTn id="172" dur="1" fill="hold">
                                          <p:stCondLst>
                                            <p:cond delay="9"/>
                                          </p:stCondLst>
                                        </p:cTn>
                                        <p:tgtEl>
                                          <p:spTgt spid="83"/>
                                        </p:tgtEl>
                                        <p:attrNameLst>
                                          <p:attrName>style.visibility</p:attrName>
                                        </p:attrNameLst>
                                      </p:cBhvr>
                                      <p:to>
                                        <p:strVal val="hidden"/>
                                      </p:to>
                                    </p:set>
                                  </p:childTnLst>
                                </p:cTn>
                              </p:par>
                              <p:par>
                                <p:cTn id="173" presetID="3" presetClass="mediacall" presetSubtype="0" fill="hold" nodeType="withEffect">
                                  <p:stCondLst>
                                    <p:cond delay="0"/>
                                  </p:stCondLst>
                                  <p:childTnLst>
                                    <p:cmd type="call" cmd="stop">
                                      <p:cBhvr>
                                        <p:cTn id="174" dur="1" fill="hold"/>
                                        <p:tgtEl>
                                          <p:spTgt spid="110"/>
                                        </p:tgtEl>
                                      </p:cBhvr>
                                    </p:cmd>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10"/>
                                        <p:tgtEl>
                                          <p:spTgt spid="84"/>
                                        </p:tgtEl>
                                      </p:cBhvr>
                                    </p:animEffect>
                                    <p:set>
                                      <p:cBhvr>
                                        <p:cTn id="179" dur="1" fill="hold">
                                          <p:stCondLst>
                                            <p:cond delay="9"/>
                                          </p:stCondLst>
                                        </p:cTn>
                                        <p:tgtEl>
                                          <p:spTgt spid="84"/>
                                        </p:tgtEl>
                                        <p:attrNameLst>
                                          <p:attrName>style.visibility</p:attrName>
                                        </p:attrNameLst>
                                      </p:cBhvr>
                                      <p:to>
                                        <p:strVal val="hidden"/>
                                      </p:to>
                                    </p:set>
                                  </p:childTnLst>
                                </p:cTn>
                              </p:par>
                              <p:par>
                                <p:cTn id="180" presetID="3" presetClass="mediacall" presetSubtype="0" fill="hold" nodeType="withEffect">
                                  <p:stCondLst>
                                    <p:cond delay="0"/>
                                  </p:stCondLst>
                                  <p:childTnLst>
                                    <p:cmd type="call" cmd="stop">
                                      <p:cBhvr>
                                        <p:cTn id="181" dur="1" fill="hold"/>
                                        <p:tgtEl>
                                          <p:spTgt spid="110"/>
                                        </p:tgtEl>
                                      </p:cBhvr>
                                    </p:cmd>
                                  </p:childTnLst>
                                </p:cTn>
                              </p:par>
                            </p:childTnLst>
                          </p:cTn>
                        </p:par>
                      </p:childTnLst>
                    </p:cTn>
                  </p:par>
                  <p:par>
                    <p:cTn id="182" fill="hold">
                      <p:stCondLst>
                        <p:cond delay="indefinite"/>
                      </p:stCondLst>
                      <p:childTnLst>
                        <p:par>
                          <p:cTn id="183" fill="hold">
                            <p:stCondLst>
                              <p:cond delay="0"/>
                            </p:stCondLst>
                            <p:childTnLst>
                              <p:par>
                                <p:cTn id="184" presetID="10" presetClass="exit" presetSubtype="0" fill="hold" nodeType="clickEffect">
                                  <p:stCondLst>
                                    <p:cond delay="0"/>
                                  </p:stCondLst>
                                  <p:childTnLst>
                                    <p:animEffect transition="out" filter="fade">
                                      <p:cBhvr>
                                        <p:cTn id="185" dur="10"/>
                                        <p:tgtEl>
                                          <p:spTgt spid="85"/>
                                        </p:tgtEl>
                                      </p:cBhvr>
                                    </p:animEffect>
                                    <p:set>
                                      <p:cBhvr>
                                        <p:cTn id="186" dur="1" fill="hold">
                                          <p:stCondLst>
                                            <p:cond delay="9"/>
                                          </p:stCondLst>
                                        </p:cTn>
                                        <p:tgtEl>
                                          <p:spTgt spid="85"/>
                                        </p:tgtEl>
                                        <p:attrNameLst>
                                          <p:attrName>style.visibility</p:attrName>
                                        </p:attrNameLst>
                                      </p:cBhvr>
                                      <p:to>
                                        <p:strVal val="hidden"/>
                                      </p:to>
                                    </p:set>
                                  </p:childTnLst>
                                </p:cTn>
                              </p:par>
                              <p:par>
                                <p:cTn id="187" presetID="3" presetClass="mediacall" presetSubtype="0" fill="hold" nodeType="withEffect">
                                  <p:stCondLst>
                                    <p:cond delay="0"/>
                                  </p:stCondLst>
                                  <p:childTnLst>
                                    <p:cmd type="call" cmd="stop">
                                      <p:cBhvr>
                                        <p:cTn id="188" dur="1" fill="hold"/>
                                        <p:tgtEl>
                                          <p:spTgt spid="110"/>
                                        </p:tgtEl>
                                      </p:cBhvr>
                                    </p:cmd>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nodeType="clickEffect">
                                  <p:stCondLst>
                                    <p:cond delay="0"/>
                                  </p:stCondLst>
                                  <p:childTnLst>
                                    <p:animEffect transition="out" filter="fade">
                                      <p:cBhvr>
                                        <p:cTn id="192" dur="10"/>
                                        <p:tgtEl>
                                          <p:spTgt spid="86"/>
                                        </p:tgtEl>
                                      </p:cBhvr>
                                    </p:animEffect>
                                    <p:set>
                                      <p:cBhvr>
                                        <p:cTn id="193" dur="1" fill="hold">
                                          <p:stCondLst>
                                            <p:cond delay="9"/>
                                          </p:stCondLst>
                                        </p:cTn>
                                        <p:tgtEl>
                                          <p:spTgt spid="86"/>
                                        </p:tgtEl>
                                        <p:attrNameLst>
                                          <p:attrName>style.visibility</p:attrName>
                                        </p:attrNameLst>
                                      </p:cBhvr>
                                      <p:to>
                                        <p:strVal val="hidden"/>
                                      </p:to>
                                    </p:set>
                                  </p:childTnLst>
                                </p:cTn>
                              </p:par>
                              <p:par>
                                <p:cTn id="194" presetID="3" presetClass="mediacall" presetSubtype="0" fill="hold" nodeType="withEffect">
                                  <p:stCondLst>
                                    <p:cond delay="0"/>
                                  </p:stCondLst>
                                  <p:childTnLst>
                                    <p:cmd type="call" cmd="stop">
                                      <p:cBhvr>
                                        <p:cTn id="195" dur="1" fill="hold"/>
                                        <p:tgtEl>
                                          <p:spTgt spid="110"/>
                                        </p:tgtEl>
                                      </p:cBhvr>
                                    </p:cmd>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nodeType="clickEffect">
                                  <p:stCondLst>
                                    <p:cond delay="0"/>
                                  </p:stCondLst>
                                  <p:childTnLst>
                                    <p:animEffect transition="out" filter="fade">
                                      <p:cBhvr>
                                        <p:cTn id="199" dur="10"/>
                                        <p:tgtEl>
                                          <p:spTgt spid="87"/>
                                        </p:tgtEl>
                                      </p:cBhvr>
                                    </p:animEffect>
                                    <p:set>
                                      <p:cBhvr>
                                        <p:cTn id="200" dur="1" fill="hold">
                                          <p:stCondLst>
                                            <p:cond delay="9"/>
                                          </p:stCondLst>
                                        </p:cTn>
                                        <p:tgtEl>
                                          <p:spTgt spid="87"/>
                                        </p:tgtEl>
                                        <p:attrNameLst>
                                          <p:attrName>style.visibility</p:attrName>
                                        </p:attrNameLst>
                                      </p:cBhvr>
                                      <p:to>
                                        <p:strVal val="hidden"/>
                                      </p:to>
                                    </p:set>
                                  </p:childTnLst>
                                </p:cTn>
                              </p:par>
                              <p:par>
                                <p:cTn id="201" presetID="3" presetClass="mediacall" presetSubtype="0" fill="hold" nodeType="withEffect">
                                  <p:stCondLst>
                                    <p:cond delay="0"/>
                                  </p:stCondLst>
                                  <p:childTnLst>
                                    <p:cmd type="call" cmd="stop">
                                      <p:cBhvr>
                                        <p:cTn id="202" dur="1" fill="hold"/>
                                        <p:tgtEl>
                                          <p:spTgt spid="110"/>
                                        </p:tgtEl>
                                      </p:cBhvr>
                                    </p:cmd>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10"/>
                                        <p:tgtEl>
                                          <p:spTgt spid="88"/>
                                        </p:tgtEl>
                                      </p:cBhvr>
                                    </p:animEffect>
                                    <p:set>
                                      <p:cBhvr>
                                        <p:cTn id="207" dur="1" fill="hold">
                                          <p:stCondLst>
                                            <p:cond delay="9"/>
                                          </p:stCondLst>
                                        </p:cTn>
                                        <p:tgtEl>
                                          <p:spTgt spid="88"/>
                                        </p:tgtEl>
                                        <p:attrNameLst>
                                          <p:attrName>style.visibility</p:attrName>
                                        </p:attrNameLst>
                                      </p:cBhvr>
                                      <p:to>
                                        <p:strVal val="hidden"/>
                                      </p:to>
                                    </p:set>
                                  </p:childTnLst>
                                </p:cTn>
                              </p:par>
                              <p:par>
                                <p:cTn id="208" presetID="3" presetClass="mediacall" presetSubtype="0" fill="hold" nodeType="withEffect">
                                  <p:stCondLst>
                                    <p:cond delay="0"/>
                                  </p:stCondLst>
                                  <p:childTnLst>
                                    <p:cmd type="call" cmd="stop">
                                      <p:cBhvr>
                                        <p:cTn id="209" dur="1" fill="hold"/>
                                        <p:tgtEl>
                                          <p:spTgt spid="110"/>
                                        </p:tgtEl>
                                      </p:cBhvr>
                                    </p:cmd>
                                  </p:childTnLst>
                                </p:cTn>
                              </p:par>
                            </p:childTnLst>
                          </p:cTn>
                        </p:par>
                      </p:childTnLst>
                    </p:cTn>
                  </p:par>
                  <p:par>
                    <p:cTn id="210" fill="hold">
                      <p:stCondLst>
                        <p:cond delay="indefinite"/>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10"/>
                                        <p:tgtEl>
                                          <p:spTgt spid="89"/>
                                        </p:tgtEl>
                                      </p:cBhvr>
                                    </p:animEffect>
                                    <p:set>
                                      <p:cBhvr>
                                        <p:cTn id="214" dur="1" fill="hold">
                                          <p:stCondLst>
                                            <p:cond delay="9"/>
                                          </p:stCondLst>
                                        </p:cTn>
                                        <p:tgtEl>
                                          <p:spTgt spid="89"/>
                                        </p:tgtEl>
                                        <p:attrNameLst>
                                          <p:attrName>style.visibility</p:attrName>
                                        </p:attrNameLst>
                                      </p:cBhvr>
                                      <p:to>
                                        <p:strVal val="hidden"/>
                                      </p:to>
                                    </p:set>
                                  </p:childTnLst>
                                </p:cTn>
                              </p:par>
                              <p:par>
                                <p:cTn id="215" presetID="3" presetClass="mediacall" presetSubtype="0" fill="hold" nodeType="withEffect">
                                  <p:stCondLst>
                                    <p:cond delay="0"/>
                                  </p:stCondLst>
                                  <p:childTnLst>
                                    <p:cmd type="call" cmd="stop">
                                      <p:cBhvr>
                                        <p:cTn id="216" dur="1" fill="hold"/>
                                        <p:tgtEl>
                                          <p:spTgt spid="110"/>
                                        </p:tgtEl>
                                      </p:cBhvr>
                                    </p:cmd>
                                  </p:childTnLst>
                                </p:cTn>
                              </p:par>
                            </p:childTnLst>
                          </p:cTn>
                        </p:par>
                      </p:childTnLst>
                    </p:cTn>
                  </p:par>
                  <p:par>
                    <p:cTn id="217" fill="hold">
                      <p:stCondLst>
                        <p:cond delay="indefinite"/>
                      </p:stCondLst>
                      <p:childTnLst>
                        <p:par>
                          <p:cTn id="218" fill="hold">
                            <p:stCondLst>
                              <p:cond delay="0"/>
                            </p:stCondLst>
                            <p:childTnLst>
                              <p:par>
                                <p:cTn id="219" presetID="10" presetClass="exit" presetSubtype="0" fill="hold" nodeType="clickEffect">
                                  <p:stCondLst>
                                    <p:cond delay="0"/>
                                  </p:stCondLst>
                                  <p:childTnLst>
                                    <p:animEffect transition="out" filter="fade">
                                      <p:cBhvr>
                                        <p:cTn id="220" dur="10"/>
                                        <p:tgtEl>
                                          <p:spTgt spid="90"/>
                                        </p:tgtEl>
                                      </p:cBhvr>
                                    </p:animEffect>
                                    <p:set>
                                      <p:cBhvr>
                                        <p:cTn id="221" dur="1" fill="hold">
                                          <p:stCondLst>
                                            <p:cond delay="9"/>
                                          </p:stCondLst>
                                        </p:cTn>
                                        <p:tgtEl>
                                          <p:spTgt spid="90"/>
                                        </p:tgtEl>
                                        <p:attrNameLst>
                                          <p:attrName>style.visibility</p:attrName>
                                        </p:attrNameLst>
                                      </p:cBhvr>
                                      <p:to>
                                        <p:strVal val="hidden"/>
                                      </p:to>
                                    </p:set>
                                  </p:childTnLst>
                                </p:cTn>
                              </p:par>
                              <p:par>
                                <p:cTn id="222" presetID="3" presetClass="mediacall" presetSubtype="0" fill="hold" nodeType="withEffect">
                                  <p:stCondLst>
                                    <p:cond delay="0"/>
                                  </p:stCondLst>
                                  <p:childTnLst>
                                    <p:cmd type="call" cmd="stop">
                                      <p:cBhvr>
                                        <p:cTn id="223" dur="1" fill="hold"/>
                                        <p:tgtEl>
                                          <p:spTgt spid="110"/>
                                        </p:tgtEl>
                                      </p:cBhvr>
                                    </p:cmd>
                                  </p:childTnLst>
                                </p:cTn>
                              </p:par>
                            </p:childTnLst>
                          </p:cTn>
                        </p:par>
                      </p:childTnLst>
                    </p:cTn>
                  </p:par>
                  <p:par>
                    <p:cTn id="224" fill="hold">
                      <p:stCondLst>
                        <p:cond delay="indefinite"/>
                      </p:stCondLst>
                      <p:childTnLst>
                        <p:par>
                          <p:cTn id="225" fill="hold">
                            <p:stCondLst>
                              <p:cond delay="0"/>
                            </p:stCondLst>
                            <p:childTnLst>
                              <p:par>
                                <p:cTn id="226" presetID="10" presetClass="exit" presetSubtype="0" fill="hold" nodeType="clickEffect">
                                  <p:stCondLst>
                                    <p:cond delay="0"/>
                                  </p:stCondLst>
                                  <p:childTnLst>
                                    <p:animEffect transition="out" filter="fade">
                                      <p:cBhvr>
                                        <p:cTn id="227" dur="10"/>
                                        <p:tgtEl>
                                          <p:spTgt spid="91"/>
                                        </p:tgtEl>
                                      </p:cBhvr>
                                    </p:animEffect>
                                    <p:set>
                                      <p:cBhvr>
                                        <p:cTn id="228" dur="1" fill="hold">
                                          <p:stCondLst>
                                            <p:cond delay="9"/>
                                          </p:stCondLst>
                                        </p:cTn>
                                        <p:tgtEl>
                                          <p:spTgt spid="91"/>
                                        </p:tgtEl>
                                        <p:attrNameLst>
                                          <p:attrName>style.visibility</p:attrName>
                                        </p:attrNameLst>
                                      </p:cBhvr>
                                      <p:to>
                                        <p:strVal val="hidden"/>
                                      </p:to>
                                    </p:set>
                                  </p:childTnLst>
                                </p:cTn>
                              </p:par>
                              <p:par>
                                <p:cTn id="229" presetID="3" presetClass="mediacall" presetSubtype="0" fill="hold" nodeType="withEffect">
                                  <p:stCondLst>
                                    <p:cond delay="0"/>
                                  </p:stCondLst>
                                  <p:childTnLst>
                                    <p:cmd type="call" cmd="stop">
                                      <p:cBhvr>
                                        <p:cTn id="230" dur="1" fill="hold"/>
                                        <p:tgtEl>
                                          <p:spTgt spid="110"/>
                                        </p:tgtEl>
                                      </p:cBhvr>
                                    </p:cmd>
                                  </p:childTnLst>
                                </p:cTn>
                              </p:par>
                            </p:childTnLst>
                          </p:cTn>
                        </p:par>
                      </p:childTnLst>
                    </p:cTn>
                  </p:par>
                  <p:par>
                    <p:cTn id="231" fill="hold">
                      <p:stCondLst>
                        <p:cond delay="indefinite"/>
                      </p:stCondLst>
                      <p:childTnLst>
                        <p:par>
                          <p:cTn id="232" fill="hold">
                            <p:stCondLst>
                              <p:cond delay="0"/>
                            </p:stCondLst>
                            <p:childTnLst>
                              <p:par>
                                <p:cTn id="233" presetID="10" presetClass="exit" presetSubtype="0" fill="hold" nodeType="clickEffect">
                                  <p:stCondLst>
                                    <p:cond delay="0"/>
                                  </p:stCondLst>
                                  <p:childTnLst>
                                    <p:animEffect transition="out" filter="fade">
                                      <p:cBhvr>
                                        <p:cTn id="234" dur="10"/>
                                        <p:tgtEl>
                                          <p:spTgt spid="92"/>
                                        </p:tgtEl>
                                      </p:cBhvr>
                                    </p:animEffect>
                                    <p:set>
                                      <p:cBhvr>
                                        <p:cTn id="235" dur="1" fill="hold">
                                          <p:stCondLst>
                                            <p:cond delay="9"/>
                                          </p:stCondLst>
                                        </p:cTn>
                                        <p:tgtEl>
                                          <p:spTgt spid="92"/>
                                        </p:tgtEl>
                                        <p:attrNameLst>
                                          <p:attrName>style.visibility</p:attrName>
                                        </p:attrNameLst>
                                      </p:cBhvr>
                                      <p:to>
                                        <p:strVal val="hidden"/>
                                      </p:to>
                                    </p:set>
                                  </p:childTnLst>
                                </p:cTn>
                              </p:par>
                              <p:par>
                                <p:cTn id="236" presetID="3" presetClass="mediacall" presetSubtype="0" fill="hold" nodeType="withEffect">
                                  <p:stCondLst>
                                    <p:cond delay="0"/>
                                  </p:stCondLst>
                                  <p:childTnLst>
                                    <p:cmd type="call" cmd="stop">
                                      <p:cBhvr>
                                        <p:cTn id="237" dur="1" fill="hold"/>
                                        <p:tgtEl>
                                          <p:spTgt spid="110"/>
                                        </p:tgtEl>
                                      </p:cBhvr>
                                    </p:cmd>
                                  </p:childTnLst>
                                </p:cTn>
                              </p:par>
                            </p:childTnLst>
                          </p:cTn>
                        </p:par>
                      </p:childTnLst>
                    </p:cTn>
                  </p:par>
                  <p:par>
                    <p:cTn id="238" fill="hold">
                      <p:stCondLst>
                        <p:cond delay="indefinite"/>
                      </p:stCondLst>
                      <p:childTnLst>
                        <p:par>
                          <p:cTn id="239" fill="hold">
                            <p:stCondLst>
                              <p:cond delay="0"/>
                            </p:stCondLst>
                            <p:childTnLst>
                              <p:par>
                                <p:cTn id="240" presetID="10" presetClass="exit" presetSubtype="0" fill="hold" nodeType="clickEffect">
                                  <p:stCondLst>
                                    <p:cond delay="0"/>
                                  </p:stCondLst>
                                  <p:childTnLst>
                                    <p:animEffect transition="out" filter="fade">
                                      <p:cBhvr>
                                        <p:cTn id="241" dur="10"/>
                                        <p:tgtEl>
                                          <p:spTgt spid="93"/>
                                        </p:tgtEl>
                                      </p:cBhvr>
                                    </p:animEffect>
                                    <p:set>
                                      <p:cBhvr>
                                        <p:cTn id="242" dur="1" fill="hold">
                                          <p:stCondLst>
                                            <p:cond delay="9"/>
                                          </p:stCondLst>
                                        </p:cTn>
                                        <p:tgtEl>
                                          <p:spTgt spid="93"/>
                                        </p:tgtEl>
                                        <p:attrNameLst>
                                          <p:attrName>style.visibility</p:attrName>
                                        </p:attrNameLst>
                                      </p:cBhvr>
                                      <p:to>
                                        <p:strVal val="hidden"/>
                                      </p:to>
                                    </p:set>
                                  </p:childTnLst>
                                </p:cTn>
                              </p:par>
                              <p:par>
                                <p:cTn id="243" presetID="3" presetClass="mediacall" presetSubtype="0" fill="hold" nodeType="withEffect">
                                  <p:stCondLst>
                                    <p:cond delay="0"/>
                                  </p:stCondLst>
                                  <p:childTnLst>
                                    <p:cmd type="call" cmd="stop">
                                      <p:cBhvr>
                                        <p:cTn id="244" dur="1" fill="hold"/>
                                        <p:tgtEl>
                                          <p:spTgt spid="110"/>
                                        </p:tgtEl>
                                      </p:cBhvr>
                                    </p:cmd>
                                  </p:childTnLst>
                                </p:cTn>
                              </p:par>
                            </p:childTnLst>
                          </p:cTn>
                        </p:par>
                      </p:childTnLst>
                    </p:cTn>
                  </p:par>
                  <p:par>
                    <p:cTn id="245" fill="hold">
                      <p:stCondLst>
                        <p:cond delay="indefinite"/>
                      </p:stCondLst>
                      <p:childTnLst>
                        <p:par>
                          <p:cTn id="246" fill="hold">
                            <p:stCondLst>
                              <p:cond delay="0"/>
                            </p:stCondLst>
                            <p:childTnLst>
                              <p:par>
                                <p:cTn id="247" presetID="10" presetClass="exit" presetSubtype="0" fill="hold" nodeType="clickEffect">
                                  <p:stCondLst>
                                    <p:cond delay="0"/>
                                  </p:stCondLst>
                                  <p:childTnLst>
                                    <p:animEffect transition="out" filter="fade">
                                      <p:cBhvr>
                                        <p:cTn id="248" dur="10"/>
                                        <p:tgtEl>
                                          <p:spTgt spid="94"/>
                                        </p:tgtEl>
                                      </p:cBhvr>
                                    </p:animEffect>
                                    <p:set>
                                      <p:cBhvr>
                                        <p:cTn id="249" dur="1" fill="hold">
                                          <p:stCondLst>
                                            <p:cond delay="9"/>
                                          </p:stCondLst>
                                        </p:cTn>
                                        <p:tgtEl>
                                          <p:spTgt spid="94"/>
                                        </p:tgtEl>
                                        <p:attrNameLst>
                                          <p:attrName>style.visibility</p:attrName>
                                        </p:attrNameLst>
                                      </p:cBhvr>
                                      <p:to>
                                        <p:strVal val="hidden"/>
                                      </p:to>
                                    </p:set>
                                  </p:childTnLst>
                                </p:cTn>
                              </p:par>
                              <p:par>
                                <p:cTn id="250" presetID="3" presetClass="mediacall" presetSubtype="0" fill="hold" nodeType="withEffect">
                                  <p:stCondLst>
                                    <p:cond delay="0"/>
                                  </p:stCondLst>
                                  <p:childTnLst>
                                    <p:cmd type="call" cmd="stop">
                                      <p:cBhvr>
                                        <p:cTn id="251" dur="1" fill="hold"/>
                                        <p:tgtEl>
                                          <p:spTgt spid="110"/>
                                        </p:tgtEl>
                                      </p:cBhvr>
                                    </p:cmd>
                                  </p:childTnLst>
                                </p:cTn>
                              </p:par>
                            </p:childTnLst>
                          </p:cTn>
                        </p:par>
                      </p:childTnLst>
                    </p:cTn>
                  </p:par>
                  <p:par>
                    <p:cTn id="252" fill="hold">
                      <p:stCondLst>
                        <p:cond delay="indefinite"/>
                      </p:stCondLst>
                      <p:childTnLst>
                        <p:par>
                          <p:cTn id="253" fill="hold">
                            <p:stCondLst>
                              <p:cond delay="0"/>
                            </p:stCondLst>
                            <p:childTnLst>
                              <p:par>
                                <p:cTn id="254" presetID="10" presetClass="exit" presetSubtype="0" fill="hold" nodeType="clickEffect">
                                  <p:stCondLst>
                                    <p:cond delay="0"/>
                                  </p:stCondLst>
                                  <p:childTnLst>
                                    <p:animEffect transition="out" filter="fade">
                                      <p:cBhvr>
                                        <p:cTn id="255" dur="10"/>
                                        <p:tgtEl>
                                          <p:spTgt spid="95"/>
                                        </p:tgtEl>
                                      </p:cBhvr>
                                    </p:animEffect>
                                    <p:set>
                                      <p:cBhvr>
                                        <p:cTn id="256" dur="1" fill="hold">
                                          <p:stCondLst>
                                            <p:cond delay="9"/>
                                          </p:stCondLst>
                                        </p:cTn>
                                        <p:tgtEl>
                                          <p:spTgt spid="95"/>
                                        </p:tgtEl>
                                        <p:attrNameLst>
                                          <p:attrName>style.visibility</p:attrName>
                                        </p:attrNameLst>
                                      </p:cBhvr>
                                      <p:to>
                                        <p:strVal val="hidden"/>
                                      </p:to>
                                    </p:set>
                                  </p:childTnLst>
                                </p:cTn>
                              </p:par>
                              <p:par>
                                <p:cTn id="257" presetID="3" presetClass="mediacall" presetSubtype="0" fill="hold" nodeType="withEffect">
                                  <p:stCondLst>
                                    <p:cond delay="0"/>
                                  </p:stCondLst>
                                  <p:childTnLst>
                                    <p:cmd type="call" cmd="stop">
                                      <p:cBhvr>
                                        <p:cTn id="258" dur="1" fill="hold"/>
                                        <p:tgtEl>
                                          <p:spTgt spid="110"/>
                                        </p:tgtEl>
                                      </p:cBhvr>
                                    </p:cmd>
                                  </p:childTnLst>
                                </p:cTn>
                              </p:par>
                            </p:childTnLst>
                          </p:cTn>
                        </p:par>
                      </p:childTnLst>
                    </p:cTn>
                  </p:par>
                  <p:par>
                    <p:cTn id="259" fill="hold">
                      <p:stCondLst>
                        <p:cond delay="indefinite"/>
                      </p:stCondLst>
                      <p:childTnLst>
                        <p:par>
                          <p:cTn id="260" fill="hold">
                            <p:stCondLst>
                              <p:cond delay="0"/>
                            </p:stCondLst>
                            <p:childTnLst>
                              <p:par>
                                <p:cTn id="261" presetID="10" presetClass="exit" presetSubtype="0" fill="hold" nodeType="clickEffect">
                                  <p:stCondLst>
                                    <p:cond delay="0"/>
                                  </p:stCondLst>
                                  <p:childTnLst>
                                    <p:animEffect transition="out" filter="fade">
                                      <p:cBhvr>
                                        <p:cTn id="262" dur="10"/>
                                        <p:tgtEl>
                                          <p:spTgt spid="96"/>
                                        </p:tgtEl>
                                      </p:cBhvr>
                                    </p:animEffect>
                                    <p:set>
                                      <p:cBhvr>
                                        <p:cTn id="263" dur="1" fill="hold">
                                          <p:stCondLst>
                                            <p:cond delay="9"/>
                                          </p:stCondLst>
                                        </p:cTn>
                                        <p:tgtEl>
                                          <p:spTgt spid="96"/>
                                        </p:tgtEl>
                                        <p:attrNameLst>
                                          <p:attrName>style.visibility</p:attrName>
                                        </p:attrNameLst>
                                      </p:cBhvr>
                                      <p:to>
                                        <p:strVal val="hidden"/>
                                      </p:to>
                                    </p:set>
                                  </p:childTnLst>
                                </p:cTn>
                              </p:par>
                              <p:par>
                                <p:cTn id="264" presetID="3" presetClass="mediacall" presetSubtype="0" fill="hold" nodeType="withEffect">
                                  <p:stCondLst>
                                    <p:cond delay="0"/>
                                  </p:stCondLst>
                                  <p:childTnLst>
                                    <p:cmd type="call" cmd="stop">
                                      <p:cBhvr>
                                        <p:cTn id="265" dur="1" fill="hold"/>
                                        <p:tgtEl>
                                          <p:spTgt spid="110"/>
                                        </p:tgtEl>
                                      </p:cBhvr>
                                    </p:cmd>
                                  </p:childTnLst>
                                </p:cTn>
                              </p:par>
                            </p:childTnLst>
                          </p:cTn>
                        </p:par>
                      </p:childTnLst>
                    </p:cTn>
                  </p:par>
                  <p:par>
                    <p:cTn id="266" fill="hold">
                      <p:stCondLst>
                        <p:cond delay="indefinite"/>
                      </p:stCondLst>
                      <p:childTnLst>
                        <p:par>
                          <p:cTn id="267" fill="hold">
                            <p:stCondLst>
                              <p:cond delay="0"/>
                            </p:stCondLst>
                            <p:childTnLst>
                              <p:par>
                                <p:cTn id="268" presetID="10" presetClass="exit" presetSubtype="0" fill="hold" nodeType="clickEffect">
                                  <p:stCondLst>
                                    <p:cond delay="0"/>
                                  </p:stCondLst>
                                  <p:childTnLst>
                                    <p:animEffect transition="out" filter="fade">
                                      <p:cBhvr>
                                        <p:cTn id="269" dur="10"/>
                                        <p:tgtEl>
                                          <p:spTgt spid="97"/>
                                        </p:tgtEl>
                                      </p:cBhvr>
                                    </p:animEffect>
                                    <p:set>
                                      <p:cBhvr>
                                        <p:cTn id="270" dur="1" fill="hold">
                                          <p:stCondLst>
                                            <p:cond delay="9"/>
                                          </p:stCondLst>
                                        </p:cTn>
                                        <p:tgtEl>
                                          <p:spTgt spid="97"/>
                                        </p:tgtEl>
                                        <p:attrNameLst>
                                          <p:attrName>style.visibility</p:attrName>
                                        </p:attrNameLst>
                                      </p:cBhvr>
                                      <p:to>
                                        <p:strVal val="hidden"/>
                                      </p:to>
                                    </p:set>
                                  </p:childTnLst>
                                </p:cTn>
                              </p:par>
                              <p:par>
                                <p:cTn id="271" presetID="3" presetClass="mediacall" presetSubtype="0" fill="hold" nodeType="withEffect">
                                  <p:stCondLst>
                                    <p:cond delay="0"/>
                                  </p:stCondLst>
                                  <p:childTnLst>
                                    <p:cmd type="call" cmd="stop">
                                      <p:cBhvr>
                                        <p:cTn id="272" dur="1" fill="hold"/>
                                        <p:tgtEl>
                                          <p:spTgt spid="110"/>
                                        </p:tgtEl>
                                      </p:cBhvr>
                                    </p:cmd>
                                  </p:childTnLst>
                                </p:cTn>
                              </p:par>
                            </p:childTnLst>
                          </p:cTn>
                        </p:par>
                      </p:childTnLst>
                    </p:cTn>
                  </p:par>
                  <p:par>
                    <p:cTn id="273" fill="hold">
                      <p:stCondLst>
                        <p:cond delay="indefinite"/>
                      </p:stCondLst>
                      <p:childTnLst>
                        <p:par>
                          <p:cTn id="274" fill="hold">
                            <p:stCondLst>
                              <p:cond delay="0"/>
                            </p:stCondLst>
                            <p:childTnLst>
                              <p:par>
                                <p:cTn id="275" presetID="10" presetClass="exit" presetSubtype="0" fill="hold" nodeType="clickEffect">
                                  <p:stCondLst>
                                    <p:cond delay="0"/>
                                  </p:stCondLst>
                                  <p:childTnLst>
                                    <p:animEffect transition="out" filter="fade">
                                      <p:cBhvr>
                                        <p:cTn id="276" dur="10"/>
                                        <p:tgtEl>
                                          <p:spTgt spid="98"/>
                                        </p:tgtEl>
                                      </p:cBhvr>
                                    </p:animEffect>
                                    <p:set>
                                      <p:cBhvr>
                                        <p:cTn id="277" dur="1" fill="hold">
                                          <p:stCondLst>
                                            <p:cond delay="9"/>
                                          </p:stCondLst>
                                        </p:cTn>
                                        <p:tgtEl>
                                          <p:spTgt spid="98"/>
                                        </p:tgtEl>
                                        <p:attrNameLst>
                                          <p:attrName>style.visibility</p:attrName>
                                        </p:attrNameLst>
                                      </p:cBhvr>
                                      <p:to>
                                        <p:strVal val="hidden"/>
                                      </p:to>
                                    </p:set>
                                  </p:childTnLst>
                                </p:cTn>
                              </p:par>
                              <p:par>
                                <p:cTn id="278" presetID="3" presetClass="mediacall" presetSubtype="0" fill="hold" nodeType="withEffect">
                                  <p:stCondLst>
                                    <p:cond delay="0"/>
                                  </p:stCondLst>
                                  <p:childTnLst>
                                    <p:cmd type="call" cmd="stop">
                                      <p:cBhvr>
                                        <p:cTn id="279" dur="1" fill="hold"/>
                                        <p:tgtEl>
                                          <p:spTgt spid="110"/>
                                        </p:tgtEl>
                                      </p:cBhvr>
                                    </p:cmd>
                                  </p:childTnLst>
                                </p:cTn>
                              </p:par>
                            </p:childTnLst>
                          </p:cTn>
                        </p:par>
                      </p:childTnLst>
                    </p:cTn>
                  </p:par>
                  <p:par>
                    <p:cTn id="280" fill="hold">
                      <p:stCondLst>
                        <p:cond delay="indefinite"/>
                      </p:stCondLst>
                      <p:childTnLst>
                        <p:par>
                          <p:cTn id="281" fill="hold">
                            <p:stCondLst>
                              <p:cond delay="0"/>
                            </p:stCondLst>
                            <p:childTnLst>
                              <p:par>
                                <p:cTn id="282" presetID="10" presetClass="exit" presetSubtype="0" fill="hold" nodeType="clickEffect">
                                  <p:stCondLst>
                                    <p:cond delay="0"/>
                                  </p:stCondLst>
                                  <p:childTnLst>
                                    <p:animEffect transition="out" filter="fade">
                                      <p:cBhvr>
                                        <p:cTn id="283" dur="10"/>
                                        <p:tgtEl>
                                          <p:spTgt spid="99"/>
                                        </p:tgtEl>
                                      </p:cBhvr>
                                    </p:animEffect>
                                    <p:set>
                                      <p:cBhvr>
                                        <p:cTn id="284" dur="1" fill="hold">
                                          <p:stCondLst>
                                            <p:cond delay="9"/>
                                          </p:stCondLst>
                                        </p:cTn>
                                        <p:tgtEl>
                                          <p:spTgt spid="99"/>
                                        </p:tgtEl>
                                        <p:attrNameLst>
                                          <p:attrName>style.visibility</p:attrName>
                                        </p:attrNameLst>
                                      </p:cBhvr>
                                      <p:to>
                                        <p:strVal val="hidden"/>
                                      </p:to>
                                    </p:set>
                                  </p:childTnLst>
                                </p:cTn>
                              </p:par>
                              <p:par>
                                <p:cTn id="285" presetID="3" presetClass="mediacall" presetSubtype="0" fill="hold" nodeType="withEffect">
                                  <p:stCondLst>
                                    <p:cond delay="0"/>
                                  </p:stCondLst>
                                  <p:childTnLst>
                                    <p:cmd type="call" cmd="stop">
                                      <p:cBhvr>
                                        <p:cTn id="286" dur="1" fill="hold"/>
                                        <p:tgtEl>
                                          <p:spTgt spid="110"/>
                                        </p:tgtEl>
                                      </p:cBhvr>
                                    </p:cmd>
                                  </p:childTnLst>
                                </p:cTn>
                              </p:par>
                            </p:childTnLst>
                          </p:cTn>
                        </p:par>
                      </p:childTnLst>
                    </p:cTn>
                  </p:par>
                  <p:par>
                    <p:cTn id="287" fill="hold">
                      <p:stCondLst>
                        <p:cond delay="indefinite"/>
                      </p:stCondLst>
                      <p:childTnLst>
                        <p:par>
                          <p:cTn id="288" fill="hold">
                            <p:stCondLst>
                              <p:cond delay="0"/>
                            </p:stCondLst>
                            <p:childTnLst>
                              <p:par>
                                <p:cTn id="289" presetID="10" presetClass="exit" presetSubtype="0" fill="hold" nodeType="clickEffect">
                                  <p:stCondLst>
                                    <p:cond delay="0"/>
                                  </p:stCondLst>
                                  <p:childTnLst>
                                    <p:animEffect transition="out" filter="fade">
                                      <p:cBhvr>
                                        <p:cTn id="290" dur="10"/>
                                        <p:tgtEl>
                                          <p:spTgt spid="100"/>
                                        </p:tgtEl>
                                      </p:cBhvr>
                                    </p:animEffect>
                                    <p:set>
                                      <p:cBhvr>
                                        <p:cTn id="291" dur="1" fill="hold">
                                          <p:stCondLst>
                                            <p:cond delay="9"/>
                                          </p:stCondLst>
                                        </p:cTn>
                                        <p:tgtEl>
                                          <p:spTgt spid="100"/>
                                        </p:tgtEl>
                                        <p:attrNameLst>
                                          <p:attrName>style.visibility</p:attrName>
                                        </p:attrNameLst>
                                      </p:cBhvr>
                                      <p:to>
                                        <p:strVal val="hidden"/>
                                      </p:to>
                                    </p:set>
                                  </p:childTnLst>
                                </p:cTn>
                              </p:par>
                              <p:par>
                                <p:cTn id="292" presetID="3" presetClass="mediacall" presetSubtype="0" fill="hold" nodeType="withEffect">
                                  <p:stCondLst>
                                    <p:cond delay="0"/>
                                  </p:stCondLst>
                                  <p:childTnLst>
                                    <p:cmd type="call" cmd="stop">
                                      <p:cBhvr>
                                        <p:cTn id="293" dur="1" fill="hold"/>
                                        <p:tgtEl>
                                          <p:spTgt spid="110"/>
                                        </p:tgtEl>
                                      </p:cBhvr>
                                    </p:cmd>
                                  </p:childTnLst>
                                </p:cTn>
                              </p:par>
                            </p:childTnLst>
                          </p:cTn>
                        </p:par>
                      </p:childTnLst>
                    </p:cTn>
                  </p:par>
                  <p:par>
                    <p:cTn id="294" fill="hold">
                      <p:stCondLst>
                        <p:cond delay="indefinite"/>
                      </p:stCondLst>
                      <p:childTnLst>
                        <p:par>
                          <p:cTn id="295" fill="hold">
                            <p:stCondLst>
                              <p:cond delay="0"/>
                            </p:stCondLst>
                            <p:childTnLst>
                              <p:par>
                                <p:cTn id="296" presetID="10" presetClass="exit" presetSubtype="0" fill="hold" nodeType="clickEffect">
                                  <p:stCondLst>
                                    <p:cond delay="0"/>
                                  </p:stCondLst>
                                  <p:childTnLst>
                                    <p:animEffect transition="out" filter="fade">
                                      <p:cBhvr>
                                        <p:cTn id="297" dur="10"/>
                                        <p:tgtEl>
                                          <p:spTgt spid="101"/>
                                        </p:tgtEl>
                                      </p:cBhvr>
                                    </p:animEffect>
                                    <p:set>
                                      <p:cBhvr>
                                        <p:cTn id="298" dur="1" fill="hold">
                                          <p:stCondLst>
                                            <p:cond delay="9"/>
                                          </p:stCondLst>
                                        </p:cTn>
                                        <p:tgtEl>
                                          <p:spTgt spid="101"/>
                                        </p:tgtEl>
                                        <p:attrNameLst>
                                          <p:attrName>style.visibility</p:attrName>
                                        </p:attrNameLst>
                                      </p:cBhvr>
                                      <p:to>
                                        <p:strVal val="hidden"/>
                                      </p:to>
                                    </p:set>
                                  </p:childTnLst>
                                </p:cTn>
                              </p:par>
                              <p:par>
                                <p:cTn id="299" presetID="3" presetClass="mediacall" presetSubtype="0" fill="hold" nodeType="withEffect">
                                  <p:stCondLst>
                                    <p:cond delay="0"/>
                                  </p:stCondLst>
                                  <p:childTnLst>
                                    <p:cmd type="call" cmd="stop">
                                      <p:cBhvr>
                                        <p:cTn id="300" dur="1" fill="hold"/>
                                        <p:tgtEl>
                                          <p:spTgt spid="110"/>
                                        </p:tgtEl>
                                      </p:cBhvr>
                                    </p:cmd>
                                  </p:childTnLst>
                                </p:cTn>
                              </p:par>
                            </p:childTnLst>
                          </p:cTn>
                        </p:par>
                      </p:childTnLst>
                    </p:cTn>
                  </p:par>
                  <p:par>
                    <p:cTn id="301" fill="hold">
                      <p:stCondLst>
                        <p:cond delay="indefinite"/>
                      </p:stCondLst>
                      <p:childTnLst>
                        <p:par>
                          <p:cTn id="302" fill="hold">
                            <p:stCondLst>
                              <p:cond delay="0"/>
                            </p:stCondLst>
                            <p:childTnLst>
                              <p:par>
                                <p:cTn id="303" presetID="10" presetClass="exit" presetSubtype="0" fill="hold" nodeType="clickEffect">
                                  <p:stCondLst>
                                    <p:cond delay="0"/>
                                  </p:stCondLst>
                                  <p:childTnLst>
                                    <p:animEffect transition="out" filter="fade">
                                      <p:cBhvr>
                                        <p:cTn id="304" dur="10"/>
                                        <p:tgtEl>
                                          <p:spTgt spid="102"/>
                                        </p:tgtEl>
                                      </p:cBhvr>
                                    </p:animEffect>
                                    <p:set>
                                      <p:cBhvr>
                                        <p:cTn id="305" dur="1" fill="hold">
                                          <p:stCondLst>
                                            <p:cond delay="9"/>
                                          </p:stCondLst>
                                        </p:cTn>
                                        <p:tgtEl>
                                          <p:spTgt spid="102"/>
                                        </p:tgtEl>
                                        <p:attrNameLst>
                                          <p:attrName>style.visibility</p:attrName>
                                        </p:attrNameLst>
                                      </p:cBhvr>
                                      <p:to>
                                        <p:strVal val="hidden"/>
                                      </p:to>
                                    </p:set>
                                  </p:childTnLst>
                                </p:cTn>
                              </p:par>
                              <p:par>
                                <p:cTn id="306" presetID="3" presetClass="mediacall" presetSubtype="0" fill="hold" nodeType="withEffect">
                                  <p:stCondLst>
                                    <p:cond delay="0"/>
                                  </p:stCondLst>
                                  <p:childTnLst>
                                    <p:cmd type="call" cmd="stop">
                                      <p:cBhvr>
                                        <p:cTn id="307" dur="1" fill="hold"/>
                                        <p:tgtEl>
                                          <p:spTgt spid="110"/>
                                        </p:tgtEl>
                                      </p:cBhvr>
                                    </p:cmd>
                                  </p:childTnLst>
                                </p:cTn>
                              </p:par>
                            </p:childTnLst>
                          </p:cTn>
                        </p:par>
                      </p:childTnLst>
                    </p:cTn>
                  </p:par>
                  <p:par>
                    <p:cTn id="308" fill="hold">
                      <p:stCondLst>
                        <p:cond delay="indefinite"/>
                      </p:stCondLst>
                      <p:childTnLst>
                        <p:par>
                          <p:cTn id="309" fill="hold">
                            <p:stCondLst>
                              <p:cond delay="0"/>
                            </p:stCondLst>
                            <p:childTnLst>
                              <p:par>
                                <p:cTn id="310" presetID="10" presetClass="exit" presetSubtype="0" fill="hold" nodeType="clickEffect">
                                  <p:stCondLst>
                                    <p:cond delay="0"/>
                                  </p:stCondLst>
                                  <p:childTnLst>
                                    <p:animEffect transition="out" filter="fade">
                                      <p:cBhvr>
                                        <p:cTn id="311" dur="10"/>
                                        <p:tgtEl>
                                          <p:spTgt spid="103"/>
                                        </p:tgtEl>
                                      </p:cBhvr>
                                    </p:animEffect>
                                    <p:set>
                                      <p:cBhvr>
                                        <p:cTn id="312" dur="1" fill="hold">
                                          <p:stCondLst>
                                            <p:cond delay="9"/>
                                          </p:stCondLst>
                                        </p:cTn>
                                        <p:tgtEl>
                                          <p:spTgt spid="103"/>
                                        </p:tgtEl>
                                        <p:attrNameLst>
                                          <p:attrName>style.visibility</p:attrName>
                                        </p:attrNameLst>
                                      </p:cBhvr>
                                      <p:to>
                                        <p:strVal val="hidden"/>
                                      </p:to>
                                    </p:set>
                                  </p:childTnLst>
                                </p:cTn>
                              </p:par>
                              <p:par>
                                <p:cTn id="313" presetID="3" presetClass="mediacall" presetSubtype="0" fill="hold" nodeType="withEffect">
                                  <p:stCondLst>
                                    <p:cond delay="0"/>
                                  </p:stCondLst>
                                  <p:childTnLst>
                                    <p:cmd type="call" cmd="stop">
                                      <p:cBhvr>
                                        <p:cTn id="314" dur="1" fill="hold"/>
                                        <p:tgtEl>
                                          <p:spTgt spid="110"/>
                                        </p:tgtEl>
                                      </p:cBhvr>
                                    </p:cmd>
                                  </p:childTnLst>
                                </p:cTn>
                              </p:par>
                            </p:childTnLst>
                          </p:cTn>
                        </p:par>
                      </p:childTnLst>
                    </p:cTn>
                  </p:par>
                  <p:par>
                    <p:cTn id="315" fill="hold">
                      <p:stCondLst>
                        <p:cond delay="indefinite"/>
                      </p:stCondLst>
                      <p:childTnLst>
                        <p:par>
                          <p:cTn id="316" fill="hold">
                            <p:stCondLst>
                              <p:cond delay="0"/>
                            </p:stCondLst>
                            <p:childTnLst>
                              <p:par>
                                <p:cTn id="317" presetID="10" presetClass="exit" presetSubtype="0" fill="hold" nodeType="clickEffect">
                                  <p:stCondLst>
                                    <p:cond delay="0"/>
                                  </p:stCondLst>
                                  <p:childTnLst>
                                    <p:animEffect transition="out" filter="fade">
                                      <p:cBhvr>
                                        <p:cTn id="318" dur="10"/>
                                        <p:tgtEl>
                                          <p:spTgt spid="104"/>
                                        </p:tgtEl>
                                      </p:cBhvr>
                                    </p:animEffect>
                                    <p:set>
                                      <p:cBhvr>
                                        <p:cTn id="319" dur="1" fill="hold">
                                          <p:stCondLst>
                                            <p:cond delay="9"/>
                                          </p:stCondLst>
                                        </p:cTn>
                                        <p:tgtEl>
                                          <p:spTgt spid="104"/>
                                        </p:tgtEl>
                                        <p:attrNameLst>
                                          <p:attrName>style.visibility</p:attrName>
                                        </p:attrNameLst>
                                      </p:cBhvr>
                                      <p:to>
                                        <p:strVal val="hidden"/>
                                      </p:to>
                                    </p:set>
                                  </p:childTnLst>
                                </p:cTn>
                              </p:par>
                              <p:par>
                                <p:cTn id="320" presetID="3" presetClass="mediacall" presetSubtype="0" fill="hold" nodeType="withEffect">
                                  <p:stCondLst>
                                    <p:cond delay="0"/>
                                  </p:stCondLst>
                                  <p:childTnLst>
                                    <p:cmd type="call" cmd="stop">
                                      <p:cBhvr>
                                        <p:cTn id="321" dur="1" fill="hold"/>
                                        <p:tgtEl>
                                          <p:spTgt spid="110"/>
                                        </p:tgtEl>
                                      </p:cBhvr>
                                    </p:cmd>
                                  </p:childTnLst>
                                </p:cTn>
                              </p:par>
                            </p:childTnLst>
                          </p:cTn>
                        </p:par>
                      </p:childTnLst>
                    </p:cTn>
                  </p:par>
                  <p:par>
                    <p:cTn id="322" fill="hold">
                      <p:stCondLst>
                        <p:cond delay="indefinite"/>
                      </p:stCondLst>
                      <p:childTnLst>
                        <p:par>
                          <p:cTn id="323" fill="hold">
                            <p:stCondLst>
                              <p:cond delay="0"/>
                            </p:stCondLst>
                            <p:childTnLst>
                              <p:par>
                                <p:cTn id="324" presetID="10" presetClass="exit" presetSubtype="0" fill="hold" nodeType="clickEffect">
                                  <p:stCondLst>
                                    <p:cond delay="0"/>
                                  </p:stCondLst>
                                  <p:childTnLst>
                                    <p:animEffect transition="out" filter="fade">
                                      <p:cBhvr>
                                        <p:cTn id="325" dur="10"/>
                                        <p:tgtEl>
                                          <p:spTgt spid="105"/>
                                        </p:tgtEl>
                                      </p:cBhvr>
                                    </p:animEffect>
                                    <p:set>
                                      <p:cBhvr>
                                        <p:cTn id="326" dur="1" fill="hold">
                                          <p:stCondLst>
                                            <p:cond delay="9"/>
                                          </p:stCondLst>
                                        </p:cTn>
                                        <p:tgtEl>
                                          <p:spTgt spid="105"/>
                                        </p:tgtEl>
                                        <p:attrNameLst>
                                          <p:attrName>style.visibility</p:attrName>
                                        </p:attrNameLst>
                                      </p:cBhvr>
                                      <p:to>
                                        <p:strVal val="hidden"/>
                                      </p:to>
                                    </p:set>
                                  </p:childTnLst>
                                </p:cTn>
                              </p:par>
                              <p:par>
                                <p:cTn id="327" presetID="3" presetClass="mediacall" presetSubtype="0" fill="hold" nodeType="withEffect">
                                  <p:stCondLst>
                                    <p:cond delay="0"/>
                                  </p:stCondLst>
                                  <p:childTnLst>
                                    <p:cmd type="call" cmd="stop">
                                      <p:cBhvr>
                                        <p:cTn id="328" dur="1" fill="hold"/>
                                        <p:tgtEl>
                                          <p:spTgt spid="110"/>
                                        </p:tgtEl>
                                      </p:cBhvr>
                                    </p:cmd>
                                  </p:childTnLst>
                                </p:cTn>
                              </p:par>
                            </p:childTnLst>
                          </p:cTn>
                        </p:par>
                      </p:childTnLst>
                    </p:cTn>
                  </p:par>
                  <p:par>
                    <p:cTn id="329" fill="hold">
                      <p:stCondLst>
                        <p:cond delay="indefinite"/>
                      </p:stCondLst>
                      <p:childTnLst>
                        <p:par>
                          <p:cTn id="330" fill="hold">
                            <p:stCondLst>
                              <p:cond delay="0"/>
                            </p:stCondLst>
                            <p:childTnLst>
                              <p:par>
                                <p:cTn id="331" presetID="10" presetClass="exit" presetSubtype="0" fill="hold" nodeType="clickEffect">
                                  <p:stCondLst>
                                    <p:cond delay="0"/>
                                  </p:stCondLst>
                                  <p:childTnLst>
                                    <p:animEffect transition="out" filter="fade">
                                      <p:cBhvr>
                                        <p:cTn id="332" dur="10"/>
                                        <p:tgtEl>
                                          <p:spTgt spid="106"/>
                                        </p:tgtEl>
                                      </p:cBhvr>
                                    </p:animEffect>
                                    <p:set>
                                      <p:cBhvr>
                                        <p:cTn id="333" dur="1" fill="hold">
                                          <p:stCondLst>
                                            <p:cond delay="9"/>
                                          </p:stCondLst>
                                        </p:cTn>
                                        <p:tgtEl>
                                          <p:spTgt spid="106"/>
                                        </p:tgtEl>
                                        <p:attrNameLst>
                                          <p:attrName>style.visibility</p:attrName>
                                        </p:attrNameLst>
                                      </p:cBhvr>
                                      <p:to>
                                        <p:strVal val="hidden"/>
                                      </p:to>
                                    </p:set>
                                  </p:childTnLst>
                                </p:cTn>
                              </p:par>
                              <p:par>
                                <p:cTn id="334" presetID="3" presetClass="mediacall" presetSubtype="0" fill="hold" nodeType="withEffect">
                                  <p:stCondLst>
                                    <p:cond delay="0"/>
                                  </p:stCondLst>
                                  <p:childTnLst>
                                    <p:cmd type="call" cmd="stop">
                                      <p:cBhvr>
                                        <p:cTn id="335" dur="1" fill="hold"/>
                                        <p:tgtEl>
                                          <p:spTgt spid="110"/>
                                        </p:tgtEl>
                                      </p:cBhvr>
                                    </p:cmd>
                                  </p:childTnLst>
                                </p:cTn>
                              </p:par>
                            </p:childTnLst>
                          </p:cTn>
                        </p:par>
                      </p:childTnLst>
                    </p:cTn>
                  </p:par>
                  <p:par>
                    <p:cTn id="336" fill="hold">
                      <p:stCondLst>
                        <p:cond delay="indefinite"/>
                      </p:stCondLst>
                      <p:childTnLst>
                        <p:par>
                          <p:cTn id="337" fill="hold">
                            <p:stCondLst>
                              <p:cond delay="0"/>
                            </p:stCondLst>
                            <p:childTnLst>
                              <p:par>
                                <p:cTn id="338" presetID="10" presetClass="exit" presetSubtype="0" fill="hold" nodeType="clickEffect">
                                  <p:stCondLst>
                                    <p:cond delay="0"/>
                                  </p:stCondLst>
                                  <p:childTnLst>
                                    <p:animEffect transition="out" filter="fade">
                                      <p:cBhvr>
                                        <p:cTn id="339" dur="10"/>
                                        <p:tgtEl>
                                          <p:spTgt spid="107"/>
                                        </p:tgtEl>
                                      </p:cBhvr>
                                    </p:animEffect>
                                    <p:set>
                                      <p:cBhvr>
                                        <p:cTn id="340" dur="1" fill="hold">
                                          <p:stCondLst>
                                            <p:cond delay="9"/>
                                          </p:stCondLst>
                                        </p:cTn>
                                        <p:tgtEl>
                                          <p:spTgt spid="107"/>
                                        </p:tgtEl>
                                        <p:attrNameLst>
                                          <p:attrName>style.visibility</p:attrName>
                                        </p:attrNameLst>
                                      </p:cBhvr>
                                      <p:to>
                                        <p:strVal val="hidden"/>
                                      </p:to>
                                    </p:set>
                                  </p:childTnLst>
                                </p:cTn>
                              </p:par>
                              <p:par>
                                <p:cTn id="341" presetID="3" presetClass="mediacall" presetSubtype="0" fill="hold" nodeType="withEffect">
                                  <p:stCondLst>
                                    <p:cond delay="0"/>
                                  </p:stCondLst>
                                  <p:childTnLst>
                                    <p:cmd type="call" cmd="stop">
                                      <p:cBhvr>
                                        <p:cTn id="342" dur="1" fill="hold"/>
                                        <p:tgtEl>
                                          <p:spTgt spid="110"/>
                                        </p:tgtEl>
                                      </p:cBhvr>
                                    </p:cmd>
                                  </p:childTnLst>
                                </p:cTn>
                              </p:par>
                            </p:childTnLst>
                          </p:cTn>
                        </p:par>
                      </p:childTnLst>
                    </p:cTn>
                  </p:par>
                  <p:par>
                    <p:cTn id="343" fill="hold">
                      <p:stCondLst>
                        <p:cond delay="indefinite"/>
                      </p:stCondLst>
                      <p:childTnLst>
                        <p:par>
                          <p:cTn id="344" fill="hold">
                            <p:stCondLst>
                              <p:cond delay="0"/>
                            </p:stCondLst>
                            <p:childTnLst>
                              <p:par>
                                <p:cTn id="345" presetID="10" presetClass="exit" presetSubtype="0" fill="hold" nodeType="clickEffect">
                                  <p:stCondLst>
                                    <p:cond delay="0"/>
                                  </p:stCondLst>
                                  <p:childTnLst>
                                    <p:animEffect transition="out" filter="fade">
                                      <p:cBhvr>
                                        <p:cTn id="346" dur="10"/>
                                        <p:tgtEl>
                                          <p:spTgt spid="108"/>
                                        </p:tgtEl>
                                      </p:cBhvr>
                                    </p:animEffect>
                                    <p:set>
                                      <p:cBhvr>
                                        <p:cTn id="347" dur="1" fill="hold">
                                          <p:stCondLst>
                                            <p:cond delay="9"/>
                                          </p:stCondLst>
                                        </p:cTn>
                                        <p:tgtEl>
                                          <p:spTgt spid="108"/>
                                        </p:tgtEl>
                                        <p:attrNameLst>
                                          <p:attrName>style.visibility</p:attrName>
                                        </p:attrNameLst>
                                      </p:cBhvr>
                                      <p:to>
                                        <p:strVal val="hidden"/>
                                      </p:to>
                                    </p:set>
                                  </p:childTnLst>
                                </p:cTn>
                              </p:par>
                              <p:par>
                                <p:cTn id="348" presetID="3" presetClass="mediacall" presetSubtype="0" fill="hold" nodeType="withEffect">
                                  <p:stCondLst>
                                    <p:cond delay="0"/>
                                  </p:stCondLst>
                                  <p:childTnLst>
                                    <p:cmd type="call" cmd="stop">
                                      <p:cBhvr>
                                        <p:cTn id="349" dur="1" fill="hold"/>
                                        <p:tgtEl>
                                          <p:spTgt spid="110"/>
                                        </p:tgtEl>
                                      </p:cBhvr>
                                    </p:cmd>
                                  </p:childTnLst>
                                </p:cTn>
                              </p:par>
                            </p:childTnLst>
                          </p:cTn>
                        </p:par>
                      </p:childTnLst>
                    </p:cTn>
                  </p:par>
                  <p:par>
                    <p:cTn id="350" fill="hold">
                      <p:stCondLst>
                        <p:cond delay="indefinite"/>
                      </p:stCondLst>
                      <p:childTnLst>
                        <p:par>
                          <p:cTn id="351" fill="hold">
                            <p:stCondLst>
                              <p:cond delay="0"/>
                            </p:stCondLst>
                            <p:childTnLst>
                              <p:par>
                                <p:cTn id="352" presetID="10" presetClass="exit" presetSubtype="0" fill="hold" nodeType="clickEffect">
                                  <p:stCondLst>
                                    <p:cond delay="0"/>
                                  </p:stCondLst>
                                  <p:childTnLst>
                                    <p:animEffect transition="out" filter="fade">
                                      <p:cBhvr>
                                        <p:cTn id="353" dur="10"/>
                                        <p:tgtEl>
                                          <p:spTgt spid="109"/>
                                        </p:tgtEl>
                                      </p:cBhvr>
                                    </p:animEffect>
                                    <p:set>
                                      <p:cBhvr>
                                        <p:cTn id="354" dur="1" fill="hold">
                                          <p:stCondLst>
                                            <p:cond delay="9"/>
                                          </p:stCondLst>
                                        </p:cTn>
                                        <p:tgtEl>
                                          <p:spTgt spid="109"/>
                                        </p:tgtEl>
                                        <p:attrNameLst>
                                          <p:attrName>style.visibility</p:attrName>
                                        </p:attrNameLst>
                                      </p:cBhvr>
                                      <p:to>
                                        <p:strVal val="hidden"/>
                                      </p:to>
                                    </p:set>
                                  </p:childTnLst>
                                </p:cTn>
                              </p:par>
                              <p:par>
                                <p:cTn id="355" presetID="3" presetClass="mediacall" presetSubtype="0" fill="hold" nodeType="withEffect">
                                  <p:stCondLst>
                                    <p:cond delay="0"/>
                                  </p:stCondLst>
                                  <p:childTnLst>
                                    <p:cmd type="call" cmd="stop">
                                      <p:cBhvr>
                                        <p:cTn id="356" dur="1" fill="hold"/>
                                        <p:tgtEl>
                                          <p:spTgt spid="1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7" restart="whenNotActive" fill="hold" evtFilter="cancelBubble" nodeType="interactiveSeq">
                <p:stCondLst>
                  <p:cond evt="onClick" delay="0">
                    <p:tgtEl>
                      <p:spTgt spid="59"/>
                    </p:tgtEl>
                  </p:cond>
                </p:stCondLst>
                <p:endSync evt="end" delay="0">
                  <p:rtn val="all"/>
                </p:endSync>
                <p:childTnLst>
                  <p:par>
                    <p:cTn id="358" fill="hold">
                      <p:stCondLst>
                        <p:cond delay="0"/>
                      </p:stCondLst>
                      <p:childTnLst>
                        <p:par>
                          <p:cTn id="359" fill="hold">
                            <p:stCondLst>
                              <p:cond delay="0"/>
                            </p:stCondLst>
                            <p:childTnLst>
                              <p:par>
                                <p:cTn id="360" presetID="30" presetClass="emph" presetSubtype="0" fill="hold" nodeType="clickEffect">
                                  <p:stCondLst>
                                    <p:cond delay="0"/>
                                  </p:stCondLst>
                                  <p:childTnLst>
                                    <p:animClr clrSpc="hsl" dir="cw">
                                      <p:cBhvr override="childStyle">
                                        <p:cTn id="361" dur="500" fill="hold"/>
                                        <p:tgtEl>
                                          <p:spTgt spid="59"/>
                                        </p:tgtEl>
                                        <p:attrNameLst>
                                          <p:attrName>style.color</p:attrName>
                                        </p:attrNameLst>
                                      </p:cBhvr>
                                      <p:by>
                                        <p:hsl h="0" s="12549" l="25098"/>
                                      </p:by>
                                    </p:animClr>
                                    <p:animClr clrSpc="hsl" dir="cw">
                                      <p:cBhvr>
                                        <p:cTn id="362" dur="500" fill="hold"/>
                                        <p:tgtEl>
                                          <p:spTgt spid="59"/>
                                        </p:tgtEl>
                                        <p:attrNameLst>
                                          <p:attrName>fillcolor</p:attrName>
                                        </p:attrNameLst>
                                      </p:cBhvr>
                                      <p:by>
                                        <p:hsl h="0" s="12549" l="25098"/>
                                      </p:by>
                                    </p:animClr>
                                    <p:animClr clrSpc="hsl" dir="cw">
                                      <p:cBhvr>
                                        <p:cTn id="363" dur="500" fill="hold"/>
                                        <p:tgtEl>
                                          <p:spTgt spid="59"/>
                                        </p:tgtEl>
                                        <p:attrNameLst>
                                          <p:attrName>stroke.color</p:attrName>
                                        </p:attrNameLst>
                                      </p:cBhvr>
                                      <p:by>
                                        <p:hsl h="0" s="12549" l="25098"/>
                                      </p:by>
                                    </p:animClr>
                                    <p:set>
                                      <p:cBhvr>
                                        <p:cTn id="364" dur="500" fill="hold"/>
                                        <p:tgtEl>
                                          <p:spTgt spid="59"/>
                                        </p:tgtEl>
                                        <p:attrNameLst>
                                          <p:attrName>fill.type</p:attrName>
                                        </p:attrNameLst>
                                      </p:cBhvr>
                                      <p:to>
                                        <p:strVal val="solid"/>
                                      </p:to>
                                    </p:set>
                                  </p:childTnLst>
                                </p:cTn>
                              </p:par>
                              <p:par>
                                <p:cTn id="365" presetID="1" presetClass="mediacall" presetSubtype="0" fill="hold" nodeType="withEffect">
                                  <p:stCondLst>
                                    <p:cond delay="0"/>
                                  </p:stCondLst>
                                  <p:childTnLst>
                                    <p:cmd type="call" cmd="playFrom(0.0)">
                                      <p:cBhvr>
                                        <p:cTn id="366" dur="30406" fill="hold"/>
                                        <p:tgtEl>
                                          <p:spTgt spid="110"/>
                                        </p:tgtEl>
                                      </p:cBhvr>
                                    </p:cmd>
                                  </p:childTnLst>
                                </p:cTn>
                              </p:par>
                            </p:childTnLst>
                          </p:cTn>
                        </p:par>
                      </p:childTnLst>
                    </p:cTn>
                  </p:par>
                </p:childTnLst>
              </p:cTn>
              <p:nextCondLst>
                <p:cond evt="onClick" delay="0">
                  <p:tgtEl>
                    <p:spTgt spid="59"/>
                  </p:tgtEl>
                </p:cond>
              </p:nextCondLst>
            </p:seq>
            <p:audio>
              <p:cMediaNode vol="80000">
                <p:cTn id="367" repeatCount="indefinite" fill="hold" display="0">
                  <p:stCondLst>
                    <p:cond delay="indefinite"/>
                  </p:stCondLst>
                  <p:endCondLst>
                    <p:cond evt="onStopAudio" delay="0">
                      <p:tgtEl>
                        <p:sldTgt/>
                      </p:tgtEl>
                    </p:cond>
                    <p:cond evt="onNext" delay="0">
                      <p:tgtEl>
                        <p:sldTgt/>
                      </p:tgtEl>
                    </p:cond>
                  </p:endCondLst>
                </p:cTn>
                <p:tgtEl>
                  <p:spTgt spid="110"/>
                </p:tgtEl>
              </p:cMediaNode>
            </p:audio>
            <p:audio>
              <p:cMediaNode vol="80000">
                <p:cTn id="368" fill="hold" display="0">
                  <p:stCondLst>
                    <p:cond delay="indefinite"/>
                  </p:stCondLst>
                  <p:endCondLst>
                    <p:cond evt="onStopAudio" delay="0">
                      <p:tgtEl>
                        <p:sldTgt/>
                      </p:tgtEl>
                    </p:cond>
                  </p:endCondLst>
                </p:cTn>
                <p:tgtEl>
                  <p:spTgt spid="11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2483706" y="2009144"/>
            <a:ext cx="857052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dirty="0" err="1" smtClean="0">
                <a:latin typeface="Times New Roman" panose="02020603050405020304" pitchFamily="18" charset="0"/>
              </a:rPr>
              <a:t>Bạn</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đã</a:t>
            </a:r>
            <a:r>
              <a:rPr lang="en-US" altLang="en-US" sz="4800" dirty="0" smtClean="0">
                <a:latin typeface="Times New Roman" panose="02020603050405020304" pitchFamily="18" charset="0"/>
              </a:rPr>
              <a:t> </a:t>
            </a:r>
            <a:r>
              <a:rPr lang="en-US" altLang="en-US" sz="4800" dirty="0" err="1">
                <a:latin typeface="Times New Roman" panose="02020603050405020304" pitchFamily="18" charset="0"/>
              </a:rPr>
              <a:t>sử</a:t>
            </a:r>
            <a:r>
              <a:rPr lang="en-US" altLang="en-US" sz="4800" dirty="0">
                <a:latin typeface="Times New Roman" panose="02020603050405020304" pitchFamily="18" charset="0"/>
              </a:rPr>
              <a:t> </a:t>
            </a:r>
            <a:r>
              <a:rPr lang="en-US" altLang="en-US" sz="4800" dirty="0" err="1">
                <a:latin typeface="Times New Roman" panose="02020603050405020304" pitchFamily="18" charset="0"/>
              </a:rPr>
              <a:t>dụng</a:t>
            </a:r>
            <a:r>
              <a:rPr lang="en-US" altLang="en-US" sz="4800" dirty="0">
                <a:latin typeface="Times New Roman" panose="02020603050405020304" pitchFamily="18" charset="0"/>
              </a:rPr>
              <a:t> </a:t>
            </a:r>
            <a:r>
              <a:rPr lang="en-US" altLang="en-US" sz="4800" dirty="0" err="1">
                <a:latin typeface="Times New Roman" panose="02020603050405020304" pitchFamily="18" charset="0"/>
              </a:rPr>
              <a:t>thời</a:t>
            </a:r>
            <a:r>
              <a:rPr lang="en-US" altLang="en-US" sz="4800" dirty="0">
                <a:latin typeface="Times New Roman" panose="02020603050405020304" pitchFamily="18" charset="0"/>
              </a:rPr>
              <a:t> </a:t>
            </a:r>
            <a:r>
              <a:rPr lang="en-US" altLang="en-US" sz="4800" dirty="0" err="1">
                <a:latin typeface="Times New Roman" panose="02020603050405020304" pitchFamily="18" charset="0"/>
              </a:rPr>
              <a:t>giờ</a:t>
            </a:r>
            <a:r>
              <a:rPr lang="en-US" altLang="en-US" sz="4800" dirty="0">
                <a:latin typeface="Times New Roman" panose="02020603050405020304" pitchFamily="18" charset="0"/>
              </a:rPr>
              <a:t> </a:t>
            </a:r>
            <a:r>
              <a:rPr lang="en-US" altLang="en-US" sz="4800" dirty="0" err="1">
                <a:latin typeface="Times New Roman" panose="02020603050405020304" pitchFamily="18" charset="0"/>
              </a:rPr>
              <a:t>như</a:t>
            </a:r>
            <a:r>
              <a:rPr lang="en-US" altLang="en-US" sz="4800" dirty="0">
                <a:latin typeface="Times New Roman" panose="02020603050405020304" pitchFamily="18" charset="0"/>
              </a:rPr>
              <a:t> </a:t>
            </a:r>
            <a:r>
              <a:rPr lang="en-US" altLang="en-US" sz="4800" dirty="0" err="1">
                <a:latin typeface="Times New Roman" panose="02020603050405020304" pitchFamily="18" charset="0"/>
              </a:rPr>
              <a:t>thế</a:t>
            </a:r>
            <a:r>
              <a:rPr lang="en-US" altLang="en-US" sz="4800" dirty="0">
                <a:latin typeface="Times New Roman" panose="02020603050405020304" pitchFamily="18" charset="0"/>
              </a:rPr>
              <a:t> </a:t>
            </a:r>
            <a:r>
              <a:rPr lang="en-US" altLang="en-US" sz="4800" dirty="0" err="1">
                <a:latin typeface="Times New Roman" panose="02020603050405020304" pitchFamily="18" charset="0"/>
              </a:rPr>
              <a:t>nào</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Lấy</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ví</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dụ</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của</a:t>
            </a:r>
            <a:r>
              <a:rPr lang="en-US" altLang="en-US" sz="4800" dirty="0" smtClean="0">
                <a:latin typeface="Times New Roman" panose="02020603050405020304" pitchFamily="18" charset="0"/>
              </a:rPr>
              <a:t> </a:t>
            </a:r>
            <a:r>
              <a:rPr lang="en-US" altLang="en-US" sz="4400" dirty="0" err="1" smtClean="0">
                <a:latin typeface="Times New Roman" panose="02020603050405020304" pitchFamily="18" charset="0"/>
              </a:rPr>
              <a:t>bản</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thân</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về</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việc</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tiết</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kiệm</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thời</a:t>
            </a:r>
            <a:r>
              <a:rPr lang="en-US" altLang="en-US" sz="4800" dirty="0" smtClean="0">
                <a:latin typeface="Times New Roman" panose="02020603050405020304" pitchFamily="18" charset="0"/>
              </a:rPr>
              <a:t> </a:t>
            </a:r>
            <a:r>
              <a:rPr lang="en-US" altLang="en-US" sz="4800" dirty="0" err="1" smtClean="0">
                <a:latin typeface="Times New Roman" panose="02020603050405020304" pitchFamily="18" charset="0"/>
              </a:rPr>
              <a:t>giờ</a:t>
            </a:r>
            <a:r>
              <a:rPr lang="en-US" altLang="en-US" sz="4800" dirty="0" smtClean="0">
                <a:latin typeface="Times New Roman" panose="02020603050405020304" pitchFamily="18" charset="0"/>
              </a:rPr>
              <a:t> </a:t>
            </a:r>
            <a:endParaRPr lang="vi-VN" altLang="en-US" sz="4800" dirty="0">
              <a:latin typeface="Arial" panose="020B0604020202020204" pitchFamily="34" charset="0"/>
            </a:endParaRPr>
          </a:p>
        </p:txBody>
      </p:sp>
      <p:grpSp>
        <p:nvGrpSpPr>
          <p:cNvPr id="6" name="Group 5"/>
          <p:cNvGrpSpPr/>
          <p:nvPr/>
        </p:nvGrpSpPr>
        <p:grpSpPr>
          <a:xfrm>
            <a:off x="407368" y="2420888"/>
            <a:ext cx="1598154" cy="1538350"/>
            <a:chOff x="2353543" y="351053"/>
            <a:chExt cx="1598154" cy="1538350"/>
          </a:xfrm>
          <a:solidFill>
            <a:srgbClr val="FF0000"/>
          </a:solidFill>
        </p:grpSpPr>
        <p:sp>
          <p:nvSpPr>
            <p:cNvPr id="7"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a:hlinkClick r:id="rId2" action="ppaction://hlinksldjump"/>
          </p:cNvPr>
          <p:cNvSpPr/>
          <p:nvPr/>
        </p:nvSpPr>
        <p:spPr>
          <a:xfrm>
            <a:off x="738813" y="2759454"/>
            <a:ext cx="1040670" cy="1015663"/>
          </a:xfrm>
          <a:prstGeom prst="rect">
            <a:avLst/>
          </a:prstGeom>
        </p:spPr>
        <p:txBody>
          <a:bodyPr wrap="none">
            <a:spAutoFit/>
          </a:bodyPr>
          <a:lstStyle/>
          <a:p>
            <a:pPr lvl="0" algn="ctr">
              <a:spcBef>
                <a:spcPts val="0"/>
              </a:spcBef>
              <a:spcAft>
                <a:spcPts val="0"/>
              </a:spcAft>
            </a:pPr>
            <a:r>
              <a:rPr lang="en" sz="6000" dirty="0" smtClean="0"/>
              <a:t>01</a:t>
            </a:r>
            <a:endParaRPr lang="en" sz="6000" dirty="0"/>
          </a:p>
        </p:txBody>
      </p:sp>
    </p:spTree>
    <p:extLst>
      <p:ext uri="{BB962C8B-B14F-4D97-AF65-F5344CB8AC3E}">
        <p14:creationId xmlns:p14="http://schemas.microsoft.com/office/powerpoint/2010/main" val="1053258231"/>
      </p:ext>
    </p:extLst>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1384" y="1916832"/>
            <a:ext cx="1598154" cy="1538350"/>
            <a:chOff x="2353543" y="351053"/>
            <a:chExt cx="1598154" cy="1538350"/>
          </a:xfrm>
          <a:solidFill>
            <a:srgbClr val="FF0000"/>
          </a:solidFill>
        </p:grpSpPr>
        <p:sp>
          <p:nvSpPr>
            <p:cNvPr id="5" name="Google Shape;4846;p54">
              <a:hlinkClick r:id="rId2" action="ppaction://hlinksldjump"/>
            </p:cNvPr>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hlinkClick r:id="rId2" action="ppaction://hlinksldjump"/>
          </p:cNvPr>
          <p:cNvSpPr/>
          <p:nvPr/>
        </p:nvSpPr>
        <p:spPr>
          <a:xfrm>
            <a:off x="882829" y="2255398"/>
            <a:ext cx="1040670" cy="1015663"/>
          </a:xfrm>
          <a:prstGeom prst="rect">
            <a:avLst/>
          </a:prstGeom>
        </p:spPr>
        <p:txBody>
          <a:bodyPr wrap="none">
            <a:spAutoFit/>
          </a:bodyPr>
          <a:lstStyle/>
          <a:p>
            <a:pPr lvl="0" algn="ctr">
              <a:spcBef>
                <a:spcPts val="0"/>
              </a:spcBef>
              <a:spcAft>
                <a:spcPts val="0"/>
              </a:spcAft>
            </a:pPr>
            <a:r>
              <a:rPr lang="en" sz="6000" dirty="0" smtClean="0"/>
              <a:t>02</a:t>
            </a:r>
            <a:endParaRPr lang="en" sz="6000" dirty="0"/>
          </a:p>
        </p:txBody>
      </p:sp>
      <p:sp>
        <p:nvSpPr>
          <p:cNvPr id="9" name="Text Box 13"/>
          <p:cNvSpPr txBox="1">
            <a:spLocks noChangeArrowheads="1"/>
          </p:cNvSpPr>
          <p:nvPr/>
        </p:nvSpPr>
        <p:spPr bwMode="auto">
          <a:xfrm>
            <a:off x="2607185" y="1470568"/>
            <a:ext cx="907300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dirty="0" err="1" smtClean="0">
                <a:latin typeface="Times New Roman" panose="02020603050405020304" pitchFamily="18" charset="0"/>
              </a:rPr>
              <a:t>Đọc</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những</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câu</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ca</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dao</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tục</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ngữ</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danh</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ngôn</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nói</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về</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tiết</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kiệm</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thời</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giờ</a:t>
            </a:r>
            <a:endParaRPr lang="vi-VN" altLang="en-US" sz="4000" dirty="0">
              <a:latin typeface="Arial" panose="020B0604020202020204" pitchFamily="34" charset="0"/>
            </a:endParaRPr>
          </a:p>
        </p:txBody>
      </p:sp>
      <p:sp>
        <p:nvSpPr>
          <p:cNvPr id="10" name="Text Box 13"/>
          <p:cNvSpPr txBox="1">
            <a:spLocks noChangeArrowheads="1"/>
          </p:cNvSpPr>
          <p:nvPr/>
        </p:nvSpPr>
        <p:spPr bwMode="auto">
          <a:xfrm>
            <a:off x="2798740" y="2921318"/>
            <a:ext cx="58987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smtClean="0">
                <a:solidFill>
                  <a:srgbClr val="FF0000"/>
                </a:solidFill>
                <a:latin typeface="Times New Roman" panose="02020603050405020304" pitchFamily="18" charset="0"/>
                <a:cs typeface="Times New Roman" panose="02020603050405020304" pitchFamily="18" charset="0"/>
              </a:rPr>
              <a:t>Thì</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giờ</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là</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vàng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là</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bạc</a:t>
            </a:r>
            <a:endParaRPr lang="vi-VN" altLang="en-US" b="1" dirty="0">
              <a:solidFill>
                <a:srgbClr val="FF0000"/>
              </a:solidFill>
              <a:latin typeface="Times New Roman" panose="02020603050405020304" pitchFamily="18" charset="0"/>
              <a:cs typeface="Times New Roman" panose="02020603050405020304" pitchFamily="18" charset="0"/>
            </a:endParaRPr>
          </a:p>
        </p:txBody>
      </p:sp>
      <p:sp>
        <p:nvSpPr>
          <p:cNvPr id="11" name="Text Box 13"/>
          <p:cNvSpPr txBox="1">
            <a:spLocks noChangeArrowheads="1"/>
          </p:cNvSpPr>
          <p:nvPr/>
        </p:nvSpPr>
        <p:spPr bwMode="auto">
          <a:xfrm>
            <a:off x="2798739" y="3834998"/>
            <a:ext cx="58987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smtClean="0">
                <a:solidFill>
                  <a:srgbClr val="FF0000"/>
                </a:solidFill>
                <a:latin typeface="Times New Roman" panose="02020603050405020304" pitchFamily="18" charset="0"/>
                <a:cs typeface="Times New Roman" panose="02020603050405020304" pitchFamily="18" charset="0"/>
              </a:rPr>
              <a:t>Thời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giờ</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là</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vàng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ngọc</a:t>
            </a:r>
            <a:endParaRPr lang="vi-VN" altLang="en-US" b="1" dirty="0">
              <a:solidFill>
                <a:srgbClr val="FF0000"/>
              </a:solidFill>
              <a:latin typeface="Times New Roman" panose="02020603050405020304" pitchFamily="18" charset="0"/>
              <a:cs typeface="Times New Roman" panose="02020603050405020304" pitchFamily="18" charset="0"/>
            </a:endParaRPr>
          </a:p>
        </p:txBody>
      </p:sp>
      <p:sp>
        <p:nvSpPr>
          <p:cNvPr id="12" name="Text Box 13"/>
          <p:cNvSpPr txBox="1">
            <a:spLocks noChangeArrowheads="1"/>
          </p:cNvSpPr>
          <p:nvPr/>
        </p:nvSpPr>
        <p:spPr bwMode="auto">
          <a:xfrm>
            <a:off x="2804068" y="4716720"/>
            <a:ext cx="75496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smtClean="0">
                <a:solidFill>
                  <a:srgbClr val="FF0000"/>
                </a:solidFill>
                <a:latin typeface="Times New Roman" panose="02020603050405020304" pitchFamily="18" charset="0"/>
                <a:cs typeface="Times New Roman" panose="02020603050405020304" pitchFamily="18" charset="0"/>
              </a:rPr>
              <a:t>Thì</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giờ</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ngựa</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chạy</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tên</a:t>
            </a:r>
            <a:r>
              <a:rPr lang="en-US" altLang="en-US" b="1" dirty="0" smtClean="0">
                <a:solidFill>
                  <a:srgbClr val="FF0000"/>
                </a:solidFill>
                <a:latin typeface="Times New Roman" panose="02020603050405020304" pitchFamily="18" charset="0"/>
                <a:cs typeface="Times New Roman" panose="02020603050405020304" pitchFamily="18" charset="0"/>
              </a:rPr>
              <a:t> bay</a:t>
            </a:r>
          </a:p>
          <a:p>
            <a:pPr eaLnBrk="1" hangingPunct="1">
              <a:lnSpc>
                <a:spcPct val="100000"/>
              </a:lnSpc>
              <a:spcBef>
                <a:spcPct val="0"/>
              </a:spcBef>
              <a:buFontTx/>
              <a:buNone/>
            </a:pPr>
            <a:r>
              <a:rPr lang="en-US" altLang="en-US" b="1" dirty="0" err="1" smtClean="0">
                <a:solidFill>
                  <a:srgbClr val="FF0000"/>
                </a:solidFill>
                <a:latin typeface="Times New Roman" panose="02020603050405020304" pitchFamily="18" charset="0"/>
                <a:cs typeface="Times New Roman" panose="02020603050405020304" pitchFamily="18" charset="0"/>
              </a:rPr>
              <a:t>Nó</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mãi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mãi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có</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chờ</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đợi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ai</a:t>
            </a:r>
            <a:endParaRPr lang="vi-VN"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96418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8820" y="2607151"/>
            <a:ext cx="1598154" cy="1538350"/>
            <a:chOff x="2353543" y="351053"/>
            <a:chExt cx="1598154" cy="1538350"/>
          </a:xfrm>
          <a:solidFill>
            <a:srgbClr val="FF0000"/>
          </a:solidFill>
        </p:grpSpPr>
        <p:sp>
          <p:nvSpPr>
            <p:cNvPr id="5" name="Google Shape;4846;p54"/>
            <p:cNvSpPr/>
            <p:nvPr/>
          </p:nvSpPr>
          <p:spPr>
            <a:xfrm rot="5400000">
              <a:off x="2533064" y="503553"/>
              <a:ext cx="1308600" cy="1463100"/>
            </a:xfrm>
            <a:prstGeom prst="snip1Rect">
              <a:avLst>
                <a:gd name="adj" fmla="val 32727"/>
              </a:avLst>
            </a:prstGeom>
            <a:grp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847;p54"/>
            <p:cNvSpPr/>
            <p:nvPr/>
          </p:nvSpPr>
          <p:spPr>
            <a:xfrm rot="4573665">
              <a:off x="3487110" y="1357964"/>
              <a:ext cx="407725" cy="521449"/>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grp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48;p54"/>
            <p:cNvSpPr/>
            <p:nvPr/>
          </p:nvSpPr>
          <p:spPr>
            <a:xfrm rot="517218">
              <a:off x="2353543" y="351053"/>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hlinkClick r:id="rId2" action="ppaction://hlinksldjump"/>
          </p:cNvPr>
          <p:cNvSpPr/>
          <p:nvPr/>
        </p:nvSpPr>
        <p:spPr>
          <a:xfrm>
            <a:off x="842085" y="2903955"/>
            <a:ext cx="1040670" cy="1015663"/>
          </a:xfrm>
          <a:prstGeom prst="rect">
            <a:avLst/>
          </a:prstGeom>
        </p:spPr>
        <p:txBody>
          <a:bodyPr wrap="none">
            <a:spAutoFit/>
          </a:bodyPr>
          <a:lstStyle/>
          <a:p>
            <a:pPr lvl="0" algn="ctr">
              <a:spcBef>
                <a:spcPts val="0"/>
              </a:spcBef>
              <a:spcAft>
                <a:spcPts val="0"/>
              </a:spcAft>
            </a:pPr>
            <a:r>
              <a:rPr lang="en" sz="6000" dirty="0" smtClean="0"/>
              <a:t>03</a:t>
            </a:r>
            <a:endParaRPr lang="en" sz="6000" dirty="0"/>
          </a:p>
        </p:txBody>
      </p:sp>
      <p:sp>
        <p:nvSpPr>
          <p:cNvPr id="9" name="Text Box 13"/>
          <p:cNvSpPr txBox="1">
            <a:spLocks noChangeArrowheads="1"/>
          </p:cNvSpPr>
          <p:nvPr/>
        </p:nvSpPr>
        <p:spPr bwMode="auto">
          <a:xfrm>
            <a:off x="2645246" y="2287740"/>
            <a:ext cx="71532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400" b="1" dirty="0" err="1" smtClean="0">
                <a:latin typeface="Times New Roman" panose="02020603050405020304" pitchFamily="18" charset="0"/>
              </a:rPr>
              <a:t>Hãy</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kể</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một</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câu</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chuyện</a:t>
            </a:r>
            <a:r>
              <a:rPr lang="en-US" altLang="en-US" sz="4400" b="1" dirty="0" smtClean="0">
                <a:latin typeface="Times New Roman" panose="02020603050405020304" pitchFamily="18" charset="0"/>
              </a:rPr>
              <a:t> </a:t>
            </a:r>
            <a:r>
              <a:rPr lang="en-US" altLang="en-US" sz="4000" b="1" dirty="0" err="1" smtClean="0">
                <a:latin typeface="Times New Roman" panose="02020603050405020304" pitchFamily="18" charset="0"/>
              </a:rPr>
              <a:t>hoặc</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một</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tấm</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gương</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biết</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tiết</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kiệm</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thời</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giờ</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mà</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em</a:t>
            </a:r>
            <a:r>
              <a:rPr lang="en-US" altLang="en-US" sz="4400" b="1" dirty="0" smtClean="0">
                <a:latin typeface="Times New Roman" panose="02020603050405020304" pitchFamily="18" charset="0"/>
              </a:rPr>
              <a:t> </a:t>
            </a:r>
            <a:r>
              <a:rPr lang="en-US" altLang="en-US" sz="4400" b="1" dirty="0" err="1" smtClean="0">
                <a:latin typeface="Times New Roman" panose="02020603050405020304" pitchFamily="18" charset="0"/>
              </a:rPr>
              <a:t>biết</a:t>
            </a:r>
            <a:endParaRPr lang="vi-VN" altLang="en-US" sz="4400" b="1" dirty="0">
              <a:latin typeface="Arial" panose="020B0604020202020204" pitchFamily="34" charset="0"/>
            </a:endParaRPr>
          </a:p>
        </p:txBody>
      </p:sp>
    </p:spTree>
    <p:extLst>
      <p:ext uri="{BB962C8B-B14F-4D97-AF65-F5344CB8AC3E}">
        <p14:creationId xmlns:p14="http://schemas.microsoft.com/office/powerpoint/2010/main" val="1275568500"/>
      </p:ext>
    </p:extLst>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1660030"/>
              </p:ext>
            </p:extLst>
          </p:nvPr>
        </p:nvGraphicFramePr>
        <p:xfrm>
          <a:off x="767408" y="1196752"/>
          <a:ext cx="10576272" cy="5227320"/>
        </p:xfrm>
        <a:graphic>
          <a:graphicData uri="http://schemas.openxmlformats.org/drawingml/2006/table">
            <a:tbl>
              <a:tblPr firstRow="1" bandRow="1">
                <a:tableStyleId>{5C22544A-7EE6-4342-B048-85BDC9FD1C3A}</a:tableStyleId>
              </a:tblPr>
              <a:tblGrid>
                <a:gridCol w="5293171">
                  <a:extLst>
                    <a:ext uri="{9D8B030D-6E8A-4147-A177-3AD203B41FA5}">
                      <a16:colId xmlns:a16="http://schemas.microsoft.com/office/drawing/2014/main" val="1597502592"/>
                    </a:ext>
                  </a:extLst>
                </a:gridCol>
                <a:gridCol w="5283101">
                  <a:extLst>
                    <a:ext uri="{9D8B030D-6E8A-4147-A177-3AD203B41FA5}">
                      <a16:colId xmlns:a16="http://schemas.microsoft.com/office/drawing/2014/main" val="1495757518"/>
                    </a:ext>
                  </a:extLst>
                </a:gridCol>
              </a:tblGrid>
              <a:tr h="370840">
                <a:tc>
                  <a:txBody>
                    <a:bodyPr/>
                    <a:lstStyle/>
                    <a:p>
                      <a:pPr marL="0" marR="0" lvl="0" indent="0" algn="just" defTabSz="914400" rtl="0" eaLnBrk="1" fontAlgn="base" latinLnBrk="0" hangingPunct="1">
                        <a:lnSpc>
                          <a:spcPct val="100000"/>
                        </a:lnSpc>
                        <a:spcBef>
                          <a:spcPct val="0"/>
                        </a:spcBef>
                        <a:spcAft>
                          <a:spcPts val="1000"/>
                        </a:spcAft>
                        <a:buClrTx/>
                        <a:buSzTx/>
                        <a:buFontTx/>
                        <a:buNone/>
                        <a:tabLst/>
                        <a:defRPr/>
                      </a:pPr>
                      <a:r>
                        <a:rPr kumimoji="0" lang="vi-VN" sz="1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Sinh thời, Bác Hồ của chúng ta yêu cái gì nhất, ghét cái gì nhất? Kể cũng hơi khó trả lời cho thật chính xác, bởi ở ta không có thói quen “tự bạch” và kín đáo, ý nhị vốn là một đặc điểm của lối ứng xử phương Đông.</a:t>
                      </a:r>
                    </a:p>
                    <a:p>
                      <a:pPr marL="0" marR="0" lvl="0" indent="0" algn="just" defTabSz="914400" rtl="0" eaLnBrk="1" fontAlgn="base" latinLnBrk="0" hangingPunct="1">
                        <a:lnSpc>
                          <a:spcPct val="100000"/>
                        </a:lnSpc>
                        <a:spcBef>
                          <a:spcPct val="0"/>
                        </a:spcBef>
                        <a:spcAft>
                          <a:spcPts val="1000"/>
                        </a:spcAft>
                        <a:buClrTx/>
                        <a:buSzTx/>
                        <a:buFontTx/>
                        <a:buNone/>
                        <a:tabLst/>
                        <a:defRPr/>
                      </a:pPr>
                      <a:r>
                        <a:rPr kumimoji="0" lang="vi-VN" sz="1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Tuy nhiên, theo dõi qua tác phẩm, hoạt động và sinh hoạt đời thường, điều ta có thể thấy rõ cái mà Người ghét nhất, “ghét cay, ghét đắng, ghét vào tận tâm” là các thói quan liêu, tham nhũng, xa hoa, lãng phí tiền bạc và thời gian của nhân dân. Đồng chí Vũ Kỳ, Thư ký riêng của Bác thì nói, không ít người tiếp xúc và làm việc với Bác Hồ đều thấy rõ nhất là Bác rất khó chịu khi cán bộ làm việc không đúng giờ. Nhưng thay vì phê bình nặng lời, bao giờ Bác cũng nhắc nhở ôn tồn như người anh, người cha khiến nhiều người dù bị góp ý vẫn rất cảm động và ghi nhớ mãi.</a:t>
                      </a:r>
                    </a:p>
                    <a:p>
                      <a:pPr marL="0" marR="0" lvl="0" indent="0" algn="just" defTabSz="914400" rtl="0" eaLnBrk="1" fontAlgn="base" latinLnBrk="0" hangingPunct="1">
                        <a:lnSpc>
                          <a:spcPct val="100000"/>
                        </a:lnSpc>
                        <a:spcBef>
                          <a:spcPct val="0"/>
                        </a:spcBef>
                        <a:spcAft>
                          <a:spcPts val="1000"/>
                        </a:spcAft>
                        <a:buClrTx/>
                        <a:buSzTx/>
                        <a:buFontTx/>
                        <a:buNone/>
                        <a:tabLst/>
                        <a:defRPr/>
                      </a:pPr>
                      <a:r>
                        <a:rPr kumimoji="0" lang="vi-VN" sz="1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Năm 1945, mở đầu bài nói chuyện tại lễ tốt nghiệp khoá V Trường Huấn luyện cán bộ Việt Nam, Người thẳng thắn góp ý: “Trong giấy mời tới đây nói 8 giờ bắt đầu, bây giờ 8 giờ 10 phút rồi mà nhiều người chưa đến. Tôi khuyên anh em phải làm việc cho đúng giờ, vì thời gian quý báu lắm”.</a:t>
                      </a:r>
                    </a:p>
                    <a:p>
                      <a:endParaRPr lang="en-US" dirty="0"/>
                    </a:p>
                  </a:txBody>
                  <a:tcPr>
                    <a:solidFill>
                      <a:schemeClr val="bg1"/>
                    </a:solidFill>
                  </a:tcPr>
                </a:tc>
                <a:tc>
                  <a:txBody>
                    <a:bodyPr/>
                    <a:lstStyle/>
                    <a:p>
                      <a:pPr algn="just">
                        <a:spcAft>
                          <a:spcPts val="1000"/>
                        </a:spcAft>
                      </a:pPr>
                      <a:r>
                        <a:rPr lang="vi-VN" sz="1800" b="1" kern="1200" dirty="0" smtClean="0">
                          <a:solidFill>
                            <a:schemeClr val="lt1"/>
                          </a:solidFill>
                          <a:latin typeface="+mn-lt"/>
                          <a:ea typeface="+mn-ea"/>
                          <a:cs typeface="+mn-cs"/>
                        </a:rPr>
                        <a:t>Một lần khác, Bác và đồng bào phải đợi một </a:t>
                      </a:r>
                      <a:r>
                        <a:rPr lang="vi-VN" sz="1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đồng chí cán bộ đến để bắt đầu cuộc họp. Bác hỏi:</a:t>
                      </a:r>
                    </a:p>
                    <a:p>
                      <a:pPr algn="just">
                        <a:spcAft>
                          <a:spcPts val="1000"/>
                        </a:spcAft>
                      </a:pPr>
                      <a:r>
                        <a:rPr lang="vi-VN" sz="1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Chú đến chậm mấy phút?</a:t>
                      </a:r>
                    </a:p>
                    <a:p>
                      <a:pPr algn="just">
                        <a:spcAft>
                          <a:spcPts val="1000"/>
                        </a:spcAft>
                      </a:pPr>
                      <a:r>
                        <a:rPr lang="vi-VN" sz="1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Thưa Bác, chậm mất 10 phút ạ!</a:t>
                      </a:r>
                    </a:p>
                    <a:p>
                      <a:pPr algn="just">
                        <a:spcAft>
                          <a:spcPts val="1000"/>
                        </a:spcAft>
                      </a:pPr>
                      <a:r>
                        <a:rPr lang="vi-VN" sz="1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Chú tính thế không đúng, 10 phút của chú phải nhân với 500 người đợi ở đây.</a:t>
                      </a:r>
                    </a:p>
                    <a:p>
                      <a:pPr indent="457200" algn="just">
                        <a:spcAft>
                          <a:spcPts val="1000"/>
                        </a:spcAft>
                      </a:pPr>
                      <a:r>
                        <a:rPr lang="vi-VN" sz="1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Trong kháng chiến chống Pháp, một đồng chí cấp tướng đến làm việc với Bác sai hẹn mất 15 phút, tất nhiên là có lý do: Mưa to, suối lũ, ngựa không qua được. Bác bảo: "Chú làm tướng mà chậm đi mất 15 phút thì bộ đội của chú sẽ hiệp đồng sai đi bao nhiêu? Hôm nay chú đã chủ quan, không chuẩn bị đầy đủ các phương án, nên chú đã không giành được chủ động”. Câu chuyện ấy là lời nhắc nhở có ý nghĩa sâu sắc đối với người chỉ huy quân đội nói riêng và cán bộ lãnh đạo nói chung. Nếu người lãnh đạo mà chậm một bước sẽ mất cơ hội, không chủ động sẽ dễ bị thua thiệt và tính sai một ly thì sự nghiệp chung sẽ đi lệch một dặm.</a:t>
                      </a:r>
                      <a:endParaRPr lang="vi-VN" sz="14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tx1"/>
                        </a:solidFill>
                      </a:endParaRPr>
                    </a:p>
                  </a:txBody>
                  <a:tcPr>
                    <a:solidFill>
                      <a:schemeClr val="bg1"/>
                    </a:solidFill>
                  </a:tcPr>
                </a:tc>
                <a:extLst>
                  <a:ext uri="{0D108BD9-81ED-4DB2-BD59-A6C34878D82A}">
                    <a16:rowId xmlns:a16="http://schemas.microsoft.com/office/drawing/2014/main" val="1845408416"/>
                  </a:ext>
                </a:extLst>
              </a:tr>
            </a:tbl>
          </a:graphicData>
        </a:graphic>
      </p:graphicFrame>
      <p:sp>
        <p:nvSpPr>
          <p:cNvPr id="3" name="TextBox 2"/>
          <p:cNvSpPr txBox="1"/>
          <p:nvPr/>
        </p:nvSpPr>
        <p:spPr>
          <a:xfrm>
            <a:off x="2279576" y="332656"/>
            <a:ext cx="777686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CÂU CHUYỆN: THỜI GIAN QUÝ BÁU LẮM</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517008"/>
      </p:ext>
    </p:extLst>
  </p:cSld>
  <p:clrMapOvr>
    <a:masterClrMapping/>
  </p:clrMapOvr>
  <p:transition>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408" y="1340768"/>
            <a:ext cx="10225136" cy="4437112"/>
          </a:xfrm>
          <a:prstGeom prst="rect">
            <a:avLst/>
          </a:prstGeom>
        </p:spPr>
        <p:txBody>
          <a:bodyPr wrap="square">
            <a:spAutoFit/>
          </a:bodyPr>
          <a:lstStyle/>
          <a:p>
            <a:pPr indent="457200" algn="just">
              <a:spcAft>
                <a:spcPts val="1000"/>
              </a:spcAft>
            </a:pPr>
            <a:r>
              <a:rPr lang="vi-VN" sz="1400" b="1" dirty="0" smtClean="0">
                <a:solidFill>
                  <a:srgbClr val="00556D"/>
                </a:solidFill>
                <a:latin typeface="tahoma" panose="020B0604030504040204" pitchFamily="34" charset="0"/>
              </a:rPr>
              <a:t>Bác </a:t>
            </a:r>
            <a:r>
              <a:rPr lang="vi-VN" sz="1400" b="1" dirty="0">
                <a:solidFill>
                  <a:srgbClr val="00556D"/>
                </a:solidFill>
                <a:latin typeface="tahoma" panose="020B0604030504040204" pitchFamily="34" charset="0"/>
              </a:rPr>
              <a:t>quý thời gian của mình bao nhiêu thì cũng quý thời gian của người khác bấy nhiêu, vì vậy thường không bao giờ để bất cứ ai phải đợi mình.</a:t>
            </a:r>
            <a:endParaRPr lang="vi-VN" sz="1400" b="1" dirty="0">
              <a:solidFill>
                <a:srgbClr val="00556D"/>
              </a:solidFill>
              <a:latin typeface="Open Sans"/>
            </a:endParaRPr>
          </a:p>
          <a:p>
            <a:pPr algn="just">
              <a:spcAft>
                <a:spcPts val="1000"/>
              </a:spcAft>
            </a:pPr>
            <a:r>
              <a:rPr lang="vi-VN" sz="1400" b="1" dirty="0">
                <a:solidFill>
                  <a:srgbClr val="333333"/>
                </a:solidFill>
                <a:latin typeface="tahoma" panose="020B0604030504040204" pitchFamily="34" charset="0"/>
              </a:rPr>
              <a:t>Năm 1953, Bác quyết định đến thăm lớp chỉnh huấn của anh chị em trí thức, lúc đó đang bước vào cuộc đấu tranh tư tưởng gay go. Tin vui đến làm náo nức cả lớp học, mọi người hồi hộp chờ đợi.</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Bỗng chuyển trời đột ngột, mây đen ùn ùn kéo tới, rồi một cơn mưa dồn dập, xối xả, tối đất, tối trời,  hai ba tiếng đồng hồ không dứt. Ai cũng xuýt xoa, tiếc rẻ: Mưa thế này, Bác đến sao được nữa, trời hại quá.</a:t>
            </a:r>
            <a:endParaRPr lang="vi-VN" sz="1400" b="1" dirty="0">
              <a:solidFill>
                <a:srgbClr val="333333"/>
              </a:solidFill>
              <a:latin typeface="Open Sans"/>
            </a:endParaRPr>
          </a:p>
          <a:p>
            <a:pPr algn="just">
              <a:spcAft>
                <a:spcPts val="1000"/>
              </a:spcAft>
            </a:pPr>
            <a:r>
              <a:rPr lang="vi-VN" sz="1400" b="1" spc="-10" dirty="0">
                <a:solidFill>
                  <a:srgbClr val="333333"/>
                </a:solidFill>
                <a:latin typeface="tahoma" panose="020B0604030504040204" pitchFamily="34" charset="0"/>
              </a:rPr>
              <a:t>Giữa lúc trời đang trút nước, lòng người đang thất vọng, thì từ ngoài hiên lớp học có tiếng rì rào, rồi bật lên thành tiếng reo át cả tiếng mưa ngàn, suối lũ:</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 Bác đến rồi, anh em ơi! Bác đến rồi!</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Trong chiếc áo mưa ướt sũng nước, quần sắn đến quá đầu gối, đầu đội nón, Bác hiện ra  giữa niềm ngạc nhiên, hân hoan và sung sướng của tất cả mọi người.</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Về sau, anh em được biết: Giữa lúc Bác chuẩn bị đến thăm lớp thì trời đổ mưa to. Các đồng chí làm việc bên cạnh Bác đề nghị Bác cho báo hoãn đến một buổi khác. Có đồng chí đề nghị tập trung lớp học ở một địa điểm gần nơi ở của Bác...</a:t>
            </a:r>
            <a:endParaRPr lang="vi-VN" sz="1400" b="1" dirty="0">
              <a:solidFill>
                <a:srgbClr val="333333"/>
              </a:solidFill>
              <a:latin typeface="Open Sans"/>
            </a:endParaRPr>
          </a:p>
          <a:p>
            <a:pPr algn="just">
              <a:spcAft>
                <a:spcPts val="1000"/>
              </a:spcAft>
            </a:pPr>
            <a:r>
              <a:rPr lang="vi-VN" sz="1400" b="1" dirty="0">
                <a:solidFill>
                  <a:srgbClr val="333333"/>
                </a:solidFill>
                <a:latin typeface="tahoma" panose="020B0604030504040204" pitchFamily="34" charset="0"/>
              </a:rPr>
              <a:t>Nhưng Bác không đồng ý: “Đã hẹn thì phải đến, đến cho đúng giờ, đợi trời tạnh thì biết đến khi nào? Thà chỉ một mình Bác và một vài chú nữa chịu ướt còn hơn để cho cả lớp học phải chờ uổng công!”.</a:t>
            </a:r>
            <a:endParaRPr lang="vi-VN" sz="1400" b="1" i="0" dirty="0">
              <a:solidFill>
                <a:srgbClr val="333333"/>
              </a:solidFill>
              <a:effectLst/>
              <a:latin typeface="Open Sans"/>
            </a:endParaRPr>
          </a:p>
        </p:txBody>
      </p:sp>
      <p:sp>
        <p:nvSpPr>
          <p:cNvPr id="5" name="Text Box 13"/>
          <p:cNvSpPr txBox="1">
            <a:spLocks noChangeArrowheads="1"/>
          </p:cNvSpPr>
          <p:nvPr/>
        </p:nvSpPr>
        <p:spPr bwMode="auto">
          <a:xfrm>
            <a:off x="1775520" y="404664"/>
            <a:ext cx="95050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err="1" smtClean="0">
                <a:latin typeface="Times New Roman" panose="02020603050405020304" pitchFamily="18" charset="0"/>
              </a:rPr>
              <a:t>Luôn</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quý</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trọng</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thời</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gian</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của</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người</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khác</a:t>
            </a:r>
            <a:endParaRPr lang="vi-VN" altLang="en-US" sz="3200" b="1" dirty="0">
              <a:latin typeface="Arial" panose="020B0604020202020204" pitchFamily="34" charset="0"/>
            </a:endParaRPr>
          </a:p>
        </p:txBody>
      </p:sp>
    </p:spTree>
    <p:extLst>
      <p:ext uri="{BB962C8B-B14F-4D97-AF65-F5344CB8AC3E}">
        <p14:creationId xmlns:p14="http://schemas.microsoft.com/office/powerpoint/2010/main" val="1039564822"/>
      </p:ext>
    </p:extLst>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2495600" y="764704"/>
            <a:ext cx="685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b="1" dirty="0" smtClean="0">
                <a:solidFill>
                  <a:srgbClr val="FF0066"/>
                </a:solidFill>
                <a:latin typeface="Times New Roman" panose="02020603050405020304" pitchFamily="18" charset="0"/>
                <a:cs typeface="Times New Roman" panose="02020603050405020304" pitchFamily="18" charset="0"/>
              </a:rPr>
              <a:t>VẬN DỤNG</a:t>
            </a:r>
            <a:endParaRPr lang="en-US" altLang="en-US" sz="60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2927648" y="1780367"/>
            <a:ext cx="685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err="1">
                <a:solidFill>
                  <a:srgbClr val="0000FF"/>
                </a:solidFill>
                <a:latin typeface="Times New Roman" panose="02020603050405020304" pitchFamily="18" charset="0"/>
                <a:cs typeface="Times New Roman" panose="02020603050405020304" pitchFamily="18" charset="0"/>
              </a:rPr>
              <a:t>Hằng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ngày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thực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hiện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đúng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thời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gian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biểu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đã</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xây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dựng</a:t>
            </a:r>
            <a:r>
              <a:rPr lang="en-US" altLang="en-US" sz="40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4000" b="1" u="sng" dirty="0" err="1">
                <a:solidFill>
                  <a:srgbClr val="0000FF"/>
                </a:solidFill>
                <a:latin typeface="Times New Roman" panose="02020603050405020304" pitchFamily="18" charset="0"/>
                <a:cs typeface="Times New Roman" panose="02020603050405020304" pitchFamily="18" charset="0"/>
              </a:rPr>
              <a:t>Chuẩn</a:t>
            </a:r>
            <a:r>
              <a:rPr lang="en-US" altLang="en-US" sz="4000" b="1" u="sng" dirty="0">
                <a:solidFill>
                  <a:srgbClr val="0000FF"/>
                </a:solidFill>
                <a:latin typeface="Times New Roman" panose="02020603050405020304" pitchFamily="18" charset="0"/>
                <a:cs typeface="Times New Roman" panose="02020603050405020304" pitchFamily="18" charset="0"/>
              </a:rPr>
              <a:t> </a:t>
            </a:r>
            <a:r>
              <a:rPr lang="en-US" altLang="en-US" sz="4000" b="1" u="sng" dirty="0" err="1">
                <a:solidFill>
                  <a:srgbClr val="0000FF"/>
                </a:solidFill>
                <a:latin typeface="Times New Roman" panose="02020603050405020304" pitchFamily="18" charset="0"/>
                <a:cs typeface="Times New Roman" panose="02020603050405020304" pitchFamily="18" charset="0"/>
              </a:rPr>
              <a:t>bị</a:t>
            </a:r>
            <a:r>
              <a:rPr lang="en-US" altLang="en-US" sz="4000" b="1" u="sng" dirty="0">
                <a:solidFill>
                  <a:srgbClr val="0000FF"/>
                </a:solidFill>
                <a:latin typeface="Times New Roman" panose="02020603050405020304" pitchFamily="18" charset="0"/>
                <a:cs typeface="Times New Roman" panose="02020603050405020304" pitchFamily="18" charset="0"/>
              </a:rPr>
              <a: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Hiếu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thảo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với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ông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bà</a:t>
            </a:r>
            <a:r>
              <a:rPr lang="en-US" altLang="en-US" sz="4000" b="1" dirty="0">
                <a:solidFill>
                  <a:srgbClr val="0000FF"/>
                </a:solidFill>
                <a:latin typeface="Times New Roman" panose="02020603050405020304" pitchFamily="18" charset="0"/>
                <a:cs typeface="Times New Roman" panose="02020603050405020304" pitchFamily="18" charset="0"/>
              </a:rPr>
              <a:t> cha </a:t>
            </a:r>
            <a:r>
              <a:rPr lang="en-US" altLang="en-US" sz="4000" b="1" dirty="0" err="1">
                <a:solidFill>
                  <a:srgbClr val="0000FF"/>
                </a:solidFill>
                <a:latin typeface="Times New Roman" panose="02020603050405020304" pitchFamily="18" charset="0"/>
                <a:cs typeface="Times New Roman" panose="02020603050405020304" pitchFamily="18" charset="0"/>
              </a:rPr>
              <a:t>mẹ</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907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1584325" y="1704975"/>
            <a:ext cx="106076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a:solidFill>
                  <a:srgbClr val="002060"/>
                </a:solidFill>
                <a:latin typeface="Times New Roman" panose="02020603050405020304" pitchFamily="18" charset="0"/>
                <a:cs typeface="Times New Roman" panose="02020603050405020304" pitchFamily="18" charset="0"/>
              </a:rPr>
              <a:t>KHỞI </a:t>
            </a:r>
            <a:r>
              <a:rPr lang="en-US" altLang="en-US" sz="5400" b="1" smtClean="0">
                <a:solidFill>
                  <a:srgbClr val="002060"/>
                </a:solidFill>
                <a:latin typeface="Times New Roman" panose="02020603050405020304" pitchFamily="18" charset="0"/>
                <a:cs typeface="Times New Roman" panose="02020603050405020304" pitchFamily="18" charset="0"/>
              </a:rPr>
              <a:t>ĐỘNG</a:t>
            </a:r>
            <a:endParaRPr lang="en-US" altLang="en-US" sz="5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8527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5" name="Rectangle 37"/>
          <p:cNvSpPr>
            <a:spLocks noChangeArrowheads="1"/>
          </p:cNvSpPr>
          <p:nvPr/>
        </p:nvSpPr>
        <p:spPr bwMode="auto">
          <a:xfrm>
            <a:off x="1607566" y="2881387"/>
            <a:ext cx="98886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400" b="1">
                <a:solidFill>
                  <a:srgbClr val="0000CC"/>
                </a:solidFill>
                <a:latin typeface="Times New Roman" panose="02020603050405020304" pitchFamily="18" charset="0"/>
              </a:rPr>
              <a:t>     </a:t>
            </a:r>
          </a:p>
          <a:p>
            <a:pPr eaLnBrk="1" hangingPunct="1">
              <a:lnSpc>
                <a:spcPct val="100000"/>
              </a:lnSpc>
              <a:spcBef>
                <a:spcPct val="20000"/>
              </a:spcBef>
              <a:buFontTx/>
              <a:buNone/>
            </a:pPr>
            <a:endParaRPr lang="en-US" altLang="en-US" sz="2400" b="1">
              <a:solidFill>
                <a:srgbClr val="0000FF"/>
              </a:solidFill>
              <a:latin typeface="Times New Roman" panose="02020603050405020304" pitchFamily="18" charset="0"/>
            </a:endParaRPr>
          </a:p>
        </p:txBody>
      </p:sp>
      <p:sp>
        <p:nvSpPr>
          <p:cNvPr id="6180" name="Rectangle 42"/>
          <p:cNvSpPr>
            <a:spLocks noChangeArrowheads="1"/>
          </p:cNvSpPr>
          <p:nvPr/>
        </p:nvSpPr>
        <p:spPr bwMode="auto">
          <a:xfrm>
            <a:off x="2567608" y="315967"/>
            <a:ext cx="83272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rgbClr val="C00000"/>
                </a:solidFill>
                <a:latin typeface="Times New Roman" panose="02020603050405020304" pitchFamily="18" charset="0"/>
              </a:rPr>
              <a:t>       </a:t>
            </a:r>
            <a:r>
              <a:rPr lang="en-US" altLang="en-US" sz="3200" b="1" dirty="0">
                <a:solidFill>
                  <a:srgbClr val="C00000"/>
                </a:solidFill>
                <a:latin typeface="Times New Roman" panose="02020603050405020304" pitchFamily="18" charset="0"/>
              </a:rPr>
              <a:t>Ý </a:t>
            </a:r>
            <a:r>
              <a:rPr lang="en-US" altLang="en-US" sz="3200" b="1" dirty="0" err="1">
                <a:solidFill>
                  <a:srgbClr val="C00000"/>
                </a:solidFill>
                <a:latin typeface="Times New Roman" panose="02020603050405020304" pitchFamily="18" charset="0"/>
              </a:rPr>
              <a:t>kiến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nào</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dưới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đây</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là</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đúng</a:t>
            </a:r>
            <a:r>
              <a:rPr lang="en-US" altLang="en-US" sz="2400" b="1" dirty="0">
                <a:solidFill>
                  <a:srgbClr val="C00000"/>
                </a:solidFill>
                <a:latin typeface="Times New Roman" panose="02020603050405020304" pitchFamily="18" charset="0"/>
              </a:rPr>
              <a:t>.</a:t>
            </a:r>
          </a:p>
        </p:txBody>
      </p:sp>
      <p:sp>
        <p:nvSpPr>
          <p:cNvPr id="131115" name="Rectangle 43"/>
          <p:cNvSpPr>
            <a:spLocks noChangeArrowheads="1"/>
          </p:cNvSpPr>
          <p:nvPr/>
        </p:nvSpPr>
        <p:spPr bwMode="auto">
          <a:xfrm>
            <a:off x="1055440" y="1560061"/>
            <a:ext cx="1211489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5730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250000"/>
              </a:lnSpc>
              <a:spcBef>
                <a:spcPct val="0"/>
              </a:spcBef>
              <a:buFontTx/>
              <a:buNone/>
            </a:pPr>
            <a:r>
              <a:rPr lang="en-US" altLang="en-US" sz="2400" b="1" dirty="0" err="1">
                <a:latin typeface="Times New Roman" panose="02020603050405020304" pitchFamily="18" charset="0"/>
              </a:rPr>
              <a:t>a.Tiết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kiệm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sử</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hợp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lí</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quả</a:t>
            </a:r>
            <a:r>
              <a:rPr lang="en-US" altLang="en-US" sz="2400" b="1" dirty="0">
                <a:latin typeface="Times New Roman" panose="02020603050405020304" pitchFamily="18" charset="0"/>
              </a:rPr>
              <a:t>.</a:t>
            </a:r>
          </a:p>
          <a:p>
            <a:pPr eaLnBrk="1" hangingPunct="1">
              <a:lnSpc>
                <a:spcPct val="250000"/>
              </a:lnSpc>
              <a:spcBef>
                <a:spcPct val="0"/>
              </a:spcBef>
              <a:buFontTx/>
              <a:buNone/>
            </a:pPr>
            <a:r>
              <a:rPr lang="en-US" altLang="en-US" sz="2400" b="1" dirty="0" err="1">
                <a:latin typeface="Times New Roman" panose="02020603050405020304" pitchFamily="18" charset="0"/>
              </a:rPr>
              <a:t>b.Thời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chúng</a:t>
            </a:r>
            <a:r>
              <a:rPr lang="en-US" altLang="en-US" sz="2400" b="1" dirty="0">
                <a:latin typeface="Times New Roman" panose="02020603050405020304" pitchFamily="18" charset="0"/>
              </a:rPr>
              <a:t> ta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cần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kiệm</a:t>
            </a:r>
            <a:r>
              <a:rPr lang="en-US" altLang="en-US" sz="2400" b="1" dirty="0">
                <a:latin typeface="Times New Roman" panose="02020603050405020304" pitchFamily="18" charset="0"/>
              </a:rPr>
              <a:t>.</a:t>
            </a:r>
          </a:p>
          <a:p>
            <a:pPr eaLnBrk="1" hangingPunct="1">
              <a:lnSpc>
                <a:spcPct val="250000"/>
              </a:lnSpc>
              <a:spcBef>
                <a:spcPct val="0"/>
              </a:spcBef>
              <a:buFontTx/>
              <a:buNone/>
            </a:pPr>
            <a:r>
              <a:rPr lang="en-US" altLang="en-US" sz="2400" b="1" dirty="0" err="1">
                <a:latin typeface="Times New Roman" panose="02020603050405020304" pitchFamily="18" charset="0"/>
              </a:rPr>
              <a:t>c.Tiết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kiệm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tranh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cùng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lúc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việc</a:t>
            </a:r>
            <a:r>
              <a:rPr lang="en-US" altLang="en-US" sz="2400" b="1" dirty="0">
                <a:latin typeface="Times New Roman" panose="02020603050405020304" pitchFamily="18" charset="0"/>
              </a:rPr>
              <a:t>.</a:t>
            </a:r>
          </a:p>
          <a:p>
            <a:pPr eaLnBrk="1" hangingPunct="1">
              <a:lnSpc>
                <a:spcPct val="250000"/>
              </a:lnSpc>
              <a:spcBef>
                <a:spcPct val="0"/>
              </a:spcBef>
              <a:buFontTx/>
              <a:buNone/>
            </a:pPr>
            <a:r>
              <a:rPr lang="en-US" altLang="en-US" sz="2400" b="1" dirty="0" err="1">
                <a:latin typeface="Times New Roman" panose="02020603050405020304" pitchFamily="18" charset="0"/>
              </a:rPr>
              <a:t>d.Tiết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kiệm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việc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khác</a:t>
            </a:r>
            <a:r>
              <a:rPr lang="en-US" altLang="en-US" sz="2400" b="1" dirty="0">
                <a:latin typeface="Arial" panose="020B0604020202020204" pitchFamily="34" charset="0"/>
              </a:rPr>
              <a:t>.</a:t>
            </a:r>
          </a:p>
        </p:txBody>
      </p:sp>
      <p:sp>
        <p:nvSpPr>
          <p:cNvPr id="8" name="Oval 7"/>
          <p:cNvSpPr/>
          <p:nvPr/>
        </p:nvSpPr>
        <p:spPr>
          <a:xfrm>
            <a:off x="911424" y="1844824"/>
            <a:ext cx="576064" cy="64807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4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0" name="Rectangle 37"/>
          <p:cNvSpPr>
            <a:spLocks noChangeArrowheads="1"/>
          </p:cNvSpPr>
          <p:nvPr/>
        </p:nvSpPr>
        <p:spPr bwMode="auto">
          <a:xfrm>
            <a:off x="3200400" y="3124200"/>
            <a:ext cx="6629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400">
                <a:solidFill>
                  <a:srgbClr val="0000FF"/>
                </a:solidFill>
                <a:latin typeface="Times New Roman" panose="02020603050405020304" pitchFamily="18" charset="0"/>
              </a:rPr>
              <a:t>    </a:t>
            </a:r>
          </a:p>
        </p:txBody>
      </p:sp>
      <p:sp>
        <p:nvSpPr>
          <p:cNvPr id="7205" name="Rectangle 38"/>
          <p:cNvSpPr>
            <a:spLocks noChangeArrowheads="1"/>
          </p:cNvSpPr>
          <p:nvPr/>
        </p:nvSpPr>
        <p:spPr bwMode="auto">
          <a:xfrm>
            <a:off x="2567608" y="381635"/>
            <a:ext cx="664802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Vì</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sao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phải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tiết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kiệm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thời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giờ</a:t>
            </a:r>
            <a:r>
              <a:rPr lang="en-US" altLang="en-US" sz="3200" b="1" dirty="0">
                <a:solidFill>
                  <a:srgbClr val="FF0000"/>
                </a:solidFill>
                <a:latin typeface="Times New Roman" panose="02020603050405020304" pitchFamily="18" charset="0"/>
              </a:rPr>
              <a:t>?</a:t>
            </a:r>
          </a:p>
        </p:txBody>
      </p:sp>
      <p:sp>
        <p:nvSpPr>
          <p:cNvPr id="155687" name="Rectangle 39"/>
          <p:cNvSpPr>
            <a:spLocks noChangeArrowheads="1"/>
          </p:cNvSpPr>
          <p:nvPr/>
        </p:nvSpPr>
        <p:spPr bwMode="auto">
          <a:xfrm>
            <a:off x="1343472" y="2060848"/>
            <a:ext cx="1128299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5730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200000"/>
              </a:lnSpc>
              <a:spcBef>
                <a:spcPct val="0"/>
              </a:spcBef>
              <a:buFontTx/>
              <a:buNone/>
            </a:pPr>
            <a:r>
              <a:rPr lang="en-US" altLang="en-US" sz="2400" b="1" dirty="0" err="1">
                <a:latin typeface="Times New Roman" panose="02020603050405020304" pitchFamily="18" charset="0"/>
              </a:rPr>
              <a:t>a.Vì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ít</a:t>
            </a:r>
            <a:r>
              <a:rPr lang="en-US" altLang="en-US" sz="2400" b="1" dirty="0">
                <a:latin typeface="Times New Roman" panose="02020603050405020304" pitchFamily="18" charset="0"/>
              </a:rPr>
              <a:t>.</a:t>
            </a:r>
          </a:p>
          <a:p>
            <a:pPr eaLnBrk="1" hangingPunct="1">
              <a:lnSpc>
                <a:spcPct val="200000"/>
              </a:lnSpc>
              <a:spcBef>
                <a:spcPct val="0"/>
              </a:spcBef>
              <a:buFontTx/>
              <a:buNone/>
            </a:pPr>
            <a:r>
              <a:rPr lang="en-US" altLang="en-US" sz="2400" b="1" dirty="0" err="1">
                <a:latin typeface="Times New Roman" panose="02020603050405020304" pitchFamily="18" charset="0"/>
              </a:rPr>
              <a:t>b.Vì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trôi</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được</a:t>
            </a:r>
            <a:r>
              <a:rPr lang="en-US" altLang="en-US" sz="2400" b="1" dirty="0">
                <a:latin typeface="Times New Roman" panose="02020603050405020304" pitchFamily="18" charset="0"/>
              </a:rPr>
              <a:t>.</a:t>
            </a:r>
          </a:p>
          <a:p>
            <a:pPr eaLnBrk="1" hangingPunct="1">
              <a:lnSpc>
                <a:spcPct val="200000"/>
              </a:lnSpc>
              <a:spcBef>
                <a:spcPct val="0"/>
              </a:spcBef>
              <a:buFontTx/>
              <a:buNone/>
            </a:pPr>
            <a:r>
              <a:rPr lang="en-US" altLang="en-US" sz="2400" b="1" dirty="0">
                <a:latin typeface="Times New Roman" panose="02020603050405020304" pitchFamily="18" charset="0"/>
              </a:rPr>
              <a:t>c. </a:t>
            </a:r>
            <a:r>
              <a:rPr lang="en-US" altLang="en-US" sz="2400" b="1" dirty="0" err="1">
                <a:latin typeface="Times New Roman" panose="02020603050405020304" pitchFamily="18" charset="0"/>
              </a:rPr>
              <a:t>Vì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kiệm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kiệm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tiền</a:t>
            </a:r>
            <a:r>
              <a:rPr lang="en-US" altLang="en-US" sz="2400" b="1" dirty="0">
                <a:latin typeface="Times New Roman" panose="02020603050405020304" pitchFamily="18" charset="0"/>
              </a:rPr>
              <a:t>.</a:t>
            </a:r>
          </a:p>
          <a:p>
            <a:pPr eaLnBrk="1" hangingPunct="1">
              <a:lnSpc>
                <a:spcPct val="200000"/>
              </a:lnSpc>
              <a:spcBef>
                <a:spcPct val="0"/>
              </a:spcBef>
              <a:buFontTx/>
              <a:buNone/>
            </a:pPr>
            <a:r>
              <a:rPr lang="en-US" altLang="en-US" sz="2400" b="1" dirty="0" err="1">
                <a:latin typeface="Times New Roman" panose="02020603050405020304" pitchFamily="18" charset="0"/>
              </a:rPr>
              <a:t>d.Vì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giúp</a:t>
            </a:r>
            <a:r>
              <a:rPr lang="en-US" altLang="en-US" sz="2400" b="1" dirty="0">
                <a:latin typeface="Times New Roman" panose="02020603050405020304" pitchFamily="18" charset="0"/>
              </a:rPr>
              <a:t> ta </a:t>
            </a:r>
            <a:r>
              <a:rPr lang="en-US" altLang="en-US" sz="2400" b="1" dirty="0" err="1">
                <a:latin typeface="Times New Roman" panose="02020603050405020304" pitchFamily="18" charset="0"/>
              </a:rPr>
              <a:t>hoàn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thành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mọi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việc</a:t>
            </a:r>
            <a:r>
              <a:rPr lang="en-US" altLang="en-US" sz="2400" b="1" dirty="0">
                <a:latin typeface="Times New Roman" panose="02020603050405020304" pitchFamily="18" charset="0"/>
              </a:rPr>
              <a:t>.</a:t>
            </a:r>
          </a:p>
        </p:txBody>
      </p:sp>
      <p:sp>
        <p:nvSpPr>
          <p:cNvPr id="6184" name="AutoShape 41">
            <a:hlinkClick r:id="rId2" action="ppaction://hlinksldjump" highlightClick="1"/>
          </p:cNvPr>
          <p:cNvSpPr>
            <a:spLocks noChangeArrowheads="1"/>
          </p:cNvSpPr>
          <p:nvPr/>
        </p:nvSpPr>
        <p:spPr bwMode="auto">
          <a:xfrm>
            <a:off x="1752600" y="6096000"/>
            <a:ext cx="3810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2" name="Oval 1"/>
          <p:cNvSpPr/>
          <p:nvPr/>
        </p:nvSpPr>
        <p:spPr>
          <a:xfrm>
            <a:off x="1176536" y="2936270"/>
            <a:ext cx="576064" cy="64807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90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583832" y="1556792"/>
            <a:ext cx="5040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002060"/>
                </a:solidFill>
                <a:latin typeface="Times New Roman" panose="02020603050405020304" pitchFamily="18" charset="0"/>
                <a:cs typeface="Times New Roman" panose="02020603050405020304" pitchFamily="18" charset="0"/>
              </a:rPr>
              <a:t>HOẠT ĐỘNG1</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3359696" y="2708920"/>
            <a:ext cx="72062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FF0000"/>
                </a:solidFill>
                <a:latin typeface="Times New Roman" panose="02020603050405020304" pitchFamily="18" charset="0"/>
                <a:cs typeface="Times New Roman" panose="02020603050405020304" pitchFamily="18" charset="0"/>
              </a:rPr>
              <a:t>BÀY TỎ Ý KIẾN</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23867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Text Box 6"/>
          <p:cNvSpPr txBox="1">
            <a:spLocks noChangeArrowheads="1"/>
          </p:cNvSpPr>
          <p:nvPr/>
        </p:nvSpPr>
        <p:spPr bwMode="auto">
          <a:xfrm>
            <a:off x="2514600" y="26988"/>
            <a:ext cx="75438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5730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rPr>
              <a:t>Em tán thành hay không tán thành việc làm của từng bạn nhỏ trong mỗi tình huống dưới đây ? Vì sao?</a:t>
            </a:r>
          </a:p>
          <a:p>
            <a:pPr eaLnBrk="1" hangingPunct="1">
              <a:lnSpc>
                <a:spcPct val="100000"/>
              </a:lnSpc>
              <a:spcBef>
                <a:spcPct val="50000"/>
              </a:spcBef>
              <a:buFontTx/>
              <a:buNone/>
            </a:pPr>
            <a:endParaRPr lang="en-US" altLang="en-US" sz="2000">
              <a:solidFill>
                <a:srgbClr val="3333FF"/>
              </a:solidFill>
              <a:latin typeface="Times New Roman" panose="02020603050405020304" pitchFamily="18" charset="0"/>
            </a:endParaRPr>
          </a:p>
        </p:txBody>
      </p:sp>
      <p:graphicFrame>
        <p:nvGraphicFramePr>
          <p:cNvPr id="57491" name="Group 147"/>
          <p:cNvGraphicFramePr>
            <a:graphicFrameLocks noGrp="1"/>
          </p:cNvGraphicFramePr>
          <p:nvPr>
            <p:extLst>
              <p:ext uri="{D42A27DB-BD31-4B8C-83A1-F6EECF244321}">
                <p14:modId xmlns:p14="http://schemas.microsoft.com/office/powerpoint/2010/main" val="2822951123"/>
              </p:ext>
            </p:extLst>
          </p:nvPr>
        </p:nvGraphicFramePr>
        <p:xfrm>
          <a:off x="407368" y="1319213"/>
          <a:ext cx="11305257" cy="4808264"/>
        </p:xfrm>
        <a:graphic>
          <a:graphicData uri="http://schemas.openxmlformats.org/drawingml/2006/table">
            <a:tbl>
              <a:tblPr/>
              <a:tblGrid>
                <a:gridCol w="8249255">
                  <a:extLst>
                    <a:ext uri="{9D8B030D-6E8A-4147-A177-3AD203B41FA5}">
                      <a16:colId xmlns:a16="http://schemas.microsoft.com/office/drawing/2014/main" val="20000"/>
                    </a:ext>
                  </a:extLst>
                </a:gridCol>
                <a:gridCol w="1471825">
                  <a:extLst>
                    <a:ext uri="{9D8B030D-6E8A-4147-A177-3AD203B41FA5}">
                      <a16:colId xmlns:a16="http://schemas.microsoft.com/office/drawing/2014/main" val="20001"/>
                    </a:ext>
                  </a:extLst>
                </a:gridCol>
                <a:gridCol w="1584177">
                  <a:extLst>
                    <a:ext uri="{9D8B030D-6E8A-4147-A177-3AD203B41FA5}">
                      <a16:colId xmlns:a16="http://schemas.microsoft.com/office/drawing/2014/main" val="20002"/>
                    </a:ext>
                  </a:extLst>
                </a:gridCol>
              </a:tblGrid>
              <a:tr h="714014">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Nội</a:t>
                      </a:r>
                      <a:r>
                        <a:rPr kumimoji="0" lang="en-US" altLang="en-US" sz="24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 dung</a:t>
                      </a: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Tán</a:t>
                      </a:r>
                      <a:r>
                        <a:rPr kumimoji="0" lang="en-US" altLang="en-US" sz="2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thành</a:t>
                      </a:r>
                      <a:endParaRPr kumimoji="0" lang="en-US" altLang="en-US" sz="2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Không</a:t>
                      </a:r>
                      <a:r>
                        <a:rPr kumimoji="0" lang="en-US" altLang="en-US" sz="2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tán</a:t>
                      </a:r>
                      <a:r>
                        <a:rPr kumimoji="0" lang="en-US" altLang="en-US" sz="2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rgbClr val="FF3300"/>
                          </a:solidFill>
                          <a:effectLst/>
                          <a:latin typeface="Times New Roman" panose="02020603050405020304" pitchFamily="18" charset="0"/>
                          <a:cs typeface="Times New Roman" panose="02020603050405020304" pitchFamily="18" charset="0"/>
                        </a:rPr>
                        <a:t>thành</a:t>
                      </a:r>
                      <a:endParaRPr kumimoji="0" lang="en-US" altLang="en-US" sz="2000" b="1" i="0" u="none" strike="noStrike" cap="none" normalizeH="0" baseline="0" dirty="0" smtClean="0">
                        <a:ln>
                          <a:noFill/>
                        </a:ln>
                        <a:solidFill>
                          <a:srgbClr val="FF3300"/>
                        </a:solidFill>
                        <a:effectLst/>
                        <a:latin typeface="Times New Roman" panose="02020603050405020304" pitchFamily="18" charset="0"/>
                        <a:cs typeface="Times New Roman" panose="02020603050405020304" pitchFamily="18"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7701">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3300"/>
                        </a:solidFill>
                        <a:effectLst/>
                        <a:latin typeface=".VnTime" panose="020B7200000000000000" pitchFamily="34"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smtClean="0">
                        <a:ln>
                          <a:noFill/>
                        </a:ln>
                        <a:solidFill>
                          <a:srgbClr val="FF3300"/>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rgbClr val="FF3300"/>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499">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5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883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4669">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204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imes New Roman" panose="02020603050405020304" pitchFamily="18" charset="0"/>
                      </a:endParaRPr>
                    </a:p>
                  </a:txBody>
                  <a:tcPr marL="91447" marR="9144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VnTime" panose="020B7200000000000000" pitchFamily="34" charset="0"/>
                      </a:endParaRPr>
                    </a:p>
                  </a:txBody>
                  <a:tcPr marL="91447" marR="9144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7423" name="Text Box 79"/>
          <p:cNvSpPr txBox="1">
            <a:spLocks noChangeArrowheads="1"/>
          </p:cNvSpPr>
          <p:nvPr/>
        </p:nvSpPr>
        <p:spPr bwMode="auto">
          <a:xfrm>
            <a:off x="427912" y="2020339"/>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err="1">
                <a:latin typeface="Times New Roman" panose="02020603050405020304" pitchFamily="18" charset="0"/>
              </a:rPr>
              <a:t>Ngồi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trong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lớp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luôn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chăm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chú</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nghe</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thầy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giảng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bài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điều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chưa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rõ</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em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tranh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thủ</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hỏi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thầy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bạn</a:t>
            </a:r>
            <a:r>
              <a:rPr lang="en-US" altLang="en-US" sz="2400" dirty="0">
                <a:latin typeface="Times New Roman" panose="02020603050405020304" pitchFamily="18" charset="0"/>
              </a:rPr>
              <a:t> </a:t>
            </a:r>
            <a:r>
              <a:rPr lang="en-US" altLang="en-US" sz="2400" dirty="0" err="1" smtClean="0">
                <a:latin typeface="Times New Roman" panose="02020603050405020304" pitchFamily="18" charset="0"/>
              </a:rPr>
              <a:t>bè</a:t>
            </a:r>
            <a:endParaRPr lang="vi-VN" altLang="en-US" sz="2400" dirty="0">
              <a:latin typeface="Times New Roman" panose="02020603050405020304" pitchFamily="18" charset="0"/>
            </a:endParaRPr>
          </a:p>
        </p:txBody>
      </p:sp>
      <p:sp>
        <p:nvSpPr>
          <p:cNvPr id="11302" name="Text Box 80"/>
          <p:cNvSpPr txBox="1">
            <a:spLocks noChangeArrowheads="1"/>
          </p:cNvSpPr>
          <p:nvPr/>
        </p:nvSpPr>
        <p:spPr bwMode="auto">
          <a:xfrm>
            <a:off x="1905000" y="3733800"/>
            <a:ext cx="601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a:latin typeface="Times New Roman" panose="02020603050405020304" pitchFamily="18" charset="0"/>
              </a:rPr>
              <a:t>.</a:t>
            </a:r>
          </a:p>
        </p:txBody>
      </p:sp>
      <p:sp>
        <p:nvSpPr>
          <p:cNvPr id="11303" name="Text Box 81"/>
          <p:cNvSpPr txBox="1">
            <a:spLocks noChangeArrowheads="1"/>
          </p:cNvSpPr>
          <p:nvPr/>
        </p:nvSpPr>
        <p:spPr bwMode="auto">
          <a:xfrm>
            <a:off x="8839200" y="2971800"/>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FF"/>
              </a:solidFill>
            </a:endParaRPr>
          </a:p>
        </p:txBody>
      </p:sp>
      <p:sp>
        <p:nvSpPr>
          <p:cNvPr id="57428" name="Text Box 84"/>
          <p:cNvSpPr txBox="1">
            <a:spLocks noChangeArrowheads="1"/>
          </p:cNvSpPr>
          <p:nvPr/>
        </p:nvSpPr>
        <p:spPr bwMode="auto">
          <a:xfrm>
            <a:off x="405318" y="3373758"/>
            <a:ext cx="86003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dirty="0">
                <a:latin typeface="Times New Roman" panose="02020603050405020304" pitchFamily="18" charset="0"/>
              </a:rPr>
              <a:t>Lâm có thời gian biểu quy định rõ giờ học, giờ chơi, giờ</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làm</a:t>
            </a:r>
            <a:r>
              <a:rPr lang="vi-VN" altLang="en-US" sz="2400" dirty="0">
                <a:latin typeface="Times New Roman" panose="02020603050405020304" pitchFamily="18" charset="0"/>
              </a:rPr>
              <a:t> việc nhà và bạn luôn thực hiện đúng.</a:t>
            </a:r>
          </a:p>
          <a:p>
            <a:pPr eaLnBrk="1" hangingPunct="1">
              <a:lnSpc>
                <a:spcPct val="100000"/>
              </a:lnSpc>
              <a:spcBef>
                <a:spcPct val="50000"/>
              </a:spcBef>
              <a:buFontTx/>
              <a:buNone/>
            </a:pPr>
            <a:endParaRPr lang="en-US" altLang="en-US" sz="2400" dirty="0">
              <a:solidFill>
                <a:srgbClr val="3333FF"/>
              </a:solidFill>
              <a:latin typeface="Times New Roman" panose="02020603050405020304" pitchFamily="18" charset="0"/>
            </a:endParaRPr>
          </a:p>
        </p:txBody>
      </p:sp>
      <p:sp>
        <p:nvSpPr>
          <p:cNvPr id="11305" name="Text Box 85"/>
          <p:cNvSpPr txBox="1">
            <a:spLocks noChangeArrowheads="1"/>
          </p:cNvSpPr>
          <p:nvPr/>
        </p:nvSpPr>
        <p:spPr bwMode="auto">
          <a:xfrm>
            <a:off x="2209800" y="5562600"/>
            <a:ext cx="5562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FF"/>
              </a:solidFill>
            </a:endParaRPr>
          </a:p>
        </p:txBody>
      </p:sp>
      <p:sp>
        <p:nvSpPr>
          <p:cNvPr id="11306" name="Text Box 87"/>
          <p:cNvSpPr txBox="1">
            <a:spLocks noChangeArrowheads="1"/>
          </p:cNvSpPr>
          <p:nvPr/>
        </p:nvSpPr>
        <p:spPr bwMode="auto">
          <a:xfrm>
            <a:off x="8915400" y="5257800"/>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FF"/>
              </a:solidFill>
            </a:endParaRPr>
          </a:p>
        </p:txBody>
      </p:sp>
      <p:sp>
        <p:nvSpPr>
          <p:cNvPr id="11307" name="Text Box 88"/>
          <p:cNvSpPr txBox="1">
            <a:spLocks noChangeArrowheads="1"/>
          </p:cNvSpPr>
          <p:nvPr/>
        </p:nvSpPr>
        <p:spPr bwMode="auto">
          <a:xfrm flipV="1">
            <a:off x="1981200" y="548640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a:solidFill>
                <a:srgbClr val="3333FF"/>
              </a:solidFill>
              <a:latin typeface="Times New Roman" panose="02020603050405020304" pitchFamily="18" charset="0"/>
            </a:endParaRPr>
          </a:p>
        </p:txBody>
      </p:sp>
      <p:sp>
        <p:nvSpPr>
          <p:cNvPr id="11308" name="Text Box 89"/>
          <p:cNvSpPr txBox="1">
            <a:spLocks noChangeArrowheads="1"/>
          </p:cNvSpPr>
          <p:nvPr/>
        </p:nvSpPr>
        <p:spPr bwMode="auto">
          <a:xfrm>
            <a:off x="7772400" y="6096000"/>
            <a:ext cx="99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FF"/>
              </a:solidFill>
            </a:endParaRPr>
          </a:p>
        </p:txBody>
      </p:sp>
      <p:sp>
        <p:nvSpPr>
          <p:cNvPr id="57442" name="AutoShape 98"/>
          <p:cNvSpPr>
            <a:spLocks noChangeArrowheads="1"/>
          </p:cNvSpPr>
          <p:nvPr/>
        </p:nvSpPr>
        <p:spPr bwMode="auto">
          <a:xfrm>
            <a:off x="10576654" y="4867985"/>
            <a:ext cx="533400" cy="533400"/>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7443" name="AutoShape 99"/>
          <p:cNvSpPr>
            <a:spLocks noChangeArrowheads="1"/>
          </p:cNvSpPr>
          <p:nvPr/>
        </p:nvSpPr>
        <p:spPr bwMode="auto">
          <a:xfrm>
            <a:off x="10560496" y="2826892"/>
            <a:ext cx="533400" cy="533400"/>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7444" name="AutoShape 100"/>
          <p:cNvSpPr>
            <a:spLocks noChangeArrowheads="1"/>
          </p:cNvSpPr>
          <p:nvPr/>
        </p:nvSpPr>
        <p:spPr bwMode="auto">
          <a:xfrm>
            <a:off x="9105900" y="3502425"/>
            <a:ext cx="609600" cy="533400"/>
          </a:xfrm>
          <a:prstGeom prst="smileyFace">
            <a:avLst>
              <a:gd name="adj" fmla="val 4653"/>
            </a:avLst>
          </a:prstGeom>
          <a:solidFill>
            <a:srgbClr val="FF0000"/>
          </a:solidFill>
          <a:ln w="9525">
            <a:solidFill>
              <a:schemeClr val="tx1"/>
            </a:solidFill>
            <a:round/>
            <a:headEnd/>
            <a:tailEnd/>
          </a:ln>
          <a:effectLs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7445" name="AutoShape 101"/>
          <p:cNvSpPr>
            <a:spLocks noChangeArrowheads="1"/>
          </p:cNvSpPr>
          <p:nvPr/>
        </p:nvSpPr>
        <p:spPr bwMode="auto">
          <a:xfrm>
            <a:off x="9095346" y="4130675"/>
            <a:ext cx="609600" cy="533400"/>
          </a:xfrm>
          <a:prstGeom prst="smileyFace">
            <a:avLst>
              <a:gd name="adj" fmla="val 4653"/>
            </a:avLst>
          </a:prstGeom>
          <a:solidFill>
            <a:srgbClr val="FF0000"/>
          </a:solidFill>
          <a:ln w="9525">
            <a:solidFill>
              <a:schemeClr val="tx1"/>
            </a:solidFill>
            <a:round/>
            <a:headEnd/>
            <a:tailEnd/>
          </a:ln>
          <a:effectLs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7459" name="Text Box 115"/>
          <p:cNvSpPr txBox="1">
            <a:spLocks noChangeArrowheads="1"/>
          </p:cNvSpPr>
          <p:nvPr/>
        </p:nvSpPr>
        <p:spPr bwMode="auto">
          <a:xfrm>
            <a:off x="405319" y="2671428"/>
            <a:ext cx="83576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dirty="0" err="1">
                <a:latin typeface="Times New Roman" panose="02020603050405020304" pitchFamily="18" charset="0"/>
              </a:rPr>
              <a:t>Sáng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thức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dậy</a:t>
            </a:r>
            <a:r>
              <a:rPr lang="en-US" altLang="en-US" sz="2400" dirty="0">
                <a:latin typeface="Times New Roman" panose="02020603050405020304" pitchFamily="18" charset="0"/>
              </a:rPr>
              <a:t> Nam </a:t>
            </a:r>
            <a:r>
              <a:rPr lang="en-US" altLang="en-US" sz="2400" dirty="0" err="1">
                <a:latin typeface="Times New Roman" panose="02020603050405020304" pitchFamily="18" charset="0"/>
              </a:rPr>
              <a:t>cũng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nằm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cố</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giường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giục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chịu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răng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rửa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mặt</a:t>
            </a:r>
            <a:r>
              <a:rPr lang="en-US" altLang="en-US" sz="2400" dirty="0">
                <a:latin typeface="Times New Roman" panose="02020603050405020304" pitchFamily="18" charset="0"/>
              </a:rPr>
              <a:t>.</a:t>
            </a:r>
          </a:p>
        </p:txBody>
      </p:sp>
      <p:sp>
        <p:nvSpPr>
          <p:cNvPr id="57474" name="AutoShape 130"/>
          <p:cNvSpPr>
            <a:spLocks noChangeArrowheads="1"/>
          </p:cNvSpPr>
          <p:nvPr/>
        </p:nvSpPr>
        <p:spPr bwMode="auto">
          <a:xfrm>
            <a:off x="10576654" y="5562600"/>
            <a:ext cx="533400" cy="533400"/>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7475" name="AutoShape 131"/>
          <p:cNvSpPr>
            <a:spLocks noChangeArrowheads="1"/>
          </p:cNvSpPr>
          <p:nvPr/>
        </p:nvSpPr>
        <p:spPr bwMode="auto">
          <a:xfrm>
            <a:off x="9005668" y="2188666"/>
            <a:ext cx="609600" cy="533400"/>
          </a:xfrm>
          <a:prstGeom prst="smileyFace">
            <a:avLst>
              <a:gd name="adj" fmla="val 4653"/>
            </a:avLst>
          </a:prstGeom>
          <a:solidFill>
            <a:srgbClr val="FF0000"/>
          </a:solidFill>
          <a:ln w="9525">
            <a:solidFill>
              <a:schemeClr val="tx1"/>
            </a:solidFill>
            <a:round/>
            <a:headEnd/>
            <a:tailEnd/>
          </a:ln>
          <a:effectLs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1316" name="Text Box 139"/>
          <p:cNvSpPr txBox="1">
            <a:spLocks noChangeArrowheads="1"/>
          </p:cNvSpPr>
          <p:nvPr/>
        </p:nvSpPr>
        <p:spPr bwMode="auto">
          <a:xfrm>
            <a:off x="1752600" y="4267200"/>
            <a:ext cx="5638800"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1800">
              <a:latin typeface="Arial" panose="020B0604020202020204" pitchFamily="34" charset="0"/>
            </a:endParaRPr>
          </a:p>
          <a:p>
            <a:pPr eaLnBrk="1" hangingPunct="1">
              <a:lnSpc>
                <a:spcPct val="100000"/>
              </a:lnSpc>
              <a:spcBef>
                <a:spcPct val="0"/>
              </a:spcBef>
              <a:buFontTx/>
              <a:buNone/>
            </a:pPr>
            <a:endParaRPr lang="vi-VN" altLang="en-US" sz="1800">
              <a:latin typeface="Times New Roman" panose="02020603050405020304" pitchFamily="18" charset="0"/>
            </a:endParaRPr>
          </a:p>
          <a:p>
            <a:pPr eaLnBrk="1" hangingPunct="1">
              <a:lnSpc>
                <a:spcPct val="100000"/>
              </a:lnSpc>
              <a:spcBef>
                <a:spcPct val="50000"/>
              </a:spcBef>
              <a:buFontTx/>
              <a:buNone/>
            </a:pPr>
            <a:endParaRPr lang="en-US" altLang="en-US" sz="1800">
              <a:solidFill>
                <a:srgbClr val="3333FF"/>
              </a:solidFill>
              <a:latin typeface="Times New Roman" panose="02020603050405020304" pitchFamily="18" charset="0"/>
            </a:endParaRPr>
          </a:p>
        </p:txBody>
      </p:sp>
      <p:sp>
        <p:nvSpPr>
          <p:cNvPr id="57488" name="Text Box 144"/>
          <p:cNvSpPr txBox="1">
            <a:spLocks noChangeArrowheads="1"/>
          </p:cNvSpPr>
          <p:nvPr/>
        </p:nvSpPr>
        <p:spPr bwMode="auto">
          <a:xfrm>
            <a:off x="405316" y="4717976"/>
            <a:ext cx="80874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dirty="0">
                <a:latin typeface="Times New Roman" panose="02020603050405020304" pitchFamily="18" charset="0"/>
              </a:rPr>
              <a:t>Chiều nào Quang cũng đi chơi đá bóng . Tối về lại xem ti vi , đến khuya mới bỏ sách vở ra học bài</a:t>
            </a:r>
            <a:r>
              <a:rPr lang="vi-VN" altLang="en-US" sz="2400" dirty="0" smtClean="0">
                <a:latin typeface="Arial" panose="020B0604020202020204" pitchFamily="34" charset="0"/>
              </a:rPr>
              <a:t>.</a:t>
            </a:r>
            <a:endParaRPr lang="vi-VN" altLang="en-US" sz="2400" dirty="0">
              <a:latin typeface="Arial" panose="020B0604020202020204" pitchFamily="34" charset="0"/>
            </a:endParaRPr>
          </a:p>
        </p:txBody>
      </p:sp>
      <p:sp>
        <p:nvSpPr>
          <p:cNvPr id="57492" name="Text Box 148"/>
          <p:cNvSpPr txBox="1">
            <a:spLocks noChangeArrowheads="1"/>
          </p:cNvSpPr>
          <p:nvPr/>
        </p:nvSpPr>
        <p:spPr bwMode="auto">
          <a:xfrm>
            <a:off x="342745" y="3996018"/>
            <a:ext cx="80874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dirty="0">
                <a:latin typeface="Times New Roman" panose="02020603050405020304" pitchFamily="18" charset="0"/>
              </a:rPr>
              <a:t>Khi đi chăn trâu, Thành thường vừa ngồi trên lưng trâu vừa tranh thủ học bài</a:t>
            </a:r>
            <a:r>
              <a:rPr lang="vi-VN" altLang="en-US" sz="2400" dirty="0" smtClean="0">
                <a:latin typeface="Arial" panose="020B0604020202020204" pitchFamily="34" charset="0"/>
              </a:rPr>
              <a:t>.</a:t>
            </a:r>
            <a:endParaRPr lang="vi-VN" altLang="en-US" sz="2400" dirty="0">
              <a:latin typeface="Arial" panose="020B0604020202020204" pitchFamily="34" charset="0"/>
            </a:endParaRPr>
          </a:p>
        </p:txBody>
      </p:sp>
      <p:sp>
        <p:nvSpPr>
          <p:cNvPr id="57493" name="Text Box 149"/>
          <p:cNvSpPr txBox="1">
            <a:spLocks noChangeArrowheads="1"/>
          </p:cNvSpPr>
          <p:nvPr/>
        </p:nvSpPr>
        <p:spPr bwMode="auto">
          <a:xfrm>
            <a:off x="434164" y="5538084"/>
            <a:ext cx="82699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dirty="0">
                <a:latin typeface="Times New Roman" panose="02020603050405020304" pitchFamily="18" charset="0"/>
              </a:rPr>
              <a:t>Hiền có thói quen vừa ăn cơm, vừa đọc truyện hoặc xem ti </a:t>
            </a:r>
            <a:r>
              <a:rPr lang="vi-VN" altLang="en-US" sz="2400" dirty="0" smtClean="0">
                <a:latin typeface="Times New Roman" panose="02020603050405020304" pitchFamily="18" charset="0"/>
              </a:rPr>
              <a:t>vi</a:t>
            </a:r>
            <a:endParaRPr lang="vi-VN" altLang="en-US" sz="2400" dirty="0">
              <a:latin typeface="Arial" panose="020B0604020202020204" pitchFamily="34" charset="0"/>
            </a:endParaRPr>
          </a:p>
        </p:txBody>
      </p:sp>
    </p:spTree>
    <p:extLst>
      <p:ext uri="{BB962C8B-B14F-4D97-AF65-F5344CB8AC3E}">
        <p14:creationId xmlns:p14="http://schemas.microsoft.com/office/powerpoint/2010/main" val="307328130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blinds(horizontal)">
                                      <p:cBhvr>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7491"/>
                                        </p:tgtEl>
                                        <p:attrNameLst>
                                          <p:attrName>style.visibility</p:attrName>
                                        </p:attrNameLst>
                                      </p:cBhvr>
                                      <p:to>
                                        <p:strVal val="visible"/>
                                      </p:to>
                                    </p:set>
                                    <p:animEffect transition="in" filter="blinds(horizontal)">
                                      <p:cBhvr>
                                        <p:cTn id="12" dur="500"/>
                                        <p:tgtEl>
                                          <p:spTgt spid="57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7423"/>
                                        </p:tgtEl>
                                        <p:attrNameLst>
                                          <p:attrName>style.visibility</p:attrName>
                                        </p:attrNameLst>
                                      </p:cBhvr>
                                      <p:to>
                                        <p:strVal val="visible"/>
                                      </p:to>
                                    </p:set>
                                    <p:animEffect transition="in" filter="box(in)">
                                      <p:cBhvr>
                                        <p:cTn id="17" dur="500"/>
                                        <p:tgtEl>
                                          <p:spTgt spid="574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7475"/>
                                        </p:tgtEl>
                                        <p:attrNameLst>
                                          <p:attrName>style.visibility</p:attrName>
                                        </p:attrNameLst>
                                      </p:cBhvr>
                                      <p:to>
                                        <p:strVal val="visible"/>
                                      </p:to>
                                    </p:set>
                                    <p:anim calcmode="lin" valueType="num">
                                      <p:cBhvr additive="base">
                                        <p:cTn id="22" dur="500" fill="hold"/>
                                        <p:tgtEl>
                                          <p:spTgt spid="57475"/>
                                        </p:tgtEl>
                                        <p:attrNameLst>
                                          <p:attrName>ppt_x</p:attrName>
                                        </p:attrNameLst>
                                      </p:cBhvr>
                                      <p:tavLst>
                                        <p:tav tm="0">
                                          <p:val>
                                            <p:strVal val="#ppt_x"/>
                                          </p:val>
                                        </p:tav>
                                        <p:tav tm="100000">
                                          <p:val>
                                            <p:strVal val="#ppt_x"/>
                                          </p:val>
                                        </p:tav>
                                      </p:tavLst>
                                    </p:anim>
                                    <p:anim calcmode="lin" valueType="num">
                                      <p:cBhvr additive="base">
                                        <p:cTn id="23" dur="500" fill="hold"/>
                                        <p:tgtEl>
                                          <p:spTgt spid="5747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7459"/>
                                        </p:tgtEl>
                                        <p:attrNameLst>
                                          <p:attrName>style.visibility</p:attrName>
                                        </p:attrNameLst>
                                      </p:cBhvr>
                                      <p:to>
                                        <p:strVal val="visible"/>
                                      </p:to>
                                    </p:set>
                                    <p:animEffect transition="in" filter="checkerboard(across)">
                                      <p:cBhvr>
                                        <p:cTn id="28" dur="500"/>
                                        <p:tgtEl>
                                          <p:spTgt spid="5745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7443"/>
                                        </p:tgtEl>
                                        <p:attrNameLst>
                                          <p:attrName>style.visibility</p:attrName>
                                        </p:attrNameLst>
                                      </p:cBhvr>
                                      <p:to>
                                        <p:strVal val="visible"/>
                                      </p:to>
                                    </p:set>
                                    <p:anim calcmode="lin" valueType="num">
                                      <p:cBhvr additive="base">
                                        <p:cTn id="33" dur="500" fill="hold"/>
                                        <p:tgtEl>
                                          <p:spTgt spid="57443"/>
                                        </p:tgtEl>
                                        <p:attrNameLst>
                                          <p:attrName>ppt_x</p:attrName>
                                        </p:attrNameLst>
                                      </p:cBhvr>
                                      <p:tavLst>
                                        <p:tav tm="0">
                                          <p:val>
                                            <p:strVal val="#ppt_x"/>
                                          </p:val>
                                        </p:tav>
                                        <p:tav tm="100000">
                                          <p:val>
                                            <p:strVal val="#ppt_x"/>
                                          </p:val>
                                        </p:tav>
                                      </p:tavLst>
                                    </p:anim>
                                    <p:anim calcmode="lin" valueType="num">
                                      <p:cBhvr additive="base">
                                        <p:cTn id="34" dur="500" fill="hold"/>
                                        <p:tgtEl>
                                          <p:spTgt spid="5744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7428"/>
                                        </p:tgtEl>
                                        <p:attrNameLst>
                                          <p:attrName>style.visibility</p:attrName>
                                        </p:attrNameLst>
                                      </p:cBhvr>
                                      <p:to>
                                        <p:strVal val="visible"/>
                                      </p:to>
                                    </p:set>
                                    <p:animEffect transition="in" filter="checkerboard(across)">
                                      <p:cBhvr>
                                        <p:cTn id="39" dur="500"/>
                                        <p:tgtEl>
                                          <p:spTgt spid="5742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7444"/>
                                        </p:tgtEl>
                                        <p:attrNameLst>
                                          <p:attrName>style.visibility</p:attrName>
                                        </p:attrNameLst>
                                      </p:cBhvr>
                                      <p:to>
                                        <p:strVal val="visible"/>
                                      </p:to>
                                    </p:set>
                                    <p:anim calcmode="lin" valueType="num">
                                      <p:cBhvr additive="base">
                                        <p:cTn id="44" dur="500" fill="hold"/>
                                        <p:tgtEl>
                                          <p:spTgt spid="57444"/>
                                        </p:tgtEl>
                                        <p:attrNameLst>
                                          <p:attrName>ppt_x</p:attrName>
                                        </p:attrNameLst>
                                      </p:cBhvr>
                                      <p:tavLst>
                                        <p:tav tm="0">
                                          <p:val>
                                            <p:strVal val="#ppt_x"/>
                                          </p:val>
                                        </p:tav>
                                        <p:tav tm="100000">
                                          <p:val>
                                            <p:strVal val="#ppt_x"/>
                                          </p:val>
                                        </p:tav>
                                      </p:tavLst>
                                    </p:anim>
                                    <p:anim calcmode="lin" valueType="num">
                                      <p:cBhvr additive="base">
                                        <p:cTn id="45" dur="500" fill="hold"/>
                                        <p:tgtEl>
                                          <p:spTgt spid="57444"/>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7492"/>
                                        </p:tgtEl>
                                        <p:attrNameLst>
                                          <p:attrName>style.visibility</p:attrName>
                                        </p:attrNameLst>
                                      </p:cBhvr>
                                      <p:to>
                                        <p:strVal val="visible"/>
                                      </p:to>
                                    </p:set>
                                    <p:animEffect transition="in" filter="blinds(horizontal)">
                                      <p:cBhvr>
                                        <p:cTn id="50" dur="500"/>
                                        <p:tgtEl>
                                          <p:spTgt spid="5749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7445"/>
                                        </p:tgtEl>
                                        <p:attrNameLst>
                                          <p:attrName>style.visibility</p:attrName>
                                        </p:attrNameLst>
                                      </p:cBhvr>
                                      <p:to>
                                        <p:strVal val="visible"/>
                                      </p:to>
                                    </p:set>
                                    <p:anim calcmode="lin" valueType="num">
                                      <p:cBhvr additive="base">
                                        <p:cTn id="55" dur="500" fill="hold"/>
                                        <p:tgtEl>
                                          <p:spTgt spid="57445"/>
                                        </p:tgtEl>
                                        <p:attrNameLst>
                                          <p:attrName>ppt_x</p:attrName>
                                        </p:attrNameLst>
                                      </p:cBhvr>
                                      <p:tavLst>
                                        <p:tav tm="0">
                                          <p:val>
                                            <p:strVal val="#ppt_x"/>
                                          </p:val>
                                        </p:tav>
                                        <p:tav tm="100000">
                                          <p:val>
                                            <p:strVal val="#ppt_x"/>
                                          </p:val>
                                        </p:tav>
                                      </p:tavLst>
                                    </p:anim>
                                    <p:anim calcmode="lin" valueType="num">
                                      <p:cBhvr additive="base">
                                        <p:cTn id="56" dur="500" fill="hold"/>
                                        <p:tgtEl>
                                          <p:spTgt spid="5744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57488"/>
                                        </p:tgtEl>
                                        <p:attrNameLst>
                                          <p:attrName>style.visibility</p:attrName>
                                        </p:attrNameLst>
                                      </p:cBhvr>
                                      <p:to>
                                        <p:strVal val="visible"/>
                                      </p:to>
                                    </p:set>
                                    <p:animEffect transition="in" filter="diamond(in)">
                                      <p:cBhvr>
                                        <p:cTn id="61" dur="2000"/>
                                        <p:tgtEl>
                                          <p:spTgt spid="57488"/>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7442"/>
                                        </p:tgtEl>
                                        <p:attrNameLst>
                                          <p:attrName>style.visibility</p:attrName>
                                        </p:attrNameLst>
                                      </p:cBhvr>
                                      <p:to>
                                        <p:strVal val="visible"/>
                                      </p:to>
                                    </p:set>
                                    <p:anim calcmode="lin" valueType="num">
                                      <p:cBhvr additive="base">
                                        <p:cTn id="66" dur="500" fill="hold"/>
                                        <p:tgtEl>
                                          <p:spTgt spid="57442"/>
                                        </p:tgtEl>
                                        <p:attrNameLst>
                                          <p:attrName>ppt_x</p:attrName>
                                        </p:attrNameLst>
                                      </p:cBhvr>
                                      <p:tavLst>
                                        <p:tav tm="0">
                                          <p:val>
                                            <p:strVal val="#ppt_x"/>
                                          </p:val>
                                        </p:tav>
                                        <p:tav tm="100000">
                                          <p:val>
                                            <p:strVal val="#ppt_x"/>
                                          </p:val>
                                        </p:tav>
                                      </p:tavLst>
                                    </p:anim>
                                    <p:anim calcmode="lin" valueType="num">
                                      <p:cBhvr additive="base">
                                        <p:cTn id="67" dur="500" fill="hold"/>
                                        <p:tgtEl>
                                          <p:spTgt spid="5744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7493"/>
                                        </p:tgtEl>
                                        <p:attrNameLst>
                                          <p:attrName>style.visibility</p:attrName>
                                        </p:attrNameLst>
                                      </p:cBhvr>
                                      <p:to>
                                        <p:strVal val="visible"/>
                                      </p:to>
                                    </p:set>
                                    <p:animEffect transition="in" filter="blinds(horizontal)">
                                      <p:cBhvr>
                                        <p:cTn id="72" dur="500"/>
                                        <p:tgtEl>
                                          <p:spTgt spid="5749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7474"/>
                                        </p:tgtEl>
                                        <p:attrNameLst>
                                          <p:attrName>style.visibility</p:attrName>
                                        </p:attrNameLst>
                                      </p:cBhvr>
                                      <p:to>
                                        <p:strVal val="visible"/>
                                      </p:to>
                                    </p:set>
                                    <p:anim calcmode="lin" valueType="num">
                                      <p:cBhvr additive="base">
                                        <p:cTn id="77" dur="500" fill="hold"/>
                                        <p:tgtEl>
                                          <p:spTgt spid="57474"/>
                                        </p:tgtEl>
                                        <p:attrNameLst>
                                          <p:attrName>ppt_x</p:attrName>
                                        </p:attrNameLst>
                                      </p:cBhvr>
                                      <p:tavLst>
                                        <p:tav tm="0">
                                          <p:val>
                                            <p:strVal val="#ppt_x"/>
                                          </p:val>
                                        </p:tav>
                                        <p:tav tm="100000">
                                          <p:val>
                                            <p:strVal val="#ppt_x"/>
                                          </p:val>
                                        </p:tav>
                                      </p:tavLst>
                                    </p:anim>
                                    <p:anim calcmode="lin" valueType="num">
                                      <p:cBhvr additive="base">
                                        <p:cTn id="78" dur="500" fill="hold"/>
                                        <p:tgtEl>
                                          <p:spTgt spid="57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423" grpId="0"/>
      <p:bldP spid="57428" grpId="0"/>
      <p:bldP spid="57442" grpId="0" animBg="1"/>
      <p:bldP spid="57443" grpId="0" animBg="1"/>
      <p:bldP spid="57444" grpId="0" animBg="1"/>
      <p:bldP spid="57445" grpId="0" animBg="1"/>
      <p:bldP spid="57459" grpId="0"/>
      <p:bldP spid="57474" grpId="0" animBg="1"/>
      <p:bldP spid="57475" grpId="0" animBg="1"/>
      <p:bldP spid="57488" grpId="0"/>
      <p:bldP spid="57492" grpId="0"/>
      <p:bldP spid="574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199456" y="1268760"/>
            <a:ext cx="4896544" cy="461665"/>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400" dirty="0" err="1">
                <a:solidFill>
                  <a:srgbClr val="FF0000"/>
                </a:solidFill>
                <a:latin typeface="Times New Roman" panose="02020603050405020304" pitchFamily="18" charset="0"/>
                <a:cs typeface="Times New Roman" panose="02020603050405020304" pitchFamily="18" charset="0"/>
              </a:rPr>
              <a:t>Tại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kiệm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giờ</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Text Box 10"/>
          <p:cNvSpPr txBox="1">
            <a:spLocks noChangeArrowheads="1"/>
          </p:cNvSpPr>
          <p:nvPr/>
        </p:nvSpPr>
        <p:spPr bwMode="auto">
          <a:xfrm>
            <a:off x="1199456" y="1791980"/>
            <a:ext cx="11449272" cy="461665"/>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400" b="1" dirty="0" err="1" smtClean="0">
                <a:solidFill>
                  <a:srgbClr val="3333FF"/>
                </a:solidFill>
                <a:latin typeface="Times New Roman" panose="02020603050405020304" pitchFamily="18" charset="0"/>
                <a:cs typeface="Times New Roman" panose="02020603050405020304" pitchFamily="18" charset="0"/>
              </a:rPr>
              <a:t>Vì</a:t>
            </a:r>
            <a:r>
              <a:rPr lang="en-US" sz="2400" b="1" dirty="0" smtClean="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thời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giờ</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rất</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quý</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giá</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Khi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nó</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đã</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trôi</a:t>
            </a:r>
            <a:r>
              <a:rPr lang="en-US" sz="2400" b="1" dirty="0">
                <a:solidFill>
                  <a:srgbClr val="3333FF"/>
                </a:solidFill>
                <a:latin typeface="Times New Roman" panose="02020603050405020304" pitchFamily="18" charset="0"/>
                <a:cs typeface="Times New Roman" panose="02020603050405020304" pitchFamily="18" charset="0"/>
              </a:rPr>
              <a:t> qua </a:t>
            </a:r>
            <a:r>
              <a:rPr lang="en-US" sz="2400" b="1" dirty="0" err="1">
                <a:solidFill>
                  <a:srgbClr val="3333FF"/>
                </a:solidFill>
                <a:latin typeface="Times New Roman" panose="02020603050405020304" pitchFamily="18" charset="0"/>
                <a:cs typeface="Times New Roman" panose="02020603050405020304" pitchFamily="18" charset="0"/>
              </a:rPr>
              <a:t>thì</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không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bao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giờ</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trở</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lại</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smtClean="0">
                <a:solidFill>
                  <a:srgbClr val="3333FF"/>
                </a:solidFill>
                <a:latin typeface="Times New Roman" panose="02020603050405020304" pitchFamily="18" charset="0"/>
                <a:cs typeface="Times New Roman" panose="02020603050405020304" pitchFamily="18" charset="0"/>
              </a:rPr>
              <a:t>được</a:t>
            </a:r>
            <a:endParaRPr lang="en-US" sz="2400" b="1" dirty="0">
              <a:solidFill>
                <a:srgbClr val="3333FF"/>
              </a:solidFill>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a:off x="992411" y="2315200"/>
            <a:ext cx="5310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Tiết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kiệm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thời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giờ</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có</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tác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dụng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gì</a:t>
            </a:r>
            <a:r>
              <a:rPr lang="en-US" altLang="en-US" sz="2400" dirty="0" smtClean="0">
                <a:solidFill>
                  <a:srgbClr val="FF0000"/>
                </a:solidFill>
                <a:latin typeface="Times New Roman" panose="02020603050405020304" pitchFamily="18" charset="0"/>
                <a:cs typeface="Times New Roman" panose="02020603050405020304" pitchFamily="18" charset="0"/>
              </a:rPr>
              <a:t>?</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1166950" y="2838420"/>
            <a:ext cx="9681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smtClean="0">
                <a:solidFill>
                  <a:srgbClr val="0000FF"/>
                </a:solidFill>
                <a:latin typeface="Times New Roman" panose="02020603050405020304" pitchFamily="18" charset="0"/>
                <a:cs typeface="Times New Roman" panose="02020603050405020304" pitchFamily="18" charset="0"/>
              </a:rPr>
              <a:t>Tiết</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kiệm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giờ</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giúp</a:t>
            </a:r>
            <a:r>
              <a:rPr lang="en-US" altLang="en-US" sz="2400" b="1" dirty="0">
                <a:solidFill>
                  <a:srgbClr val="0000FF"/>
                </a:solidFill>
                <a:latin typeface="Times New Roman" panose="02020603050405020304" pitchFamily="18" charset="0"/>
                <a:cs typeface="Times New Roman" panose="02020603050405020304" pitchFamily="18" charset="0"/>
              </a:rPr>
              <a:t> ta </a:t>
            </a:r>
            <a:r>
              <a:rPr lang="en-US" altLang="en-US" sz="2400" b="1" dirty="0" err="1">
                <a:solidFill>
                  <a:srgbClr val="0000FF"/>
                </a:solidFill>
                <a:latin typeface="Times New Roman" panose="02020603050405020304" pitchFamily="18" charset="0"/>
                <a:cs typeface="Times New Roman" panose="02020603050405020304" pitchFamily="18" charset="0"/>
              </a:rPr>
              <a:t>làm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nhiều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việc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có</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ích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smtClean="0">
                <a:solidFill>
                  <a:srgbClr val="0000FF"/>
                </a:solidFill>
                <a:latin typeface="Times New Roman" panose="02020603050405020304" pitchFamily="18" charset="0"/>
                <a:cs typeface="Times New Roman" panose="02020603050405020304" pitchFamily="18" charset="0"/>
              </a:rPr>
              <a:t>.</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1142009" y="3361640"/>
            <a:ext cx="6840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err="1" smtClean="0">
                <a:solidFill>
                  <a:srgbClr val="FF0000"/>
                </a:solidFill>
                <a:latin typeface="Times New Roman" panose="02020603050405020304" pitchFamily="18" charset="0"/>
                <a:cs typeface="Times New Roman" panose="02020603050405020304" pitchFamily="18" charset="0"/>
              </a:rPr>
              <a:t>Không</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tiết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kiệm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thời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giờ</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dẫn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đến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hậu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quả</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gì</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smtClean="0">
                <a:solidFill>
                  <a:srgbClr val="FF0000"/>
                </a:solidFill>
                <a:latin typeface="Times New Roman" panose="02020603050405020304" pitchFamily="18" charset="0"/>
                <a:cs typeface="Times New Roman" panose="02020603050405020304" pitchFamily="18" charset="0"/>
              </a:rPr>
              <a:t>?</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1156149" y="3884860"/>
            <a:ext cx="799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smtClean="0">
                <a:solidFill>
                  <a:srgbClr val="0000FF"/>
                </a:solidFill>
                <a:latin typeface="Times New Roman" panose="02020603050405020304" pitchFamily="18" charset="0"/>
                <a:cs typeface="Times New Roman" panose="02020603050405020304" pitchFamily="18" charset="0"/>
              </a:rPr>
              <a:t>Lãng</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phí</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giờ</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chúng</a:t>
            </a:r>
            <a:r>
              <a:rPr lang="en-US" altLang="en-US" sz="2400" b="1" dirty="0">
                <a:solidFill>
                  <a:srgbClr val="0000FF"/>
                </a:solidFill>
                <a:latin typeface="Times New Roman" panose="02020603050405020304" pitchFamily="18" charset="0"/>
                <a:cs typeface="Times New Roman" panose="02020603050405020304" pitchFamily="18" charset="0"/>
              </a:rPr>
              <a:t> ta </a:t>
            </a:r>
            <a:r>
              <a:rPr lang="en-US" altLang="en-US" sz="2400" b="1" dirty="0" err="1">
                <a:solidFill>
                  <a:srgbClr val="0000FF"/>
                </a:solidFill>
                <a:latin typeface="Times New Roman" panose="02020603050405020304" pitchFamily="18" charset="0"/>
                <a:cs typeface="Times New Roman" panose="02020603050405020304" pitchFamily="18" charset="0"/>
              </a:rPr>
              <a:t>sẽ</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không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làm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việc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gì</a:t>
            </a:r>
            <a:r>
              <a:rPr lang="en-US" altLang="en-US" sz="2400" b="1" dirty="0">
                <a:solidFill>
                  <a:srgbClr val="0000FF"/>
                </a:solidFill>
                <a:latin typeface="Times New Roman" panose="02020603050405020304" pitchFamily="18" charset="0"/>
                <a:cs typeface="Times New Roman" panose="02020603050405020304" pitchFamily="18" charset="0"/>
              </a:rPr>
              <a:t> .</a:t>
            </a:r>
          </a:p>
        </p:txBody>
      </p:sp>
      <p:pic>
        <p:nvPicPr>
          <p:cNvPr id="9"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4" y="4293269"/>
            <a:ext cx="11616444" cy="2317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2772156" y="4730422"/>
            <a:ext cx="72122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err="1" smtClean="0">
                <a:solidFill>
                  <a:schemeClr val="bg1"/>
                </a:solidFill>
                <a:latin typeface="Times New Roman" panose="02020603050405020304" pitchFamily="18" charset="0"/>
                <a:cs typeface="Times New Roman" panose="02020603050405020304" pitchFamily="18" charset="0"/>
              </a:rPr>
              <a:t>Thời</a:t>
            </a:r>
            <a:r>
              <a:rPr lang="en-US" altLang="en-US" sz="2800" b="1" dirty="0" smtClean="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giờ</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rất</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quý</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giá</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Tiết</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kiệm</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thời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giờ</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giúp</a:t>
            </a:r>
            <a:r>
              <a:rPr lang="en-US" altLang="en-US" sz="2800" b="1" dirty="0">
                <a:solidFill>
                  <a:schemeClr val="bg1"/>
                </a:solidFill>
                <a:latin typeface="Times New Roman" panose="02020603050405020304" pitchFamily="18" charset="0"/>
                <a:cs typeface="Times New Roman" panose="02020603050405020304" pitchFamily="18" charset="0"/>
              </a:rPr>
              <a:t> ta </a:t>
            </a:r>
            <a:r>
              <a:rPr lang="en-US" altLang="en-US" sz="2800" b="1" dirty="0" err="1">
                <a:solidFill>
                  <a:schemeClr val="bg1"/>
                </a:solidFill>
                <a:latin typeface="Times New Roman" panose="02020603050405020304" pitchFamily="18" charset="0"/>
                <a:cs typeface="Times New Roman" panose="02020603050405020304" pitchFamily="18" charset="0"/>
              </a:rPr>
              <a:t>làm</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được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nhiều</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việc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có</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ích</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Lãng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phí</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thời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giờ</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sẽ</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không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làm</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được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việc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gì</a:t>
            </a:r>
            <a:endParaRPr lang="en-US" altLang="en-US" sz="28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FF0066"/>
                                      </p:to>
                                    </p:animClr>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edg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1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1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down)">
                                      <p:cBhvr>
                                        <p:cTn id="31" dur="10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heel(4)">
                                      <p:cBhvr>
                                        <p:cTn id="36"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583832" y="1556792"/>
            <a:ext cx="5040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002060"/>
                </a:solidFill>
                <a:latin typeface="Times New Roman" panose="02020603050405020304" pitchFamily="18" charset="0"/>
                <a:cs typeface="Times New Roman" panose="02020603050405020304" pitchFamily="18" charset="0"/>
              </a:rPr>
              <a:t>HOẠT ĐỘNG 2</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3359696" y="2708920"/>
            <a:ext cx="72062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FF0000"/>
                </a:solidFill>
                <a:latin typeface="Times New Roman" panose="02020603050405020304" pitchFamily="18" charset="0"/>
                <a:cs typeface="Times New Roman" panose="02020603050405020304" pitchFamily="18" charset="0"/>
              </a:rPr>
              <a:t>XỬ LÍ TÍNH HUỐNG</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12130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968750" y="404813"/>
            <a:ext cx="3671888"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endParaRPr lang="en-US" sz="2400" b="1" u="sng">
              <a:effectLst>
                <a:outerShdw blurRad="38100" dist="38100" dir="2700000" algn="tl">
                  <a:srgbClr val="C0C0C0"/>
                </a:outerShdw>
              </a:effectLst>
              <a:latin typeface=".VnTime" pitchFamily="34" charset="0"/>
            </a:endParaRPr>
          </a:p>
        </p:txBody>
      </p:sp>
      <p:sp>
        <p:nvSpPr>
          <p:cNvPr id="3" name="Text Box 5"/>
          <p:cNvSpPr txBox="1">
            <a:spLocks noChangeArrowheads="1"/>
          </p:cNvSpPr>
          <p:nvPr/>
        </p:nvSpPr>
        <p:spPr bwMode="auto">
          <a:xfrm>
            <a:off x="767408" y="2132856"/>
            <a:ext cx="1108923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u="sng" dirty="0" err="1" smtClean="0">
                <a:solidFill>
                  <a:srgbClr val="FF0066"/>
                </a:solidFill>
                <a:latin typeface="Times New Roman" panose="02020603050405020304" pitchFamily="18" charset="0"/>
                <a:cs typeface="Times New Roman" panose="02020603050405020304" pitchFamily="18" charset="0"/>
              </a:rPr>
              <a:t>Tình</a:t>
            </a:r>
            <a:r>
              <a:rPr lang="en-US" altLang="en-US" sz="2800" b="1" u="sng" dirty="0" smtClean="0">
                <a:solidFill>
                  <a:srgbClr val="FF0066"/>
                </a:solidFill>
                <a:latin typeface="Times New Roman" panose="02020603050405020304" pitchFamily="18" charset="0"/>
                <a:cs typeface="Times New Roman" panose="02020603050405020304" pitchFamily="18" charset="0"/>
              </a:rPr>
              <a:t> </a:t>
            </a:r>
            <a:r>
              <a:rPr lang="en-US" altLang="en-US" sz="2800" b="1" u="sng" dirty="0" err="1">
                <a:solidFill>
                  <a:srgbClr val="FF0066"/>
                </a:solidFill>
                <a:latin typeface="Times New Roman" panose="02020603050405020304" pitchFamily="18" charset="0"/>
                <a:cs typeface="Times New Roman" panose="02020603050405020304" pitchFamily="18" charset="0"/>
              </a:rPr>
              <a:t>huống</a:t>
            </a:r>
            <a:r>
              <a:rPr lang="en-US" altLang="en-US" sz="2800" b="1" u="sng" dirty="0">
                <a:solidFill>
                  <a:srgbClr val="FF0066"/>
                </a:solidFill>
                <a:latin typeface="Times New Roman" panose="02020603050405020304" pitchFamily="18" charset="0"/>
                <a:cs typeface="Times New Roman" panose="02020603050405020304" pitchFamily="18" charset="0"/>
              </a:rPr>
              <a:t> 1:</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đang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ngồi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vẽ</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tranh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báo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tường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thì</a:t>
            </a:r>
            <a:r>
              <a:rPr lang="en-US" altLang="en-US" sz="2800" b="1" dirty="0">
                <a:solidFill>
                  <a:srgbClr val="0000FF"/>
                </a:solidFill>
                <a:latin typeface="Times New Roman" panose="02020603050405020304" pitchFamily="18" charset="0"/>
                <a:cs typeface="Times New Roman" panose="02020603050405020304" pitchFamily="18" charset="0"/>
              </a:rPr>
              <a:t> Mai </a:t>
            </a:r>
            <a:r>
              <a:rPr lang="en-US" altLang="en-US" sz="2800" b="1" dirty="0" err="1">
                <a:solidFill>
                  <a:srgbClr val="0000FF"/>
                </a:solidFill>
                <a:latin typeface="Times New Roman" panose="02020603050405020304" pitchFamily="18" charset="0"/>
                <a:cs typeface="Times New Roman" panose="02020603050405020304" pitchFamily="18" charset="0"/>
              </a:rPr>
              <a:t>rủ</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Thấy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từ</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chối</a:t>
            </a:r>
            <a:r>
              <a:rPr lang="en-US" altLang="en-US" sz="2800" b="1" dirty="0">
                <a:solidFill>
                  <a:srgbClr val="0000FF"/>
                </a:solidFill>
                <a:latin typeface="Times New Roman" panose="02020603050405020304" pitchFamily="18" charset="0"/>
                <a:cs typeface="Times New Roman" panose="02020603050405020304" pitchFamily="18" charset="0"/>
              </a:rPr>
              <a:t>, Mai </a:t>
            </a:r>
            <a:r>
              <a:rPr lang="en-US" altLang="en-US" sz="2800" b="1" dirty="0" err="1">
                <a:solidFill>
                  <a:srgbClr val="0000FF"/>
                </a:solidFill>
                <a:latin typeface="Times New Roman" panose="02020603050405020304" pitchFamily="18" charset="0"/>
                <a:cs typeface="Times New Roman" panose="02020603050405020304" pitchFamily="18" charset="0"/>
              </a:rPr>
              <a:t>bảo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Cậu</a:t>
            </a:r>
            <a:r>
              <a:rPr lang="en-US" altLang="en-US" sz="2800" b="1" dirty="0">
                <a:solidFill>
                  <a:srgbClr val="0000FF"/>
                </a:solidFill>
                <a:latin typeface="Times New Roman" panose="02020603050405020304" pitchFamily="18" charset="0"/>
                <a:cs typeface="Times New Roman" panose="02020603050405020304" pitchFamily="18" charset="0"/>
              </a:rPr>
              <a:t> lo </a:t>
            </a:r>
            <a:r>
              <a:rPr lang="en-US" altLang="en-US" sz="2800" b="1" dirty="0" err="1">
                <a:solidFill>
                  <a:srgbClr val="0000FF"/>
                </a:solidFill>
                <a:latin typeface="Times New Roman" panose="02020603050405020304" pitchFamily="18" charset="0"/>
                <a:cs typeface="Times New Roman" panose="02020603050405020304" pitchFamily="18" charset="0"/>
              </a:rPr>
              <a:t>xa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cuối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tuần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phải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nộp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mà</a:t>
            </a:r>
            <a:endParaRPr lang="en-US" altLang="en-US" sz="2800" b="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b="1" u="sng" dirty="0" err="1">
                <a:solidFill>
                  <a:srgbClr val="FF0066"/>
                </a:solidFill>
                <a:latin typeface="Times New Roman" panose="02020603050405020304" pitchFamily="18" charset="0"/>
                <a:cs typeface="Times New Roman" panose="02020603050405020304" pitchFamily="18" charset="0"/>
              </a:rPr>
              <a:t>Tình</a:t>
            </a:r>
            <a:r>
              <a:rPr lang="en-US" altLang="en-US" sz="2800" b="1" u="sng" dirty="0">
                <a:solidFill>
                  <a:srgbClr val="FF0066"/>
                </a:solidFill>
                <a:latin typeface="Times New Roman" panose="02020603050405020304" pitchFamily="18" charset="0"/>
                <a:cs typeface="Times New Roman" panose="02020603050405020304" pitchFamily="18" charset="0"/>
              </a:rPr>
              <a:t> </a:t>
            </a:r>
            <a:r>
              <a:rPr lang="en-US" altLang="en-US" sz="2800" b="1" u="sng" dirty="0" err="1">
                <a:solidFill>
                  <a:srgbClr val="FF0066"/>
                </a:solidFill>
                <a:latin typeface="Times New Roman" panose="02020603050405020304" pitchFamily="18" charset="0"/>
                <a:cs typeface="Times New Roman" panose="02020603050405020304" pitchFamily="18" charset="0"/>
              </a:rPr>
              <a:t>huống</a:t>
            </a:r>
            <a:r>
              <a:rPr lang="en-US" altLang="en-US" sz="2800" b="1" u="sng" dirty="0">
                <a:solidFill>
                  <a:srgbClr val="FF0066"/>
                </a:solidFill>
                <a:latin typeface="Times New Roman" panose="02020603050405020304" pitchFamily="18" charset="0"/>
                <a:cs typeface="Times New Roman" panose="02020603050405020304" pitchFamily="18" charset="0"/>
              </a:rPr>
              <a:t> 2:</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Đến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giờ</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Nam </a:t>
            </a:r>
            <a:r>
              <a:rPr lang="en-US" altLang="en-US" sz="2800" b="1" dirty="0" err="1">
                <a:solidFill>
                  <a:srgbClr val="0000FF"/>
                </a:solidFill>
                <a:latin typeface="Times New Roman" panose="02020603050405020304" pitchFamily="18" charset="0"/>
                <a:cs typeface="Times New Roman" panose="02020603050405020304" pitchFamily="18" charset="0"/>
              </a:rPr>
              <a:t>đến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rủ</a:t>
            </a:r>
            <a:r>
              <a:rPr lang="en-US" altLang="en-US" sz="2800" b="1" dirty="0">
                <a:solidFill>
                  <a:srgbClr val="0000FF"/>
                </a:solidFill>
                <a:latin typeface="Times New Roman" panose="02020603050405020304" pitchFamily="18" charset="0"/>
                <a:cs typeface="Times New Roman" panose="02020603050405020304" pitchFamily="18" charset="0"/>
              </a:rPr>
              <a:t> Minh </a:t>
            </a:r>
            <a:r>
              <a:rPr lang="en-US" altLang="en-US" sz="2800" b="1" dirty="0" err="1">
                <a:solidFill>
                  <a:srgbClr val="0000FF"/>
                </a:solidFill>
                <a:latin typeface="Times New Roman" panose="02020603050405020304" pitchFamily="18" charset="0"/>
                <a:cs typeface="Times New Roman" panose="02020603050405020304" pitchFamily="18" charset="0"/>
              </a:rPr>
              <a:t>học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nhóm</a:t>
            </a:r>
            <a:r>
              <a:rPr lang="en-US" altLang="en-US" sz="2800" b="1" dirty="0">
                <a:solidFill>
                  <a:srgbClr val="0000FF"/>
                </a:solidFill>
                <a:latin typeface="Times New Roman" panose="02020603050405020304" pitchFamily="18" charset="0"/>
                <a:cs typeface="Times New Roman" panose="02020603050405020304" pitchFamily="18" charset="0"/>
              </a:rPr>
              <a:t>. Minh </a:t>
            </a:r>
            <a:r>
              <a:rPr lang="en-US" altLang="en-US" sz="2800" b="1" dirty="0" err="1">
                <a:solidFill>
                  <a:srgbClr val="0000FF"/>
                </a:solidFill>
                <a:latin typeface="Times New Roman" panose="02020603050405020304" pitchFamily="18" charset="0"/>
                <a:cs typeface="Times New Roman" panose="02020603050405020304" pitchFamily="18" charset="0"/>
              </a:rPr>
              <a:t>bảo</a:t>
            </a:r>
            <a:r>
              <a:rPr lang="en-US" altLang="en-US" sz="2800" b="1" dirty="0">
                <a:solidFill>
                  <a:srgbClr val="0000FF"/>
                </a:solidFill>
                <a:latin typeface="Times New Roman" panose="02020603050405020304" pitchFamily="18" charset="0"/>
                <a:cs typeface="Times New Roman" panose="02020603050405020304" pitchFamily="18" charset="0"/>
              </a:rPr>
              <a:t> Minh </a:t>
            </a:r>
            <a:r>
              <a:rPr lang="en-US" altLang="en-US" sz="2800" b="1" dirty="0" err="1">
                <a:solidFill>
                  <a:srgbClr val="0000FF"/>
                </a:solidFill>
                <a:latin typeface="Times New Roman" panose="02020603050405020304" pitchFamily="18" charset="0"/>
                <a:cs typeface="Times New Roman" panose="02020603050405020304" pitchFamily="18" charset="0"/>
              </a:rPr>
              <a:t>còn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phải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xong</a:t>
            </a:r>
            <a:r>
              <a:rPr lang="en-US" altLang="en-US" sz="2800" b="1" dirty="0">
                <a:solidFill>
                  <a:srgbClr val="0000FF"/>
                </a:solidFill>
                <a:latin typeface="Times New Roman" panose="02020603050405020304" pitchFamily="18" charset="0"/>
                <a:cs typeface="Times New Roman" panose="02020603050405020304" pitchFamily="18" charset="0"/>
              </a:rPr>
              <a:t> Ti vi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đọc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báo</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4" name="Text Box 5"/>
          <p:cNvSpPr txBox="1">
            <a:spLocks noChangeArrowheads="1"/>
          </p:cNvSpPr>
          <p:nvPr/>
        </p:nvSpPr>
        <p:spPr bwMode="auto">
          <a:xfrm>
            <a:off x="1343472" y="538847"/>
            <a:ext cx="9649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err="1" smtClean="0">
                <a:solidFill>
                  <a:srgbClr val="FF0000"/>
                </a:solidFill>
                <a:latin typeface="Times New Roman" panose="02020603050405020304" pitchFamily="18" charset="0"/>
                <a:cs typeface="Times New Roman" panose="02020603050405020304" pitchFamily="18" charset="0"/>
              </a:rPr>
              <a:t>Em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có</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suy</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nghĩ</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gì</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về</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các</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tình</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huống</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sau</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74&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quot;/&gt;&lt;property id=&quot;20307&quot; value=&quot;276&quot;/&gt;&lt;/object&gt;&lt;object type=&quot;3&quot; unique_id=&quot;10009&quot;&gt;&lt;property id=&quot;20148&quot; value=&quot;5&quot;/&gt;&lt;property id=&quot;20300&quot; value=&quot;Slide 6&quot;/&gt;&lt;property id=&quot;20307&quot; value=&quot;277&quot;/&gt;&lt;/object&gt;&lt;object type=&quot;3&quot; unique_id=&quot;10010&quot;&gt;&lt;property id=&quot;20148&quot; value=&quot;5&quot;/&gt;&lt;property id=&quot;20300&quot; value=&quot;Slide 7&quot;/&gt;&lt;property id=&quot;20307&quot; value=&quot;284&quot;/&gt;&lt;/object&gt;&lt;object type=&quot;3&quot; unique_id=&quot;10011&quot;&gt;&lt;property id=&quot;20148&quot; value=&quot;5&quot;/&gt;&lt;property id=&quot;20300&quot; value=&quot;Slide 8&quot;/&gt;&lt;property id=&quot;20307&quot; value=&quot;271&quot;/&gt;&lt;/object&gt;&lt;object type=&quot;3&quot; unique_id=&quot;10012&quot;&gt;&lt;property id=&quot;20148&quot; value=&quot;5&quot;/&gt;&lt;property id=&quot;20300&quot; value=&quot;Slide 9&quot;/&gt;&lt;property id=&quot;20307&quot; value=&quot;280&quot;/&gt;&lt;/object&gt;&lt;object type=&quot;3&quot; unique_id=&quot;10013&quot;&gt;&lt;property id=&quot;20148&quot; value=&quot;5&quot;/&gt;&lt;property id=&quot;20300&quot; value=&quot;Slide 10&quot;/&gt;&lt;property id=&quot;20307&quot; value=&quot;292&quot;/&gt;&lt;/object&gt;&lt;object type=&quot;3&quot; unique_id=&quot;10014&quot;&gt;&lt;property id=&quot;20148&quot; value=&quot;5&quot;/&gt;&lt;property id=&quot;20300&quot; value=&quot;Slide 11&quot;/&gt;&lt;property id=&quot;20307&quot; value=&quot;283&quot;/&gt;&lt;/object&gt;&lt;object type=&quot;3&quot; unique_id=&quot;10015&quot;&gt;&lt;property id=&quot;20148&quot; value=&quot;5&quot;/&gt;&lt;property id=&quot;20300&quot; value=&quot;Slide 12&quot;/&gt;&lt;property id=&quot;20307&quot; value=&quot;28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1216</TotalTime>
  <Words>991</Words>
  <Application>Microsoft Office PowerPoint</Application>
  <PresentationFormat>Widescreen</PresentationFormat>
  <Paragraphs>79</Paragraphs>
  <Slides>18</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.VnTime</vt:lpstr>
      <vt:lpstr>Arial</vt:lpstr>
      <vt:lpstr>Calibri</vt:lpstr>
      <vt:lpstr>Open Sans</vt:lpstr>
      <vt:lpstr>tahoma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Leader</dc:creator>
  <cp:lastModifiedBy>HP</cp:lastModifiedBy>
  <cp:revision>198</cp:revision>
  <dcterms:created xsi:type="dcterms:W3CDTF">2026-07-15T15:24:52Z</dcterms:created>
  <dcterms:modified xsi:type="dcterms:W3CDTF">2021-11-02T13:29:37Z</dcterms:modified>
</cp:coreProperties>
</file>