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95" r:id="rId2"/>
  </p:sldMasterIdLst>
  <p:notesMasterIdLst>
    <p:notesMasterId r:id="rId41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3" r:id="rId13"/>
    <p:sldId id="268" r:id="rId14"/>
    <p:sldId id="267" r:id="rId15"/>
    <p:sldId id="269" r:id="rId16"/>
    <p:sldId id="271" r:id="rId17"/>
    <p:sldId id="276" r:id="rId18"/>
    <p:sldId id="275" r:id="rId19"/>
    <p:sldId id="277" r:id="rId20"/>
    <p:sldId id="272" r:id="rId21"/>
    <p:sldId id="274" r:id="rId22"/>
    <p:sldId id="295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8" r:id="rId32"/>
    <p:sldId id="287" r:id="rId33"/>
    <p:sldId id="294" r:id="rId34"/>
    <p:sldId id="296" r:id="rId35"/>
    <p:sldId id="290" r:id="rId36"/>
    <p:sldId id="273" r:id="rId37"/>
    <p:sldId id="291" r:id="rId38"/>
    <p:sldId id="297" r:id="rId39"/>
    <p:sldId id="292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38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0E6DEA6-C012-4434-A4D9-00D5134662C7}" type="presOf" srcId="{5DD8EB11-5406-4D7D-A4B3-982550787B16}" destId="{16095D2C-57B4-48CA-953C-267BD9DD484B}" srcOrd="0" destOrd="0" presId="urn:microsoft.com/office/officeart/2008/layout/VerticalCurvedList"/>
    <dgm:cxn modelId="{0BBDE289-65C1-40A5-972B-0D08CD81662A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BE91973F-B831-4566-9544-51BD341A1445}" type="presOf" srcId="{5BE2D0CB-5BBD-4A03-A3CB-F48B34989FA3}" destId="{3059196D-AF0C-4463-A93E-812664631BA3}" srcOrd="0" destOrd="0" presId="urn:microsoft.com/office/officeart/2008/layout/VerticalCurvedList"/>
    <dgm:cxn modelId="{A0AFF543-4EF4-4668-A32E-A049827F8B90}" type="presOf" srcId="{2539990F-C84A-42AC-88CF-45ED9AC1F08B}" destId="{DB69836F-FE00-4372-B69A-DF0D28029991}" srcOrd="0" destOrd="0" presId="urn:microsoft.com/office/officeart/2008/layout/VerticalCurvedList"/>
    <dgm:cxn modelId="{A2DFE3A7-4414-40AC-BB16-F83CB31BC46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832FE05-DCBE-4BBA-A931-9D1AC7145322}" type="presParOf" srcId="{3059196D-AF0C-4463-A93E-812664631BA3}" destId="{558D9870-05E2-484E-9241-818D42D9FADA}" srcOrd="0" destOrd="0" presId="urn:microsoft.com/office/officeart/2008/layout/VerticalCurvedList"/>
    <dgm:cxn modelId="{57FB91BC-2AB2-4DD7-B570-AB1798A51B26}" type="presParOf" srcId="{558D9870-05E2-484E-9241-818D42D9FADA}" destId="{39FD721C-A262-4C4E-B494-AC1732E6F3A0}" srcOrd="0" destOrd="0" presId="urn:microsoft.com/office/officeart/2008/layout/VerticalCurvedList"/>
    <dgm:cxn modelId="{991E24EA-722E-4A17-8EC2-17F5F454BED1}" type="presParOf" srcId="{39FD721C-A262-4C4E-B494-AC1732E6F3A0}" destId="{849B6A22-FC21-4DC5-A1AF-CBADFA6E7F70}" srcOrd="0" destOrd="0" presId="urn:microsoft.com/office/officeart/2008/layout/VerticalCurvedList"/>
    <dgm:cxn modelId="{2F63324F-BFA2-4739-8E71-693EB2A3F96A}" type="presParOf" srcId="{39FD721C-A262-4C4E-B494-AC1732E6F3A0}" destId="{D0EDBA11-CE96-4FCC-BFE8-4DE9D160E032}" srcOrd="1" destOrd="0" presId="urn:microsoft.com/office/officeart/2008/layout/VerticalCurvedList"/>
    <dgm:cxn modelId="{F9D8D6AB-1B10-4698-904A-BF6FAFBAC476}" type="presParOf" srcId="{39FD721C-A262-4C4E-B494-AC1732E6F3A0}" destId="{AF90F929-E81A-499C-8856-3125BD5771DB}" srcOrd="2" destOrd="0" presId="urn:microsoft.com/office/officeart/2008/layout/VerticalCurvedList"/>
    <dgm:cxn modelId="{B8C90B65-D81A-4768-BFD5-772C12C740FB}" type="presParOf" srcId="{39FD721C-A262-4C4E-B494-AC1732E6F3A0}" destId="{AC2B4F2C-FF8C-404D-92B0-C7C0A29210D1}" srcOrd="3" destOrd="0" presId="urn:microsoft.com/office/officeart/2008/layout/VerticalCurvedList"/>
    <dgm:cxn modelId="{1CBDB047-8EF3-4828-B25E-889466C2CE4A}" type="presParOf" srcId="{558D9870-05E2-484E-9241-818D42D9FADA}" destId="{16095D2C-57B4-48CA-953C-267BD9DD484B}" srcOrd="1" destOrd="0" presId="urn:microsoft.com/office/officeart/2008/layout/VerticalCurvedList"/>
    <dgm:cxn modelId="{2D032991-47E8-44DC-B104-08F7CEC029AF}" type="presParOf" srcId="{558D9870-05E2-484E-9241-818D42D9FADA}" destId="{57F98E08-EB63-4773-8250-9B6C8F0D79DB}" srcOrd="2" destOrd="0" presId="urn:microsoft.com/office/officeart/2008/layout/VerticalCurvedList"/>
    <dgm:cxn modelId="{77FD27CF-404F-438A-A732-2CEEC0D08EB3}" type="presParOf" srcId="{57F98E08-EB63-4773-8250-9B6C8F0D79DB}" destId="{73F439AE-4020-45C5-B27A-2DB6095092F8}" srcOrd="0" destOrd="0" presId="urn:microsoft.com/office/officeart/2008/layout/VerticalCurvedList"/>
    <dgm:cxn modelId="{0E18E116-3DE6-4F00-824F-9D06313CEBEB}" type="presParOf" srcId="{558D9870-05E2-484E-9241-818D42D9FADA}" destId="{DB69836F-FE00-4372-B69A-DF0D28029991}" srcOrd="3" destOrd="0" presId="urn:microsoft.com/office/officeart/2008/layout/VerticalCurvedList"/>
    <dgm:cxn modelId="{6D3E3EA7-3AB6-4E2F-B921-C01215113098}" type="presParOf" srcId="{558D9870-05E2-484E-9241-818D42D9FADA}" destId="{A23500C6-60B1-485B-9CAE-0E2BED65C988}" srcOrd="4" destOrd="0" presId="urn:microsoft.com/office/officeart/2008/layout/VerticalCurvedList"/>
    <dgm:cxn modelId="{98C73ADB-53A6-4C3E-A1E4-0BDB39ACFBC9}" type="presParOf" srcId="{A23500C6-60B1-485B-9CAE-0E2BED65C988}" destId="{425517B2-2BDC-437A-9C2F-A102F25D4FDA}" srcOrd="0" destOrd="0" presId="urn:microsoft.com/office/officeart/2008/layout/VerticalCurvedList"/>
    <dgm:cxn modelId="{0CFD9002-349C-4A2C-8B68-C84D07456868}" type="presParOf" srcId="{558D9870-05E2-484E-9241-818D42D9FADA}" destId="{7A289A2F-41D2-4310-A18C-8347F89AA6B9}" srcOrd="5" destOrd="0" presId="urn:microsoft.com/office/officeart/2008/layout/VerticalCurvedList"/>
    <dgm:cxn modelId="{DDB19668-8154-4D07-A803-ECD19113DC1F}" type="presParOf" srcId="{558D9870-05E2-484E-9241-818D42D9FADA}" destId="{9E66E6D6-CB41-453D-81E8-440C0CD6FAC5}" srcOrd="6" destOrd="0" presId="urn:microsoft.com/office/officeart/2008/layout/VerticalCurvedList"/>
    <dgm:cxn modelId="{2F5BE311-84A4-4F57-A968-1F97CF0C309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F51FC85-2961-4C67-8E2D-35692D3363D6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460D44A-C931-4813-AFD5-1E8469C23C41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B8FBC53-3AE6-4C57-BBE8-82C6A4CDCB35}" type="presOf" srcId="{5BE2D0CB-5BBD-4A03-A3CB-F48B34989FA3}" destId="{3059196D-AF0C-4463-A93E-812664631BA3}" srcOrd="0" destOrd="0" presId="urn:microsoft.com/office/officeart/2008/layout/VerticalCurvedList"/>
    <dgm:cxn modelId="{056F3450-3127-475F-A6BA-8035AFA539D0}" type="presOf" srcId="{9B3653D9-CB4F-4D19-BD7A-77902A94D6B9}" destId="{7A289A2F-41D2-4310-A18C-8347F89AA6B9}" srcOrd="0" destOrd="0" presId="urn:microsoft.com/office/officeart/2008/layout/VerticalCurvedList"/>
    <dgm:cxn modelId="{EA909EBF-4845-45D5-9518-9486E7CBEB5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E3E7DA98-0A82-41CA-B5F2-82C78FE20003}" type="presParOf" srcId="{3059196D-AF0C-4463-A93E-812664631BA3}" destId="{558D9870-05E2-484E-9241-818D42D9FADA}" srcOrd="0" destOrd="0" presId="urn:microsoft.com/office/officeart/2008/layout/VerticalCurvedList"/>
    <dgm:cxn modelId="{2F045A36-6D19-44C4-9A24-F05B64B8162F}" type="presParOf" srcId="{558D9870-05E2-484E-9241-818D42D9FADA}" destId="{39FD721C-A262-4C4E-B494-AC1732E6F3A0}" srcOrd="0" destOrd="0" presId="urn:microsoft.com/office/officeart/2008/layout/VerticalCurvedList"/>
    <dgm:cxn modelId="{DBD97971-3C5F-4CB6-9FAF-097E18F37F96}" type="presParOf" srcId="{39FD721C-A262-4C4E-B494-AC1732E6F3A0}" destId="{849B6A22-FC21-4DC5-A1AF-CBADFA6E7F70}" srcOrd="0" destOrd="0" presId="urn:microsoft.com/office/officeart/2008/layout/VerticalCurvedList"/>
    <dgm:cxn modelId="{A735776B-06AD-45A3-AD1D-7A1B23779637}" type="presParOf" srcId="{39FD721C-A262-4C4E-B494-AC1732E6F3A0}" destId="{D0EDBA11-CE96-4FCC-BFE8-4DE9D160E032}" srcOrd="1" destOrd="0" presId="urn:microsoft.com/office/officeart/2008/layout/VerticalCurvedList"/>
    <dgm:cxn modelId="{ADEABE5D-F6CB-49D8-99CB-197441DA5540}" type="presParOf" srcId="{39FD721C-A262-4C4E-B494-AC1732E6F3A0}" destId="{AF90F929-E81A-499C-8856-3125BD5771DB}" srcOrd="2" destOrd="0" presId="urn:microsoft.com/office/officeart/2008/layout/VerticalCurvedList"/>
    <dgm:cxn modelId="{E6A7AE79-E374-48B8-A0B8-B3DE6E94D007}" type="presParOf" srcId="{39FD721C-A262-4C4E-B494-AC1732E6F3A0}" destId="{AC2B4F2C-FF8C-404D-92B0-C7C0A29210D1}" srcOrd="3" destOrd="0" presId="urn:microsoft.com/office/officeart/2008/layout/VerticalCurvedList"/>
    <dgm:cxn modelId="{808D45D2-6DDE-4205-AD31-8B4892CFADC5}" type="presParOf" srcId="{558D9870-05E2-484E-9241-818D42D9FADA}" destId="{16095D2C-57B4-48CA-953C-267BD9DD484B}" srcOrd="1" destOrd="0" presId="urn:microsoft.com/office/officeart/2008/layout/VerticalCurvedList"/>
    <dgm:cxn modelId="{864B7C34-B52B-4DB4-9CFB-7BD920AA5721}" type="presParOf" srcId="{558D9870-05E2-484E-9241-818D42D9FADA}" destId="{57F98E08-EB63-4773-8250-9B6C8F0D79DB}" srcOrd="2" destOrd="0" presId="urn:microsoft.com/office/officeart/2008/layout/VerticalCurvedList"/>
    <dgm:cxn modelId="{54BE1E01-B073-47C6-B6FE-345B7E14D099}" type="presParOf" srcId="{57F98E08-EB63-4773-8250-9B6C8F0D79DB}" destId="{73F439AE-4020-45C5-B27A-2DB6095092F8}" srcOrd="0" destOrd="0" presId="urn:microsoft.com/office/officeart/2008/layout/VerticalCurvedList"/>
    <dgm:cxn modelId="{BBA2FFA8-2E6E-4D98-B9B6-456441C5A1ED}" type="presParOf" srcId="{558D9870-05E2-484E-9241-818D42D9FADA}" destId="{DB69836F-FE00-4372-B69A-DF0D28029991}" srcOrd="3" destOrd="0" presId="urn:microsoft.com/office/officeart/2008/layout/VerticalCurvedList"/>
    <dgm:cxn modelId="{DB79AA97-7874-4B52-BBF7-B128EBC536CB}" type="presParOf" srcId="{558D9870-05E2-484E-9241-818D42D9FADA}" destId="{A23500C6-60B1-485B-9CAE-0E2BED65C988}" srcOrd="4" destOrd="0" presId="urn:microsoft.com/office/officeart/2008/layout/VerticalCurvedList"/>
    <dgm:cxn modelId="{65F3C888-434D-4EE9-940C-D69B61E66604}" type="presParOf" srcId="{A23500C6-60B1-485B-9CAE-0E2BED65C988}" destId="{425517B2-2BDC-437A-9C2F-A102F25D4FDA}" srcOrd="0" destOrd="0" presId="urn:microsoft.com/office/officeart/2008/layout/VerticalCurvedList"/>
    <dgm:cxn modelId="{6C32FBB2-E330-4079-A627-4AFB32205AB8}" type="presParOf" srcId="{558D9870-05E2-484E-9241-818D42D9FADA}" destId="{7A289A2F-41D2-4310-A18C-8347F89AA6B9}" srcOrd="5" destOrd="0" presId="urn:microsoft.com/office/officeart/2008/layout/VerticalCurvedList"/>
    <dgm:cxn modelId="{3B84C0A7-F315-43DD-BCFC-0C844277DC55}" type="presParOf" srcId="{558D9870-05E2-484E-9241-818D42D9FADA}" destId="{9E66E6D6-CB41-453D-81E8-440C0CD6FAC5}" srcOrd="6" destOrd="0" presId="urn:microsoft.com/office/officeart/2008/layout/VerticalCurvedList"/>
    <dgm:cxn modelId="{A4CDF93E-8BC8-4E26-A5FD-D564E2C30AF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CE15486-8DE9-4E39-84E5-59A821BF863A}" type="presOf" srcId="{5BE2D0CB-5BBD-4A03-A3CB-F48B34989FA3}" destId="{3059196D-AF0C-4463-A93E-812664631BA3}" srcOrd="0" destOrd="0" presId="urn:microsoft.com/office/officeart/2008/layout/VerticalCurvedList"/>
    <dgm:cxn modelId="{564F88B0-0F87-4BF4-BEA6-462C8DA170D7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CF9ADF39-37AE-424F-9091-8A77774C826E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EB034CB4-E959-449A-A095-73B45AB87084}" type="presOf" srcId="{C9CE7A57-E5A3-450C-8737-C72D44C4E0F3}" destId="{D0EDBA11-CE96-4FCC-BFE8-4DE9D160E032}" srcOrd="0" destOrd="0" presId="urn:microsoft.com/office/officeart/2008/layout/VerticalCurvedList"/>
    <dgm:cxn modelId="{19B06FEE-4E34-44A9-9832-71EB9CE5D972}" type="presOf" srcId="{5DD8EB11-5406-4D7D-A4B3-982550787B16}" destId="{16095D2C-57B4-48CA-953C-267BD9DD484B}" srcOrd="0" destOrd="0" presId="urn:microsoft.com/office/officeart/2008/layout/VerticalCurvedList"/>
    <dgm:cxn modelId="{A37334D6-77E5-47DC-8E84-F2A9710812E2}" type="presParOf" srcId="{3059196D-AF0C-4463-A93E-812664631BA3}" destId="{558D9870-05E2-484E-9241-818D42D9FADA}" srcOrd="0" destOrd="0" presId="urn:microsoft.com/office/officeart/2008/layout/VerticalCurvedList"/>
    <dgm:cxn modelId="{E37A1A9A-31E7-4044-A47E-C7234BDE55DA}" type="presParOf" srcId="{558D9870-05E2-484E-9241-818D42D9FADA}" destId="{39FD721C-A262-4C4E-B494-AC1732E6F3A0}" srcOrd="0" destOrd="0" presId="urn:microsoft.com/office/officeart/2008/layout/VerticalCurvedList"/>
    <dgm:cxn modelId="{B951AE3E-73C1-455F-8BC9-84740E6CDF7A}" type="presParOf" srcId="{39FD721C-A262-4C4E-B494-AC1732E6F3A0}" destId="{849B6A22-FC21-4DC5-A1AF-CBADFA6E7F70}" srcOrd="0" destOrd="0" presId="urn:microsoft.com/office/officeart/2008/layout/VerticalCurvedList"/>
    <dgm:cxn modelId="{173B1A81-83E8-4229-A0B7-9B0B942B2413}" type="presParOf" srcId="{39FD721C-A262-4C4E-B494-AC1732E6F3A0}" destId="{D0EDBA11-CE96-4FCC-BFE8-4DE9D160E032}" srcOrd="1" destOrd="0" presId="urn:microsoft.com/office/officeart/2008/layout/VerticalCurvedList"/>
    <dgm:cxn modelId="{7A7E0BDF-060E-46F6-AA84-D330FFE960DA}" type="presParOf" srcId="{39FD721C-A262-4C4E-B494-AC1732E6F3A0}" destId="{AF90F929-E81A-499C-8856-3125BD5771DB}" srcOrd="2" destOrd="0" presId="urn:microsoft.com/office/officeart/2008/layout/VerticalCurvedList"/>
    <dgm:cxn modelId="{893C5513-BD54-4FEA-9337-4A169A398F29}" type="presParOf" srcId="{39FD721C-A262-4C4E-B494-AC1732E6F3A0}" destId="{AC2B4F2C-FF8C-404D-92B0-C7C0A29210D1}" srcOrd="3" destOrd="0" presId="urn:microsoft.com/office/officeart/2008/layout/VerticalCurvedList"/>
    <dgm:cxn modelId="{FDC9F8ED-5A7B-4D17-9F1C-02104F8A38A7}" type="presParOf" srcId="{558D9870-05E2-484E-9241-818D42D9FADA}" destId="{16095D2C-57B4-48CA-953C-267BD9DD484B}" srcOrd="1" destOrd="0" presId="urn:microsoft.com/office/officeart/2008/layout/VerticalCurvedList"/>
    <dgm:cxn modelId="{0EE60C13-2F3C-485A-A533-39E25939DEC7}" type="presParOf" srcId="{558D9870-05E2-484E-9241-818D42D9FADA}" destId="{57F98E08-EB63-4773-8250-9B6C8F0D79DB}" srcOrd="2" destOrd="0" presId="urn:microsoft.com/office/officeart/2008/layout/VerticalCurvedList"/>
    <dgm:cxn modelId="{660BF825-8E18-4107-9693-28A98C93D227}" type="presParOf" srcId="{57F98E08-EB63-4773-8250-9B6C8F0D79DB}" destId="{73F439AE-4020-45C5-B27A-2DB6095092F8}" srcOrd="0" destOrd="0" presId="urn:microsoft.com/office/officeart/2008/layout/VerticalCurvedList"/>
    <dgm:cxn modelId="{79566BEB-CAE8-4B3F-B222-5BB1833889D0}" type="presParOf" srcId="{558D9870-05E2-484E-9241-818D42D9FADA}" destId="{DB69836F-FE00-4372-B69A-DF0D28029991}" srcOrd="3" destOrd="0" presId="urn:microsoft.com/office/officeart/2008/layout/VerticalCurvedList"/>
    <dgm:cxn modelId="{8CAE19B6-18CB-496A-ACB4-7A6D62B599F5}" type="presParOf" srcId="{558D9870-05E2-484E-9241-818D42D9FADA}" destId="{A23500C6-60B1-485B-9CAE-0E2BED65C988}" srcOrd="4" destOrd="0" presId="urn:microsoft.com/office/officeart/2008/layout/VerticalCurvedList"/>
    <dgm:cxn modelId="{948C5518-0121-4AA5-AE05-FC7C8DB1C733}" type="presParOf" srcId="{A23500C6-60B1-485B-9CAE-0E2BED65C988}" destId="{425517B2-2BDC-437A-9C2F-A102F25D4FDA}" srcOrd="0" destOrd="0" presId="urn:microsoft.com/office/officeart/2008/layout/VerticalCurvedList"/>
    <dgm:cxn modelId="{E5F6A80F-8CE2-4489-AE2A-857F65ABA91F}" type="presParOf" srcId="{558D9870-05E2-484E-9241-818D42D9FADA}" destId="{7A289A2F-41D2-4310-A18C-8347F89AA6B9}" srcOrd="5" destOrd="0" presId="urn:microsoft.com/office/officeart/2008/layout/VerticalCurvedList"/>
    <dgm:cxn modelId="{699CB835-FF0A-4304-A0C7-AC6A1CD56716}" type="presParOf" srcId="{558D9870-05E2-484E-9241-818D42D9FADA}" destId="{9E66E6D6-CB41-453D-81E8-440C0CD6FAC5}" srcOrd="6" destOrd="0" presId="urn:microsoft.com/office/officeart/2008/layout/VerticalCurvedList"/>
    <dgm:cxn modelId="{45788C44-46B2-41A9-8B96-E9D92F218D5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090" custLinFactNeighborY="1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2E29C10-2D28-4F59-83C7-9AF4F74D334C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29E7E98C-5580-48A2-87E0-D2956FEE3905}" type="presOf" srcId="{C9CE7A57-E5A3-450C-8737-C72D44C4E0F3}" destId="{D0EDBA11-CE96-4FCC-BFE8-4DE9D160E032}" srcOrd="0" destOrd="0" presId="urn:microsoft.com/office/officeart/2008/layout/VerticalCurvedList"/>
    <dgm:cxn modelId="{8A78B0AB-5928-4D29-9C72-CAE6CFC3E740}" type="presOf" srcId="{9B3653D9-CB4F-4D19-BD7A-77902A94D6B9}" destId="{7A289A2F-41D2-4310-A18C-8347F89AA6B9}" srcOrd="0" destOrd="0" presId="urn:microsoft.com/office/officeart/2008/layout/VerticalCurvedList"/>
    <dgm:cxn modelId="{E55FF848-2BBB-4AF8-B9E0-E6EF9B6811B1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44717C1-B991-41D0-8152-A0B882D7C926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89C3172D-7C52-47F7-A4A6-C5A87578A988}" type="presParOf" srcId="{3059196D-AF0C-4463-A93E-812664631BA3}" destId="{558D9870-05E2-484E-9241-818D42D9FADA}" srcOrd="0" destOrd="0" presId="urn:microsoft.com/office/officeart/2008/layout/VerticalCurvedList"/>
    <dgm:cxn modelId="{A847F97C-89F7-4E6B-8E96-6C0F290EC9F9}" type="presParOf" srcId="{558D9870-05E2-484E-9241-818D42D9FADA}" destId="{39FD721C-A262-4C4E-B494-AC1732E6F3A0}" srcOrd="0" destOrd="0" presId="urn:microsoft.com/office/officeart/2008/layout/VerticalCurvedList"/>
    <dgm:cxn modelId="{8CBF293D-E428-49C5-8B06-58387C9A91D2}" type="presParOf" srcId="{39FD721C-A262-4C4E-B494-AC1732E6F3A0}" destId="{849B6A22-FC21-4DC5-A1AF-CBADFA6E7F70}" srcOrd="0" destOrd="0" presId="urn:microsoft.com/office/officeart/2008/layout/VerticalCurvedList"/>
    <dgm:cxn modelId="{67E9AFA7-D38F-427C-81E5-9BA7A5D74FE4}" type="presParOf" srcId="{39FD721C-A262-4C4E-B494-AC1732E6F3A0}" destId="{D0EDBA11-CE96-4FCC-BFE8-4DE9D160E032}" srcOrd="1" destOrd="0" presId="urn:microsoft.com/office/officeart/2008/layout/VerticalCurvedList"/>
    <dgm:cxn modelId="{F5A87FCC-6510-4294-A26F-FB29A22C0775}" type="presParOf" srcId="{39FD721C-A262-4C4E-B494-AC1732E6F3A0}" destId="{AF90F929-E81A-499C-8856-3125BD5771DB}" srcOrd="2" destOrd="0" presId="urn:microsoft.com/office/officeart/2008/layout/VerticalCurvedList"/>
    <dgm:cxn modelId="{17C294BA-E1CB-4148-BC1A-88288ED69D27}" type="presParOf" srcId="{39FD721C-A262-4C4E-B494-AC1732E6F3A0}" destId="{AC2B4F2C-FF8C-404D-92B0-C7C0A29210D1}" srcOrd="3" destOrd="0" presId="urn:microsoft.com/office/officeart/2008/layout/VerticalCurvedList"/>
    <dgm:cxn modelId="{3BBA1AE2-2DE8-4241-9866-3B4F9E48F252}" type="presParOf" srcId="{558D9870-05E2-484E-9241-818D42D9FADA}" destId="{16095D2C-57B4-48CA-953C-267BD9DD484B}" srcOrd="1" destOrd="0" presId="urn:microsoft.com/office/officeart/2008/layout/VerticalCurvedList"/>
    <dgm:cxn modelId="{F6B0FA5D-214A-474C-B6B8-2996E8DE6A76}" type="presParOf" srcId="{558D9870-05E2-484E-9241-818D42D9FADA}" destId="{57F98E08-EB63-4773-8250-9B6C8F0D79DB}" srcOrd="2" destOrd="0" presId="urn:microsoft.com/office/officeart/2008/layout/VerticalCurvedList"/>
    <dgm:cxn modelId="{1BD8EFA7-525B-4AE7-8FFD-FB68414156D9}" type="presParOf" srcId="{57F98E08-EB63-4773-8250-9B6C8F0D79DB}" destId="{73F439AE-4020-45C5-B27A-2DB6095092F8}" srcOrd="0" destOrd="0" presId="urn:microsoft.com/office/officeart/2008/layout/VerticalCurvedList"/>
    <dgm:cxn modelId="{339C3647-80FE-49F5-82E2-B7B9A8BB89A1}" type="presParOf" srcId="{558D9870-05E2-484E-9241-818D42D9FADA}" destId="{DB69836F-FE00-4372-B69A-DF0D28029991}" srcOrd="3" destOrd="0" presId="urn:microsoft.com/office/officeart/2008/layout/VerticalCurvedList"/>
    <dgm:cxn modelId="{631C61FC-A57A-4A79-8B82-69AF9390AA52}" type="presParOf" srcId="{558D9870-05E2-484E-9241-818D42D9FADA}" destId="{A23500C6-60B1-485B-9CAE-0E2BED65C988}" srcOrd="4" destOrd="0" presId="urn:microsoft.com/office/officeart/2008/layout/VerticalCurvedList"/>
    <dgm:cxn modelId="{7A761E7A-108C-4810-BF8E-FD5D7BCF5E51}" type="presParOf" srcId="{A23500C6-60B1-485B-9CAE-0E2BED65C988}" destId="{425517B2-2BDC-437A-9C2F-A102F25D4FDA}" srcOrd="0" destOrd="0" presId="urn:microsoft.com/office/officeart/2008/layout/VerticalCurvedList"/>
    <dgm:cxn modelId="{3CA96F6A-E297-4F33-9E29-420186047307}" type="presParOf" srcId="{558D9870-05E2-484E-9241-818D42D9FADA}" destId="{7A289A2F-41D2-4310-A18C-8347F89AA6B9}" srcOrd="5" destOrd="0" presId="urn:microsoft.com/office/officeart/2008/layout/VerticalCurvedList"/>
    <dgm:cxn modelId="{8AD021C3-7E7E-463D-B523-735D89B61341}" type="presParOf" srcId="{558D9870-05E2-484E-9241-818D42D9FADA}" destId="{9E66E6D6-CB41-453D-81E8-440C0CD6FAC5}" srcOrd="6" destOrd="0" presId="urn:microsoft.com/office/officeart/2008/layout/VerticalCurvedList"/>
    <dgm:cxn modelId="{43C21E3D-A21D-4F69-B9D3-34B1ABA50F3A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53302" y="41128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7895-665C-49F9-A1B9-EF7010DD7A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FB4B-5A5A-4416-8E92-35721F34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2C945-5F56-4A5F-99FF-3518922B3176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0602E-FC5E-406C-9CAC-22EEB80CF64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FF36A-6A4E-49C8-BA17-2117E1F5280E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8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6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5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5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0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8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6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5A4B2-51E5-4100-BA94-24E80090A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84905"/>
      </p:ext>
    </p:extLst>
  </p:cSld>
  <p:clrMapOvr>
    <a:masterClrMapping/>
  </p:clrMapOvr>
  <p:transition spd="med">
    <p:pull dir="l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1D27-F0E9-4727-B9F5-AB9F57BB2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961"/>
      </p:ext>
    </p:extLst>
  </p:cSld>
  <p:clrMapOvr>
    <a:masterClrMapping/>
  </p:clrMapOvr>
  <p:transition spd="med">
    <p:pull dir="l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7D20-7B45-45B8-9023-5D9982699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41951"/>
      </p:ext>
    </p:extLst>
  </p:cSld>
  <p:clrMapOvr>
    <a:masterClrMapping/>
  </p:clrMapOvr>
  <p:transition spd="med">
    <p:pull dir="l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EDF2-C3ED-4BFF-BC6E-B720BAED6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44614"/>
      </p:ext>
    </p:extLst>
  </p:cSld>
  <p:clrMapOvr>
    <a:masterClrMapping/>
  </p:clrMapOvr>
  <p:transition spd="med">
    <p:pull dir="l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E8D0-6047-458E-87E8-61BCBD6FD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48925"/>
      </p:ext>
    </p:extLst>
  </p:cSld>
  <p:clrMapOvr>
    <a:masterClrMapping/>
  </p:clrMapOvr>
  <p:transition spd="med">
    <p:pull dir="l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F338-877C-4848-975F-352ACC2BE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97672"/>
      </p:ext>
    </p:extLst>
  </p:cSld>
  <p:clrMapOvr>
    <a:masterClrMapping/>
  </p:clrMapOvr>
  <p:transition spd="med">
    <p:pull dir="l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68567" tIns="68567" rIns="68567" bIns="68567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09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7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9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3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9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3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4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5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0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5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9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3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61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75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7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5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1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8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5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1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6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7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35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04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21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6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8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6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4DAB-0507-4807-BE21-2D28E1E2C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9724"/>
      </p:ext>
    </p:extLst>
  </p:cSld>
  <p:clrMapOvr>
    <a:masterClrMapping/>
  </p:clrMapOvr>
  <p:transition spd="med">
    <p:pull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4A55-2EF1-4A32-88E7-AF12AA0F1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12594"/>
      </p:ext>
    </p:extLst>
  </p:cSld>
  <p:clrMapOvr>
    <a:masterClrMapping/>
  </p:clrMapOvr>
  <p:transition spd="med">
    <p:pull dir="l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733E-C20A-4372-A879-EE3DEDFE7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36713"/>
      </p:ext>
    </p:extLst>
  </p:cSld>
  <p:clrMapOvr>
    <a:masterClrMapping/>
  </p:clrMapOvr>
  <p:transition spd="med">
    <p:pull dir="l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A02F-30EA-4819-B25A-36B6E2C93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8438"/>
      </p:ext>
    </p:extLst>
  </p:cSld>
  <p:clrMapOvr>
    <a:masterClrMapping/>
  </p:clrMapOvr>
  <p:transition spd="med">
    <p:pull dir="l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C693-2CB8-4EFB-8C80-3A6230EE4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1410"/>
      </p:ext>
    </p:extLst>
  </p:cSld>
  <p:clrMapOvr>
    <a:masterClrMapping/>
  </p:clrMapOvr>
  <p:transition spd="med">
    <p:pull dir="l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1DFE-541D-4DD3-A8B6-3FFC9A6BD2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41205"/>
      </p:ext>
    </p:extLst>
  </p:cSld>
  <p:clrMapOvr>
    <a:masterClrMapping/>
  </p:clrMapOvr>
  <p:transition spd="med">
    <p:pull dir="l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A5ED-14E3-45AE-8998-47EA35D72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0130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4"/>
          <a:stretch>
            <a:fillRect/>
          </a:stretch>
        </p:blipFill>
        <p:spPr>
          <a:xfrm>
            <a:off x="0" y="0"/>
            <a:ext cx="122046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2CB0D4-C3EE-4482-94BE-0CD8DD0F3932}"/>
              </a:ext>
            </a:extLst>
          </p:cNvPr>
          <p:cNvSpPr txBox="1"/>
          <p:nvPr userDrawn="1"/>
        </p:nvSpPr>
        <p:spPr>
          <a:xfrm>
            <a:off x="-10062918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0031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94" r:id="rId2"/>
    <p:sldLayoutId id="2147483772" r:id="rId3"/>
    <p:sldLayoutId id="2147483771" r:id="rId4"/>
    <p:sldLayoutId id="2147483767" r:id="rId5"/>
    <p:sldLayoutId id="2147483764" r:id="rId6"/>
    <p:sldLayoutId id="2147483749" r:id="rId7"/>
    <p:sldLayoutId id="2147483746" r:id="rId8"/>
    <p:sldLayoutId id="2147483745" r:id="rId9"/>
    <p:sldLayoutId id="2147483741" r:id="rId10"/>
    <p:sldLayoutId id="2147483740" r:id="rId11"/>
    <p:sldLayoutId id="2147483739" r:id="rId12"/>
    <p:sldLayoutId id="2147483737" r:id="rId13"/>
    <p:sldLayoutId id="2147483735" r:id="rId14"/>
    <p:sldLayoutId id="2147483731" r:id="rId15"/>
    <p:sldLayoutId id="2147483730" r:id="rId16"/>
    <p:sldLayoutId id="2147483729" r:id="rId17"/>
    <p:sldLayoutId id="2147483728" r:id="rId18"/>
    <p:sldLayoutId id="2147483714" r:id="rId19"/>
    <p:sldLayoutId id="2147483783" r:id="rId20"/>
    <p:sldLayoutId id="2147483779" r:id="rId21"/>
    <p:sldLayoutId id="2147483777" r:id="rId22"/>
    <p:sldLayoutId id="2147483776" r:id="rId23"/>
    <p:sldLayoutId id="2147483775" r:id="rId24"/>
    <p:sldLayoutId id="2147483774" r:id="rId25"/>
    <p:sldLayoutId id="2147483773" r:id="rId26"/>
    <p:sldLayoutId id="2147483770" r:id="rId27"/>
    <p:sldLayoutId id="2147483769" r:id="rId28"/>
    <p:sldLayoutId id="2147483753" r:id="rId29"/>
    <p:sldLayoutId id="2147483752" r:id="rId30"/>
    <p:sldLayoutId id="2147483751" r:id="rId31"/>
    <p:sldLayoutId id="2147483750" r:id="rId32"/>
    <p:sldLayoutId id="2147483744" r:id="rId33"/>
    <p:sldLayoutId id="2147483743" r:id="rId34"/>
    <p:sldLayoutId id="2147483727" r:id="rId35"/>
    <p:sldLayoutId id="2147483726" r:id="rId36"/>
    <p:sldLayoutId id="2147483725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93" r:id="rId43"/>
    <p:sldLayoutId id="2147483782" r:id="rId44"/>
    <p:sldLayoutId id="2147483781" r:id="rId45"/>
    <p:sldLayoutId id="2147483780" r:id="rId46"/>
    <p:sldLayoutId id="2147483778" r:id="rId47"/>
    <p:sldLayoutId id="2147483768" r:id="rId48"/>
    <p:sldLayoutId id="2147483766" r:id="rId49"/>
    <p:sldLayoutId id="2147483765" r:id="rId50"/>
    <p:sldLayoutId id="2147483763" r:id="rId51"/>
    <p:sldLayoutId id="2147483748" r:id="rId52"/>
    <p:sldLayoutId id="2147483742" r:id="rId53"/>
    <p:sldLayoutId id="2147483738" r:id="rId54"/>
    <p:sldLayoutId id="2147483736" r:id="rId55"/>
    <p:sldLayoutId id="2147483734" r:id="rId56"/>
    <p:sldLayoutId id="2147483733" r:id="rId57"/>
    <p:sldLayoutId id="2147483732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92" r:id="rId64"/>
    <p:sldLayoutId id="2147483791" r:id="rId65"/>
    <p:sldLayoutId id="2147483790" r:id="rId66"/>
    <p:sldLayoutId id="2147483789" r:id="rId67"/>
    <p:sldLayoutId id="2147483788" r:id="rId68"/>
    <p:sldLayoutId id="2147483787" r:id="rId69"/>
    <p:sldLayoutId id="2147483786" r:id="rId70"/>
    <p:sldLayoutId id="2147483785" r:id="rId71"/>
    <p:sldLayoutId id="2147483784" r:id="rId72"/>
    <p:sldLayoutId id="2147483762" r:id="rId73"/>
    <p:sldLayoutId id="2147483761" r:id="rId74"/>
    <p:sldLayoutId id="2147483760" r:id="rId75"/>
    <p:sldLayoutId id="2147483759" r:id="rId76"/>
    <p:sldLayoutId id="2147483758" r:id="rId77"/>
    <p:sldLayoutId id="2147483757" r:id="rId78"/>
    <p:sldLayoutId id="2147483756" r:id="rId79"/>
    <p:sldLayoutId id="2147483755" r:id="rId80"/>
    <p:sldLayoutId id="2147483754" r:id="rId81"/>
    <p:sldLayoutId id="2147483747" r:id="rId82"/>
    <p:sldLayoutId id="2147483670" r:id="rId83"/>
    <p:sldLayoutId id="2147483669" r:id="rId84"/>
    <p:sldLayoutId id="2147483668" r:id="rId85"/>
    <p:sldLayoutId id="2147483667" r:id="rId86"/>
    <p:sldLayoutId id="2147483666" r:id="rId87"/>
    <p:sldLayoutId id="2147483665" r:id="rId88"/>
    <p:sldLayoutId id="2147483664" r:id="rId89"/>
    <p:sldLayoutId id="2147483663" r:id="rId90"/>
    <p:sldLayoutId id="2147483662" r:id="rId91"/>
    <p:sldLayoutId id="2147483661" r:id="rId9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3C113-2EF3-47CF-B644-3FAB9BDBF9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849.photobucket.com/albums/ab53/mr_perfect_9x/penciljpg.pn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3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control" Target="../activeX/activeX2.xml"/><Relationship Id="rId7" Type="http://schemas.openxmlformats.org/officeDocument/2006/relationships/image" Target="../media/image2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9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slide" Target="slide9.xml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15742" y="1944010"/>
            <a:ext cx="684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" name="BackMsPham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008063" y="2655888"/>
            <a:ext cx="9991725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smtClean="0">
                <a:latin typeface="Times New Roman" pitchFamily="18" charset="0"/>
                <a:cs typeface="Times New Roman" pitchFamily="18" charset="0"/>
              </a:rPr>
            </a:br>
            <a:endParaRPr lang="en-US" sz="4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500563" y="1498600"/>
            <a:ext cx="3089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12800" y="2598738"/>
            <a:ext cx="1046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(51)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482850" y="766763"/>
            <a:ext cx="813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5882739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0744186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427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KHÁM PHÁ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381375" y="2617789"/>
            <a:ext cx="3309938" cy="1724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729663" y="2833688"/>
            <a:ext cx="990600" cy="1752600"/>
            <a:chOff x="4224" y="912"/>
            <a:chExt cx="624" cy="1104"/>
          </a:xfrm>
        </p:grpSpPr>
        <p:sp>
          <p:nvSpPr>
            <p:cNvPr id="102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6691313" y="2619375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28" name="Picture 8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233488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9" name="Line 9"/>
          <p:cNvSpPr>
            <a:spLocks noChangeShapeType="1"/>
          </p:cNvSpPr>
          <p:nvPr/>
        </p:nvSpPr>
        <p:spPr bwMode="auto">
          <a:xfrm flipH="1">
            <a:off x="1795463" y="2619375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1781176" y="2614613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1762125" y="43434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6700838" y="43386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1752601" y="4343400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6579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0765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3033713" y="43053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6657975" y="43100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3381375" y="1328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3381375" y="430053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3381375" y="1328738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flipV="1">
            <a:off x="6686550" y="135731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686550" y="4329113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686550" y="1343025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16200000" flipH="1">
            <a:off x="2043113" y="2198688"/>
            <a:ext cx="914400" cy="1752600"/>
            <a:chOff x="4224" y="912"/>
            <a:chExt cx="624" cy="1104"/>
          </a:xfrm>
        </p:grpSpPr>
        <p:sp>
          <p:nvSpPr>
            <p:cNvPr id="10267" name="AutoShape 2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68" name="AutoShape 2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203720" y="5635285"/>
            <a:ext cx="1174973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AB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CD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203721" y="5646243"/>
            <a:ext cx="1174973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AD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BC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116280" y="919929"/>
            <a:ext cx="569409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63138" y="585454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thước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AB, CD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ABCD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b="1" dirty="0" smtClean="0">
                <a:latin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438114" y="564883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thước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AB, CD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ABCD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CD.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358498" y="580803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Tương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en-US" b="1" dirty="0" smtClean="0">
                <a:latin typeface="Times New Roman" panose="02020603050405020304" pitchFamily="18" charset="0"/>
              </a:rPr>
              <a:t>,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BC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7917 -0.083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3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1667 -3.33333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14061E-7 L -0.19167 -8.14061E-7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3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7" grpId="0" animBg="1"/>
      <p:bldP spid="133127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1" grpId="2" animBg="1"/>
      <p:bldP spid="133132" grpId="0" animBg="1"/>
      <p:bldP spid="133132" grpId="1" animBg="1"/>
      <p:bldP spid="133132" grpId="2" animBg="1"/>
      <p:bldP spid="133133" grpId="0" animBg="1"/>
      <p:bldP spid="133133" grpId="1" animBg="1"/>
      <p:bldP spid="133134" grpId="0"/>
      <p:bldP spid="133135" grpId="0"/>
      <p:bldP spid="133136" grpId="0"/>
      <p:bldP spid="133137" grpId="0"/>
      <p:bldP spid="133138" grpId="0" animBg="1"/>
      <p:bldP spid="133138" grpId="1" animBg="1"/>
      <p:bldP spid="133139" grpId="0" animBg="1"/>
      <p:bldP spid="133139" grpId="1" animBg="1"/>
      <p:bldP spid="133140" grpId="0" animBg="1"/>
      <p:bldP spid="133141" grpId="0" animBg="1"/>
      <p:bldP spid="133141" grpId="1" animBg="1"/>
      <p:bldP spid="133142" grpId="0" animBg="1"/>
      <p:bldP spid="133142" grpId="1" animBg="1"/>
      <p:bldP spid="133143" grpId="0" animBg="1"/>
      <p:bldP spid="133149" grpId="0" animBg="1"/>
      <p:bldP spid="133149" grpId="1" animBg="1"/>
      <p:bldP spid="13315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294861" y="778565"/>
            <a:ext cx="8610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1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song </a:t>
            </a:r>
            <a:r>
              <a:rPr lang="en-US" altLang="en-US" b="1" dirty="0">
                <a:latin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905000" y="289560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94861" y="2895601"/>
            <a:ext cx="8610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373731" y="1200982"/>
            <a:ext cx="5657727" cy="15874"/>
          </a:xfrm>
          <a:prstGeom prst="line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373731" y="2431294"/>
            <a:ext cx="5657727" cy="0"/>
          </a:xfrm>
          <a:prstGeom prst="line">
            <a:avLst/>
          </a:prstGeom>
          <a:ln w="3492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3610267" y="1212094"/>
            <a:ext cx="0" cy="1219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375317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7118642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330229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711864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24000" y="4800600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26272" y="481652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3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6466E-6 L 0.73646 -0.00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3"/>
          <p:cNvSpPr>
            <a:spLocks noChangeShapeType="1"/>
          </p:cNvSpPr>
          <p:nvPr/>
        </p:nvSpPr>
        <p:spPr bwMode="auto">
          <a:xfrm>
            <a:off x="342900" y="1803009"/>
            <a:ext cx="495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14"/>
          <p:cNvSpPr>
            <a:spLocks noChangeShapeType="1"/>
          </p:cNvSpPr>
          <p:nvPr/>
        </p:nvSpPr>
        <p:spPr bwMode="auto">
          <a:xfrm>
            <a:off x="-114300" y="3174609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2171700" y="1345809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.VnTime"/>
              </a:rPr>
              <a:t>M</a:t>
            </a:r>
            <a:endParaRPr lang="en-US" altLang="en-US" dirty="0">
              <a:latin typeface=".VnTime"/>
            </a:endParaRPr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5219700" y="17268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N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1714500" y="31746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P</a:t>
            </a:r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4838700" y="328097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Q</a:t>
            </a:r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5276850" y="2641210"/>
            <a:ext cx="3600450" cy="619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4914900" y="3174609"/>
            <a:ext cx="396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1562100" y="1968622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1562100" y="195540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25613" y="5273675"/>
            <a:ext cx="917894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129035" y="5262299"/>
            <a:ext cx="801351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4" grpId="0" animBg="1"/>
      <p:bldP spid="113685" grpId="0" animBg="1"/>
      <p:bldP spid="113686" grpId="0" animBg="1"/>
      <p:bldP spid="13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61050" y="5273675"/>
            <a:ext cx="749406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20235910">
            <a:off x="2095500" y="2386013"/>
            <a:ext cx="4953000" cy="838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20235910">
            <a:off x="2171700" y="3763963"/>
            <a:ext cx="5410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 rot="-1364090">
            <a:off x="1757363" y="259289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 rot="-1364090">
            <a:off x="6067425" y="16049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 rot="-1364090">
            <a:off x="2576513" y="47625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 rot="-1364090">
            <a:off x="6783388" y="310832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20235910">
            <a:off x="6794500" y="1509713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rot="20235910">
            <a:off x="6991350" y="2111375"/>
            <a:ext cx="3657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rot="20235910">
            <a:off x="3436938" y="3079750"/>
            <a:ext cx="0" cy="1219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H="1" flipV="1">
            <a:off x="10236200" y="1404939"/>
            <a:ext cx="107950" cy="2317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20235910">
            <a:off x="2095630" y="2390373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20235910">
            <a:off x="2171830" y="3768323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20235910">
            <a:off x="6794500" y="1509712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rot="20235910">
            <a:off x="2095630" y="2390372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20235910">
            <a:off x="2171830" y="3768322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25613" y="5273675"/>
            <a:ext cx="917894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6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901E-6 L 0.74757 -0.331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-16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49982" y="4827587"/>
            <a:ext cx="86106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V="1">
            <a:off x="781878" y="1490794"/>
            <a:ext cx="9157253" cy="44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V="1">
            <a:off x="901148" y="2643319"/>
            <a:ext cx="9037983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2971248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6714573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89822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671457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0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-1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9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80" grpId="0" animBg="1"/>
      <p:bldP spid="135180" grpId="1" animBg="1"/>
      <p:bldP spid="135180" grpId="2" animBg="1"/>
      <p:bldP spid="135181" grpId="0" animBg="1"/>
      <p:bldP spid="135181" grpId="1" animBg="1"/>
      <p:bldP spid="135181" grpId="2" animBg="1"/>
      <p:bldP spid="135182" grpId="0" animBg="1"/>
      <p:bldP spid="135183" grpId="0" animBg="1"/>
      <p:bldP spid="135184" grpId="0" animBg="1"/>
      <p:bldP spid="135185" grpId="0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nhacnen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-1476252"/>
            <a:ext cx="609600" cy="60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0212" y="2072132"/>
            <a:ext cx="8786813" cy="2524844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Lucky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number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4B4B"/>
              </a:solidFill>
              <a:effectLst>
                <a:glow rad="101600">
                  <a:schemeClr val="bg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MsPham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8" y="-24105"/>
            <a:ext cx="2545493" cy="24637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2266" y="777588"/>
            <a:ext cx="10227469" cy="5302825"/>
            <a:chOff x="982266" y="777588"/>
            <a:chExt cx="10227469" cy="5302825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982266" y="777588"/>
              <a:ext cx="10227469" cy="5302825"/>
            </a:xfrm>
            <a:prstGeom prst="round2DiagRect">
              <a:avLst>
                <a:gd name="adj1" fmla="val 21710"/>
                <a:gd name="adj2" fmla="val 0"/>
              </a:avLst>
            </a:prstGeom>
            <a:solidFill>
              <a:schemeClr val="bg1">
                <a:alpha val="83000"/>
              </a:schemeClr>
            </a:solidFill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5139" y="1339045"/>
              <a:ext cx="8061722" cy="4179910"/>
            </a:xfrm>
            <a:prstGeom prst="rect">
              <a:avLst/>
            </a:prstGeom>
            <a:noFill/>
            <a:ln w="5715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Luật ch</a:t>
              </a:r>
              <a:r>
                <a:rPr lang="vi-VN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i: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lần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chọn các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số t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1-6.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cộng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số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đã m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sao xanh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không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 đen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-200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sai,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bị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790814" y="4790525"/>
            <a:ext cx="1649569" cy="14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" action="ppaction://hlinkshowjump?jump=nextslide"/>
          </p:cNvPr>
          <p:cNvSpPr txBox="1"/>
          <p:nvPr/>
        </p:nvSpPr>
        <p:spPr>
          <a:xfrm>
            <a:off x="10213604" y="5732199"/>
            <a:ext cx="803988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MsPham" descr="资源 6@4x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419" y="428211"/>
            <a:ext cx="751933" cy="698751"/>
          </a:xfrm>
          <a:prstGeom prst="rect">
            <a:avLst/>
          </a:prstGeom>
        </p:spPr>
      </p:pic>
      <p:sp>
        <p:nvSpPr>
          <p:cNvPr id="15" name="1MsPham"/>
          <p:cNvSpPr/>
          <p:nvPr/>
        </p:nvSpPr>
        <p:spPr>
          <a:xfrm rot="10800000">
            <a:off x="9411216" y="-64220"/>
            <a:ext cx="1061945" cy="55891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MsPham" descr="资源 8@4x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1653" y="1598211"/>
            <a:ext cx="715645" cy="718820"/>
          </a:xfrm>
          <a:prstGeom prst="rect">
            <a:avLst/>
          </a:prstGeom>
        </p:spPr>
      </p:pic>
      <p:sp>
        <p:nvSpPr>
          <p:cNvPr id="16" name="1MsPham"/>
          <p:cNvSpPr/>
          <p:nvPr/>
        </p:nvSpPr>
        <p:spPr>
          <a:xfrm>
            <a:off x="5248415" y="478498"/>
            <a:ext cx="1229875" cy="6473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1" name="MsPham" descr="资源 7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284696" y="3927853"/>
            <a:ext cx="831031" cy="786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11699">
            <a:off x="2108510" y="3327708"/>
            <a:ext cx="436508" cy="430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475" y="4508828"/>
            <a:ext cx="394577" cy="3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5000" y="1600201"/>
            <a:ext cx="81534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so </a:t>
            </a:r>
            <a:r>
              <a:rPr lang="en-US" altLang="en-US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5867400" y="4114800"/>
            <a:ext cx="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3810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4572000"/>
            <a:ext cx="3866866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1" y="2971801"/>
            <a:ext cx="1871663" cy="1457325"/>
            <a:chOff x="1547664" y="2276872"/>
            <a:chExt cx="1368152" cy="1456928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Line 85"/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Line 140"/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1" y="3124200"/>
            <a:ext cx="1584325" cy="649288"/>
            <a:chOff x="1043890" y="2420888"/>
            <a:chExt cx="1583895" cy="649039"/>
          </a:xfrm>
        </p:grpSpPr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4" grpId="0" animBg="1"/>
      <p:bldP spid="1300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756088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06017" y="746540"/>
            <a:ext cx="1354293" cy="585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06017" y="1332328"/>
            <a:ext cx="8839200" cy="2062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.VnTime"/>
              </a:rPr>
              <a:t>a) </a:t>
            </a:r>
            <a:r>
              <a:rPr lang="en-US" dirty="0"/>
              <a:t>Cho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ABCD, AB </a:t>
            </a:r>
            <a:r>
              <a:rPr lang="en-US" dirty="0" err="1"/>
              <a:t>và</a:t>
            </a:r>
            <a:r>
              <a:rPr lang="en-US" dirty="0"/>
              <a:t> 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070350" y="38544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505200" y="34925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881814" y="34734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826250" y="52641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562350" y="53324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236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  <p:bldP spid="117768" grpId="0"/>
      <p:bldP spid="117769" grpId="0"/>
      <p:bldP spid="117770" grpId="0"/>
      <p:bldP spid="117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67939"/>
            <a:ext cx="1219200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0" y="1243409"/>
            <a:ext cx="8534400" cy="1077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.VnTime"/>
              </a:rPr>
              <a:t>b</a:t>
            </a:r>
            <a:r>
              <a:rPr lang="en-US"/>
              <a:t>) Nêu tên từng cặp cạnh song song với nhau có trong hình vuông MNPQ.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876800" y="3343275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359276" y="30607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858001" y="3030539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873876" y="49403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525963" y="4972050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9217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5" grpId="0"/>
      <p:bldP spid="116746" grpId="0"/>
      <p:bldP spid="1167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24668"/>
            <a:ext cx="5562600" cy="1766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u="sng" dirty="0" err="1"/>
              <a:t>Cách</a:t>
            </a:r>
            <a:r>
              <a:rPr lang="en-US" u="sng" dirty="0"/>
              <a:t> </a:t>
            </a:r>
            <a:r>
              <a:rPr lang="en-US" u="sng" dirty="0" err="1"/>
              <a:t>trình</a:t>
            </a:r>
            <a:r>
              <a:rPr lang="en-US" u="sng" dirty="0"/>
              <a:t> </a:t>
            </a:r>
            <a:r>
              <a:rPr lang="en-US" u="sng" dirty="0" err="1"/>
              <a:t>bày</a:t>
            </a:r>
            <a:r>
              <a:rPr lang="en-US" u="sng" dirty="0"/>
              <a:t>: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  <a:p>
            <a:pPr>
              <a:buFontTx/>
              <a:buNone/>
              <a:defRPr/>
            </a:pPr>
            <a:r>
              <a:rPr lang="en-US" dirty="0"/>
              <a:t> - AB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DC.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-279640" y="143805"/>
            <a:ext cx="4206875" cy="22860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Nêu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lại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đặc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điểm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của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vuông</a:t>
            </a:r>
            <a:r>
              <a:rPr lang="en-US" sz="2800" b="1" dirty="0">
                <a:solidFill>
                  <a:srgbClr val="FF3300"/>
                </a:solidFill>
              </a:rPr>
              <a:t>,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chữ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nhật</a:t>
            </a:r>
            <a:r>
              <a:rPr 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16" y="5554"/>
            <a:ext cx="5560184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01328" y="6003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36178" y="2384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012792" y="2193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57228" y="20100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93328" y="20783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34690" y="3461026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17166" y="31784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15891" y="3148290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431766" y="50580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83853" y="5089801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0" name="TextBox1" r:id="rId2" imgW="5562720" imgH="533520"/>
        </mc:Choice>
        <mc:Fallback>
          <p:control name="TextBox1" r:id="rId2" imgW="5562720" imgH="533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088" y="2441575"/>
                  <a:ext cx="55626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name="TextBox2" r:id="rId3" imgW="5638680" imgH="581040"/>
        </mc:Choice>
        <mc:Fallback>
          <p:control name="TextBox2" r:id="rId3" imgW="5638680" imgH="5810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" y="3382963"/>
                  <a:ext cx="5638800" cy="57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2" name="TextBox3" r:id="rId4" imgW="5638680" imgH="533520"/>
        </mc:Choice>
        <mc:Fallback>
          <p:control name="TextBox3" r:id="rId4" imgW="5638680" imgH="53352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88" y="4143375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3" name="TextBox4" r:id="rId5" imgW="5638680" imgH="533520"/>
        </mc:Choice>
        <mc:Fallback>
          <p:control name="TextBox4" r:id="rId5" imgW="5638680" imgH="53352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8" y="5006975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468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15504" y="1252332"/>
            <a:ext cx="6995974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lphaLcPeriod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altLang="en-US" dirty="0">
                <a:latin typeface=".VnTime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PQ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</a:t>
            </a:r>
          </a:p>
        </p:txBody>
      </p:sp>
    </p:spTree>
    <p:extLst>
      <p:ext uri="{BB962C8B-B14F-4D97-AF65-F5344CB8AC3E}">
        <p14:creationId xmlns:p14="http://schemas.microsoft.com/office/powerpoint/2010/main" val="9210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2225" y="623888"/>
            <a:ext cx="1676400" cy="585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2</a:t>
            </a:r>
            <a:r>
              <a:rPr lang="en-US" dirty="0"/>
              <a:t>: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1275" y="1223962"/>
            <a:ext cx="47244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ABEG, ACDG, BCDE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 </a:t>
            </a:r>
            <a:r>
              <a:rPr lang="en-US" dirty="0" err="1"/>
              <a:t>Cạnh</a:t>
            </a:r>
            <a:r>
              <a:rPr lang="en-US" dirty="0"/>
              <a:t> BE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548037" y="1209675"/>
            <a:ext cx="3352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>
            <a:off x="8045174" y="1223963"/>
            <a:ext cx="0" cy="1752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4997174" y="9191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A</a:t>
            </a: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7797524" y="7096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B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616674" y="7286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C</a:t>
            </a:r>
          </a:p>
        </p:txBody>
      </p:sp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867382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/>
              </a:rPr>
              <a:t>D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7816574" y="29765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E</a:t>
            </a: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514957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G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33640" y="4487232"/>
            <a:ext cx="689079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10306" y="5376624"/>
            <a:ext cx="718818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Nêu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Calibri"/>
              </a:rPr>
              <a:t>đặc</a:t>
            </a:r>
            <a:r>
              <a:rPr lang="en-US" sz="2800" b="1" dirty="0" smtClean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điểm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hai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đường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thẳng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song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.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301514" y="5406192"/>
            <a:ext cx="868378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Tìm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thêm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các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cặp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cạnh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song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nhau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có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Calibri"/>
              </a:rPr>
              <a:t>hình</a:t>
            </a:r>
            <a:r>
              <a:rPr lang="en-US" sz="2800" b="1" dirty="0" smtClean="0">
                <a:solidFill>
                  <a:srgbClr val="FF3300"/>
                </a:solidFill>
                <a:latin typeface="Calibri"/>
              </a:rPr>
              <a:t>.</a:t>
            </a:r>
            <a:endParaRPr lang="en-US" sz="2800" b="1" dirty="0">
              <a:solidFill>
                <a:srgbClr val="FF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8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6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0317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805" name="Line 314"/>
          <p:cNvSpPr>
            <a:spLocks noChangeShapeType="1"/>
          </p:cNvSpPr>
          <p:nvPr/>
        </p:nvSpPr>
        <p:spPr bwMode="auto">
          <a:xfrm>
            <a:off x="3505200" y="466725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9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0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1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2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3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A</a:t>
            </a:r>
          </a:p>
        </p:txBody>
      </p:sp>
      <p:sp>
        <p:nvSpPr>
          <p:cNvPr id="27815" name="Text Box 324"/>
          <p:cNvSpPr txBox="1">
            <a:spLocks noChangeArrowheads="1"/>
          </p:cNvSpPr>
          <p:nvPr/>
        </p:nvSpPr>
        <p:spPr bwMode="auto">
          <a:xfrm>
            <a:off x="4419600" y="4114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27816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27817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27818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27819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27820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27821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27822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  <p:sp>
        <p:nvSpPr>
          <p:cNvPr id="27823" name="Text Box 332"/>
          <p:cNvSpPr txBox="1">
            <a:spLocks noChangeArrowheads="1"/>
          </p:cNvSpPr>
          <p:nvPr/>
        </p:nvSpPr>
        <p:spPr bwMode="auto">
          <a:xfrm>
            <a:off x="0" y="569189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sp>
        <p:nvSpPr>
          <p:cNvPr id="27824" name="Text Box 333"/>
          <p:cNvSpPr txBox="1">
            <a:spLocks noChangeArrowheads="1"/>
          </p:cNvSpPr>
          <p:nvPr/>
        </p:nvSpPr>
        <p:spPr bwMode="auto">
          <a:xfrm>
            <a:off x="0" y="1349214"/>
            <a:ext cx="7772400" cy="117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 smtClean="0"/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68"/>
          <p:cNvSpPr txBox="1">
            <a:spLocks noChangeArrowheads="1"/>
          </p:cNvSpPr>
          <p:nvPr/>
        </p:nvSpPr>
        <p:spPr bwMode="auto">
          <a:xfrm>
            <a:off x="1885157" y="1386681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</a:p>
        </p:txBody>
      </p:sp>
      <p:sp>
        <p:nvSpPr>
          <p:cNvPr id="26" name="Text Box 168"/>
          <p:cNvSpPr txBox="1">
            <a:spLocks noChangeArrowheads="1"/>
          </p:cNvSpPr>
          <p:nvPr/>
        </p:nvSpPr>
        <p:spPr bwMode="auto">
          <a:xfrm>
            <a:off x="1885157" y="2000250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28849" name="Text Box 332"/>
          <p:cNvSpPr txBox="1">
            <a:spLocks noChangeArrowheads="1"/>
          </p:cNvSpPr>
          <p:nvPr/>
        </p:nvSpPr>
        <p:spPr bwMode="auto">
          <a:xfrm>
            <a:off x="1885157" y="729964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graphicFrame>
        <p:nvGraphicFramePr>
          <p:cNvPr id="27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0743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8" name="Line 314"/>
          <p:cNvSpPr>
            <a:spLocks noChangeShapeType="1"/>
          </p:cNvSpPr>
          <p:nvPr/>
        </p:nvSpPr>
        <p:spPr bwMode="auto">
          <a:xfrm flipV="1">
            <a:off x="3486150" y="4667250"/>
            <a:ext cx="1009650" cy="190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FF"/>
                </a:solidFill>
                <a:latin typeface=".VnTime"/>
              </a:rPr>
              <a:t>M</a:t>
            </a:r>
            <a:endParaRPr lang="en-US" altLang="en-US" sz="2800" dirty="0">
              <a:solidFill>
                <a:srgbClr val="FF00FF"/>
              </a:solidFill>
              <a:latin typeface=".VnTime"/>
            </a:endParaRPr>
          </a:p>
        </p:txBody>
      </p:sp>
      <p:sp>
        <p:nvSpPr>
          <p:cNvPr id="38" name="Text Box 324"/>
          <p:cNvSpPr txBox="1">
            <a:spLocks noChangeArrowheads="1"/>
          </p:cNvSpPr>
          <p:nvPr/>
        </p:nvSpPr>
        <p:spPr bwMode="auto">
          <a:xfrm>
            <a:off x="4419600" y="423763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39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40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41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42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43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44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45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27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8044" y="2400496"/>
            <a:ext cx="1839912" cy="798696"/>
            <a:chOff x="5553043" y="2430021"/>
            <a:chExt cx="2158537" cy="937010"/>
          </a:xfrm>
        </p:grpSpPr>
        <p:sp>
          <p:nvSpPr>
            <p:cNvPr id="32" name="1MsPham"/>
            <p:cNvSpPr/>
            <p:nvPr/>
          </p:nvSpPr>
          <p:spPr>
            <a:xfrm>
              <a:off x="5553043" y="2452631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5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689" y="2430021"/>
              <a:ext cx="773891" cy="71915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6240" y="656721"/>
            <a:ext cx="1696526" cy="918346"/>
            <a:chOff x="2780726" y="2278980"/>
            <a:chExt cx="1990320" cy="1077380"/>
          </a:xfrm>
        </p:grpSpPr>
        <p:sp>
          <p:nvSpPr>
            <p:cNvPr id="29" name="1MsPham"/>
            <p:cNvSpPr/>
            <p:nvPr/>
          </p:nvSpPr>
          <p:spPr>
            <a:xfrm>
              <a:off x="2780726" y="244196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+200</a:t>
              </a:r>
              <a:endParaRPr lang="en-US" sz="24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7" name="图片 2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055401" y="2278980"/>
              <a:ext cx="715645" cy="71882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55557" y="669705"/>
            <a:ext cx="1870617" cy="961457"/>
            <a:chOff x="4210108" y="609778"/>
            <a:chExt cx="2194559" cy="1127956"/>
          </a:xfrm>
        </p:grpSpPr>
        <p:sp>
          <p:nvSpPr>
            <p:cNvPr id="26" name="1MsPham"/>
            <p:cNvSpPr/>
            <p:nvPr/>
          </p:nvSpPr>
          <p:spPr>
            <a:xfrm>
              <a:off x="4210108" y="823334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9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573636" y="609778"/>
              <a:ext cx="831031" cy="78659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10852" y="664940"/>
            <a:ext cx="1626523" cy="844375"/>
            <a:chOff x="6607631" y="952331"/>
            <a:chExt cx="1908195" cy="990599"/>
          </a:xfrm>
        </p:grpSpPr>
        <p:sp>
          <p:nvSpPr>
            <p:cNvPr id="27" name="1MsPham"/>
            <p:cNvSpPr/>
            <p:nvPr/>
          </p:nvSpPr>
          <p:spPr>
            <a:xfrm>
              <a:off x="6607631" y="102853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-200</a:t>
              </a:r>
              <a:endParaRPr lang="en-US" sz="2800" dirty="0">
                <a:solidFill>
                  <a:schemeClr val="tx1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2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3893" y="952331"/>
              <a:ext cx="751933" cy="69875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193388" y="341650"/>
            <a:ext cx="1796160" cy="1100009"/>
            <a:chOff x="9313638" y="475636"/>
            <a:chExt cx="2107208" cy="1290502"/>
          </a:xfrm>
        </p:grpSpPr>
        <p:sp>
          <p:nvSpPr>
            <p:cNvPr id="28" name="1MsPham"/>
            <p:cNvSpPr/>
            <p:nvPr/>
          </p:nvSpPr>
          <p:spPr>
            <a:xfrm>
              <a:off x="9313638" y="85173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3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506446" y="475636"/>
              <a:ext cx="914400" cy="865505"/>
            </a:xfrm>
            <a:prstGeom prst="rect">
              <a:avLst/>
            </a:prstGeom>
          </p:spPr>
        </p:pic>
      </p:grpSp>
      <p:pic>
        <p:nvPicPr>
          <p:cNvPr id="35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9" y="-24105"/>
            <a:ext cx="2169749" cy="21001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11699">
            <a:off x="10213375" y="1035288"/>
            <a:ext cx="372074" cy="3669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2674" y="974071"/>
            <a:ext cx="336333" cy="3332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73198" y="837351"/>
            <a:ext cx="1556964" cy="912026"/>
            <a:chOff x="1487657" y="851738"/>
            <a:chExt cx="1826590" cy="1069965"/>
          </a:xfrm>
        </p:grpSpPr>
        <p:sp>
          <p:nvSpPr>
            <p:cNvPr id="24" name="1MsPham"/>
            <p:cNvSpPr/>
            <p:nvPr/>
          </p:nvSpPr>
          <p:spPr>
            <a:xfrm>
              <a:off x="1487657" y="1007303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8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562314" y="851738"/>
              <a:ext cx="751933" cy="698751"/>
            </a:xfrm>
            <a:prstGeom prst="rect">
              <a:avLst/>
            </a:prstGeom>
          </p:spPr>
        </p:pic>
      </p:grpSp>
      <p:sp>
        <p:nvSpPr>
          <p:cNvPr id="61" name="2MsPham">
            <a:hlinkClick r:id="rId12" action="ppaction://hlinksldjump"/>
          </p:cNvPr>
          <p:cNvSpPr/>
          <p:nvPr/>
        </p:nvSpPr>
        <p:spPr>
          <a:xfrm>
            <a:off x="3455557" y="864189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2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2" name="3MsPham">
            <a:hlinkClick r:id="rId13" action="ppaction://hlinksldjump"/>
          </p:cNvPr>
          <p:cNvSpPr/>
          <p:nvPr/>
        </p:nvSpPr>
        <p:spPr>
          <a:xfrm>
            <a:off x="5910852" y="759591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3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3" name="4MsPham">
            <a:hlinkClick r:id="rId14" action="ppaction://hlinksldjump"/>
          </p:cNvPr>
          <p:cNvSpPr/>
          <p:nvPr/>
        </p:nvSpPr>
        <p:spPr>
          <a:xfrm>
            <a:off x="8221566" y="658758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4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4" name="61MsPham">
            <a:hlinkClick r:id="rId15" action="ppaction://hlinksldjump"/>
          </p:cNvPr>
          <p:cNvSpPr/>
          <p:nvPr/>
        </p:nvSpPr>
        <p:spPr>
          <a:xfrm>
            <a:off x="693182" y="2412374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6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6" name="5MsPham">
            <a:hlinkClick r:id="rId16" action="ppaction://hlinksldjump"/>
          </p:cNvPr>
          <p:cNvSpPr/>
          <p:nvPr/>
        </p:nvSpPr>
        <p:spPr>
          <a:xfrm>
            <a:off x="10216040" y="807762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5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4346" y="4696886"/>
            <a:ext cx="1322947" cy="2048434"/>
          </a:xfrm>
          <a:prstGeom prst="rect">
            <a:avLst/>
          </a:prstGeom>
        </p:spPr>
      </p:pic>
      <p:pic>
        <p:nvPicPr>
          <p:cNvPr id="46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641" y="5540165"/>
            <a:ext cx="1326321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780" r="5600" b="29135"/>
          <a:stretch/>
        </p:blipFill>
        <p:spPr>
          <a:xfrm>
            <a:off x="317460" y="556088"/>
            <a:ext cx="457200" cy="457200"/>
          </a:xfrm>
          <a:prstGeom prst="roundRect">
            <a:avLst>
              <a:gd name="adj" fmla="val 21834"/>
            </a:avLst>
          </a:prstGeom>
        </p:spPr>
      </p:pic>
      <p:sp>
        <p:nvSpPr>
          <p:cNvPr id="2" name="1MsPham">
            <a:hlinkClick r:id="" action="ppaction://hlinkshowjump?jump=nextslide"/>
          </p:cNvPr>
          <p:cNvSpPr/>
          <p:nvPr/>
        </p:nvSpPr>
        <p:spPr>
          <a:xfrm>
            <a:off x="1261464" y="992915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74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175"/>
          <p:cNvSpPr>
            <a:spLocks noChangeShapeType="1"/>
          </p:cNvSpPr>
          <p:nvPr/>
        </p:nvSpPr>
        <p:spPr bwMode="auto">
          <a:xfrm>
            <a:off x="3541713" y="2755900"/>
            <a:ext cx="2057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63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29494"/>
              </p:ext>
            </p:extLst>
          </p:nvPr>
        </p:nvGraphicFramePr>
        <p:xfrm>
          <a:off x="2855913" y="908051"/>
          <a:ext cx="6172200" cy="2198689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883" name="Line 141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4" name="Line 142"/>
          <p:cNvSpPr>
            <a:spLocks noChangeShapeType="1"/>
          </p:cNvSpPr>
          <p:nvPr/>
        </p:nvSpPr>
        <p:spPr bwMode="auto">
          <a:xfrm>
            <a:off x="3541713" y="16129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5" name="Line 143"/>
          <p:cNvSpPr>
            <a:spLocks noChangeShapeType="1"/>
          </p:cNvSpPr>
          <p:nvPr/>
        </p:nvSpPr>
        <p:spPr bwMode="auto">
          <a:xfrm>
            <a:off x="3558205" y="2770188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6" name="Line 144"/>
          <p:cNvSpPr>
            <a:spLocks noChangeShapeType="1"/>
          </p:cNvSpPr>
          <p:nvPr/>
        </p:nvSpPr>
        <p:spPr bwMode="auto">
          <a:xfrm>
            <a:off x="4532313" y="1612900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7" name="Text Box 150"/>
          <p:cNvSpPr txBox="1">
            <a:spLocks noChangeArrowheads="1"/>
          </p:cNvSpPr>
          <p:nvPr/>
        </p:nvSpPr>
        <p:spPr bwMode="auto">
          <a:xfrm>
            <a:off x="3084513" y="1193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M</a:t>
            </a:r>
          </a:p>
        </p:txBody>
      </p:sp>
      <p:sp>
        <p:nvSpPr>
          <p:cNvPr id="31888" name="Text Box 151"/>
          <p:cNvSpPr txBox="1">
            <a:spLocks noChangeArrowheads="1"/>
          </p:cNvSpPr>
          <p:nvPr/>
        </p:nvSpPr>
        <p:spPr bwMode="auto">
          <a:xfrm>
            <a:off x="4456113" y="1079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889" name="Text Box 152"/>
          <p:cNvSpPr txBox="1">
            <a:spLocks noChangeArrowheads="1"/>
          </p:cNvSpPr>
          <p:nvPr/>
        </p:nvSpPr>
        <p:spPr bwMode="auto">
          <a:xfrm>
            <a:off x="5599113" y="2451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31890" name="Text Box 153"/>
          <p:cNvSpPr txBox="1">
            <a:spLocks noChangeArrowheads="1"/>
          </p:cNvSpPr>
          <p:nvPr/>
        </p:nvSpPr>
        <p:spPr bwMode="auto">
          <a:xfrm>
            <a:off x="3122613" y="2603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56488" name="Text Box 168"/>
          <p:cNvSpPr txBox="1">
            <a:spLocks noChangeArrowheads="1"/>
          </p:cNvSpPr>
          <p:nvPr/>
        </p:nvSpPr>
        <p:spPr bwMode="auto">
          <a:xfrm>
            <a:off x="74613" y="34718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</a:p>
        </p:txBody>
      </p:sp>
      <p:sp>
        <p:nvSpPr>
          <p:cNvPr id="56496" name="Rectangle 176"/>
          <p:cNvSpPr>
            <a:spLocks noChangeArrowheads="1"/>
          </p:cNvSpPr>
          <p:nvPr/>
        </p:nvSpPr>
        <p:spPr bwMode="auto">
          <a:xfrm>
            <a:off x="3541713" y="15938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6497" name="Rectangle 177"/>
          <p:cNvSpPr>
            <a:spLocks noChangeArrowheads="1"/>
          </p:cNvSpPr>
          <p:nvPr/>
        </p:nvSpPr>
        <p:spPr bwMode="auto">
          <a:xfrm>
            <a:off x="3535363" y="252888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18575" y="2027238"/>
            <a:ext cx="795338" cy="1371600"/>
            <a:chOff x="4224" y="912"/>
            <a:chExt cx="624" cy="1104"/>
          </a:xfrm>
        </p:grpSpPr>
        <p:sp>
          <p:nvSpPr>
            <p:cNvPr id="31900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901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9071770" y="2088357"/>
            <a:ext cx="795337" cy="1371600"/>
            <a:chOff x="4224" y="912"/>
            <a:chExt cx="624" cy="1104"/>
          </a:xfrm>
        </p:grpSpPr>
        <p:sp>
          <p:nvSpPr>
            <p:cNvPr id="31898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899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1896" name="Line 144"/>
          <p:cNvSpPr>
            <a:spLocks noChangeShapeType="1"/>
          </p:cNvSpPr>
          <p:nvPr/>
        </p:nvSpPr>
        <p:spPr bwMode="auto">
          <a:xfrm>
            <a:off x="4532313" y="1598613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68"/>
          <p:cNvSpPr txBox="1">
            <a:spLocks noChangeArrowheads="1"/>
          </p:cNvSpPr>
          <p:nvPr/>
        </p:nvSpPr>
        <p:spPr bwMode="auto">
          <a:xfrm>
            <a:off x="125535" y="40560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7007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3 -0.0081 L -0.41839 -0.09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1" y="-4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91 0.00208 L -0.45357 -0.097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4" y="-4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88" grpId="0"/>
      <p:bldP spid="56496" grpId="0" animBg="1"/>
      <p:bldP spid="56497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48962"/>
              </p:ext>
            </p:extLst>
          </p:nvPr>
        </p:nvGraphicFramePr>
        <p:xfrm>
          <a:off x="2943225" y="836613"/>
          <a:ext cx="6096000" cy="2565402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852" name="Line 145"/>
          <p:cNvSpPr>
            <a:spLocks noChangeShapeType="1"/>
          </p:cNvSpPr>
          <p:nvPr/>
        </p:nvSpPr>
        <p:spPr bwMode="auto">
          <a:xfrm>
            <a:off x="66770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3" name="Line 146"/>
          <p:cNvSpPr>
            <a:spLocks noChangeShapeType="1"/>
          </p:cNvSpPr>
          <p:nvPr/>
        </p:nvSpPr>
        <p:spPr bwMode="auto">
          <a:xfrm flipV="1">
            <a:off x="6657975" y="1222375"/>
            <a:ext cx="7239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4" name="Line 147"/>
          <p:cNvSpPr>
            <a:spLocks noChangeShapeType="1"/>
          </p:cNvSpPr>
          <p:nvPr/>
        </p:nvSpPr>
        <p:spPr bwMode="auto">
          <a:xfrm>
            <a:off x="7362825" y="1222375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5" name="Line 148"/>
          <p:cNvSpPr>
            <a:spLocks noChangeShapeType="1"/>
          </p:cNvSpPr>
          <p:nvPr/>
        </p:nvSpPr>
        <p:spPr bwMode="auto">
          <a:xfrm>
            <a:off x="80486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6" name="Line 149"/>
          <p:cNvSpPr>
            <a:spLocks noChangeShapeType="1"/>
          </p:cNvSpPr>
          <p:nvPr/>
        </p:nvSpPr>
        <p:spPr bwMode="auto">
          <a:xfrm>
            <a:off x="6677025" y="305117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7" name="Text Box 154"/>
          <p:cNvSpPr txBox="1">
            <a:spLocks noChangeArrowheads="1"/>
          </p:cNvSpPr>
          <p:nvPr/>
        </p:nvSpPr>
        <p:spPr bwMode="auto">
          <a:xfrm>
            <a:off x="6338888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9858" name="Text Box 155"/>
          <p:cNvSpPr txBox="1">
            <a:spLocks noChangeArrowheads="1"/>
          </p:cNvSpPr>
          <p:nvPr/>
        </p:nvSpPr>
        <p:spPr bwMode="auto">
          <a:xfrm>
            <a:off x="7172325" y="7651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29859" name="Text Box 156"/>
          <p:cNvSpPr txBox="1">
            <a:spLocks noChangeArrowheads="1"/>
          </p:cNvSpPr>
          <p:nvPr/>
        </p:nvSpPr>
        <p:spPr bwMode="auto">
          <a:xfrm>
            <a:off x="7981950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29860" name="Text Box 157"/>
          <p:cNvSpPr txBox="1">
            <a:spLocks noChangeArrowheads="1"/>
          </p:cNvSpPr>
          <p:nvPr/>
        </p:nvSpPr>
        <p:spPr bwMode="auto">
          <a:xfrm>
            <a:off x="8048625" y="27543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29861" name="Text Box 158"/>
          <p:cNvSpPr txBox="1">
            <a:spLocks noChangeArrowheads="1"/>
          </p:cNvSpPr>
          <p:nvPr/>
        </p:nvSpPr>
        <p:spPr bwMode="auto">
          <a:xfrm>
            <a:off x="6315075" y="27701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3657" name="Rectangle 169"/>
          <p:cNvSpPr>
            <a:spLocks noChangeArrowheads="1"/>
          </p:cNvSpPr>
          <p:nvPr/>
        </p:nvSpPr>
        <p:spPr bwMode="auto">
          <a:xfrm>
            <a:off x="7800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3658" name="Rectangle 170"/>
          <p:cNvSpPr>
            <a:spLocks noChangeArrowheads="1"/>
          </p:cNvSpPr>
          <p:nvPr/>
        </p:nvSpPr>
        <p:spPr bwMode="auto">
          <a:xfrm>
            <a:off x="6657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2799556" y="1997869"/>
            <a:ext cx="795338" cy="1371600"/>
            <a:chOff x="4224" y="912"/>
            <a:chExt cx="624" cy="1104"/>
          </a:xfrm>
        </p:grpSpPr>
        <p:sp>
          <p:nvSpPr>
            <p:cNvPr id="298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2580481" y="2182019"/>
            <a:ext cx="795338" cy="1371600"/>
            <a:chOff x="4224" y="912"/>
            <a:chExt cx="624" cy="1104"/>
          </a:xfrm>
        </p:grpSpPr>
        <p:sp>
          <p:nvSpPr>
            <p:cNvPr id="29867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68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0" name="Text Box 168"/>
          <p:cNvSpPr txBox="1">
            <a:spLocks noChangeArrowheads="1"/>
          </p:cNvSpPr>
          <p:nvPr/>
        </p:nvSpPr>
        <p:spPr bwMode="auto">
          <a:xfrm>
            <a:off x="197643" y="3455107"/>
            <a:ext cx="737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8"/>
          <p:cNvSpPr txBox="1">
            <a:spLocks noChangeArrowheads="1"/>
          </p:cNvSpPr>
          <p:nvPr/>
        </p:nvSpPr>
        <p:spPr bwMode="auto">
          <a:xfrm>
            <a:off x="158971" y="3935059"/>
            <a:ext cx="737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18503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736E-6 9.25069E-9 L 0.3164 -0.04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3" y="-2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109E-6 -9.25069E-8 L 0.35665 -0.037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2" y="-1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57" grpId="0" animBg="1"/>
      <p:bldP spid="63658" grpId="0" animBg="1"/>
      <p:bldP spid="3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5000" y="1600201"/>
            <a:ext cx="81534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5867400" y="4114800"/>
            <a:ext cx="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3810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4572000"/>
            <a:ext cx="3866866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1" y="2971801"/>
            <a:ext cx="1871663" cy="1457325"/>
            <a:chOff x="1547664" y="2276872"/>
            <a:chExt cx="1368152" cy="1456928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85"/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40"/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1" y="3124200"/>
            <a:ext cx="1584325" cy="649288"/>
            <a:chOff x="1043890" y="2420888"/>
            <a:chExt cx="1583895" cy="649039"/>
          </a:xfrm>
        </p:grpSpPr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9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4" grpId="0" animBg="1"/>
      <p:bldP spid="1300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756088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3" name="Freeform 12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54100" y="307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VẬN DỤNG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1311" y="514048"/>
            <a:ext cx="9392954" cy="1846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38009" y="818848"/>
            <a:ext cx="8833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đồ dùng học tập,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tìm ra hai đường thẳng song song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837" name="Picture 21" descr="Dấu hỏ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8" y="59024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4512" y="2871689"/>
            <a:ext cx="8077200" cy="206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E318E8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dirty="0" smtClean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E318E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..v...v..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9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30200" y="2574234"/>
            <a:ext cx="8135938" cy="273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Kéo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cạnh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đối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diện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của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hình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chư</a:t>
            </a:r>
            <a:r>
              <a:rPr lang="en-US" altLang="en-US" dirty="0">
                <a:latin typeface="Times New Roman" panose="02020603050405020304" pitchFamily="18" charset="0"/>
              </a:rPr>
              <a:t>̃ </a:t>
            </a:r>
            <a:r>
              <a:rPr lang="en-US" altLang="en-US" dirty="0" err="1">
                <a:latin typeface="Times New Roman" panose="02020603050405020304" pitchFamily="18" charset="0"/>
              </a:rPr>
              <a:t>nhật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được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với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cắt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68"/>
          <p:cNvSpPr txBox="1">
            <a:spLocks noChangeArrowheads="1"/>
          </p:cNvSpPr>
          <p:nvPr/>
        </p:nvSpPr>
        <p:spPr bwMode="auto">
          <a:xfrm>
            <a:off x="330200" y="1270000"/>
            <a:ext cx="85852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5059779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54100" y="307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54100" y="4759097"/>
            <a:ext cx="619125" cy="6238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095" y="1664391"/>
            <a:ext cx="7709453" cy="2376488"/>
          </a:xfrm>
        </p:spPr>
        <p:txBody>
          <a:bodyPr>
            <a:noAutofit/>
          </a:bodyPr>
          <a:lstStyle/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  <a:defRPr/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9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6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7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5948" y="143618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Times New Roman" panose="02020603050405020304" pitchFamily="18" charset="0"/>
              </a:rPr>
              <a:t>1.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vuông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9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62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63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2711" y="67664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" y="4572577"/>
            <a:ext cx="640080" cy="640080"/>
          </a:xfrm>
          <a:prstGeom prst="ellipse">
            <a:avLst/>
          </a:prstGeom>
        </p:spPr>
      </p:pic>
      <p:pic>
        <p:nvPicPr>
          <p:cNvPr id="30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6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2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DC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19373" y="704776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40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93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8448" y="785408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74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chì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Ê </a:t>
            </a:r>
            <a:r>
              <a:rPr lang="en-US" sz="2800" b="1" dirty="0" err="1" smtClean="0">
                <a:solidFill>
                  <a:srgbClr val="002060"/>
                </a:solidFill>
              </a:rPr>
              <a:t>ke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mực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753" y="757143"/>
            <a:ext cx="7644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2885" y="757143"/>
            <a:ext cx="759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951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2" grpId="0" animBg="1"/>
      <p:bldP spid="23" grpId="0"/>
      <p:bldP spid="24" grpId="0"/>
      <p:bldP spid="2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89361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1543</Words>
  <Application>Microsoft Office PowerPoint</Application>
  <PresentationFormat>Custom</PresentationFormat>
  <Paragraphs>247</Paragraphs>
  <Slides>38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61</cp:revision>
  <dcterms:created xsi:type="dcterms:W3CDTF">2020-10-26T03:45:24Z</dcterms:created>
  <dcterms:modified xsi:type="dcterms:W3CDTF">2021-10-28T10:00:51Z</dcterms:modified>
</cp:coreProperties>
</file>