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6"/>
  </p:notesMasterIdLst>
  <p:sldIdLst>
    <p:sldId id="2953" r:id="rId5"/>
    <p:sldId id="2954" r:id="rId6"/>
    <p:sldId id="265" r:id="rId7"/>
    <p:sldId id="2957" r:id="rId8"/>
    <p:sldId id="260" r:id="rId9"/>
    <p:sldId id="2955" r:id="rId10"/>
    <p:sldId id="327" r:id="rId11"/>
    <p:sldId id="2958" r:id="rId12"/>
    <p:sldId id="332" r:id="rId13"/>
    <p:sldId id="2960" r:id="rId14"/>
    <p:sldId id="29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3"/>
            <a:ext cx="1498259" cy="189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46165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4021063" y="4576819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091734" y="1431697"/>
            <a:ext cx="7710765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1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4382774" y="2104717"/>
            <a:ext cx="6595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836566"/>
            <a:chOff x="490080" y="1397443"/>
            <a:chExt cx="2233240" cy="1253781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229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Arial-SGK-TV</vt:lpstr>
      <vt:lpstr>Calibri</vt:lpstr>
      <vt:lpstr>Calibri Light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 Thieu Thi Van</cp:lastModifiedBy>
  <cp:revision>53</cp:revision>
  <dcterms:created xsi:type="dcterms:W3CDTF">2021-07-09T06:30:31Z</dcterms:created>
  <dcterms:modified xsi:type="dcterms:W3CDTF">2021-12-16T12:33:32Z</dcterms:modified>
</cp:coreProperties>
</file>