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4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CC8D0E-2B7D-417D-83D3-911E2C533CE5}"/>
              </a:ext>
            </a:extLst>
          </p:cNvPr>
          <p:cNvSpPr txBox="1"/>
          <p:nvPr/>
        </p:nvSpPr>
        <p:spPr>
          <a:xfrm>
            <a:off x="2339392" y="26382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2153CA-BF74-49B3-92F0-A013608DE3BE}"/>
              </a:ext>
            </a:extLst>
          </p:cNvPr>
          <p:cNvSpPr txBox="1"/>
          <p:nvPr/>
        </p:nvSpPr>
        <p:spPr>
          <a:xfrm>
            <a:off x="1475296" y="1059721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4: 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SO SÁNH SỐ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(Tiết 1)</a:t>
            </a:r>
          </a:p>
          <a:p>
            <a:endParaRPr lang="en-US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77B760A-468A-4AE7-B622-12E137E2CD81}"/>
              </a:ext>
            </a:extLst>
          </p:cNvPr>
          <p:cNvSpPr/>
          <p:nvPr/>
        </p:nvSpPr>
        <p:spPr>
          <a:xfrm>
            <a:off x="2442268" y="2320643"/>
            <a:ext cx="4392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LỚN HƠN, DẤU &gt;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F8AF14B-075D-4692-B605-6DBC76246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LỚN HƠN, DẤU &gt;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8729" y="2405134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Bốn </a:t>
            </a:r>
            <a:r>
              <a:rPr lang="vi-VN" sz="2800" b="1" dirty="0">
                <a:solidFill>
                  <a:srgbClr val="0070C0"/>
                </a:solidFill>
              </a:rPr>
              <a:t>lớn hơn</a:t>
            </a:r>
            <a:r>
              <a:rPr lang="vi-VN" sz="2800" b="1" dirty="0"/>
              <a:t> ba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3201" y="4374999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Năm </a:t>
            </a:r>
            <a:r>
              <a:rPr lang="vi-VN" sz="2800" b="1" dirty="0">
                <a:solidFill>
                  <a:srgbClr val="0070C0"/>
                </a:solidFill>
              </a:rPr>
              <a:t>lớn hơn </a:t>
            </a:r>
            <a:r>
              <a:rPr lang="vi-VN" sz="2800" b="1" dirty="0"/>
              <a:t>bốn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xmlns="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843558"/>
            <a:ext cx="4243399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E98A3-AF03-40F0-886C-D310350B00BF}"/>
              </a:ext>
            </a:extLst>
          </p:cNvPr>
          <p:cNvSpPr txBox="1"/>
          <p:nvPr/>
        </p:nvSpPr>
        <p:spPr>
          <a:xfrm>
            <a:off x="2579307" y="1601891"/>
            <a:ext cx="3985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vi-VN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GB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LỚN </a:t>
            </a:r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, DẤU &gt;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xmlns="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xmlns="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xmlns="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xmlns="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ô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4.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5128DB-F745-4D72-A65B-E57066139409}"/>
              </a:ext>
            </a:extLst>
          </p:cNvPr>
          <p:cNvSpPr txBox="1"/>
          <p:nvPr/>
        </p:nvSpPr>
        <p:spPr>
          <a:xfrm>
            <a:off x="88400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2D1A04-CC44-4A54-9E04-576C3F888863}"/>
              </a:ext>
            </a:extLst>
          </p:cNvPr>
          <p:cNvSpPr txBox="1"/>
          <p:nvPr/>
        </p:nvSpPr>
        <p:spPr>
          <a:xfrm>
            <a:off x="359825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BC0FBE-F2A3-413E-B919-479877B1C4D7}"/>
              </a:ext>
            </a:extLst>
          </p:cNvPr>
          <p:cNvSpPr txBox="1"/>
          <p:nvPr/>
        </p:nvSpPr>
        <p:spPr>
          <a:xfrm>
            <a:off x="6338178" y="4504537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BCAFE7-20CB-41B5-B42A-8D2EA3E2C0E6}"/>
              </a:ext>
            </a:extLst>
          </p:cNvPr>
          <p:cNvSpPr txBox="1"/>
          <p:nvPr/>
        </p:nvSpPr>
        <p:spPr>
          <a:xfrm>
            <a:off x="3608102" y="4515965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269</Words>
  <Application>Microsoft Office PowerPoint</Application>
  <PresentationFormat>On-screen Show (16:9)</PresentationFormat>
  <Paragraphs>101</Paragraphs>
  <Slides>9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Administrator_PC</cp:lastModifiedBy>
  <cp:revision>151</cp:revision>
  <dcterms:created xsi:type="dcterms:W3CDTF">2014-04-01T16:27:38Z</dcterms:created>
  <dcterms:modified xsi:type="dcterms:W3CDTF">2021-08-14T15:48:51Z</dcterms:modified>
</cp:coreProperties>
</file>