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1" r:id="rId2"/>
    <p:sldId id="303" r:id="rId3"/>
    <p:sldId id="256" r:id="rId4"/>
    <p:sldId id="273" r:id="rId5"/>
    <p:sldId id="258" r:id="rId6"/>
    <p:sldId id="260" r:id="rId7"/>
    <p:sldId id="277" r:id="rId8"/>
    <p:sldId id="292" r:id="rId9"/>
    <p:sldId id="295" r:id="rId10"/>
    <p:sldId id="279" r:id="rId11"/>
    <p:sldId id="261" r:id="rId12"/>
    <p:sldId id="263" r:id="rId13"/>
    <p:sldId id="304" r:id="rId14"/>
    <p:sldId id="262" r:id="rId15"/>
    <p:sldId id="296" r:id="rId16"/>
    <p:sldId id="278" r:id="rId17"/>
    <p:sldId id="267" r:id="rId18"/>
    <p:sldId id="297" r:id="rId19"/>
    <p:sldId id="298" r:id="rId20"/>
    <p:sldId id="282" r:id="rId21"/>
    <p:sldId id="299" r:id="rId22"/>
    <p:sldId id="289" r:id="rId23"/>
    <p:sldId id="300" r:id="rId24"/>
    <p:sldId id="293" r:id="rId25"/>
    <p:sldId id="301" r:id="rId26"/>
    <p:sldId id="270" r:id="rId27"/>
    <p:sldId id="302" r:id="rId28"/>
    <p:sldId id="272" r:id="rId29"/>
  </p:sldIdLst>
  <p:sldSz cx="9144000" cy="5143500" type="screen16x9"/>
  <p:notesSz cx="6858000" cy="9144000"/>
  <p:custDataLst>
    <p:tags r:id="rId31"/>
  </p:custDataLst>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3772" autoAdjust="0"/>
  </p:normalViewPr>
  <p:slideViewPr>
    <p:cSldViewPr>
      <p:cViewPr varScale="1">
        <p:scale>
          <a:sx n="84" d="100"/>
          <a:sy n="84" d="100"/>
        </p:scale>
        <p:origin x="1092" y="84"/>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27</a:t>
            </a:fld>
            <a:endParaRPr lang="en-US"/>
          </a:p>
        </p:txBody>
      </p:sp>
    </p:spTree>
    <p:extLst>
      <p:ext uri="{BB962C8B-B14F-4D97-AF65-F5344CB8AC3E}">
        <p14:creationId xmlns:p14="http://schemas.microsoft.com/office/powerpoint/2010/main" val="16559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59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95513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80623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a:t>
            </a:r>
            <a:r>
              <a:rPr lang="en-US" baseline="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73495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a:t>
            </a:r>
            <a:r>
              <a:rPr lang="en-US" baseline="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3095199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a:t>
            </a:r>
            <a:r>
              <a:rPr lang="en-US" baseline="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165222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a:t>
            </a:r>
            <a:r>
              <a:rPr lang="en-US" baseline="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282508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09786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14608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2609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2960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111409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83041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03000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08941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259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70047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3076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797125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6540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556365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24149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14217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8113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58530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8473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33921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5109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9227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3135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90735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9612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81" r:id="rId4"/>
    <p:sldLayoutId id="2147483679" r:id="rId5"/>
    <p:sldLayoutId id="2147483676" r:id="rId6"/>
    <p:sldLayoutId id="2147483674" r:id="rId7"/>
    <p:sldLayoutId id="2147483663" r:id="rId8"/>
    <p:sldLayoutId id="2147483651" r:id="rId9"/>
    <p:sldLayoutId id="2147483652" r:id="rId10"/>
    <p:sldLayoutId id="2147483653" r:id="rId11"/>
    <p:sldLayoutId id="2147483654" r:id="rId12"/>
    <p:sldLayoutId id="2147483684" r:id="rId13"/>
    <p:sldLayoutId id="2147483683" r:id="rId14"/>
    <p:sldLayoutId id="2147483682" r:id="rId15"/>
    <p:sldLayoutId id="2147483680" r:id="rId16"/>
    <p:sldLayoutId id="2147483678" r:id="rId17"/>
    <p:sldLayoutId id="2147483677" r:id="rId18"/>
    <p:sldLayoutId id="2147483675" r:id="rId19"/>
    <p:sldLayoutId id="2147483673" r:id="rId20"/>
    <p:sldLayoutId id="2147483672" r:id="rId21"/>
    <p:sldLayoutId id="2147483671" r:id="rId22"/>
    <p:sldLayoutId id="2147483670" r:id="rId23"/>
    <p:sldLayoutId id="2147483669" r:id="rId24"/>
    <p:sldLayoutId id="2147483668" r:id="rId25"/>
    <p:sldLayoutId id="2147483667" r:id="rId26"/>
    <p:sldLayoutId id="2147483666" r:id="rId27"/>
    <p:sldLayoutId id="2147483665" r:id="rId28"/>
    <p:sldLayoutId id="2147483664" r:id="rId29"/>
    <p:sldLayoutId id="2147483662" r:id="rId30"/>
    <p:sldLayoutId id="2147483661" r:id="rId31"/>
    <p:sldLayoutId id="2147483660" r:id="rId32"/>
    <p:sldLayoutId id="2147483655" r:id="rId33"/>
    <p:sldLayoutId id="2147483656" r:id="rId34"/>
    <p:sldLayoutId id="2147483657" r:id="rId35"/>
    <p:sldLayoutId id="2147483658" r:id="rId36"/>
    <p:sldLayoutId id="2147483659" r:id="rId37"/>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3.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itchFamily="34" charset="0"/>
                <a:ea typeface="Arial-Rounded" pitchFamily="34" charset="0"/>
                <a:cs typeface="Arial" pitchFamily="34" charset="0"/>
              </a:rPr>
              <a:t> </a:t>
            </a:r>
            <a:r>
              <a:rPr lang="en-US" sz="4000" dirty="0" err="1">
                <a:solidFill>
                  <a:schemeClr val="tx1"/>
                </a:solidFill>
                <a:latin typeface="Arial" pitchFamily="34" charset="0"/>
                <a:ea typeface="Arial-Rounded" pitchFamily="34" charset="0"/>
                <a:cs typeface="Arial" pitchFamily="34" charset="0"/>
              </a:rPr>
              <a:t>Khởi</a:t>
            </a:r>
            <a:r>
              <a:rPr lang="en-US" sz="4000" dirty="0">
                <a:solidFill>
                  <a:schemeClr val="tx1"/>
                </a:solidFill>
                <a:latin typeface="Arial" pitchFamily="34" charset="0"/>
                <a:ea typeface="Arial-Rounded" pitchFamily="34" charset="0"/>
                <a:cs typeface="Arial" pitchFamily="34" charset="0"/>
              </a:rPr>
              <a:t> </a:t>
            </a:r>
            <a:r>
              <a:rPr lang="en-US" sz="4000" dirty="0" err="1">
                <a:solidFill>
                  <a:schemeClr val="tx1"/>
                </a:solidFill>
                <a:latin typeface="Arial" pitchFamily="34" charset="0"/>
                <a:ea typeface="Arial-Rounded" pitchFamily="34" charset="0"/>
                <a:cs typeface="Arial" pitchFamily="34" charset="0"/>
              </a:rPr>
              <a:t>động</a:t>
            </a:r>
            <a:endParaRPr lang="en-US" sz="4000" dirty="0">
              <a:solidFill>
                <a:schemeClr val="tx1"/>
              </a:solidFill>
            </a:endParaRPr>
          </a:p>
        </p:txBody>
      </p:sp>
    </p:spTree>
    <p:extLst>
      <p:ext uri="{BB962C8B-B14F-4D97-AF65-F5344CB8AC3E}">
        <p14:creationId xmlns:p14="http://schemas.microsoft.com/office/powerpoint/2010/main" val="534346095"/>
      </p:ext>
    </p:extLst>
  </p:cSld>
  <p:clrMapOvr>
    <a:masterClrMapping/>
  </p:clrMapOvr>
  <mc:AlternateContent xmlns:mc="http://schemas.openxmlformats.org/markup-compatibility/2006" xmlns:p14="http://schemas.microsoft.com/office/powerpoint/2010/main">
    <mc:Choice Requires="p14">
      <p:transition spd="slow" p14:dur="2000" advTm="10614"/>
    </mc:Choice>
    <mc:Fallback xmlns="">
      <p:transition spd="slow" advTm="106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5228" y="609601"/>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Đông như hội</a:t>
            </a:r>
            <a:r>
              <a:rPr lang="en-US" sz="3600" b="1">
                <a:latin typeface="Arial" pitchFamily="34" charset="0"/>
                <a:cs typeface="Arial" pitchFamily="34" charset="0"/>
              </a:rPr>
              <a:t>:</a:t>
            </a:r>
            <a:r>
              <a:rPr lang="en-US" sz="3600" b="1">
                <a:solidFill>
                  <a:srgbClr val="FF0000"/>
                </a:solidFill>
                <a:latin typeface="Arial" pitchFamily="34" charset="0"/>
                <a:cs typeface="Arial" pitchFamily="34" charset="0"/>
              </a:rPr>
              <a:t> </a:t>
            </a:r>
            <a:r>
              <a:rPr lang="en-US" sz="3600">
                <a:latin typeface="Arial" pitchFamily="34" charset="0"/>
                <a:cs typeface="Arial" pitchFamily="34" charset="0"/>
              </a:rPr>
              <a:t>rất nhiều người.</a:t>
            </a:r>
          </a:p>
        </p:txBody>
      </p:sp>
      <p:sp>
        <p:nvSpPr>
          <p:cNvPr id="6" name="Title 1"/>
          <p:cNvSpPr txBox="1">
            <a:spLocks/>
          </p:cNvSpPr>
          <p:nvPr/>
        </p:nvSpPr>
        <p:spPr>
          <a:xfrm>
            <a:off x="228600" y="1619251"/>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Mải mê</a:t>
            </a:r>
            <a:r>
              <a:rPr lang="en-US" sz="3600" b="1">
                <a:latin typeface="Arial" pitchFamily="34" charset="0"/>
                <a:cs typeface="Arial" pitchFamily="34" charset="0"/>
              </a:rPr>
              <a:t>:</a:t>
            </a:r>
            <a:r>
              <a:rPr lang="en-US" sz="3600" b="1">
                <a:solidFill>
                  <a:srgbClr val="FF0000"/>
                </a:solidFill>
                <a:latin typeface="Arial" pitchFamily="34" charset="0"/>
                <a:cs typeface="Arial" pitchFamily="34" charset="0"/>
              </a:rPr>
              <a:t> </a:t>
            </a:r>
            <a:r>
              <a:rPr lang="en-US" sz="3600">
                <a:latin typeface="Arial" pitchFamily="34" charset="0"/>
                <a:cs typeface="Arial" pitchFamily="34" charset="0"/>
              </a:rPr>
              <a:t>ở đây có nghĩa là tập trung cao vào việc xem đến lúc không còn biết gì đến xung quanh.</a:t>
            </a:r>
          </a:p>
        </p:txBody>
      </p:sp>
      <p:sp>
        <p:nvSpPr>
          <p:cNvPr id="7" name="Title 1"/>
          <p:cNvSpPr txBox="1">
            <a:spLocks/>
          </p:cNvSpPr>
          <p:nvPr/>
        </p:nvSpPr>
        <p:spPr>
          <a:xfrm>
            <a:off x="225228" y="30289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Suýt (khóc)</a:t>
            </a:r>
            <a:r>
              <a:rPr lang="en-US" sz="3600" b="1">
                <a:latin typeface="Arial" pitchFamily="34" charset="0"/>
                <a:cs typeface="Arial" pitchFamily="34" charset="0"/>
              </a:rPr>
              <a:t>: </a:t>
            </a:r>
            <a:r>
              <a:rPr lang="en-US" sz="3600">
                <a:latin typeface="Arial" pitchFamily="34" charset="0"/>
                <a:cs typeface="Arial" pitchFamily="34" charset="0"/>
              </a:rPr>
              <a:t>gần khóc.</a:t>
            </a:r>
          </a:p>
        </p:txBody>
      </p:sp>
    </p:spTree>
    <p:extLst>
      <p:ext uri="{BB962C8B-B14F-4D97-AF65-F5344CB8AC3E}">
        <p14:creationId xmlns:p14="http://schemas.microsoft.com/office/powerpoint/2010/main" val="1926303440"/>
      </p:ext>
    </p:extLst>
  </p:cSld>
  <p:clrMapOvr>
    <a:masterClrMapping/>
  </p:clrMapOvr>
  <mc:AlternateContent xmlns:mc="http://schemas.openxmlformats.org/markup-compatibility/2006" xmlns:p14="http://schemas.microsoft.com/office/powerpoint/2010/main">
    <mc:Choice Requires="p14">
      <p:transition spd="slow" p14:dur="2000" advTm="17331"/>
    </mc:Choice>
    <mc:Fallback xmlns="">
      <p:transition spd="slow" advTm="17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Tree>
    <p:extLst>
      <p:ext uri="{BB962C8B-B14F-4D97-AF65-F5344CB8AC3E}">
        <p14:creationId xmlns:p14="http://schemas.microsoft.com/office/powerpoint/2010/main" val="299078902"/>
      </p:ext>
    </p:extLst>
  </p:cSld>
  <p:clrMapOvr>
    <a:masterClrMapping/>
  </p:clrMapOvr>
  <mc:AlternateContent xmlns:mc="http://schemas.openxmlformats.org/markup-compatibility/2006" xmlns:p14="http://schemas.microsoft.com/office/powerpoint/2010/main">
    <mc:Choice Requires="p14">
      <p:transition spd="slow" p14:dur="2000" advTm="11480"/>
    </mc:Choice>
    <mc:Fallback xmlns="">
      <p:transition spd="slow" advTm="1148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Sáng chủ nhật, bố cho Nam và em đi công viên.</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4290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Nam cứ mải mê xem hết chỗ này đến chỗ khác.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4635469"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86600" y="31864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600200" y="3678946"/>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447800" y="2330208"/>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3025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mc:AlternateContent xmlns:mc="http://schemas.openxmlformats.org/markup-compatibility/2006" xmlns:p14="http://schemas.microsoft.com/office/powerpoint/2010/main">
    <mc:Choice Requires="p14">
      <p:transition spd="slow" p14:dur="2000" advTm="27827"/>
    </mc:Choice>
    <mc:Fallback xmlns="">
      <p:transition spd="slow" advTm="278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534326"/>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10" name="Lưu đồ: Đường kết nối 8">
            <a:extLst>
              <a:ext uri="{FF2B5EF4-FFF2-40B4-BE49-F238E27FC236}">
                <a16:creationId xmlns:a16="http://schemas.microsoft.com/office/drawing/2014/main" id="{AD1B23F2-CA6F-47C8-BE0C-98587F16D98B}"/>
              </a:ext>
            </a:extLst>
          </p:cNvPr>
          <p:cNvSpPr/>
          <p:nvPr/>
        </p:nvSpPr>
        <p:spPr>
          <a:xfrm>
            <a:off x="838200" y="36671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D4E25513-5CD0-41E0-A5D4-3B8AC582AF34}"/>
              </a:ext>
            </a:extLst>
          </p:cNvPr>
          <p:cNvSpPr/>
          <p:nvPr/>
        </p:nvSpPr>
        <p:spPr>
          <a:xfrm>
            <a:off x="7969176" y="36671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8A210C8D-9595-48D7-A8F6-785464D3AF2D}"/>
              </a:ext>
            </a:extLst>
          </p:cNvPr>
          <p:cNvSpPr/>
          <p:nvPr/>
        </p:nvSpPr>
        <p:spPr>
          <a:xfrm>
            <a:off x="2590800" y="819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80727A96-6954-409E-BC1A-C248398D6B01}"/>
              </a:ext>
            </a:extLst>
          </p:cNvPr>
          <p:cNvSpPr/>
          <p:nvPr/>
        </p:nvSpPr>
        <p:spPr>
          <a:xfrm>
            <a:off x="841193" y="117710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4</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Lưu đồ: Đường kết nối 8">
            <a:extLst>
              <a:ext uri="{FF2B5EF4-FFF2-40B4-BE49-F238E27FC236}">
                <a16:creationId xmlns:a16="http://schemas.microsoft.com/office/drawing/2014/main" id="{2260BC6F-166A-46ED-8CCE-EC4C5E6E1FC1}"/>
              </a:ext>
            </a:extLst>
          </p:cNvPr>
          <p:cNvSpPr/>
          <p:nvPr/>
        </p:nvSpPr>
        <p:spPr>
          <a:xfrm>
            <a:off x="7543800" y="116901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5</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5" name="Lưu đồ: Đường kết nối 8">
            <a:extLst>
              <a:ext uri="{FF2B5EF4-FFF2-40B4-BE49-F238E27FC236}">
                <a16:creationId xmlns:a16="http://schemas.microsoft.com/office/drawing/2014/main" id="{C852A124-FB05-4853-B5E3-B098C55C27AD}"/>
              </a:ext>
            </a:extLst>
          </p:cNvPr>
          <p:cNvSpPr/>
          <p:nvPr/>
        </p:nvSpPr>
        <p:spPr>
          <a:xfrm>
            <a:off x="838200" y="1962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6</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6" name="Lưu đồ: Đường kết nối 8">
            <a:extLst>
              <a:ext uri="{FF2B5EF4-FFF2-40B4-BE49-F238E27FC236}">
                <a16:creationId xmlns:a16="http://schemas.microsoft.com/office/drawing/2014/main" id="{6E1218F1-D59B-40B9-83C6-FAC8ED1877F9}"/>
              </a:ext>
            </a:extLst>
          </p:cNvPr>
          <p:cNvSpPr/>
          <p:nvPr/>
        </p:nvSpPr>
        <p:spPr>
          <a:xfrm>
            <a:off x="3657600" y="18859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7</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7" name="Lưu đồ: Đường kết nối 8">
            <a:extLst>
              <a:ext uri="{FF2B5EF4-FFF2-40B4-BE49-F238E27FC236}">
                <a16:creationId xmlns:a16="http://schemas.microsoft.com/office/drawing/2014/main" id="{2C8A2DDF-898F-4658-AC88-B0C5B47958EC}"/>
              </a:ext>
            </a:extLst>
          </p:cNvPr>
          <p:cNvSpPr/>
          <p:nvPr/>
        </p:nvSpPr>
        <p:spPr>
          <a:xfrm>
            <a:off x="1353113" y="232586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8</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8" name="Lưu đồ: Đường kết nối 8">
            <a:extLst>
              <a:ext uri="{FF2B5EF4-FFF2-40B4-BE49-F238E27FC236}">
                <a16:creationId xmlns:a16="http://schemas.microsoft.com/office/drawing/2014/main" id="{6262E013-2FC5-42A5-8EE6-93C5ECF11655}"/>
              </a:ext>
            </a:extLst>
          </p:cNvPr>
          <p:cNvSpPr/>
          <p:nvPr/>
        </p:nvSpPr>
        <p:spPr>
          <a:xfrm>
            <a:off x="7491482" y="231302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9</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9" name="Lưu đồ: Đường kết nối 8">
            <a:extLst>
              <a:ext uri="{FF2B5EF4-FFF2-40B4-BE49-F238E27FC236}">
                <a16:creationId xmlns:a16="http://schemas.microsoft.com/office/drawing/2014/main" id="{E516E1A4-D3C6-443D-B56E-5D275A9DC51D}"/>
              </a:ext>
            </a:extLst>
          </p:cNvPr>
          <p:cNvSpPr/>
          <p:nvPr/>
        </p:nvSpPr>
        <p:spPr>
          <a:xfrm>
            <a:off x="4506971" y="2663898"/>
            <a:ext cx="9144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10</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0" name="Lưu đồ: Đường kết nối 8">
            <a:extLst>
              <a:ext uri="{FF2B5EF4-FFF2-40B4-BE49-F238E27FC236}">
                <a16:creationId xmlns:a16="http://schemas.microsoft.com/office/drawing/2014/main" id="{A91BD72C-85CC-4624-ACE1-FEEB86887FD8}"/>
              </a:ext>
            </a:extLst>
          </p:cNvPr>
          <p:cNvSpPr/>
          <p:nvPr/>
        </p:nvSpPr>
        <p:spPr>
          <a:xfrm>
            <a:off x="-304800" y="3014772"/>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1" name="Lưu đồ: Đường kết nối 8">
            <a:extLst>
              <a:ext uri="{FF2B5EF4-FFF2-40B4-BE49-F238E27FC236}">
                <a16:creationId xmlns:a16="http://schemas.microsoft.com/office/drawing/2014/main" id="{82033240-1E63-43D0-86B0-5979549558FA}"/>
              </a:ext>
            </a:extLst>
          </p:cNvPr>
          <p:cNvSpPr/>
          <p:nvPr/>
        </p:nvSpPr>
        <p:spPr>
          <a:xfrm>
            <a:off x="6096000" y="3014772"/>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2" name="Lưu đồ: Đường kết nối 8">
            <a:extLst>
              <a:ext uri="{FF2B5EF4-FFF2-40B4-BE49-F238E27FC236}">
                <a16:creationId xmlns:a16="http://schemas.microsoft.com/office/drawing/2014/main" id="{FB9369C7-9E4B-4AA9-BD7F-2980C8537757}"/>
              </a:ext>
            </a:extLst>
          </p:cNvPr>
          <p:cNvSpPr/>
          <p:nvPr/>
        </p:nvSpPr>
        <p:spPr>
          <a:xfrm>
            <a:off x="5297586" y="3337161"/>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3" name="Lưu đồ: Đường kết nối 8">
            <a:extLst>
              <a:ext uri="{FF2B5EF4-FFF2-40B4-BE49-F238E27FC236}">
                <a16:creationId xmlns:a16="http://schemas.microsoft.com/office/drawing/2014/main" id="{39E52134-5305-4C7A-8059-33BA8DF144DE}"/>
              </a:ext>
            </a:extLst>
          </p:cNvPr>
          <p:cNvSpPr/>
          <p:nvPr/>
        </p:nvSpPr>
        <p:spPr>
          <a:xfrm>
            <a:off x="7765802" y="3350117"/>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14</a:t>
            </a:r>
            <a:endParaRPr lang="vi-VN" sz="2400" b="1" dirty="0">
              <a:solidFill>
                <a:srgbClr val="FF0000"/>
              </a:solidFill>
              <a:latin typeface="Times New Roman" panose="02020603050405020304" pitchFamily="18" charset="0"/>
              <a:cs typeface="Times New Roman" panose="02020603050405020304" pitchFamily="18" charset="0"/>
            </a:endParaRPr>
          </a:p>
        </p:txBody>
      </p:sp>
      <p:pic>
        <p:nvPicPr>
          <p:cNvPr id="2" name="11">
            <a:hlinkClick r:id="" action="ppaction://media"/>
            <a:extLst>
              <a:ext uri="{FF2B5EF4-FFF2-40B4-BE49-F238E27FC236}">
                <a16:creationId xmlns:a16="http://schemas.microsoft.com/office/drawing/2014/main" id="{10E4D711-FAAE-4597-89F0-CE124DE890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8200" y="4626625"/>
            <a:ext cx="406400" cy="406400"/>
          </a:xfrm>
          <a:prstGeom prst="rect">
            <a:avLst/>
          </a:prstGeom>
        </p:spPr>
      </p:pic>
    </p:spTree>
    <p:extLst>
      <p:ext uri="{BB962C8B-B14F-4D97-AF65-F5344CB8AC3E}">
        <p14:creationId xmlns:p14="http://schemas.microsoft.com/office/powerpoint/2010/main" val="377891570"/>
      </p:ext>
    </p:extLst>
  </p:cSld>
  <p:clrMapOvr>
    <a:masterClrMapping/>
  </p:clrMapOvr>
  <mc:AlternateContent xmlns:mc="http://schemas.openxmlformats.org/markup-compatibility/2006" xmlns:p14="http://schemas.microsoft.com/office/powerpoint/2010/main">
    <mc:Choice Requires="p14">
      <p:transition spd="slow" p14:dur="2000" advTm="66883"/>
    </mc:Choice>
    <mc:Fallback xmlns="">
      <p:transition spd="slow" advTm="668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000" fill="hold"/>
                                        <p:tgtEl>
                                          <p:spTgt spid="7"/>
                                        </p:tgtEl>
                                        <p:attrNameLst>
                                          <p:attrName>ppt_x</p:attrName>
                                        </p:attrNameLst>
                                      </p:cBhvr>
                                      <p:tavLst>
                                        <p:tav tm="0">
                                          <p:val>
                                            <p:strVal val="1+#ppt_w/2"/>
                                          </p:val>
                                        </p:tav>
                                        <p:tav tm="100000">
                                          <p:val>
                                            <p:strVal val="#ppt_x"/>
                                          </p:val>
                                        </p:tav>
                                      </p:tavLst>
                                    </p:anim>
                                    <p:anim calcmode="lin" valueType="num">
                                      <p:cBhvr additive="base">
                                        <p:cTn id="52" dur="1000" fill="hold"/>
                                        <p:tgtEl>
                                          <p:spTgt spid="7"/>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1" presetClass="mediacall" presetSubtype="0" fill="hold" nodeType="afterEffect">
                                  <p:stCondLst>
                                    <p:cond delay="0"/>
                                  </p:stCondLst>
                                  <p:childTnLst>
                                    <p:cmd type="call" cmd="playFrom(0.0)">
                                      <p:cBhvr>
                                        <p:cTn id="55" dur="668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6" fill="hold" display="0">
                  <p:stCondLst>
                    <p:cond delay="indefinite"/>
                  </p:stCondLst>
                  <p:endCondLst>
                    <p:cond evt="onStopAudio" delay="0">
                      <p:tgtEl>
                        <p:sldTgt/>
                      </p:tgtEl>
                    </p:cond>
                  </p:endCondLst>
                </p:cTn>
                <p:tgtEl>
                  <p:spTgt spid="2"/>
                </p:tgtEl>
              </p:cMediaNode>
            </p:audio>
          </p:childTnLst>
        </p:cTn>
      </p:par>
    </p:tnLst>
    <p:bldLst>
      <p:bldP spid="7"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Bài đọc được chia thành mấy đoạn?</a:t>
            </a: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Tree>
    <p:extLst>
      <p:ext uri="{BB962C8B-B14F-4D97-AF65-F5344CB8AC3E}">
        <p14:creationId xmlns:p14="http://schemas.microsoft.com/office/powerpoint/2010/main" val="26165913"/>
      </p:ext>
    </p:extLst>
  </p:cSld>
  <p:clrMapOvr>
    <a:masterClrMapping/>
  </p:clrMapOvr>
  <mc:AlternateContent xmlns:mc="http://schemas.openxmlformats.org/markup-compatibility/2006" xmlns:p14="http://schemas.microsoft.com/office/powerpoint/2010/main">
    <mc:Choice Requires="p14">
      <p:transition spd="slow" p14:dur="2000" advTm="5642"/>
    </mc:Choice>
    <mc:Fallback xmlns="">
      <p:transition spd="slow" advTm="5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8" name="TextBox 7"/>
          <p:cNvSpPr txBox="1"/>
          <p:nvPr/>
        </p:nvSpPr>
        <p:spPr>
          <a:xfrm>
            <a:off x="0" y="4671738"/>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8" y="285750"/>
            <a:ext cx="527050"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657350"/>
            <a:ext cx="5270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660179" y="1578160"/>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826088" y="3847936"/>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3004" y="11196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
        <p:nvSpPr>
          <p:cNvPr id="26" name="TextBox 25"/>
          <p:cNvSpPr txBox="1"/>
          <p:nvPr/>
        </p:nvSpPr>
        <p:spPr>
          <a:xfrm>
            <a:off x="-43047" y="29484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2</a:t>
            </a: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Tree>
    <p:extLst>
      <p:ext uri="{BB962C8B-B14F-4D97-AF65-F5344CB8AC3E}">
        <p14:creationId xmlns:p14="http://schemas.microsoft.com/office/powerpoint/2010/main" val="280522467"/>
      </p:ext>
    </p:extLst>
  </p:cSld>
  <p:clrMapOvr>
    <a:masterClrMapping/>
  </p:clrMapOvr>
  <mc:AlternateContent xmlns:mc="http://schemas.openxmlformats.org/markup-compatibility/2006" xmlns:p14="http://schemas.microsoft.com/office/powerpoint/2010/main">
    <mc:Choice Requires="p14">
      <p:transition spd="slow" p14:dur="2000" advTm="22082"/>
    </mc:Choice>
    <mc:Fallback xmlns="">
      <p:transition spd="slow" advTm="220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4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1+#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539784"/>
            <a:ext cx="6096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Đọc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toàn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bài</a:t>
            </a:r>
            <a:endParaRPr lang="en-US" sz="3200" dirty="0">
              <a:latin typeface="Arial" pitchFamily="34" charset="0"/>
              <a:ea typeface="Arial-Rounded" pitchFamily="34" charset="0"/>
              <a:cs typeface="Arial" pitchFamily="34" charset="0"/>
            </a:endParaRP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11" name="TextBox 10"/>
          <p:cNvSpPr txBox="1"/>
          <p:nvPr/>
        </p:nvSpPr>
        <p:spPr>
          <a:xfrm>
            <a:off x="0" y="396891"/>
            <a:ext cx="8977746" cy="4154862"/>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chủ</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hội</a:t>
            </a:r>
            <a:r>
              <a:rPr lang="en-US" sz="2400" dirty="0">
                <a:latin typeface="Arial" pitchFamily="34" charset="0"/>
                <a:ea typeface="Arial-Rounded" pitchFamily="34" charset="0"/>
                <a:cs typeface="Arial" pitchFamily="34" charset="0"/>
              </a:rPr>
              <a:t>. Khi </a:t>
            </a:r>
            <a:r>
              <a:rPr lang="en-US" sz="2400" dirty="0" err="1">
                <a:latin typeface="Arial" pitchFamily="34" charset="0"/>
                <a:ea typeface="Arial-Rounded" pitchFamily="34" charset="0"/>
                <a:cs typeface="Arial" pitchFamily="34" charset="0"/>
              </a:rPr>
              <a:t>vào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err="1">
                <a:latin typeface="Arial" pitchFamily="34" charset="0"/>
                <a:ea typeface="Arial-Rounded" pitchFamily="34" charset="0"/>
                <a:cs typeface="Arial" pitchFamily="34" charset="0"/>
              </a:rPr>
              <a:t>cẩn</a:t>
            </a:r>
            <a:r>
              <a:rPr lang="en-US" sz="2400">
                <a:latin typeface="Arial" pitchFamily="34" charset="0"/>
                <a:ea typeface="Arial-Rounded" pitchFamily="34" charset="0"/>
                <a:cs typeface="Arial" pitchFamily="34" charset="0"/>
              </a:rPr>
              <a:t> thận </a:t>
            </a:r>
            <a:r>
              <a:rPr lang="en-US" sz="2400" dirty="0" err="1">
                <a:latin typeface="Arial" pitchFamily="34" charset="0"/>
                <a:ea typeface="Arial-Rounded" pitchFamily="34" charset="0"/>
                <a:cs typeface="Arial" pitchFamily="34" charset="0"/>
              </a:rPr>
              <a:t>kẻo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Nếu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may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kìa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rất</a:t>
            </a:r>
            <a:r>
              <a:rPr lang="en-US" sz="2400" dirty="0">
                <a:latin typeface="Arial" pitchFamily="34" charset="0"/>
                <a:ea typeface="Arial-Rounded" pitchFamily="34" charset="0"/>
                <a:cs typeface="Arial" pitchFamily="34" charset="0"/>
              </a:rPr>
              <a:t> to”.</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đẹp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cứ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mải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Lúc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ngoảnh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tìm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gọi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suýt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khóc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Chợt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lời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hướng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chỉ</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đường</a:t>
            </a:r>
            <a:r>
              <a:rPr lang="en-US" sz="2400" dirty="0">
                <a:latin typeface="Arial" pitchFamily="34" charset="0"/>
                <a:ea typeface="Arial-Rounded" pitchFamily="34" charset="0"/>
                <a:cs typeface="Arial" pitchFamily="34" charset="0"/>
              </a:rPr>
              <a:t>. “A,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kia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mừng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chờ</a:t>
            </a:r>
            <a:r>
              <a:rPr lang="en-US" sz="2400" dirty="0">
                <a:latin typeface="Arial" pitchFamily="34" charset="0"/>
                <a:ea typeface="Arial-Rounded" pitchFamily="34" charset="0"/>
                <a:cs typeface="Arial" pitchFamily="34" charset="0"/>
              </a:rPr>
              <a:t> ở </a:t>
            </a:r>
            <a:r>
              <a:rPr lang="en-US" sz="2400" dirty="0" err="1">
                <a:latin typeface="Arial" pitchFamily="34" charset="0"/>
                <a:ea typeface="Arial-Rounded" pitchFamily="34" charset="0"/>
                <a:cs typeface="Arial" pitchFamily="34" charset="0"/>
              </a:rPr>
              <a:t>đó</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Phạm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Thúy</a:t>
            </a:r>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Tuấn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Hiển</a:t>
            </a:r>
            <a:r>
              <a:rPr lang="en-US" sz="24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mc:AlternateContent xmlns:mc="http://schemas.openxmlformats.org/markup-compatibility/2006" xmlns:p14="http://schemas.microsoft.com/office/powerpoint/2010/main">
    <mc:Choice Requires="p14">
      <p:transition spd="slow" p14:dur="2000" advTm="8670"/>
    </mc:Choice>
    <mc:Fallback xmlns="">
      <p:transition spd="slow" advTm="86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spTree>
    <p:extLst>
      <p:ext uri="{BB962C8B-B14F-4D97-AF65-F5344CB8AC3E}">
        <p14:creationId xmlns:p14="http://schemas.microsoft.com/office/powerpoint/2010/main" val="519086303"/>
      </p:ext>
    </p:extLst>
  </p:cSld>
  <p:clrMapOvr>
    <a:masterClrMapping/>
  </p:clrMapOvr>
  <mc:AlternateContent xmlns:mc="http://schemas.openxmlformats.org/markup-compatibility/2006" xmlns:p14="http://schemas.microsoft.com/office/powerpoint/2010/main">
    <mc:Choice Requires="p14">
      <p:transition spd="slow" p14:dur="2000" advTm="8578"/>
    </mc:Choice>
    <mc:Fallback xmlns="">
      <p:transition spd="slow" advTm="85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sp>
        <p:nvSpPr>
          <p:cNvPr id="8" name="TextBox 7"/>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Tìm một từ để nói về đặc điểm của công viên?</a:t>
            </a:r>
          </a:p>
        </p:txBody>
      </p:sp>
    </p:spTree>
    <p:extLst>
      <p:ext uri="{BB962C8B-B14F-4D97-AF65-F5344CB8AC3E}">
        <p14:creationId xmlns:p14="http://schemas.microsoft.com/office/powerpoint/2010/main" val="3247007160"/>
      </p:ext>
    </p:extLst>
  </p:cSld>
  <p:clrMapOvr>
    <a:masterClrMapping/>
  </p:clrMapOvr>
  <mc:AlternateContent xmlns:mc="http://schemas.openxmlformats.org/markup-compatibility/2006" xmlns:p14="http://schemas.microsoft.com/office/powerpoint/2010/main">
    <mc:Choice Requires="p14">
      <p:transition spd="slow" p14:dur="2000" advTm="8578"/>
    </mc:Choice>
    <mc:Fallback xmlns="">
      <p:transition spd="slow" advTm="85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sp>
        <p:nvSpPr>
          <p:cNvPr id="8" name="TextBox 7"/>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Tìm một từ để nói về đặc điểm của công viên?</a:t>
            </a:r>
          </a:p>
        </p:txBody>
      </p:sp>
      <p:sp>
        <p:nvSpPr>
          <p:cNvPr id="6" name="TextBox 5"/>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Khi vào cổng, bố dặn hai anh em Nam thế nào?</a:t>
            </a:r>
          </a:p>
        </p:txBody>
      </p:sp>
    </p:spTree>
    <p:extLst>
      <p:ext uri="{BB962C8B-B14F-4D97-AF65-F5344CB8AC3E}">
        <p14:creationId xmlns:p14="http://schemas.microsoft.com/office/powerpoint/2010/main" val="4107937821"/>
      </p:ext>
    </p:extLst>
  </p:cSld>
  <p:clrMapOvr>
    <a:masterClrMapping/>
  </p:clrMapOvr>
  <mc:AlternateContent xmlns:mc="http://schemas.openxmlformats.org/markup-compatibility/2006" xmlns:p14="http://schemas.microsoft.com/office/powerpoint/2010/main">
    <mc:Choice Requires="p14">
      <p:transition spd="slow" p14:dur="2000" advTm="8578"/>
    </mc:Choice>
    <mc:Fallback xmlns="">
      <p:transition spd="slow" advTm="85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250" fill="hold"/>
                                        <p:tgtEl>
                                          <p:spTgt spid="6"/>
                                        </p:tgtEl>
                                        <p:attrNameLst>
                                          <p:attrName>ppt_x</p:attrName>
                                        </p:attrNameLst>
                                      </p:cBhvr>
                                      <p:tavLst>
                                        <p:tav tm="0">
                                          <p:val>
                                            <p:strVal val="1+#ppt_w/2"/>
                                          </p:val>
                                        </p:tav>
                                        <p:tav tm="100000">
                                          <p:val>
                                            <p:strVal val="#ppt_x"/>
                                          </p:val>
                                        </p:tav>
                                      </p:tavLst>
                                    </p:anim>
                                    <p:anim calcmode="lin" valueType="num">
                                      <p:cBhvr additive="base">
                                        <p:cTn id="26"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8" name="TextBox 7"/>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702101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Chuyện gì đã xảy ra với Nam?</a:t>
            </a:r>
          </a:p>
        </p:txBody>
      </p:sp>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mc:AlternateContent xmlns:mc="http://schemas.openxmlformats.org/markup-compatibility/2006" xmlns:p14="http://schemas.microsoft.com/office/powerpoint/2010/main">
    <mc:Choice Requires="p14">
      <p:transition spd="slow" p14:dur="2000" advTm="21999"/>
    </mc:Choice>
    <mc:Fallback xmlns="">
      <p:transition spd="slow" advTm="219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Chuyện gì đã xảy ra với Nam?</a:t>
            </a:r>
          </a:p>
        </p:txBody>
      </p:sp>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p:txBody>
      </p:sp>
      <p:sp>
        <p:nvSpPr>
          <p:cNvPr id="5" name="TextBox 4"/>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Nhớ lời bố dặn, Nam đã làm gì?</a:t>
            </a: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812408563"/>
      </p:ext>
    </p:extLst>
  </p:cSld>
  <p:clrMapOvr>
    <a:masterClrMapping/>
  </p:clrMapOvr>
  <mc:AlternateContent xmlns:mc="http://schemas.openxmlformats.org/markup-compatibility/2006" xmlns:p14="http://schemas.microsoft.com/office/powerpoint/2010/main">
    <mc:Choice Requires="p14">
      <p:transition spd="slow" p14:dur="2000" advTm="15998"/>
    </mc:Choice>
    <mc:Fallback xmlns="">
      <p:transition spd="slow" advTm="159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68"/>
          <a:stretch/>
        </p:blipFill>
        <p:spPr bwMode="auto">
          <a:xfrm>
            <a:off x="5239657" y="2261064"/>
            <a:ext cx="3939507" cy="26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Trong câu chuyện, Nam có điều gì đáng khen?</a:t>
            </a:r>
          </a:p>
        </p:txBody>
      </p:sp>
    </p:spTree>
    <p:extLst>
      <p:ext uri="{BB962C8B-B14F-4D97-AF65-F5344CB8AC3E}">
        <p14:creationId xmlns:p14="http://schemas.microsoft.com/office/powerpoint/2010/main" val="2461743945"/>
      </p:ext>
    </p:extLst>
  </p:cSld>
  <p:clrMapOvr>
    <a:masterClrMapping/>
  </p:clrMapOvr>
  <mc:AlternateContent xmlns:mc="http://schemas.openxmlformats.org/markup-compatibility/2006" xmlns:p14="http://schemas.microsoft.com/office/powerpoint/2010/main">
    <mc:Choice Requires="p14">
      <p:transition spd="slow" p14:dur="2000" advTm="22082"/>
    </mc:Choice>
    <mc:Fallback xmlns="">
      <p:transition spd="slow" advTm="2208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68"/>
          <a:stretch/>
        </p:blipFill>
        <p:spPr bwMode="auto">
          <a:xfrm>
            <a:off x="5239657" y="2261064"/>
            <a:ext cx="3939507" cy="26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Trong câu chuyện, Nam có điều gì đáng khen?</a:t>
            </a:r>
          </a:p>
        </p:txBody>
      </p:sp>
      <p:grpSp>
        <p:nvGrpSpPr>
          <p:cNvPr id="24" name="Group 23"/>
          <p:cNvGrpSpPr/>
          <p:nvPr/>
        </p:nvGrpSpPr>
        <p:grpSpPr>
          <a:xfrm>
            <a:off x="76200" y="737066"/>
            <a:ext cx="6858000" cy="4000033"/>
            <a:chOff x="76200" y="737066"/>
            <a:chExt cx="6858000" cy="4000033"/>
          </a:xfrm>
        </p:grpSpPr>
        <p:cxnSp>
          <p:nvCxnSpPr>
            <p:cNvPr id="7" name="Straight Arrow Connector 6"/>
            <p:cNvCxnSpPr>
              <a:stCxn id="2" idx="6"/>
            </p:cNvCxnSpPr>
            <p:nvPr/>
          </p:nvCxnSpPr>
          <p:spPr>
            <a:xfrm>
              <a:off x="4279900" y="272415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05200" y="1682750"/>
              <a:ext cx="0" cy="50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325755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46300" y="272415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5900" y="2190750"/>
              <a:ext cx="1524000" cy="106680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Nam</a:t>
              </a:r>
            </a:p>
          </p:txBody>
        </p:sp>
        <p:sp>
          <p:nvSpPr>
            <p:cNvPr id="15" name="Oval 14"/>
            <p:cNvSpPr/>
            <p:nvPr/>
          </p:nvSpPr>
          <p:spPr>
            <a:xfrm>
              <a:off x="2489200" y="73706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6" name="Oval 15"/>
            <p:cNvSpPr/>
            <p:nvPr/>
          </p:nvSpPr>
          <p:spPr>
            <a:xfrm>
              <a:off x="4876800" y="2261065"/>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7" name="Oval 16"/>
            <p:cNvSpPr/>
            <p:nvPr/>
          </p:nvSpPr>
          <p:spPr>
            <a:xfrm>
              <a:off x="76200" y="226741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 pitchFamily="34" charset="0"/>
                <a:cs typeface="Arial" pitchFamily="34" charset="0"/>
              </a:endParaRPr>
            </a:p>
          </p:txBody>
        </p:sp>
        <p:sp>
          <p:nvSpPr>
            <p:cNvPr id="18" name="Oval 17"/>
            <p:cNvSpPr/>
            <p:nvPr/>
          </p:nvSpPr>
          <p:spPr>
            <a:xfrm>
              <a:off x="2489200" y="3803650"/>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Arial" pitchFamily="34" charset="0"/>
                <a:cs typeface="Arial" pitchFamily="34" charset="0"/>
              </a:endParaRPr>
            </a:p>
          </p:txBody>
        </p:sp>
      </p:grpSp>
      <p:sp>
        <p:nvSpPr>
          <p:cNvPr id="20" name="TextBox 19"/>
          <p:cNvSpPr txBox="1"/>
          <p:nvPr/>
        </p:nvSpPr>
        <p:spPr>
          <a:xfrm>
            <a:off x="2616200" y="3997573"/>
            <a:ext cx="19304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Không đi theo người lạ</a:t>
            </a:r>
          </a:p>
        </p:txBody>
      </p:sp>
      <p:sp>
        <p:nvSpPr>
          <p:cNvPr id="21" name="TextBox 20"/>
          <p:cNvSpPr txBox="1"/>
          <p:nvPr/>
        </p:nvSpPr>
        <p:spPr>
          <a:xfrm>
            <a:off x="50990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Bình tĩnh</a:t>
            </a:r>
          </a:p>
        </p:txBody>
      </p:sp>
      <p:sp>
        <p:nvSpPr>
          <p:cNvPr id="22" name="TextBox 21"/>
          <p:cNvSpPr txBox="1"/>
          <p:nvPr/>
        </p:nvSpPr>
        <p:spPr>
          <a:xfrm>
            <a:off x="2736850" y="819580"/>
            <a:ext cx="16129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Biết nghe lời bố dặn</a:t>
            </a:r>
          </a:p>
        </p:txBody>
      </p:sp>
      <p:sp>
        <p:nvSpPr>
          <p:cNvPr id="23" name="TextBox 22"/>
          <p:cNvSpPr txBox="1"/>
          <p:nvPr/>
        </p:nvSpPr>
        <p:spPr>
          <a:xfrm>
            <a:off x="2984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Chủ động</a:t>
            </a:r>
          </a:p>
        </p:txBody>
      </p:sp>
    </p:spTree>
    <p:extLst>
      <p:ext uri="{BB962C8B-B14F-4D97-AF65-F5344CB8AC3E}">
        <p14:creationId xmlns:p14="http://schemas.microsoft.com/office/powerpoint/2010/main" val="4082941064"/>
      </p:ext>
    </p:extLst>
  </p:cSld>
  <p:clrMapOvr>
    <a:masterClrMapping/>
  </p:clrMapOvr>
  <mc:AlternateContent xmlns:mc="http://schemas.openxmlformats.org/markup-compatibility/2006" xmlns:p14="http://schemas.microsoft.com/office/powerpoint/2010/main">
    <mc:Choice Requires="p14">
      <p:transition spd="slow" p14:dur="2000" advTm="22082"/>
    </mc:Choice>
    <mc:Fallback xmlns="">
      <p:transition spd="slow" advTm="220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9550"/>
            <a:ext cx="9144000" cy="584666"/>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Nếu là Nam, em sẽ làm gì?</a:t>
            </a:r>
          </a:p>
        </p:txBody>
      </p:sp>
    </p:spTree>
    <p:extLst>
      <p:ext uri="{BB962C8B-B14F-4D97-AF65-F5344CB8AC3E}">
        <p14:creationId xmlns:p14="http://schemas.microsoft.com/office/powerpoint/2010/main" val="2426847094"/>
      </p:ext>
    </p:extLst>
  </p:cSld>
  <p:clrMapOvr>
    <a:masterClrMapping/>
  </p:clrMapOvr>
  <mc:AlternateContent xmlns:mc="http://schemas.openxmlformats.org/markup-compatibility/2006" xmlns:p14="http://schemas.microsoft.com/office/powerpoint/2010/main">
    <mc:Choice Requires="p14">
      <p:transition spd="slow" p14:dur="2000" advTm="32518"/>
    </mc:Choice>
    <mc:Fallback xmlns="">
      <p:transition spd="slow" advTm="3251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23950"/>
            <a:ext cx="8763000" cy="3539321"/>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Khi bị lạc, chúng ta có thể:</a:t>
            </a:r>
          </a:p>
          <a:p>
            <a:pPr algn="just"/>
            <a:r>
              <a:rPr lang="en-US" sz="3200">
                <a:latin typeface="Arial" pitchFamily="34" charset="0"/>
                <a:ea typeface="Arial-Rounded" pitchFamily="34" charset="0"/>
                <a:cs typeface="Arial" pitchFamily="34" charset="0"/>
              </a:rPr>
              <a:t>+ Tìm đến sự giúp đỡ của chú bảo vệ</a:t>
            </a:r>
          </a:p>
          <a:p>
            <a:pPr algn="just"/>
            <a:r>
              <a:rPr lang="en-US" sz="3200">
                <a:latin typeface="Arial" pitchFamily="34" charset="0"/>
                <a:ea typeface="Arial-Rounded" pitchFamily="34" charset="0"/>
                <a:cs typeface="Arial" pitchFamily="34" charset="0"/>
              </a:rPr>
              <a:t>+ Nhớ số điện thoại của người thân và xin người gọi nhờ. </a:t>
            </a:r>
          </a:p>
          <a:p>
            <a:pPr algn="just"/>
            <a:r>
              <a:rPr lang="en-US" sz="3200">
                <a:latin typeface="Arial" pitchFamily="34" charset="0"/>
                <a:ea typeface="Arial-Rounded" pitchFamily="34" charset="0"/>
                <a:cs typeface="Arial" pitchFamily="34" charset="0"/>
              </a:rPr>
              <a:t>+ Bình tĩnh, nhớ điểm hẹn và tìm đến điểm hẹn với người thân.</a:t>
            </a:r>
          </a:p>
          <a:p>
            <a:pPr algn="just"/>
            <a:r>
              <a:rPr lang="en-US" sz="3200">
                <a:latin typeface="Arial" pitchFamily="34" charset="0"/>
                <a:ea typeface="Arial-Rounded" pitchFamily="34" charset="0"/>
                <a:cs typeface="Arial" pitchFamily="34" charset="0"/>
              </a:rPr>
              <a:t>+ Không nên đi theo người lạ…</a:t>
            </a:r>
          </a:p>
        </p:txBody>
      </p:sp>
    </p:spTree>
    <p:extLst>
      <p:ext uri="{BB962C8B-B14F-4D97-AF65-F5344CB8AC3E}">
        <p14:creationId xmlns:p14="http://schemas.microsoft.com/office/powerpoint/2010/main" val="1657447607"/>
      </p:ext>
    </p:extLst>
  </p:cSld>
  <p:clrMapOvr>
    <a:masterClrMapping/>
  </p:clrMapOvr>
  <mc:AlternateContent xmlns:mc="http://schemas.openxmlformats.org/markup-compatibility/2006" xmlns:p14="http://schemas.microsoft.com/office/powerpoint/2010/main">
    <mc:Choice Requires="p14">
      <p:transition spd="slow" p14:dur="2000" advTm="32518"/>
    </mc:Choice>
    <mc:Fallback xmlns="">
      <p:transition spd="slow" advTm="325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 ở mục 3</a:t>
            </a:r>
          </a:p>
        </p:txBody>
      </p:sp>
      <p:sp>
        <p:nvSpPr>
          <p:cNvPr id="5" name="Rectangle 4"/>
          <p:cNvSpPr/>
          <p:nvPr/>
        </p:nvSpPr>
        <p:spPr>
          <a:xfrm>
            <a:off x="1885786" y="1170810"/>
            <a:ext cx="4438814"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a. Bố cho Nam và em (…).</a:t>
            </a:r>
          </a:p>
        </p:txBody>
      </p:sp>
      <p:pic>
        <p:nvPicPr>
          <p:cNvPr id="2" name="25">
            <a:hlinkClick r:id="" action="ppaction://media"/>
            <a:extLst>
              <a:ext uri="{FF2B5EF4-FFF2-40B4-BE49-F238E27FC236}">
                <a16:creationId xmlns:a16="http://schemas.microsoft.com/office/drawing/2014/main" id="{FABD5AA6-D389-43B9-AEA9-22C98EDD40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2368550"/>
            <a:ext cx="406400" cy="406400"/>
          </a:xfrm>
          <a:prstGeom prst="rect">
            <a:avLst/>
          </a:prstGeom>
        </p:spPr>
      </p:pic>
    </p:spTree>
    <p:extLst>
      <p:ext uri="{BB962C8B-B14F-4D97-AF65-F5344CB8AC3E}">
        <p14:creationId xmlns:p14="http://schemas.microsoft.com/office/powerpoint/2010/main" val="955454187"/>
      </p:ext>
    </p:extLst>
  </p:cSld>
  <p:clrMapOvr>
    <a:masterClrMapping/>
  </p:clrMapOvr>
  <mc:AlternateContent xmlns:mc="http://schemas.openxmlformats.org/markup-compatibility/2006" xmlns:p14="http://schemas.microsoft.com/office/powerpoint/2010/main">
    <mc:Choice Requires="p14">
      <p:transition spd="slow" p14:dur="2000" advTm="27120"/>
    </mc:Choice>
    <mc:Fallback xmlns="">
      <p:transition spd="slow" advTm="271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71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 ở mục 3</a:t>
            </a:r>
          </a:p>
        </p:txBody>
      </p:sp>
      <p:sp>
        <p:nvSpPr>
          <p:cNvPr id="5" name="Rectangle 4"/>
          <p:cNvSpPr/>
          <p:nvPr/>
        </p:nvSpPr>
        <p:spPr>
          <a:xfrm>
            <a:off x="1885786" y="1170810"/>
            <a:ext cx="4438814"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a. Bố cho Nam và em (…).</a:t>
            </a:r>
          </a:p>
        </p:txBody>
      </p:sp>
      <p:pic>
        <p:nvPicPr>
          <p:cNvPr id="6" name="Picture 5">
            <a:extLst>
              <a:ext uri="{FF2B5EF4-FFF2-40B4-BE49-F238E27FC236}">
                <a16:creationId xmlns:a16="http://schemas.microsoft.com/office/drawing/2014/main" id="{52117F75-993F-4910-BEA1-64EBBB8CF667}"/>
              </a:ext>
            </a:extLst>
          </p:cNvPr>
          <p:cNvPicPr>
            <a:picLocks noChangeAspect="1"/>
          </p:cNvPicPr>
          <p:nvPr/>
        </p:nvPicPr>
        <p:blipFill>
          <a:blip r:embed="rId3"/>
          <a:stretch>
            <a:fillRect/>
          </a:stretch>
        </p:blipFill>
        <p:spPr>
          <a:xfrm>
            <a:off x="228600" y="1733550"/>
            <a:ext cx="8839200" cy="2209800"/>
          </a:xfrm>
          <a:prstGeom prst="rect">
            <a:avLst/>
          </a:prstGeom>
        </p:spPr>
      </p:pic>
    </p:spTree>
    <p:extLst>
      <p:ext uri="{BB962C8B-B14F-4D97-AF65-F5344CB8AC3E}">
        <p14:creationId xmlns:p14="http://schemas.microsoft.com/office/powerpoint/2010/main" val="206823262"/>
      </p:ext>
    </p:extLst>
  </p:cSld>
  <p:clrMapOvr>
    <a:masterClrMapping/>
  </p:clrMapOvr>
  <mc:AlternateContent xmlns:mc="http://schemas.openxmlformats.org/markup-compatibility/2006" xmlns:p14="http://schemas.microsoft.com/office/powerpoint/2010/main">
    <mc:Choice Requires="p14">
      <p:transition spd="slow" p14:dur="2000" advTm="28198"/>
    </mc:Choice>
    <mc:Fallback xmlns="">
      <p:transition spd="slow" advTm="28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Chào tạm biệt các con!</a:t>
            </a: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mc:AlternateContent xmlns:mc="http://schemas.openxmlformats.org/markup-compatibility/2006" xmlns:p14="http://schemas.microsoft.com/office/powerpoint/2010/main">
    <mc:Choice Requires="p14">
      <p:transition spd="slow" p14:dur="2000" advTm="6581"/>
    </mc:Choice>
    <mc:Fallback xmlns="">
      <p:transition spd="slow" advTm="658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mc:AlternateContent xmlns:mc="http://schemas.openxmlformats.org/markup-compatibility/2006" xmlns:p14="http://schemas.microsoft.com/office/powerpoint/2010/main">
    <mc:Choice Requires="p14">
      <p:transition spd="slow" p14:dur="2000" advTm="9971"/>
    </mc:Choice>
    <mc:Fallback xmlns="">
      <p:transition spd="slow" advTm="997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bạn nhỏ trong tranh</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72" t="20237" r="20017" b="16270"/>
          <a:stretch/>
        </p:blipFill>
        <p:spPr bwMode="auto">
          <a:xfrm>
            <a:off x="2354944" y="772184"/>
            <a:ext cx="6564086" cy="378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43" y="1123950"/>
            <a:ext cx="2349501" cy="1569539"/>
          </a:xfrm>
          <a:prstGeom prst="rect">
            <a:avLst/>
          </a:prstGeom>
          <a:noFill/>
        </p:spPr>
        <p:txBody>
          <a:bodyPr wrap="square" lIns="91317" tIns="45660" rIns="91317" bIns="45660" rtlCol="0">
            <a:spAutoFit/>
          </a:bodyPr>
          <a:lstStyle/>
          <a:p>
            <a:r>
              <a:rPr lang="en-US" sz="2400" dirty="0">
                <a:latin typeface="Arial" pitchFamily="34" charset="0"/>
                <a:ea typeface="Arial-Rounded" pitchFamily="34" charset="0"/>
                <a:cs typeface="Arial" pitchFamily="34" charset="0"/>
              </a:rPr>
              <a:t>a) </a:t>
            </a:r>
            <a:r>
              <a:rPr lang="en-US" sz="2400" dirty="0" err="1">
                <a:latin typeface="Arial" pitchFamily="34" charset="0"/>
                <a:ea typeface="Arial-Rounded" pitchFamily="34" charset="0"/>
                <a:cs typeface="Arial" pitchFamily="34" charset="0"/>
              </a:rPr>
              <a:t>Bạn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nhỏ</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ở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bạn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khóc</a:t>
            </a:r>
            <a:r>
              <a:rPr lang="en-US" sz="2400" dirty="0">
                <a:latin typeface="Arial" pitchFamily="34" charset="0"/>
                <a:ea typeface="Arial-Rounded" pitchFamily="34" charset="0"/>
                <a:cs typeface="Arial" pitchFamily="34" charset="0"/>
              </a:rPr>
              <a:t>?</a:t>
            </a:r>
          </a:p>
        </p:txBody>
      </p:sp>
      <p:sp>
        <p:nvSpPr>
          <p:cNvPr id="11" name="TextBox 10"/>
          <p:cNvSpPr txBox="1"/>
          <p:nvPr/>
        </p:nvSpPr>
        <p:spPr>
          <a:xfrm>
            <a:off x="29029" y="2876550"/>
            <a:ext cx="2354944" cy="1569539"/>
          </a:xfrm>
          <a:prstGeom prst="rect">
            <a:avLst/>
          </a:prstGeom>
          <a:noFill/>
        </p:spPr>
        <p:txBody>
          <a:bodyPr wrap="square" lIns="91317" tIns="45660" rIns="91317" bIns="45660" rtlCol="0">
            <a:spAutoFit/>
          </a:bodyPr>
          <a:lstStyle/>
          <a:p>
            <a:r>
              <a:rPr lang="en-US" sz="2400" dirty="0">
                <a:latin typeface="Arial" pitchFamily="34" charset="0"/>
                <a:ea typeface="Arial-Rounded" pitchFamily="34" charset="0"/>
                <a:cs typeface="Arial" pitchFamily="34" charset="0"/>
              </a:rPr>
              <a:t>b) </a:t>
            </a:r>
            <a:r>
              <a:rPr lang="en-US" sz="2400" dirty="0" err="1">
                <a:latin typeface="Arial" pitchFamily="34" charset="0"/>
                <a:ea typeface="Arial-Rounded" pitchFamily="34" charset="0"/>
                <a:cs typeface="Arial" pitchFamily="34" charset="0"/>
              </a:rPr>
              <a:t>Nếu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gặp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phải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trường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hợp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bạn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nhỏ</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sẽ</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gì</a:t>
            </a:r>
            <a:r>
              <a:rPr lang="en-US" sz="24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1982115360"/>
      </p:ext>
    </p:extLst>
  </p:cSld>
  <p:clrMapOvr>
    <a:masterClrMapping/>
  </p:clrMapOvr>
  <mc:AlternateContent xmlns:mc="http://schemas.openxmlformats.org/markup-compatibility/2006" xmlns:p14="http://schemas.microsoft.com/office/powerpoint/2010/main">
    <mc:Choice Requires="p14">
      <p:transition spd="slow" p14:dur="2000" advTm="22082"/>
    </mc:Choice>
    <mc:Fallback xmlns="">
      <p:transition spd="slow" advTm="2208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5" name="TextBox 4"/>
          <p:cNvSpPr txBox="1"/>
          <p:nvPr/>
        </p:nvSpPr>
        <p:spPr>
          <a:xfrm>
            <a:off x="71910" y="920748"/>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12" name="TextBox 11"/>
          <p:cNvSpPr txBox="1"/>
          <p:nvPr/>
        </p:nvSpPr>
        <p:spPr>
          <a:xfrm>
            <a:off x="71910" y="4787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4" name="TextBox 3"/>
          <p:cNvSpPr txBox="1"/>
          <p:nvPr/>
        </p:nvSpPr>
        <p:spPr>
          <a:xfrm>
            <a:off x="9175" y="4670511"/>
            <a:ext cx="5629625" cy="523111"/>
          </a:xfrm>
          <a:prstGeom prst="rect">
            <a:avLst/>
          </a:prstGeom>
          <a:solidFill>
            <a:srgbClr val="B9EDFF"/>
          </a:solidFill>
        </p:spPr>
        <p:txBody>
          <a:bodyPr wrap="square" lIns="91330" tIns="45666" rIns="91330" bIns="45666" rtlCol="0">
            <a:spAutoFit/>
          </a:bodyPr>
          <a:lstStyle/>
          <a:p>
            <a:pPr algn="ctr"/>
            <a:r>
              <a:rPr lang="en-US" sz="2800">
                <a:latin typeface="Arial" pitchFamily="34" charset="0"/>
                <a:ea typeface="Arial-Rounded" pitchFamily="34" charset="0"/>
                <a:cs typeface="Arial" pitchFamily="34" charset="0"/>
              </a:rPr>
              <a:t>Luyện đọc từ ngữ</a:t>
            </a:r>
          </a:p>
        </p:txBody>
      </p:sp>
      <p:cxnSp>
        <p:nvCxnSpPr>
          <p:cNvPr id="5" name="Straight Connector 4"/>
          <p:cNvCxnSpPr/>
          <p:nvPr/>
        </p:nvCxnSpPr>
        <p:spPr>
          <a:xfrm flipH="1">
            <a:off x="2123442" y="2695575"/>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489499" y="3070714"/>
            <a:ext cx="625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56518" y="3800475"/>
            <a:ext cx="8501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13063" y="3800475"/>
            <a:ext cx="9109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29200" y="31051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mc:AlternateContent xmlns:mc="http://schemas.openxmlformats.org/markup-compatibility/2006" xmlns:p14="http://schemas.microsoft.com/office/powerpoint/2010/main">
    <mc:Choice Requires="p14">
      <p:transition spd="slow" p14:dur="2000" advTm="14383"/>
    </mc:Choice>
    <mc:Fallback xmlns="">
      <p:transition spd="slow" advTm="143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914" y="971550"/>
            <a:ext cx="5943600" cy="3886200"/>
          </a:xfrm>
        </p:spPr>
        <p:txBody>
          <a:bodyPr>
            <a:normAutofit/>
          </a:bodyPr>
          <a:lstStyle/>
          <a:p>
            <a:pPr algn="l"/>
            <a:r>
              <a:rPr lang="en-US">
                <a:latin typeface="Arial" pitchFamily="34" charset="0"/>
                <a:cs typeface="Arial" pitchFamily="34" charset="0"/>
              </a:rPr>
              <a:t>ngoảnh</a:t>
            </a:r>
            <a:br>
              <a:rPr lang="en-US">
                <a:latin typeface="Arial" pitchFamily="34" charset="0"/>
                <a:cs typeface="Arial" pitchFamily="34" charset="0"/>
              </a:rPr>
            </a:br>
            <a:r>
              <a:rPr lang="en-US">
                <a:latin typeface="Arial" pitchFamily="34" charset="0"/>
                <a:cs typeface="Arial" pitchFamily="34" charset="0"/>
              </a:rPr>
              <a:t>hoảng</a:t>
            </a:r>
            <a:br>
              <a:rPr lang="en-US">
                <a:latin typeface="Arial" pitchFamily="34" charset="0"/>
                <a:cs typeface="Arial" pitchFamily="34" charset="0"/>
              </a:rPr>
            </a:br>
            <a:r>
              <a:rPr lang="en-US">
                <a:latin typeface="Arial" pitchFamily="34" charset="0"/>
                <a:cs typeface="Arial" pitchFamily="34" charset="0"/>
              </a:rPr>
              <a:t>suýt</a:t>
            </a:r>
            <a:br>
              <a:rPr lang="en-US">
                <a:latin typeface="Arial" pitchFamily="34" charset="0"/>
                <a:cs typeface="Arial" pitchFamily="34" charset="0"/>
              </a:rPr>
            </a:br>
            <a:r>
              <a:rPr lang="en-US">
                <a:latin typeface="Arial" pitchFamily="34" charset="0"/>
                <a:cs typeface="Arial" pitchFamily="34" charset="0"/>
              </a:rPr>
              <a:t>hướng</a:t>
            </a:r>
            <a:br>
              <a:rPr lang="en-US">
                <a:latin typeface="Arial" pitchFamily="34" charset="0"/>
                <a:cs typeface="Arial" pitchFamily="34" charset="0"/>
              </a:rPr>
            </a:br>
            <a:r>
              <a:rPr lang="en-US">
                <a:latin typeface="Arial" pitchFamily="34" charset="0"/>
                <a:cs typeface="Arial" pitchFamily="34" charset="0"/>
              </a:rPr>
              <a:t>đường</a:t>
            </a:r>
          </a:p>
        </p:txBody>
      </p:sp>
      <p:sp>
        <p:nvSpPr>
          <p:cNvPr id="3" name="Title 1"/>
          <p:cNvSpPr txBox="1">
            <a:spLocks/>
          </p:cNvSpPr>
          <p:nvPr/>
        </p:nvSpPr>
        <p:spPr>
          <a:xfrm>
            <a:off x="2021114" y="-32385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 từ</a:t>
            </a:r>
          </a:p>
        </p:txBody>
      </p:sp>
    </p:spTree>
    <p:extLst>
      <p:ext uri="{BB962C8B-B14F-4D97-AF65-F5344CB8AC3E}">
        <p14:creationId xmlns:p14="http://schemas.microsoft.com/office/powerpoint/2010/main" val="4038245774"/>
      </p:ext>
    </p:extLst>
  </p:cSld>
  <p:clrMapOvr>
    <a:masterClrMapping/>
  </p:clrMapOvr>
  <mc:AlternateContent xmlns:mc="http://schemas.openxmlformats.org/markup-compatibility/2006" xmlns:p14="http://schemas.microsoft.com/office/powerpoint/2010/main">
    <mc:Choice Requires="p14">
      <p:transition spd="slow" p14:dur="2000" advTm="10598"/>
    </mc:Choice>
    <mc:Fallback xmlns="">
      <p:transition spd="slow" advTm="1059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19150"/>
            <a:ext cx="8229600" cy="857250"/>
          </a:xfrm>
        </p:spPr>
        <p:txBody>
          <a:bodyPr/>
          <a:lstStyle/>
          <a:p>
            <a:r>
              <a:rPr lang="en-US" b="1">
                <a:latin typeface="Arial" pitchFamily="34" charset="0"/>
                <a:cs typeface="Arial" pitchFamily="34" charset="0"/>
              </a:rPr>
              <a:t>Vần mới:</a:t>
            </a:r>
          </a:p>
        </p:txBody>
      </p:sp>
      <p:sp>
        <p:nvSpPr>
          <p:cNvPr id="4" name="Title 1"/>
          <p:cNvSpPr txBox="1">
            <a:spLocks/>
          </p:cNvSpPr>
          <p:nvPr/>
        </p:nvSpPr>
        <p:spPr>
          <a:xfrm>
            <a:off x="457200" y="2343150"/>
            <a:ext cx="82296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a:latin typeface="Arial" pitchFamily="34" charset="0"/>
                <a:cs typeface="Arial" pitchFamily="34" charset="0"/>
              </a:rPr>
              <a:t>oanh – ngoảnh lại</a:t>
            </a:r>
          </a:p>
        </p:txBody>
      </p:sp>
      <p:sp>
        <p:nvSpPr>
          <p:cNvPr id="5" name="Title 1">
            <a:extLst>
              <a:ext uri="{FF2B5EF4-FFF2-40B4-BE49-F238E27FC236}">
                <a16:creationId xmlns:a16="http://schemas.microsoft.com/office/drawing/2014/main" id="{583D6E96-C50A-48B8-8744-07242287676F}"/>
              </a:ext>
            </a:extLst>
          </p:cNvPr>
          <p:cNvSpPr txBox="1">
            <a:spLocks/>
          </p:cNvSpPr>
          <p:nvPr/>
        </p:nvSpPr>
        <p:spPr>
          <a:xfrm>
            <a:off x="114300" y="3225182"/>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Ngoảnh lại</a:t>
            </a:r>
            <a:r>
              <a:rPr lang="en-US" sz="3600" b="1">
                <a:latin typeface="Arial" pitchFamily="34" charset="0"/>
                <a:cs typeface="Arial" pitchFamily="34" charset="0"/>
              </a:rPr>
              <a:t>: </a:t>
            </a:r>
            <a:r>
              <a:rPr lang="en-US" sz="3600">
                <a:latin typeface="Arial" pitchFamily="34" charset="0"/>
                <a:cs typeface="Arial" pitchFamily="34" charset="0"/>
              </a:rPr>
              <a:t>quay đầu nhìn về phía sau lưng mình.</a:t>
            </a:r>
          </a:p>
        </p:txBody>
      </p:sp>
    </p:spTree>
    <p:extLst>
      <p:ext uri="{BB962C8B-B14F-4D97-AF65-F5344CB8AC3E}">
        <p14:creationId xmlns:p14="http://schemas.microsoft.com/office/powerpoint/2010/main" val="2751086875"/>
      </p:ext>
    </p:extLst>
  </p:cSld>
  <p:clrMapOvr>
    <a:masterClrMapping/>
  </p:clrMapOvr>
  <mc:AlternateContent xmlns:mc="http://schemas.openxmlformats.org/markup-compatibility/2006" xmlns:p14="http://schemas.microsoft.com/office/powerpoint/2010/main">
    <mc:Choice Requires="p14">
      <p:transition spd="slow" p14:dur="2000" advTm="22523"/>
    </mc:Choice>
    <mc:Fallback xmlns="">
      <p:transition spd="slow" advTm="22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534326"/>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10" name="Lưu đồ: Đường kết nối 8">
            <a:extLst>
              <a:ext uri="{FF2B5EF4-FFF2-40B4-BE49-F238E27FC236}">
                <a16:creationId xmlns:a16="http://schemas.microsoft.com/office/drawing/2014/main" id="{AD1B23F2-CA6F-47C8-BE0C-98587F16D98B}"/>
              </a:ext>
            </a:extLst>
          </p:cNvPr>
          <p:cNvSpPr/>
          <p:nvPr/>
        </p:nvSpPr>
        <p:spPr>
          <a:xfrm>
            <a:off x="838200" y="36671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D4E25513-5CD0-41E0-A5D4-3B8AC582AF34}"/>
              </a:ext>
            </a:extLst>
          </p:cNvPr>
          <p:cNvSpPr/>
          <p:nvPr/>
        </p:nvSpPr>
        <p:spPr>
          <a:xfrm>
            <a:off x="7969176" y="36671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8A210C8D-9595-48D7-A8F6-785464D3AF2D}"/>
              </a:ext>
            </a:extLst>
          </p:cNvPr>
          <p:cNvSpPr/>
          <p:nvPr/>
        </p:nvSpPr>
        <p:spPr>
          <a:xfrm>
            <a:off x="2590800" y="819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80727A96-6954-409E-BC1A-C248398D6B01}"/>
              </a:ext>
            </a:extLst>
          </p:cNvPr>
          <p:cNvSpPr/>
          <p:nvPr/>
        </p:nvSpPr>
        <p:spPr>
          <a:xfrm>
            <a:off x="841193" y="117710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4</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Lưu đồ: Đường kết nối 8">
            <a:extLst>
              <a:ext uri="{FF2B5EF4-FFF2-40B4-BE49-F238E27FC236}">
                <a16:creationId xmlns:a16="http://schemas.microsoft.com/office/drawing/2014/main" id="{2260BC6F-166A-46ED-8CCE-EC4C5E6E1FC1}"/>
              </a:ext>
            </a:extLst>
          </p:cNvPr>
          <p:cNvSpPr/>
          <p:nvPr/>
        </p:nvSpPr>
        <p:spPr>
          <a:xfrm>
            <a:off x="7543800" y="116901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5</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5" name="Lưu đồ: Đường kết nối 8">
            <a:extLst>
              <a:ext uri="{FF2B5EF4-FFF2-40B4-BE49-F238E27FC236}">
                <a16:creationId xmlns:a16="http://schemas.microsoft.com/office/drawing/2014/main" id="{C852A124-FB05-4853-B5E3-B098C55C27AD}"/>
              </a:ext>
            </a:extLst>
          </p:cNvPr>
          <p:cNvSpPr/>
          <p:nvPr/>
        </p:nvSpPr>
        <p:spPr>
          <a:xfrm>
            <a:off x="838200" y="1962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6</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6" name="Lưu đồ: Đường kết nối 8">
            <a:extLst>
              <a:ext uri="{FF2B5EF4-FFF2-40B4-BE49-F238E27FC236}">
                <a16:creationId xmlns:a16="http://schemas.microsoft.com/office/drawing/2014/main" id="{6E1218F1-D59B-40B9-83C6-FAC8ED1877F9}"/>
              </a:ext>
            </a:extLst>
          </p:cNvPr>
          <p:cNvSpPr/>
          <p:nvPr/>
        </p:nvSpPr>
        <p:spPr>
          <a:xfrm>
            <a:off x="3657600" y="18859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7</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7" name="Lưu đồ: Đường kết nối 8">
            <a:extLst>
              <a:ext uri="{FF2B5EF4-FFF2-40B4-BE49-F238E27FC236}">
                <a16:creationId xmlns:a16="http://schemas.microsoft.com/office/drawing/2014/main" id="{2C8A2DDF-898F-4658-AC88-B0C5B47958EC}"/>
              </a:ext>
            </a:extLst>
          </p:cNvPr>
          <p:cNvSpPr/>
          <p:nvPr/>
        </p:nvSpPr>
        <p:spPr>
          <a:xfrm>
            <a:off x="1353113" y="232586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8</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8" name="Lưu đồ: Đường kết nối 8">
            <a:extLst>
              <a:ext uri="{FF2B5EF4-FFF2-40B4-BE49-F238E27FC236}">
                <a16:creationId xmlns:a16="http://schemas.microsoft.com/office/drawing/2014/main" id="{6262E013-2FC5-42A5-8EE6-93C5ECF11655}"/>
              </a:ext>
            </a:extLst>
          </p:cNvPr>
          <p:cNvSpPr/>
          <p:nvPr/>
        </p:nvSpPr>
        <p:spPr>
          <a:xfrm>
            <a:off x="7491482" y="231302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9</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9" name="Lưu đồ: Đường kết nối 8">
            <a:extLst>
              <a:ext uri="{FF2B5EF4-FFF2-40B4-BE49-F238E27FC236}">
                <a16:creationId xmlns:a16="http://schemas.microsoft.com/office/drawing/2014/main" id="{E516E1A4-D3C6-443D-B56E-5D275A9DC51D}"/>
              </a:ext>
            </a:extLst>
          </p:cNvPr>
          <p:cNvSpPr/>
          <p:nvPr/>
        </p:nvSpPr>
        <p:spPr>
          <a:xfrm>
            <a:off x="4506971" y="2663898"/>
            <a:ext cx="9144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10</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0" name="Lưu đồ: Đường kết nối 8">
            <a:extLst>
              <a:ext uri="{FF2B5EF4-FFF2-40B4-BE49-F238E27FC236}">
                <a16:creationId xmlns:a16="http://schemas.microsoft.com/office/drawing/2014/main" id="{A91BD72C-85CC-4624-ACE1-FEEB86887FD8}"/>
              </a:ext>
            </a:extLst>
          </p:cNvPr>
          <p:cNvSpPr/>
          <p:nvPr/>
        </p:nvSpPr>
        <p:spPr>
          <a:xfrm>
            <a:off x="-304800" y="3014772"/>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1" name="Lưu đồ: Đường kết nối 8">
            <a:extLst>
              <a:ext uri="{FF2B5EF4-FFF2-40B4-BE49-F238E27FC236}">
                <a16:creationId xmlns:a16="http://schemas.microsoft.com/office/drawing/2014/main" id="{82033240-1E63-43D0-86B0-5979549558FA}"/>
              </a:ext>
            </a:extLst>
          </p:cNvPr>
          <p:cNvSpPr/>
          <p:nvPr/>
        </p:nvSpPr>
        <p:spPr>
          <a:xfrm>
            <a:off x="6096000" y="3014772"/>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2" name="Lưu đồ: Đường kết nối 8">
            <a:extLst>
              <a:ext uri="{FF2B5EF4-FFF2-40B4-BE49-F238E27FC236}">
                <a16:creationId xmlns:a16="http://schemas.microsoft.com/office/drawing/2014/main" id="{FB9369C7-9E4B-4AA9-BD7F-2980C8537757}"/>
              </a:ext>
            </a:extLst>
          </p:cNvPr>
          <p:cNvSpPr/>
          <p:nvPr/>
        </p:nvSpPr>
        <p:spPr>
          <a:xfrm>
            <a:off x="5297586" y="3337161"/>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3" name="Lưu đồ: Đường kết nối 8">
            <a:extLst>
              <a:ext uri="{FF2B5EF4-FFF2-40B4-BE49-F238E27FC236}">
                <a16:creationId xmlns:a16="http://schemas.microsoft.com/office/drawing/2014/main" id="{39E52134-5305-4C7A-8059-33BA8DF144DE}"/>
              </a:ext>
            </a:extLst>
          </p:cNvPr>
          <p:cNvSpPr/>
          <p:nvPr/>
        </p:nvSpPr>
        <p:spPr>
          <a:xfrm>
            <a:off x="7765802" y="3350117"/>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14</a:t>
            </a:r>
            <a:endParaRPr lang="vi-VN" sz="2400" b="1" dirty="0">
              <a:solidFill>
                <a:srgbClr val="FF0000"/>
              </a:solidFill>
              <a:latin typeface="Times New Roman" panose="02020603050405020304" pitchFamily="18" charset="0"/>
              <a:cs typeface="Times New Roman" panose="02020603050405020304" pitchFamily="18" charset="0"/>
            </a:endParaRPr>
          </a:p>
        </p:txBody>
      </p:sp>
      <p:pic>
        <p:nvPicPr>
          <p:cNvPr id="2" name="11">
            <a:hlinkClick r:id="" action="ppaction://media"/>
            <a:extLst>
              <a:ext uri="{FF2B5EF4-FFF2-40B4-BE49-F238E27FC236}">
                <a16:creationId xmlns:a16="http://schemas.microsoft.com/office/drawing/2014/main" id="{10E4D711-FAAE-4597-89F0-CE124DE8901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8200" y="4626625"/>
            <a:ext cx="406400" cy="406400"/>
          </a:xfrm>
          <a:prstGeom prst="rect">
            <a:avLst/>
          </a:prstGeom>
        </p:spPr>
      </p:pic>
    </p:spTree>
    <p:extLst>
      <p:ext uri="{BB962C8B-B14F-4D97-AF65-F5344CB8AC3E}">
        <p14:creationId xmlns:p14="http://schemas.microsoft.com/office/powerpoint/2010/main" val="987264660"/>
      </p:ext>
    </p:extLst>
  </p:cSld>
  <p:clrMapOvr>
    <a:masterClrMapping/>
  </p:clrMapOvr>
  <mc:AlternateContent xmlns:mc="http://schemas.openxmlformats.org/markup-compatibility/2006" xmlns:p14="http://schemas.microsoft.com/office/powerpoint/2010/main">
    <mc:Choice Requires="p14">
      <p:transition spd="slow" p14:dur="2000" advTm="66883"/>
    </mc:Choice>
    <mc:Fallback xmlns="">
      <p:transition spd="slow" advTm="668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000" fill="hold"/>
                                        <p:tgtEl>
                                          <p:spTgt spid="7"/>
                                        </p:tgtEl>
                                        <p:attrNameLst>
                                          <p:attrName>ppt_x</p:attrName>
                                        </p:attrNameLst>
                                      </p:cBhvr>
                                      <p:tavLst>
                                        <p:tav tm="0">
                                          <p:val>
                                            <p:strVal val="1+#ppt_w/2"/>
                                          </p:val>
                                        </p:tav>
                                        <p:tav tm="100000">
                                          <p:val>
                                            <p:strVal val="#ppt_x"/>
                                          </p:val>
                                        </p:tav>
                                      </p:tavLst>
                                    </p:anim>
                                    <p:anim calcmode="lin" valueType="num">
                                      <p:cBhvr additive="base">
                                        <p:cTn id="52" dur="1000" fill="hold"/>
                                        <p:tgtEl>
                                          <p:spTgt spid="7"/>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1" presetClass="mediacall" presetSubtype="0" fill="hold" nodeType="afterEffect">
                                  <p:stCondLst>
                                    <p:cond delay="0"/>
                                  </p:stCondLst>
                                  <p:childTnLst>
                                    <p:cmd type="call" cmd="playFrom(0.0)">
                                      <p:cBhvr>
                                        <p:cTn id="55" dur="668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6" fill="hold" display="0">
                  <p:stCondLst>
                    <p:cond delay="indefinite"/>
                  </p:stCondLst>
                  <p:endCondLst>
                    <p:cond evt="onStopAudio" delay="0">
                      <p:tgtEl>
                        <p:sldTgt/>
                      </p:tgtEl>
                    </p:cond>
                  </p:endCondLst>
                </p:cTn>
                <p:tgtEl>
                  <p:spTgt spid="2"/>
                </p:tgtEl>
              </p:cMediaNode>
            </p:audio>
          </p:childTnLst>
        </p:cTn>
      </p:par>
    </p:tnLst>
    <p:bldLst>
      <p:bldP spid="7"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624697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TotalTime>
  <Words>2681</Words>
  <Application>Microsoft Office PowerPoint</Application>
  <PresentationFormat>On-screen Show (16:9)</PresentationFormat>
  <Paragraphs>165</Paragraphs>
  <Slides>28</Slides>
  <Notes>11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Rounded MT Bold</vt:lpstr>
      <vt:lpstr>Arial-Rounded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ngoảnh hoảng suýt hướng đường</vt:lpstr>
      <vt:lpstr>Vần mới:</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Thu Thieu Thi Van</cp:lastModifiedBy>
  <cp:revision>230</cp:revision>
  <dcterms:created xsi:type="dcterms:W3CDTF">2020-12-08T15:48:47Z</dcterms:created>
  <dcterms:modified xsi:type="dcterms:W3CDTF">2022-03-14T12:03:00Z</dcterms:modified>
</cp:coreProperties>
</file>