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330" r:id="rId4"/>
    <p:sldId id="316" r:id="rId5"/>
    <p:sldId id="290" r:id="rId6"/>
    <p:sldId id="309" r:id="rId7"/>
    <p:sldId id="334" r:id="rId8"/>
    <p:sldId id="32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292994" y="2167480"/>
            <a:ext cx="515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E3D15D-C679-41BA-AAB6-86213A59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2" y="701378"/>
            <a:ext cx="4523981" cy="5809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EDB009-681E-404A-BEA0-06D0E865AE51}"/>
              </a:ext>
            </a:extLst>
          </p:cNvPr>
          <p:cNvSpPr txBox="1"/>
          <p:nvPr/>
        </p:nvSpPr>
        <p:spPr>
          <a:xfrm>
            <a:off x="545802" y="3859524"/>
            <a:ext cx="289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762000" y="552473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0E347-BE18-4052-A3D4-854ECC94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48" y="904220"/>
            <a:ext cx="6344152" cy="4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7CF7D-3A6D-4EB9-B54B-810CB663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971800"/>
            <a:ext cx="3581400" cy="2853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24BE8-E54A-468A-847A-EE5460AA0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64729"/>
            <a:ext cx="4038600" cy="25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1628</TotalTime>
  <Words>108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133</cp:revision>
  <dcterms:created xsi:type="dcterms:W3CDTF">2020-08-08T13:30:12Z</dcterms:created>
  <dcterms:modified xsi:type="dcterms:W3CDTF">2020-08-28T03:46:11Z</dcterms:modified>
</cp:coreProperties>
</file>