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</p:sldMasterIdLst>
  <p:notesMasterIdLst>
    <p:notesMasterId r:id="rId17"/>
  </p:notesMasterIdLst>
  <p:sldIdLst>
    <p:sldId id="270" r:id="rId6"/>
    <p:sldId id="271" r:id="rId7"/>
    <p:sldId id="267" r:id="rId8"/>
    <p:sldId id="261" r:id="rId9"/>
    <p:sldId id="268" r:id="rId10"/>
    <p:sldId id="272" r:id="rId11"/>
    <p:sldId id="262" r:id="rId12"/>
    <p:sldId id="263" r:id="rId13"/>
    <p:sldId id="265" r:id="rId14"/>
    <p:sldId id="27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BF9EC-44D6-4C0C-B22F-894690AEB78A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C93B-361E-48D2-BDFB-7B4F6D26B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473C3-8CFB-4996-B49C-ECC2166DEAB6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3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4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66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chị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,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di </a:t>
            </a:r>
            <a:r>
              <a:rPr lang="en-US" altLang="zh-CN" dirty="0" err="1"/>
              <a:t>chuyển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09C4F-87FD-49D6-A265-D8132D6508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1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23ABE-BDCF-4B7F-A0F8-F6C1BF384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2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0DE59-333D-4B52-9C6A-C38E1BD21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8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D47ED-B510-4958-BA54-0ACACF329B8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4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5FD0B9-8116-4CF6-A343-8B9C23B476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4B012-EBEC-4910-A99F-56E3D1C86E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F9270-2F72-4B44-9C0F-E997DEC856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8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FCC9-086D-4EE5-B79B-9185EE0BFF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3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6EF7D-1291-4C9E-9864-90DFACB3DC7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C2AE4E-C088-420E-A85C-BCDF4F1D39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4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DD18-3BB0-4561-BE95-ABE09A8D36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49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BD465-25B0-4B34-84B8-AB55A9E5A7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12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9859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6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01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3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0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2882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08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B11E07-74C3-4174-9D42-E012347B7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6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838773-4820-4D7D-BB11-A11F076278F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2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0C4-BF85-4EA5-B216-978873227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Pin on 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0" y="-349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8E076-3188-49E6-9CB4-59207F3BEEA3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Rectangl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723900"/>
            <a:ext cx="6883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7446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010" y="2550910"/>
            <a:ext cx="6926326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36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03" y="4352776"/>
            <a:ext cx="6909833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36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059B2-3C55-42A1-9A11-AA8F9D799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91" y="655990"/>
            <a:ext cx="11028426" cy="3726119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66B79EE3-54C7-456A-AFB9-FC12A73CFDAA}"/>
              </a:ext>
            </a:extLst>
          </p:cNvPr>
          <p:cNvSpPr txBox="1"/>
          <p:nvPr/>
        </p:nvSpPr>
        <p:spPr bwMode="auto">
          <a:xfrm>
            <a:off x="3485611" y="2519049"/>
            <a:ext cx="57071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con!</a:t>
            </a:r>
            <a:endParaRPr lang="en-US" sz="12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Rectangle 12"/>
          <p:cNvGrpSpPr>
            <a:grpSpLocks/>
          </p:cNvGrpSpPr>
          <p:nvPr/>
        </p:nvGrpSpPr>
        <p:grpSpPr bwMode="auto">
          <a:xfrm>
            <a:off x="-127000" y="-114300"/>
            <a:ext cx="12446000" cy="7112000"/>
            <a:chOff x="-80" y="-72"/>
            <a:chExt cx="7840" cy="4480"/>
          </a:xfrm>
        </p:grpSpPr>
        <p:pic>
          <p:nvPicPr>
            <p:cNvPr id="48144" name="Rectangl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" y="-72"/>
              <a:ext cx="7840" cy="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95363" y="533400"/>
            <a:ext cx="9906000" cy="61722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8132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9"/>
          <a:stretch>
            <a:fillRect/>
          </a:stretch>
        </p:blipFill>
        <p:spPr bwMode="auto">
          <a:xfrm>
            <a:off x="0" y="0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3030538"/>
            <a:ext cx="24399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438650" y="622300"/>
            <a:ext cx="3292475" cy="8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010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/>
          </p:cNvPr>
          <p:cNvSpPr/>
          <p:nvPr/>
        </p:nvSpPr>
        <p:spPr>
          <a:xfrm>
            <a:off x="1705508" y="2266950"/>
            <a:ext cx="154672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/>
          </p:cNvPr>
          <p:cNvSpPr/>
          <p:nvPr/>
        </p:nvSpPr>
        <p:spPr>
          <a:xfrm>
            <a:off x="4119755" y="2276475"/>
            <a:ext cx="1546725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/>
          </p:cNvPr>
          <p:cNvSpPr/>
          <p:nvPr/>
        </p:nvSpPr>
        <p:spPr>
          <a:xfrm>
            <a:off x="6531876" y="2266950"/>
            <a:ext cx="1548839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8946121" y="2266950"/>
            <a:ext cx="154672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94" y="238125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63" y="242570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36" y="2439988"/>
            <a:ext cx="108545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60" y="2468568"/>
            <a:ext cx="108545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/>
          </p:cNvPr>
          <p:cNvSpPr/>
          <p:nvPr/>
        </p:nvSpPr>
        <p:spPr>
          <a:xfrm>
            <a:off x="141351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/>
          </p:cNvPr>
          <p:cNvSpPr/>
          <p:nvPr/>
        </p:nvSpPr>
        <p:spPr>
          <a:xfrm>
            <a:off x="3827760" y="3429005"/>
            <a:ext cx="213071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Tập trung lắng nghe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/>
          </p:cNvPr>
          <p:cNvSpPr/>
          <p:nvPr/>
        </p:nvSpPr>
        <p:spPr>
          <a:xfrm>
            <a:off x="623988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Chủ động ghi chép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/>
          </p:cNvPr>
          <p:cNvSpPr/>
          <p:nvPr/>
        </p:nvSpPr>
        <p:spPr>
          <a:xfrm>
            <a:off x="8654126" y="3429005"/>
            <a:ext cx="21307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Thực hành yêu cầu của giáo viên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5" y="1325563"/>
            <a:ext cx="12187592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4575" y="1071566"/>
            <a:ext cx="8522851" cy="61513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108747" tIns="54374" rIns="108747" bIns="5437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8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63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12FADF-296D-4AD7-9FE1-DCA413036A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2366" y="1845962"/>
            <a:ext cx="13686971" cy="6843486"/>
          </a:xfrm>
          <a:prstGeom prst="rect">
            <a:avLst/>
          </a:prstGeom>
        </p:spPr>
      </p:pic>
      <p:sp>
        <p:nvSpPr>
          <p:cNvPr id="15" name="椭圆 10">
            <a:extLst>
              <a:ext uri="{FF2B5EF4-FFF2-40B4-BE49-F238E27FC236}">
                <a16:creationId xmlns:a16="http://schemas.microsoft.com/office/drawing/2014/main" id="{389917B4-0DF3-4D93-BBD0-375B18D5D4C2}"/>
              </a:ext>
            </a:extLst>
          </p:cNvPr>
          <p:cNvSpPr/>
          <p:nvPr/>
        </p:nvSpPr>
        <p:spPr>
          <a:xfrm>
            <a:off x="5236302" y="4168959"/>
            <a:ext cx="246054" cy="245685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6" name="椭圆 11">
            <a:extLst>
              <a:ext uri="{FF2B5EF4-FFF2-40B4-BE49-F238E27FC236}">
                <a16:creationId xmlns:a16="http://schemas.microsoft.com/office/drawing/2014/main" id="{B45454C3-BE7E-453C-BE65-92467F27DCC5}"/>
              </a:ext>
            </a:extLst>
          </p:cNvPr>
          <p:cNvSpPr/>
          <p:nvPr/>
        </p:nvSpPr>
        <p:spPr>
          <a:xfrm>
            <a:off x="5972973" y="4202283"/>
            <a:ext cx="246054" cy="179038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CF915EF0-D4B8-4198-A05C-2EF94EF11EA2}"/>
              </a:ext>
            </a:extLst>
          </p:cNvPr>
          <p:cNvSpPr/>
          <p:nvPr/>
        </p:nvSpPr>
        <p:spPr>
          <a:xfrm>
            <a:off x="6738657" y="4168775"/>
            <a:ext cx="188028" cy="246054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02" y="1137668"/>
            <a:ext cx="84183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21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tháng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12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lvl="0" algn="ctr" defTabSz="457200"/>
            <a:r>
              <a:rPr lang="en-US" sz="6600" i="1" dirty="0" err="1">
                <a:latin typeface="iCiel Sanelma" pitchFamily="50" charset="0"/>
                <a:cs typeface="Times New Roman" pitchFamily="18" charset="0"/>
              </a:rPr>
              <a:t>Làm</a:t>
            </a:r>
            <a:r>
              <a:rPr lang="en-US" sz="6600" i="1" dirty="0">
                <a:latin typeface="iCiel Sanelma" pitchFamily="50" charset="0"/>
                <a:cs typeface="Times New Roman" pitchFamily="18" charset="0"/>
              </a:rPr>
              <a:t> </a:t>
            </a:r>
            <a:r>
              <a:rPr lang="en-US" sz="6600" i="1" dirty="0" err="1">
                <a:latin typeface="iCiel Sanelma" pitchFamily="50" charset="0"/>
                <a:cs typeface="Times New Roman" pitchFamily="18" charset="0"/>
              </a:rPr>
              <a:t>quen</a:t>
            </a:r>
            <a:r>
              <a:rPr lang="en-US" sz="6600" i="1" dirty="0">
                <a:latin typeface="iCiel Sanelma" pitchFamily="50" charset="0"/>
                <a:cs typeface="Times New Roman" pitchFamily="18" charset="0"/>
              </a:rPr>
              <a:t> </a:t>
            </a:r>
            <a:r>
              <a:rPr lang="en-US" sz="6600" i="1" dirty="0" err="1">
                <a:latin typeface="iCiel Sanelma" pitchFamily="50" charset="0"/>
                <a:cs typeface="Times New Roman" pitchFamily="18" charset="0"/>
              </a:rPr>
              <a:t>với</a:t>
            </a:r>
            <a:r>
              <a:rPr lang="en-US" sz="6600" i="1" dirty="0">
                <a:latin typeface="iCiel Sanelma" pitchFamily="50" charset="0"/>
                <a:cs typeface="Times New Roman" pitchFamily="18" charset="0"/>
              </a:rPr>
              <a:t> </a:t>
            </a:r>
            <a:r>
              <a:rPr lang="en-US" sz="6600" i="1" dirty="0" err="1">
                <a:latin typeface="iCiel Sanelma" pitchFamily="50" charset="0"/>
                <a:cs typeface="Times New Roman" pitchFamily="18" charset="0"/>
              </a:rPr>
              <a:t>biểu</a:t>
            </a:r>
            <a:r>
              <a:rPr lang="en-US" sz="6600" i="1" dirty="0">
                <a:latin typeface="iCiel Sanelma" pitchFamily="50" charset="0"/>
                <a:cs typeface="Times New Roman" pitchFamily="18" charset="0"/>
              </a:rPr>
              <a:t> </a:t>
            </a:r>
            <a:r>
              <a:rPr lang="en-US" sz="6600" i="1" dirty="0" err="1">
                <a:latin typeface="iCiel Sanelma" pitchFamily="50" charset="0"/>
                <a:cs typeface="Times New Roman" pitchFamily="18" charset="0"/>
              </a:rPr>
              <a:t>thức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Ciel Sanelma" pitchFamily="50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4299" b="1" dirty="0" err="1" smtClean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ba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4299" b="1" dirty="0" smtClean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21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12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594112" y="4262722"/>
            <a:ext cx="10365873" cy="8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Làm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quen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với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biểu</a:t>
            </a:r>
            <a:r>
              <a:rPr kumimoji="0" lang="en-US" altLang="en-US" sz="4799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thức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6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010" y="2550910"/>
            <a:ext cx="6926326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36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03" y="4352776"/>
            <a:ext cx="6909833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36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06129" y="1076632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126 + 51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58807" y="1977087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 x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51208" y="1065195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62 - 11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5007" y="4667017"/>
            <a:ext cx="9462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177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0775" y="2877542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 + 10 - 4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6213" y="1538297"/>
            <a:ext cx="402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12606" y="4678454"/>
            <a:ext cx="189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126 + 51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3812" y="4678453"/>
            <a:ext cx="23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 + 10 – 4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04710" y="4667016"/>
            <a:ext cx="9462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131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3555625" y="5243357"/>
            <a:ext cx="244964" cy="3905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8555328" y="5243357"/>
            <a:ext cx="244964" cy="3905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25257" y="5729704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4960" y="5726392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06128" y="3021540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84 :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26984" y="328030"/>
            <a:ext cx="6902245" cy="3760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2">
            <a:extLst>
              <a:ext uri="{FF2B5EF4-FFF2-40B4-BE49-F238E27FC236}">
                <a16:creationId xmlns:a16="http://schemas.microsoft.com/office/drawing/2014/main" id="{037C20B3-600A-4CDD-9B8F-F2711406B743}"/>
              </a:ext>
            </a:extLst>
          </p:cNvPr>
          <p:cNvGrpSpPr/>
          <p:nvPr/>
        </p:nvGrpSpPr>
        <p:grpSpPr>
          <a:xfrm>
            <a:off x="-63994" y="83040"/>
            <a:ext cx="2753200" cy="821608"/>
            <a:chOff x="6691086" y="1484230"/>
            <a:chExt cx="2895600" cy="1133476"/>
          </a:xfrm>
        </p:grpSpPr>
        <p:grpSp>
          <p:nvGrpSpPr>
            <p:cNvPr id="47" name="组合 28">
              <a:extLst>
                <a:ext uri="{FF2B5EF4-FFF2-40B4-BE49-F238E27FC236}">
                  <a16:creationId xmlns:a16="http://schemas.microsoft.com/office/drawing/2014/main" id="{23AFA65A-E416-4EE4-BB3A-945ABDC54927}"/>
                </a:ext>
              </a:extLst>
            </p:cNvPr>
            <p:cNvGrpSpPr/>
            <p:nvPr/>
          </p:nvGrpSpPr>
          <p:grpSpPr>
            <a:xfrm>
              <a:off x="6903017" y="1484230"/>
              <a:ext cx="2554287" cy="1133476"/>
              <a:chOff x="6307931" y="1847056"/>
              <a:chExt cx="2554287" cy="1133476"/>
            </a:xfrm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3B9474B6-3810-4106-8924-F68329630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968" y="1940719"/>
                <a:ext cx="2508250" cy="1039813"/>
              </a:xfrm>
              <a:custGeom>
                <a:avLst/>
                <a:gdLst>
                  <a:gd name="T0" fmla="*/ 120 w 1580"/>
                  <a:gd name="T1" fmla="*/ 0 h 655"/>
                  <a:gd name="T2" fmla="*/ 0 w 1580"/>
                  <a:gd name="T3" fmla="*/ 513 h 655"/>
                  <a:gd name="T4" fmla="*/ 1449 w 1580"/>
                  <a:gd name="T5" fmla="*/ 655 h 655"/>
                  <a:gd name="T6" fmla="*/ 1580 w 1580"/>
                  <a:gd name="T7" fmla="*/ 254 h 655"/>
                  <a:gd name="T8" fmla="*/ 120 w 1580"/>
                  <a:gd name="T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0" h="655">
                    <a:moveTo>
                      <a:pt x="120" y="0"/>
                    </a:moveTo>
                    <a:lnTo>
                      <a:pt x="0" y="513"/>
                    </a:lnTo>
                    <a:lnTo>
                      <a:pt x="1449" y="655"/>
                    </a:lnTo>
                    <a:lnTo>
                      <a:pt x="1580" y="25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0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  <a:ea typeface="inpin heiti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9551657-6757-4251-BBE0-ED69DAA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968" y="1940719"/>
                <a:ext cx="2508250" cy="1039813"/>
              </a:xfrm>
              <a:custGeom>
                <a:avLst/>
                <a:gdLst>
                  <a:gd name="T0" fmla="*/ 120 w 1580"/>
                  <a:gd name="T1" fmla="*/ 0 h 655"/>
                  <a:gd name="T2" fmla="*/ 0 w 1580"/>
                  <a:gd name="T3" fmla="*/ 513 h 655"/>
                  <a:gd name="T4" fmla="*/ 1449 w 1580"/>
                  <a:gd name="T5" fmla="*/ 655 h 655"/>
                  <a:gd name="T6" fmla="*/ 1580 w 1580"/>
                  <a:gd name="T7" fmla="*/ 254 h 655"/>
                  <a:gd name="T8" fmla="*/ 120 w 1580"/>
                  <a:gd name="T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0" h="655">
                    <a:moveTo>
                      <a:pt x="120" y="0"/>
                    </a:moveTo>
                    <a:lnTo>
                      <a:pt x="0" y="513"/>
                    </a:lnTo>
                    <a:lnTo>
                      <a:pt x="1449" y="655"/>
                    </a:lnTo>
                    <a:lnTo>
                      <a:pt x="1580" y="254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  <a:ea typeface="inpin heiti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C68A243D-A282-439B-A08C-DFD2ED350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931" y="1847056"/>
                <a:ext cx="2503488" cy="1044575"/>
              </a:xfrm>
              <a:custGeom>
                <a:avLst/>
                <a:gdLst>
                  <a:gd name="T0" fmla="*/ 0 w 1577"/>
                  <a:gd name="T1" fmla="*/ 516 h 658"/>
                  <a:gd name="T2" fmla="*/ 117 w 1577"/>
                  <a:gd name="T3" fmla="*/ 0 h 658"/>
                  <a:gd name="T4" fmla="*/ 1577 w 1577"/>
                  <a:gd name="T5" fmla="*/ 257 h 658"/>
                  <a:gd name="T6" fmla="*/ 1446 w 1577"/>
                  <a:gd name="T7" fmla="*/ 658 h 658"/>
                  <a:gd name="T8" fmla="*/ 0 w 1577"/>
                  <a:gd name="T9" fmla="*/ 51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7" h="658">
                    <a:moveTo>
                      <a:pt x="0" y="516"/>
                    </a:moveTo>
                    <a:lnTo>
                      <a:pt x="117" y="0"/>
                    </a:lnTo>
                    <a:lnTo>
                      <a:pt x="1577" y="257"/>
                    </a:lnTo>
                    <a:lnTo>
                      <a:pt x="1446" y="658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FABC2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  <a:ea typeface="inpin heiti" charset="-122"/>
                  <a:cs typeface="Times New Roman" pitchFamily="18" charset="0"/>
                </a:endParaRPr>
              </a:p>
            </p:txBody>
          </p:sp>
        </p:grpSp>
        <p:sp>
          <p:nvSpPr>
            <p:cNvPr id="48" name="文本框 7">
              <a:extLst>
                <a:ext uri="{FF2B5EF4-FFF2-40B4-BE49-F238E27FC236}">
                  <a16:creationId xmlns:a16="http://schemas.microsoft.com/office/drawing/2014/main" id="{C7619ED3-F327-49A7-BB2F-64A741B3891E}"/>
                </a:ext>
              </a:extLst>
            </p:cNvPr>
            <p:cNvSpPr txBox="1"/>
            <p:nvPr/>
          </p:nvSpPr>
          <p:spPr bwMode="auto">
            <a:xfrm>
              <a:off x="6691086" y="1695001"/>
              <a:ext cx="2895600" cy="8067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</a:rPr>
                <a:t>Biểu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</a:rPr>
                <a:t>thức</a:t>
              </a:r>
              <a:endParaRPr lang="zh-CN" altLang="en-US" sz="3200" b="1" kern="0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9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32" grpId="0" build="p" animBg="1"/>
      <p:bldP spid="33" grpId="0" build="p" animBg="1"/>
      <p:bldP spid="34" grpId="0" uiExpand="1" build="p" animBg="1"/>
      <p:bldP spid="35" grpId="0" build="p" animBg="1"/>
      <p:bldP spid="36" grpId="0"/>
      <p:bldP spid="37" grpId="0" build="p"/>
      <p:bldP spid="38" grpId="0" build="p"/>
      <p:bldP spid="39" grpId="0" build="p" animBg="1"/>
      <p:bldP spid="40" grpId="0" animBg="1"/>
      <p:bldP spid="41" grpId="0" animBg="1"/>
      <p:bldP spid="42" grpId="0"/>
      <p:bldP spid="43" grpId="0"/>
      <p:bldP spid="44" grpId="0" uiExpand="1" build="p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9872" y="1238865"/>
            <a:ext cx="5442154" cy="1091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 + 10 = 294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284 + 10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294.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94" y="2647251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125 + 18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5716" y="2647251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161 -150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3562" y="3204270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+18 = 143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125 +18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1548" y="4794102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21 x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716" y="4647493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48 :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2026" y="3204269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161 – 150 = 11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161 – 150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3562" y="5350525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x 4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x 4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2026" y="5350525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: 2 = 24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48 :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24.</a:t>
            </a: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0B303134-FB64-4AB1-BD10-F911B7F3DA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434" y="0"/>
            <a:ext cx="1778488" cy="138303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BDC04310-07CE-4294-87FD-C41FB6491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783">
            <a:off x="10079452" y="863616"/>
            <a:ext cx="1143970" cy="8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1" grpId="0" build="p"/>
      <p:bldP spid="12" grpId="0" build="p" animBg="1"/>
      <p:bldP spid="13" grpId="0" build="p"/>
      <p:bldP spid="14" grpId="0" build="p"/>
      <p:bldP spid="15" grpId="0" build="p" animBg="1"/>
      <p:bldP spid="16" grpId="0" build="p" animBg="1"/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6129" y="1947978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 + 23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32439" y="1947978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84 - 32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16296" y="1947978"/>
            <a:ext cx="2418735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169 – 20 + 1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6128" y="4825796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 :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32439" y="4825796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120 x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16296" y="4825796"/>
            <a:ext cx="2344994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 + 5 + 3</a:t>
            </a:r>
          </a:p>
        </p:txBody>
      </p:sp>
      <p:sp>
        <p:nvSpPr>
          <p:cNvPr id="28" name="Oval 27"/>
          <p:cNvSpPr/>
          <p:nvPr/>
        </p:nvSpPr>
        <p:spPr>
          <a:xfrm>
            <a:off x="2448232" y="2875935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29" name="Oval 28"/>
          <p:cNvSpPr/>
          <p:nvPr/>
        </p:nvSpPr>
        <p:spPr>
          <a:xfrm>
            <a:off x="4232787" y="2859421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30" name="Oval 29"/>
          <p:cNvSpPr/>
          <p:nvPr/>
        </p:nvSpPr>
        <p:spPr>
          <a:xfrm>
            <a:off x="5950974" y="2859421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31" name="Oval 30"/>
          <p:cNvSpPr/>
          <p:nvPr/>
        </p:nvSpPr>
        <p:spPr>
          <a:xfrm>
            <a:off x="7757652" y="2895120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32" name="Oval 31"/>
          <p:cNvSpPr/>
          <p:nvPr/>
        </p:nvSpPr>
        <p:spPr>
          <a:xfrm>
            <a:off x="9888792" y="2895120"/>
            <a:ext cx="1172497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33" name="Oval 32"/>
          <p:cNvSpPr/>
          <p:nvPr/>
        </p:nvSpPr>
        <p:spPr>
          <a:xfrm>
            <a:off x="884903" y="2895120"/>
            <a:ext cx="1139105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pic>
        <p:nvPicPr>
          <p:cNvPr id="34" name="Picture 2" descr="https://i.pinimg.com/564x/04/cd/a9/04cda993398964802c17b9fbec0414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100000" l="992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0151" r="14721"/>
          <a:stretch/>
        </p:blipFill>
        <p:spPr bwMode="auto">
          <a:xfrm>
            <a:off x="10820915" y="5706510"/>
            <a:ext cx="1371085" cy="12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2">
            <a:extLst>
              <a:ext uri="{FF2B5EF4-FFF2-40B4-BE49-F238E27FC236}">
                <a16:creationId xmlns:a16="http://schemas.microsoft.com/office/drawing/2014/main" id="{0B303134-FB64-4AB1-BD10-F911B7F3D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540" y="143551"/>
            <a:ext cx="1228491" cy="955332"/>
          </a:xfrm>
          <a:prstGeom prst="rect">
            <a:avLst/>
          </a:prstGeom>
        </p:spPr>
      </p:pic>
      <p:pic>
        <p:nvPicPr>
          <p:cNvPr id="36" name="图片 3">
            <a:extLst>
              <a:ext uri="{FF2B5EF4-FFF2-40B4-BE49-F238E27FC236}">
                <a16:creationId xmlns:a16="http://schemas.microsoft.com/office/drawing/2014/main" id="{BDC04310-07CE-4294-87FD-C41FB64911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783">
            <a:off x="10755199" y="928608"/>
            <a:ext cx="790199" cy="6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83412 -0.1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1758 -0.162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0261 -0.16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41615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2149 0.260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6133 0.2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647270-829B-44CA-9AC8-5B36D4997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EE54B4-D087-463D-8781-C358B287B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9BA3C-D723-43F0-A334-81E2B3356E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397</Words>
  <Application>Microsoft Office PowerPoint</Application>
  <PresentationFormat>Widescreen</PresentationFormat>
  <Paragraphs>79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Microsoft YaHei</vt:lpstr>
      <vt:lpstr>SimSun</vt:lpstr>
      <vt:lpstr>Arial</vt:lpstr>
      <vt:lpstr>Calibri</vt:lpstr>
      <vt:lpstr>HP001 4 hàng</vt:lpstr>
      <vt:lpstr>iCiel Brush Up</vt:lpstr>
      <vt:lpstr>iCiel Sanelma</vt:lpstr>
      <vt:lpstr>inpin heiti</vt:lpstr>
      <vt:lpstr>Times New Roman</vt:lpstr>
      <vt:lpstr>www.jpppt.com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2021-12-02T03:49:30Z</dcterms:created>
  <dcterms:modified xsi:type="dcterms:W3CDTF">2021-12-18T03:28:51Z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