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93" r:id="rId1"/>
  </p:sldMasterIdLst>
  <p:notesMasterIdLst>
    <p:notesMasterId r:id="rId7"/>
  </p:notesMasterIdLst>
  <p:sldIdLst>
    <p:sldId id="291" r:id="rId2"/>
    <p:sldId id="292" r:id="rId3"/>
    <p:sldId id="318" r:id="rId4"/>
    <p:sldId id="319" r:id="rId5"/>
    <p:sldId id="32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00FFFF"/>
    <a:srgbClr val="00FF00"/>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7" autoAdjust="0"/>
    <p:restoredTop sz="94849" autoAdjust="0"/>
  </p:normalViewPr>
  <p:slideViewPr>
    <p:cSldViewPr>
      <p:cViewPr varScale="1">
        <p:scale>
          <a:sx n="85" d="100"/>
          <a:sy n="85" d="100"/>
        </p:scale>
        <p:origin x="630" y="90"/>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66DB4D9-CB78-4D56-B892-028D3778355C}" type="datetimeFigureOut">
              <a:rPr lang="en-US" smtClean="0"/>
              <a:t>10/22/2022</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64A2CC9-6214-4A4F-A7F2-C474977A49D9}" type="slidenum">
              <a:rPr lang="en-US" smtClean="0"/>
              <a:t>‹#›</a:t>
            </a:fld>
            <a:endParaRPr lang="en-US" dirty="0"/>
          </a:p>
        </p:txBody>
      </p:sp>
    </p:spTree>
    <p:extLst>
      <p:ext uri="{BB962C8B-B14F-4D97-AF65-F5344CB8AC3E}">
        <p14:creationId xmlns:p14="http://schemas.microsoft.com/office/powerpoint/2010/main" val="3289981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E29967A-7568-4B43-ADFF-F109EFF199E4}" type="datetimeFigureOut">
              <a:rPr lang="en-US" smtClean="0"/>
              <a:t>10/22/2022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E6FE75-3C93-430E-A11F-0729BD227234}" type="slidenum">
              <a:rPr lang="en-US" smtClean="0"/>
              <a:t>‹#›</a:t>
            </a:fld>
            <a:endParaRPr lang="en-US" dirty="0"/>
          </a:p>
        </p:txBody>
      </p:sp>
    </p:spTree>
    <p:extLst>
      <p:ext uri="{BB962C8B-B14F-4D97-AF65-F5344CB8AC3E}">
        <p14:creationId xmlns:p14="http://schemas.microsoft.com/office/powerpoint/2010/main" val="2941532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E29967A-7568-4B43-ADFF-F109EFF199E4}" type="datetimeFigureOut">
              <a:rPr lang="en-US" smtClean="0"/>
              <a:t>10/22/2022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E6FE75-3C93-430E-A11F-0729BD227234}" type="slidenum">
              <a:rPr lang="en-US" smtClean="0"/>
              <a:t>‹#›</a:t>
            </a:fld>
            <a:endParaRPr lang="en-US" dirty="0"/>
          </a:p>
        </p:txBody>
      </p:sp>
    </p:spTree>
    <p:extLst>
      <p:ext uri="{BB962C8B-B14F-4D97-AF65-F5344CB8AC3E}">
        <p14:creationId xmlns:p14="http://schemas.microsoft.com/office/powerpoint/2010/main" val="27990640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E29967A-7568-4B43-ADFF-F109EFF199E4}" type="datetimeFigureOut">
              <a:rPr lang="en-US" smtClean="0"/>
              <a:t>10/22/2022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E6FE75-3C93-430E-A11F-0729BD227234}" type="slidenum">
              <a:rPr lang="en-US" smtClean="0"/>
              <a:t>‹#›</a:t>
            </a:fld>
            <a:endParaRPr lang="en-US" dirty="0"/>
          </a:p>
        </p:txBody>
      </p:sp>
    </p:spTree>
    <p:extLst>
      <p:ext uri="{BB962C8B-B14F-4D97-AF65-F5344CB8AC3E}">
        <p14:creationId xmlns:p14="http://schemas.microsoft.com/office/powerpoint/2010/main" val="20747756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2" name="TextBox 1"/>
          <p:cNvSpPr txBox="1">
            <a:spLocks noChangeArrowheads="1"/>
          </p:cNvSpPr>
          <p:nvPr userDrawn="1"/>
        </p:nvSpPr>
        <p:spPr bwMode="auto">
          <a:xfrm>
            <a:off x="711200" y="609601"/>
            <a:ext cx="7112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400" b="1" i="0" u="sng" strike="noStrike" kern="1200" cap="none" spc="0" normalizeH="0" baseline="0" noProof="0">
                <a:ln>
                  <a:noFill/>
                </a:ln>
                <a:solidFill>
                  <a:srgbClr val="FF0000"/>
                </a:solidFill>
                <a:effectLst/>
                <a:uLnTx/>
                <a:uFillTx/>
                <a:latin typeface="Arial" panose="020B0604020202020204" pitchFamily="34" charset="0"/>
                <a:ea typeface="+mn-ea"/>
                <a:cs typeface="Arial" panose="020B0604020202020204" pitchFamily="34" charset="0"/>
              </a:rPr>
              <a:t>BT&amp;TH số 3: Thao tác trên bảng</a:t>
            </a:r>
            <a:endParaRPr kumimoji="0" lang="vi-VN" altLang="en-US" sz="2400" b="1" i="0" u="sng" strike="noStrike" kern="1200" cap="none" spc="0" normalizeH="0" baseline="0" noProof="0">
              <a:ln>
                <a:noFill/>
              </a:ln>
              <a:solidFill>
                <a:srgbClr val="FF0000"/>
              </a:solidFill>
              <a:effectLst/>
              <a:uLnTx/>
              <a:uFillTx/>
              <a:latin typeface="Arial" panose="020B0604020202020204" pitchFamily="34" charset="0"/>
              <a:ea typeface="+mn-ea"/>
              <a:cs typeface="Arial" panose="020B0604020202020204" pitchFamily="34" charset="0"/>
            </a:endParaRPr>
          </a:p>
        </p:txBody>
      </p:sp>
      <p:sp>
        <p:nvSpPr>
          <p:cNvPr id="3" name="Rectangle 4"/>
          <p:cNvSpPr>
            <a:spLocks noGrp="1" noChangeArrowheads="1"/>
          </p:cNvSpPr>
          <p:nvPr>
            <p:ph type="dt" sz="half" idx="10"/>
          </p:nvPr>
        </p:nvSpPr>
        <p:spPr/>
        <p:txBody>
          <a:bodyPr/>
          <a:lstStyle>
            <a:lvl1pPr>
              <a:defRPr/>
            </a:lvl1pPr>
          </a:lstStyle>
          <a:p>
            <a:pPr fontAlgn="base">
              <a:spcBef>
                <a:spcPct val="0"/>
              </a:spcBef>
              <a:spcAft>
                <a:spcPct val="0"/>
              </a:spcAft>
              <a:defRPr/>
            </a:pPr>
            <a:endParaRPr lang="en-US" sz="1400">
              <a:solidFill>
                <a:srgbClr val="000000"/>
              </a:solidFill>
              <a:latin typeface="Times New Roman"/>
              <a:cs typeface="Arial" panose="020B0604020202020204" pitchFamily="34" charset="0"/>
            </a:endParaRPr>
          </a:p>
        </p:txBody>
      </p:sp>
      <p:sp>
        <p:nvSpPr>
          <p:cNvPr id="4" name="Rectangle 5"/>
          <p:cNvSpPr>
            <a:spLocks noGrp="1" noChangeArrowheads="1"/>
          </p:cNvSpPr>
          <p:nvPr>
            <p:ph type="ftr" sz="quarter" idx="11"/>
          </p:nvPr>
        </p:nvSpPr>
        <p:spPr/>
        <p:txBody>
          <a:bodyPr/>
          <a:lstStyle>
            <a:lvl1pPr>
              <a:defRPr/>
            </a:lvl1pPr>
          </a:lstStyle>
          <a:p>
            <a:pPr fontAlgn="base">
              <a:spcBef>
                <a:spcPct val="0"/>
              </a:spcBef>
              <a:spcAft>
                <a:spcPct val="0"/>
              </a:spcAft>
              <a:defRPr/>
            </a:pPr>
            <a:endParaRPr lang="en-US" sz="1400">
              <a:solidFill>
                <a:srgbClr val="000000"/>
              </a:solidFill>
              <a:latin typeface="Times New Roman"/>
              <a:cs typeface="Arial" panose="020B0604020202020204" pitchFamily="34" charset="0"/>
            </a:endParaRPr>
          </a:p>
        </p:txBody>
      </p:sp>
      <p:sp>
        <p:nvSpPr>
          <p:cNvPr id="5" name="Rectangle 6"/>
          <p:cNvSpPr>
            <a:spLocks noGrp="1" noChangeArrowheads="1"/>
          </p:cNvSpPr>
          <p:nvPr>
            <p:ph type="sldNum" sz="quarter" idx="12"/>
          </p:nvPr>
        </p:nvSpPr>
        <p:spPr/>
        <p:txBody>
          <a:bodyPr/>
          <a:lstStyle>
            <a:lvl1pPr>
              <a:defRPr/>
            </a:lvl1pPr>
          </a:lstStyle>
          <a:p>
            <a:pPr fontAlgn="base">
              <a:spcBef>
                <a:spcPct val="0"/>
              </a:spcBef>
              <a:spcAft>
                <a:spcPct val="0"/>
              </a:spcAft>
              <a:defRPr/>
            </a:pPr>
            <a:fld id="{3D17EB14-D66A-4676-92A4-03881C61F091}" type="slidenum">
              <a:rPr lang="en-US" altLang="en-US" sz="1400" smtClean="0">
                <a:solidFill>
                  <a:srgbClr val="000000"/>
                </a:solidFill>
                <a:latin typeface="Times New Roman" panose="02020603050405020304" pitchFamily="18" charset="0"/>
                <a:cs typeface="Arial" panose="020B0604020202020204" pitchFamily="34" charset="0"/>
              </a:rPr>
              <a:pPr fontAlgn="base">
                <a:spcBef>
                  <a:spcPct val="0"/>
                </a:spcBef>
                <a:spcAft>
                  <a:spcPct val="0"/>
                </a:spcAft>
                <a:defRPr/>
              </a:pPr>
              <a:t>‹#›</a:t>
            </a:fld>
            <a:endParaRPr lang="en-US" altLang="en-US" sz="1400">
              <a:solidFill>
                <a:srgbClr val="000000"/>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0715484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1851" y="4589464"/>
            <a:ext cx="10515600" cy="1500187"/>
          </a:xfrm>
          <a:prstGeom prst="rect">
            <a:avLst/>
          </a:prstGeo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sz="1400">
              <a:solidFill>
                <a:srgbClr val="000000"/>
              </a:solidFill>
              <a:latin typeface="Times New Roman"/>
              <a:cs typeface="Arial" panose="020B0604020202020204" pitchFamily="34" charset="0"/>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sz="1400">
              <a:solidFill>
                <a:srgbClr val="000000"/>
              </a:solidFill>
              <a:latin typeface="Times New Roman"/>
              <a:cs typeface="Arial" panose="020B0604020202020204" pitchFamily="34" charset="0"/>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044DE8D5-FADB-4070-88E7-7B5CF0C5DCB3}" type="slidenum">
              <a:rPr lang="en-US" altLang="en-US" sz="1400" smtClean="0">
                <a:solidFill>
                  <a:srgbClr val="000000"/>
                </a:solidFill>
                <a:latin typeface="Times New Roman" panose="02020603050405020304" pitchFamily="18" charset="0"/>
                <a:cs typeface="Arial" panose="020B0604020202020204" pitchFamily="34" charset="0"/>
              </a:rPr>
              <a:pPr fontAlgn="base">
                <a:spcBef>
                  <a:spcPct val="0"/>
                </a:spcBef>
                <a:spcAft>
                  <a:spcPct val="0"/>
                </a:spcAft>
                <a:defRPr/>
              </a:pPr>
              <a:t>‹#›</a:t>
            </a:fld>
            <a:endParaRPr lang="en-US" altLang="en-US" sz="1400">
              <a:solidFill>
                <a:srgbClr val="000000"/>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6999748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556000" y="1981200"/>
            <a:ext cx="3759200" cy="41148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7518400" y="1981200"/>
            <a:ext cx="3759200" cy="41148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sz="1400">
              <a:solidFill>
                <a:srgbClr val="000000"/>
              </a:solidFill>
              <a:latin typeface="Times New Roman"/>
              <a:cs typeface="Arial" panose="020B0604020202020204" pitchFamily="34" charset="0"/>
            </a:endParaRPr>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sz="1400">
              <a:solidFill>
                <a:srgbClr val="000000"/>
              </a:solidFill>
              <a:latin typeface="Times New Roman"/>
              <a:cs typeface="Arial" panose="020B0604020202020204" pitchFamily="34" charset="0"/>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A81D8597-DE7C-46D9-AA0A-98318070A285}" type="slidenum">
              <a:rPr lang="en-US" altLang="en-US" sz="1400" smtClean="0">
                <a:solidFill>
                  <a:srgbClr val="000000"/>
                </a:solidFill>
                <a:latin typeface="Times New Roman" panose="02020603050405020304" pitchFamily="18" charset="0"/>
                <a:cs typeface="Arial" panose="020B0604020202020204" pitchFamily="34" charset="0"/>
              </a:rPr>
              <a:pPr fontAlgn="base">
                <a:spcBef>
                  <a:spcPct val="0"/>
                </a:spcBef>
                <a:spcAft>
                  <a:spcPct val="0"/>
                </a:spcAft>
                <a:defRPr/>
              </a:pPr>
              <a:t>‹#›</a:t>
            </a:fld>
            <a:endParaRPr lang="en-US" altLang="en-US" sz="1400">
              <a:solidFill>
                <a:srgbClr val="000000"/>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4875234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1851" y="1489075"/>
            <a:ext cx="5156200" cy="64135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1851" y="2193926"/>
            <a:ext cx="5156200" cy="397827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p:cNvSpPr>
            <a:spLocks noGrp="1"/>
          </p:cNvSpPr>
          <p:nvPr>
            <p:ph type="body" sz="quarter" idx="3"/>
          </p:nvPr>
        </p:nvSpPr>
        <p:spPr>
          <a:xfrm>
            <a:off x="6189134" y="1489075"/>
            <a:ext cx="5158317" cy="64135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89134" y="2193926"/>
            <a:ext cx="5158317" cy="397827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sz="1400">
              <a:solidFill>
                <a:srgbClr val="000000"/>
              </a:solidFill>
              <a:latin typeface="Times New Roman"/>
              <a:cs typeface="Arial" panose="020B0604020202020204" pitchFamily="34" charset="0"/>
            </a:endParaRPr>
          </a:p>
        </p:txBody>
      </p:sp>
      <p:sp>
        <p:nvSpPr>
          <p:cNvPr id="8"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sz="1400">
              <a:solidFill>
                <a:srgbClr val="000000"/>
              </a:solidFill>
              <a:latin typeface="Times New Roman"/>
              <a:cs typeface="Arial" panose="020B0604020202020204" pitchFamily="34" charset="0"/>
            </a:endParaRPr>
          </a:p>
        </p:txBody>
      </p:sp>
      <p:sp>
        <p:nvSpPr>
          <p:cNvPr id="9"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E2EDA07B-E8E9-4AD7-9D49-812C4BDF930A}" type="slidenum">
              <a:rPr lang="en-US" altLang="en-US" sz="1400" smtClean="0">
                <a:solidFill>
                  <a:srgbClr val="000000"/>
                </a:solidFill>
                <a:latin typeface="Times New Roman" panose="02020603050405020304" pitchFamily="18" charset="0"/>
                <a:cs typeface="Arial" panose="020B0604020202020204" pitchFamily="34" charset="0"/>
              </a:rPr>
              <a:pPr fontAlgn="base">
                <a:spcBef>
                  <a:spcPct val="0"/>
                </a:spcBef>
                <a:spcAft>
                  <a:spcPct val="0"/>
                </a:spcAft>
                <a:defRPr/>
              </a:pPr>
              <a:t>‹#›</a:t>
            </a:fld>
            <a:endParaRPr lang="en-US" altLang="en-US" sz="1400">
              <a:solidFill>
                <a:srgbClr val="000000"/>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1591094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sz="1400">
              <a:solidFill>
                <a:srgbClr val="000000"/>
              </a:solidFill>
              <a:latin typeface="Times New Roman"/>
              <a:cs typeface="Arial" panose="020B0604020202020204" pitchFamily="34" charset="0"/>
            </a:endParaRPr>
          </a:p>
        </p:txBody>
      </p:sp>
      <p:sp>
        <p:nvSpPr>
          <p:cNvPr id="3"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sz="1400">
              <a:solidFill>
                <a:srgbClr val="000000"/>
              </a:solidFill>
              <a:latin typeface="Times New Roman"/>
              <a:cs typeface="Arial" panose="020B0604020202020204" pitchFamily="34" charset="0"/>
            </a:endParaRPr>
          </a:p>
        </p:txBody>
      </p:sp>
      <p:sp>
        <p:nvSpPr>
          <p:cNvPr id="4"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CE1447C7-73A7-49A8-9072-0AB4175D801C}" type="slidenum">
              <a:rPr lang="en-US" altLang="en-US" sz="1400" smtClean="0">
                <a:solidFill>
                  <a:srgbClr val="000000"/>
                </a:solidFill>
                <a:latin typeface="Times New Roman" panose="02020603050405020304" pitchFamily="18" charset="0"/>
                <a:cs typeface="Arial" panose="020B0604020202020204" pitchFamily="34" charset="0"/>
              </a:rPr>
              <a:pPr fontAlgn="base">
                <a:spcBef>
                  <a:spcPct val="0"/>
                </a:spcBef>
                <a:spcAft>
                  <a:spcPct val="0"/>
                </a:spcAft>
                <a:defRPr/>
              </a:pPr>
              <a:t>‹#›</a:t>
            </a:fld>
            <a:endParaRPr lang="en-US" altLang="en-US" sz="1400">
              <a:solidFill>
                <a:srgbClr val="000000"/>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9927645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5183717" y="987426"/>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p:cNvSpPr>
            <a:spLocks noGrp="1"/>
          </p:cNvSpPr>
          <p:nvPr>
            <p:ph type="body" sz="half" idx="2"/>
          </p:nvPr>
        </p:nvSpPr>
        <p:spPr>
          <a:xfrm>
            <a:off x="840318" y="2101850"/>
            <a:ext cx="3932767" cy="3759200"/>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sz="1400">
              <a:solidFill>
                <a:srgbClr val="000000"/>
              </a:solidFill>
              <a:latin typeface="Times New Roman"/>
              <a:cs typeface="Arial" panose="020B0604020202020204" pitchFamily="34" charset="0"/>
            </a:endParaRPr>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sz="1400">
              <a:solidFill>
                <a:srgbClr val="000000"/>
              </a:solidFill>
              <a:latin typeface="Times New Roman"/>
              <a:cs typeface="Arial" panose="020B0604020202020204" pitchFamily="34" charset="0"/>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25117518-C007-4C20-9FB3-A0C5308DF146}" type="slidenum">
              <a:rPr lang="en-US" altLang="en-US" sz="1400" smtClean="0">
                <a:solidFill>
                  <a:srgbClr val="000000"/>
                </a:solidFill>
                <a:latin typeface="Times New Roman" panose="02020603050405020304" pitchFamily="18" charset="0"/>
                <a:cs typeface="Arial" panose="020B0604020202020204" pitchFamily="34" charset="0"/>
              </a:rPr>
              <a:pPr fontAlgn="base">
                <a:spcBef>
                  <a:spcPct val="0"/>
                </a:spcBef>
                <a:spcAft>
                  <a:spcPct val="0"/>
                </a:spcAft>
                <a:defRPr/>
              </a:pPr>
              <a:t>‹#›</a:t>
            </a:fld>
            <a:endParaRPr lang="en-US" altLang="en-US" sz="1400">
              <a:solidFill>
                <a:srgbClr val="000000"/>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2223345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extBox 1"/>
          <p:cNvSpPr txBox="1">
            <a:spLocks noChangeArrowheads="1"/>
          </p:cNvSpPr>
          <p:nvPr userDrawn="1"/>
        </p:nvSpPr>
        <p:spPr bwMode="auto">
          <a:xfrm>
            <a:off x="711200" y="609601"/>
            <a:ext cx="71120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2400" b="1" i="0" u="sng" strike="noStrike" kern="1200" cap="none" spc="0" normalizeH="0" baseline="0" noProof="0">
                <a:ln>
                  <a:noFill/>
                </a:ln>
                <a:solidFill>
                  <a:srgbClr val="FF0000"/>
                </a:solidFill>
                <a:effectLst/>
                <a:uLnTx/>
                <a:uFillTx/>
                <a:latin typeface="Arial" panose="020B0604020202020204" pitchFamily="34" charset="0"/>
                <a:ea typeface="+mn-ea"/>
                <a:cs typeface="Arial" panose="020B0604020202020204" pitchFamily="34" charset="0"/>
              </a:rPr>
              <a:t>BT&amp;TH số 3: Thao tác trên bảng</a:t>
            </a:r>
            <a:endParaRPr kumimoji="0" lang="vi-VN" altLang="en-US" sz="2400" b="1" i="0" u="sng" strike="noStrike" kern="1200" cap="none" spc="0" normalizeH="0" baseline="0" noProof="0">
              <a:ln>
                <a:noFill/>
              </a:ln>
              <a:solidFill>
                <a:srgbClr val="FF0000"/>
              </a:solidFill>
              <a:effectLst/>
              <a:uLnTx/>
              <a:uFillTx/>
              <a:latin typeface="Arial" panose="020B0604020202020204" pitchFamily="34" charset="0"/>
              <a:ea typeface="+mn-ea"/>
              <a:cs typeface="Arial" panose="020B0604020202020204" pitchFamily="34" charset="0"/>
            </a:endParaRPr>
          </a:p>
        </p:txBody>
      </p:sp>
      <p:sp>
        <p:nvSpPr>
          <p:cNvPr id="3" name="Rectangle 4"/>
          <p:cNvSpPr>
            <a:spLocks noGrp="1" noChangeArrowheads="1"/>
          </p:cNvSpPr>
          <p:nvPr>
            <p:ph type="dt" sz="half" idx="10"/>
          </p:nvPr>
        </p:nvSpPr>
        <p:spPr/>
        <p:txBody>
          <a:bodyPr/>
          <a:lstStyle>
            <a:lvl1pPr>
              <a:defRPr/>
            </a:lvl1pPr>
          </a:lstStyle>
          <a:p>
            <a:pPr fontAlgn="base">
              <a:spcBef>
                <a:spcPct val="0"/>
              </a:spcBef>
              <a:spcAft>
                <a:spcPct val="0"/>
              </a:spcAft>
              <a:defRPr/>
            </a:pPr>
            <a:endParaRPr lang="en-US" sz="1400">
              <a:solidFill>
                <a:srgbClr val="000000"/>
              </a:solidFill>
              <a:latin typeface="Times New Roman"/>
              <a:cs typeface="Arial" panose="020B0604020202020204" pitchFamily="34" charset="0"/>
            </a:endParaRPr>
          </a:p>
        </p:txBody>
      </p:sp>
      <p:sp>
        <p:nvSpPr>
          <p:cNvPr id="4" name="Rectangle 5"/>
          <p:cNvSpPr>
            <a:spLocks noGrp="1" noChangeArrowheads="1"/>
          </p:cNvSpPr>
          <p:nvPr>
            <p:ph type="ftr" sz="quarter" idx="11"/>
          </p:nvPr>
        </p:nvSpPr>
        <p:spPr/>
        <p:txBody>
          <a:bodyPr/>
          <a:lstStyle>
            <a:lvl1pPr>
              <a:defRPr/>
            </a:lvl1pPr>
          </a:lstStyle>
          <a:p>
            <a:pPr fontAlgn="base">
              <a:spcBef>
                <a:spcPct val="0"/>
              </a:spcBef>
              <a:spcAft>
                <a:spcPct val="0"/>
              </a:spcAft>
              <a:defRPr/>
            </a:pPr>
            <a:endParaRPr lang="en-US" sz="1400">
              <a:solidFill>
                <a:srgbClr val="000000"/>
              </a:solidFill>
              <a:latin typeface="Times New Roman"/>
              <a:cs typeface="Arial" panose="020B0604020202020204" pitchFamily="34" charset="0"/>
            </a:endParaRPr>
          </a:p>
        </p:txBody>
      </p:sp>
      <p:sp>
        <p:nvSpPr>
          <p:cNvPr id="5" name="Rectangle 6"/>
          <p:cNvSpPr>
            <a:spLocks noGrp="1" noChangeArrowheads="1"/>
          </p:cNvSpPr>
          <p:nvPr>
            <p:ph type="sldNum" sz="quarter" idx="12"/>
          </p:nvPr>
        </p:nvSpPr>
        <p:spPr/>
        <p:txBody>
          <a:bodyPr/>
          <a:lstStyle>
            <a:lvl1pPr>
              <a:defRPr/>
            </a:lvl1pPr>
          </a:lstStyle>
          <a:p>
            <a:pPr fontAlgn="base">
              <a:spcBef>
                <a:spcPct val="0"/>
              </a:spcBef>
              <a:spcAft>
                <a:spcPct val="0"/>
              </a:spcAft>
              <a:defRPr/>
            </a:pPr>
            <a:fld id="{3D17EB14-D66A-4676-92A4-03881C61F091}" type="slidenum">
              <a:rPr lang="en-US" altLang="en-US" sz="1400" smtClean="0">
                <a:solidFill>
                  <a:srgbClr val="000000"/>
                </a:solidFill>
                <a:latin typeface="Times New Roman" panose="02020603050405020304" pitchFamily="18" charset="0"/>
                <a:cs typeface="Arial" panose="020B0604020202020204" pitchFamily="34" charset="0"/>
              </a:rPr>
              <a:pPr fontAlgn="base">
                <a:spcBef>
                  <a:spcPct val="0"/>
                </a:spcBef>
                <a:spcAft>
                  <a:spcPct val="0"/>
                </a:spcAft>
                <a:defRPr/>
              </a:pPr>
              <a:t>‹#›</a:t>
            </a:fld>
            <a:endParaRPr lang="en-US" altLang="en-US" sz="1400">
              <a:solidFill>
                <a:srgbClr val="000000"/>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411769195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1851" y="4589464"/>
            <a:ext cx="10515600" cy="1500187"/>
          </a:xfrm>
          <a:prstGeom prst="rect">
            <a:avLst/>
          </a:prstGeo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sz="1400">
              <a:solidFill>
                <a:srgbClr val="000000"/>
              </a:solidFill>
              <a:latin typeface="Times New Roman"/>
              <a:cs typeface="Arial" panose="020B0604020202020204" pitchFamily="34" charset="0"/>
            </a:endParaRPr>
          </a:p>
        </p:txBody>
      </p:sp>
      <p:sp>
        <p:nvSpPr>
          <p:cNvPr id="5"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sz="1400">
              <a:solidFill>
                <a:srgbClr val="000000"/>
              </a:solidFill>
              <a:latin typeface="Times New Roman"/>
              <a:cs typeface="Arial" panose="020B0604020202020204" pitchFamily="34" charset="0"/>
            </a:endParaRPr>
          </a:p>
        </p:txBody>
      </p:sp>
      <p:sp>
        <p:nvSpPr>
          <p:cNvPr id="6"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044DE8D5-FADB-4070-88E7-7B5CF0C5DCB3}" type="slidenum">
              <a:rPr lang="en-US" altLang="en-US" sz="1400" smtClean="0">
                <a:solidFill>
                  <a:srgbClr val="000000"/>
                </a:solidFill>
                <a:latin typeface="Times New Roman" panose="02020603050405020304" pitchFamily="18" charset="0"/>
                <a:cs typeface="Arial" panose="020B0604020202020204" pitchFamily="34" charset="0"/>
              </a:rPr>
              <a:pPr fontAlgn="base">
                <a:spcBef>
                  <a:spcPct val="0"/>
                </a:spcBef>
                <a:spcAft>
                  <a:spcPct val="0"/>
                </a:spcAft>
                <a:defRPr/>
              </a:pPr>
              <a:t>‹#›</a:t>
            </a:fld>
            <a:endParaRPr lang="en-US" altLang="en-US" sz="1400">
              <a:solidFill>
                <a:srgbClr val="000000"/>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6923292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E29967A-7568-4B43-ADFF-F109EFF199E4}" type="datetimeFigureOut">
              <a:rPr lang="en-US" smtClean="0"/>
              <a:t>10/22/2022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E6FE75-3C93-430E-A11F-0729BD227234}" type="slidenum">
              <a:rPr lang="en-US" smtClean="0"/>
              <a:t>‹#›</a:t>
            </a:fld>
            <a:endParaRPr lang="en-US" dirty="0"/>
          </a:p>
        </p:txBody>
      </p:sp>
    </p:spTree>
    <p:extLst>
      <p:ext uri="{BB962C8B-B14F-4D97-AF65-F5344CB8AC3E}">
        <p14:creationId xmlns:p14="http://schemas.microsoft.com/office/powerpoint/2010/main" val="151929866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556000" y="1981200"/>
            <a:ext cx="3759200" cy="41148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Content Placeholder 3"/>
          <p:cNvSpPr>
            <a:spLocks noGrp="1"/>
          </p:cNvSpPr>
          <p:nvPr>
            <p:ph sz="half" idx="2"/>
          </p:nvPr>
        </p:nvSpPr>
        <p:spPr>
          <a:xfrm>
            <a:off x="7518400" y="1981200"/>
            <a:ext cx="3759200" cy="4114800"/>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sz="1400">
              <a:solidFill>
                <a:srgbClr val="000000"/>
              </a:solidFill>
              <a:latin typeface="Times New Roman"/>
              <a:cs typeface="Arial" panose="020B0604020202020204" pitchFamily="34" charset="0"/>
            </a:endParaRPr>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sz="1400">
              <a:solidFill>
                <a:srgbClr val="000000"/>
              </a:solidFill>
              <a:latin typeface="Times New Roman"/>
              <a:cs typeface="Arial" panose="020B0604020202020204" pitchFamily="34" charset="0"/>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A81D8597-DE7C-46D9-AA0A-98318070A285}" type="slidenum">
              <a:rPr lang="en-US" altLang="en-US" sz="1400" smtClean="0">
                <a:solidFill>
                  <a:srgbClr val="000000"/>
                </a:solidFill>
                <a:latin typeface="Times New Roman" panose="02020603050405020304" pitchFamily="18" charset="0"/>
                <a:cs typeface="Arial" panose="020B0604020202020204" pitchFamily="34" charset="0"/>
              </a:rPr>
              <a:pPr fontAlgn="base">
                <a:spcBef>
                  <a:spcPct val="0"/>
                </a:spcBef>
                <a:spcAft>
                  <a:spcPct val="0"/>
                </a:spcAft>
                <a:defRPr/>
              </a:pPr>
              <a:t>‹#›</a:t>
            </a:fld>
            <a:endParaRPr lang="en-US" altLang="en-US" sz="1400">
              <a:solidFill>
                <a:srgbClr val="000000"/>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65718370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_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1851" y="1489075"/>
            <a:ext cx="5156200" cy="64135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1851" y="2193926"/>
            <a:ext cx="5156200" cy="397827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5" name="Text Placeholder 4"/>
          <p:cNvSpPr>
            <a:spLocks noGrp="1"/>
          </p:cNvSpPr>
          <p:nvPr>
            <p:ph type="body" sz="quarter" idx="3"/>
          </p:nvPr>
        </p:nvSpPr>
        <p:spPr>
          <a:xfrm>
            <a:off x="6189134" y="1489075"/>
            <a:ext cx="5158317" cy="64135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89134" y="2193926"/>
            <a:ext cx="5158317" cy="3978275"/>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7"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sz="1400">
              <a:solidFill>
                <a:srgbClr val="000000"/>
              </a:solidFill>
              <a:latin typeface="Times New Roman"/>
              <a:cs typeface="Arial" panose="020B0604020202020204" pitchFamily="34" charset="0"/>
            </a:endParaRPr>
          </a:p>
        </p:txBody>
      </p:sp>
      <p:sp>
        <p:nvSpPr>
          <p:cNvPr id="8"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sz="1400">
              <a:solidFill>
                <a:srgbClr val="000000"/>
              </a:solidFill>
              <a:latin typeface="Times New Roman"/>
              <a:cs typeface="Arial" panose="020B0604020202020204" pitchFamily="34" charset="0"/>
            </a:endParaRPr>
          </a:p>
        </p:txBody>
      </p:sp>
      <p:sp>
        <p:nvSpPr>
          <p:cNvPr id="9"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E2EDA07B-E8E9-4AD7-9D49-812C4BDF930A}" type="slidenum">
              <a:rPr lang="en-US" altLang="en-US" sz="1400" smtClean="0">
                <a:solidFill>
                  <a:srgbClr val="000000"/>
                </a:solidFill>
                <a:latin typeface="Times New Roman" panose="02020603050405020304" pitchFamily="18" charset="0"/>
                <a:cs typeface="Arial" panose="020B0604020202020204" pitchFamily="34" charset="0"/>
              </a:rPr>
              <a:pPr fontAlgn="base">
                <a:spcBef>
                  <a:spcPct val="0"/>
                </a:spcBef>
                <a:spcAft>
                  <a:spcPct val="0"/>
                </a:spcAft>
                <a:defRPr/>
              </a:pPr>
              <a:t>‹#›</a:t>
            </a:fld>
            <a:endParaRPr lang="en-US" altLang="en-US" sz="1400">
              <a:solidFill>
                <a:srgbClr val="000000"/>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220634312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2_Title Only">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sz="1400">
              <a:solidFill>
                <a:srgbClr val="000000"/>
              </a:solidFill>
              <a:latin typeface="Times New Roman"/>
              <a:cs typeface="Arial" panose="020B0604020202020204" pitchFamily="34" charset="0"/>
            </a:endParaRPr>
          </a:p>
        </p:txBody>
      </p:sp>
      <p:sp>
        <p:nvSpPr>
          <p:cNvPr id="3"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sz="1400">
              <a:solidFill>
                <a:srgbClr val="000000"/>
              </a:solidFill>
              <a:latin typeface="Times New Roman"/>
              <a:cs typeface="Arial" panose="020B0604020202020204" pitchFamily="34" charset="0"/>
            </a:endParaRPr>
          </a:p>
        </p:txBody>
      </p:sp>
      <p:sp>
        <p:nvSpPr>
          <p:cNvPr id="4"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CE1447C7-73A7-49A8-9072-0AB4175D801C}" type="slidenum">
              <a:rPr lang="en-US" altLang="en-US" sz="1400" smtClean="0">
                <a:solidFill>
                  <a:srgbClr val="000000"/>
                </a:solidFill>
                <a:latin typeface="Times New Roman" panose="02020603050405020304" pitchFamily="18" charset="0"/>
                <a:cs typeface="Arial" panose="020B0604020202020204" pitchFamily="34" charset="0"/>
              </a:rPr>
              <a:pPr fontAlgn="base">
                <a:spcBef>
                  <a:spcPct val="0"/>
                </a:spcBef>
                <a:spcAft>
                  <a:spcPct val="0"/>
                </a:spcAft>
                <a:defRPr/>
              </a:pPr>
              <a:t>‹#›</a:t>
            </a:fld>
            <a:endParaRPr lang="en-US" altLang="en-US" sz="1400">
              <a:solidFill>
                <a:srgbClr val="000000"/>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81433444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2_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5183717" y="987426"/>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vi-VN"/>
          </a:p>
        </p:txBody>
      </p:sp>
      <p:sp>
        <p:nvSpPr>
          <p:cNvPr id="4" name="Text Placeholder 3"/>
          <p:cNvSpPr>
            <a:spLocks noGrp="1"/>
          </p:cNvSpPr>
          <p:nvPr>
            <p:ph type="body" sz="half" idx="2"/>
          </p:nvPr>
        </p:nvSpPr>
        <p:spPr>
          <a:xfrm>
            <a:off x="840318" y="2101850"/>
            <a:ext cx="3932767" cy="3759200"/>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fontAlgn="base">
              <a:spcBef>
                <a:spcPct val="0"/>
              </a:spcBef>
              <a:spcAft>
                <a:spcPct val="0"/>
              </a:spcAft>
              <a:defRPr/>
            </a:pPr>
            <a:endParaRPr lang="en-US" sz="1400">
              <a:solidFill>
                <a:srgbClr val="000000"/>
              </a:solidFill>
              <a:latin typeface="Times New Roman"/>
              <a:cs typeface="Arial" panose="020B0604020202020204" pitchFamily="34" charset="0"/>
            </a:endParaRPr>
          </a:p>
        </p:txBody>
      </p:sp>
      <p:sp>
        <p:nvSpPr>
          <p:cNvPr id="6" name="Rectangle 5"/>
          <p:cNvSpPr>
            <a:spLocks noGrp="1" noChangeArrowheads="1"/>
          </p:cNvSpPr>
          <p:nvPr>
            <p:ph type="ftr" sz="quarter" idx="11"/>
          </p:nvPr>
        </p:nvSpPr>
        <p:spPr>
          <a:ln/>
        </p:spPr>
        <p:txBody>
          <a:bodyPr/>
          <a:lstStyle>
            <a:lvl1pPr>
              <a:defRPr/>
            </a:lvl1pPr>
          </a:lstStyle>
          <a:p>
            <a:pPr fontAlgn="base">
              <a:spcBef>
                <a:spcPct val="0"/>
              </a:spcBef>
              <a:spcAft>
                <a:spcPct val="0"/>
              </a:spcAft>
              <a:defRPr/>
            </a:pPr>
            <a:endParaRPr lang="en-US" sz="1400">
              <a:solidFill>
                <a:srgbClr val="000000"/>
              </a:solidFill>
              <a:latin typeface="Times New Roman"/>
              <a:cs typeface="Arial" panose="020B0604020202020204" pitchFamily="34" charset="0"/>
            </a:endParaRPr>
          </a:p>
        </p:txBody>
      </p:sp>
      <p:sp>
        <p:nvSpPr>
          <p:cNvPr id="7" name="Rectangle 6"/>
          <p:cNvSpPr>
            <a:spLocks noGrp="1" noChangeArrowheads="1"/>
          </p:cNvSpPr>
          <p:nvPr>
            <p:ph type="sldNum" sz="quarter" idx="12"/>
          </p:nvPr>
        </p:nvSpPr>
        <p:spPr>
          <a:ln/>
        </p:spPr>
        <p:txBody>
          <a:bodyPr/>
          <a:lstStyle>
            <a:lvl1pPr>
              <a:defRPr/>
            </a:lvl1pPr>
          </a:lstStyle>
          <a:p>
            <a:pPr fontAlgn="base">
              <a:spcBef>
                <a:spcPct val="0"/>
              </a:spcBef>
              <a:spcAft>
                <a:spcPct val="0"/>
              </a:spcAft>
              <a:defRPr/>
            </a:pPr>
            <a:fld id="{25117518-C007-4C20-9FB3-A0C5308DF146}" type="slidenum">
              <a:rPr lang="en-US" altLang="en-US" sz="1400" smtClean="0">
                <a:solidFill>
                  <a:srgbClr val="000000"/>
                </a:solidFill>
                <a:latin typeface="Times New Roman" panose="02020603050405020304" pitchFamily="18" charset="0"/>
                <a:cs typeface="Arial" panose="020B0604020202020204" pitchFamily="34" charset="0"/>
              </a:rPr>
              <a:pPr fontAlgn="base">
                <a:spcBef>
                  <a:spcPct val="0"/>
                </a:spcBef>
                <a:spcAft>
                  <a:spcPct val="0"/>
                </a:spcAft>
                <a:defRPr/>
              </a:pPr>
              <a:t>‹#›</a:t>
            </a:fld>
            <a:endParaRPr lang="en-US" altLang="en-US" sz="1400">
              <a:solidFill>
                <a:srgbClr val="000000"/>
              </a:solidFill>
              <a:latin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6161483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E29967A-7568-4B43-ADFF-F109EFF199E4}" type="datetimeFigureOut">
              <a:rPr lang="en-US" smtClean="0"/>
              <a:t>10/22/2022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DE6FE75-3C93-430E-A11F-0729BD227234}" type="slidenum">
              <a:rPr lang="en-US" smtClean="0"/>
              <a:t>‹#›</a:t>
            </a:fld>
            <a:endParaRPr lang="en-US" dirty="0"/>
          </a:p>
        </p:txBody>
      </p:sp>
    </p:spTree>
    <p:extLst>
      <p:ext uri="{BB962C8B-B14F-4D97-AF65-F5344CB8AC3E}">
        <p14:creationId xmlns:p14="http://schemas.microsoft.com/office/powerpoint/2010/main" val="1614776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E29967A-7568-4B43-ADFF-F109EFF199E4}" type="datetimeFigureOut">
              <a:rPr lang="en-US" smtClean="0"/>
              <a:t>10/22/2022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DE6FE75-3C93-430E-A11F-0729BD227234}" type="slidenum">
              <a:rPr lang="en-US" smtClean="0"/>
              <a:t>‹#›</a:t>
            </a:fld>
            <a:endParaRPr lang="en-US" dirty="0"/>
          </a:p>
        </p:txBody>
      </p:sp>
    </p:spTree>
    <p:extLst>
      <p:ext uri="{BB962C8B-B14F-4D97-AF65-F5344CB8AC3E}">
        <p14:creationId xmlns:p14="http://schemas.microsoft.com/office/powerpoint/2010/main" val="19212131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E29967A-7568-4B43-ADFF-F109EFF199E4}" type="datetimeFigureOut">
              <a:rPr lang="en-US" smtClean="0"/>
              <a:t>10/22/2022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DE6FE75-3C93-430E-A11F-0729BD227234}" type="slidenum">
              <a:rPr lang="en-US" smtClean="0"/>
              <a:t>‹#›</a:t>
            </a:fld>
            <a:endParaRPr lang="en-US" dirty="0"/>
          </a:p>
        </p:txBody>
      </p:sp>
    </p:spTree>
    <p:extLst>
      <p:ext uri="{BB962C8B-B14F-4D97-AF65-F5344CB8AC3E}">
        <p14:creationId xmlns:p14="http://schemas.microsoft.com/office/powerpoint/2010/main" val="19491420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E29967A-7568-4B43-ADFF-F109EFF199E4}" type="datetimeFigureOut">
              <a:rPr lang="en-US" smtClean="0"/>
              <a:t>10/22/2022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DE6FE75-3C93-430E-A11F-0729BD227234}" type="slidenum">
              <a:rPr lang="en-US" smtClean="0"/>
              <a:t>‹#›</a:t>
            </a:fld>
            <a:endParaRPr lang="en-US" dirty="0"/>
          </a:p>
        </p:txBody>
      </p:sp>
    </p:spTree>
    <p:extLst>
      <p:ext uri="{BB962C8B-B14F-4D97-AF65-F5344CB8AC3E}">
        <p14:creationId xmlns:p14="http://schemas.microsoft.com/office/powerpoint/2010/main" val="6401166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29967A-7568-4B43-ADFF-F109EFF199E4}" type="datetimeFigureOut">
              <a:rPr lang="en-US" smtClean="0"/>
              <a:t>10/22/2022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DE6FE75-3C93-430E-A11F-0729BD227234}" type="slidenum">
              <a:rPr lang="en-US" smtClean="0"/>
              <a:t>‹#›</a:t>
            </a:fld>
            <a:endParaRPr lang="en-US" dirty="0"/>
          </a:p>
        </p:txBody>
      </p:sp>
    </p:spTree>
    <p:extLst>
      <p:ext uri="{BB962C8B-B14F-4D97-AF65-F5344CB8AC3E}">
        <p14:creationId xmlns:p14="http://schemas.microsoft.com/office/powerpoint/2010/main" val="7311738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E29967A-7568-4B43-ADFF-F109EFF199E4}" type="datetimeFigureOut">
              <a:rPr lang="en-US" smtClean="0"/>
              <a:t>10/22/2022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DE6FE75-3C93-430E-A11F-0729BD227234}" type="slidenum">
              <a:rPr lang="en-US" smtClean="0"/>
              <a:t>‹#›</a:t>
            </a:fld>
            <a:endParaRPr lang="en-US" dirty="0"/>
          </a:p>
        </p:txBody>
      </p:sp>
    </p:spTree>
    <p:extLst>
      <p:ext uri="{BB962C8B-B14F-4D97-AF65-F5344CB8AC3E}">
        <p14:creationId xmlns:p14="http://schemas.microsoft.com/office/powerpoint/2010/main" val="2224464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E29967A-7568-4B43-ADFF-F109EFF199E4}" type="datetimeFigureOut">
              <a:rPr lang="en-US" smtClean="0"/>
              <a:t>10/22/2022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DE6FE75-3C93-430E-A11F-0729BD227234}" type="slidenum">
              <a:rPr lang="en-US" smtClean="0"/>
              <a:t>‹#›</a:t>
            </a:fld>
            <a:endParaRPr lang="en-US" dirty="0"/>
          </a:p>
        </p:txBody>
      </p:sp>
    </p:spTree>
    <p:extLst>
      <p:ext uri="{BB962C8B-B14F-4D97-AF65-F5344CB8AC3E}">
        <p14:creationId xmlns:p14="http://schemas.microsoft.com/office/powerpoint/2010/main" val="34117487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29967A-7568-4B43-ADFF-F109EFF199E4}" type="datetimeFigureOut">
              <a:rPr lang="en-US" smtClean="0"/>
              <a:t>10/22/2022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E6FE75-3C93-430E-A11F-0729BD227234}" type="slidenum">
              <a:rPr lang="en-US" smtClean="0"/>
              <a:t>‹#›</a:t>
            </a:fld>
            <a:endParaRPr lang="en-US" dirty="0"/>
          </a:p>
        </p:txBody>
      </p:sp>
    </p:spTree>
    <p:extLst>
      <p:ext uri="{BB962C8B-B14F-4D97-AF65-F5344CB8AC3E}">
        <p14:creationId xmlns:p14="http://schemas.microsoft.com/office/powerpoint/2010/main" val="2995294917"/>
      </p:ext>
    </p:extLst>
  </p:cSld>
  <p:clrMap bg1="lt1" tx1="dk1" bg2="lt2" tx2="dk2" accent1="accent1" accent2="accent2" accent3="accent3" accent4="accent4" accent5="accent5" accent6="accent6" hlink="hlink" folHlink="folHlink"/>
  <p:sldLayoutIdLst>
    <p:sldLayoutId id="2147483894" r:id="rId1"/>
    <p:sldLayoutId id="2147483895" r:id="rId2"/>
    <p:sldLayoutId id="2147483896" r:id="rId3"/>
    <p:sldLayoutId id="2147483897" r:id="rId4"/>
    <p:sldLayoutId id="2147483898" r:id="rId5"/>
    <p:sldLayoutId id="2147483899" r:id="rId6"/>
    <p:sldLayoutId id="2147483900" r:id="rId7"/>
    <p:sldLayoutId id="2147483901" r:id="rId8"/>
    <p:sldLayoutId id="2147483902" r:id="rId9"/>
    <p:sldLayoutId id="2147483903" r:id="rId10"/>
    <p:sldLayoutId id="2147483904" r:id="rId11"/>
    <p:sldLayoutId id="2147483869" r:id="rId12"/>
    <p:sldLayoutId id="2147483870" r:id="rId13"/>
    <p:sldLayoutId id="2147483871" r:id="rId14"/>
    <p:sldLayoutId id="2147483872" r:id="rId15"/>
    <p:sldLayoutId id="2147483873" r:id="rId16"/>
    <p:sldLayoutId id="2147483874" r:id="rId17"/>
    <p:sldLayoutId id="2147483875" r:id="rId18"/>
    <p:sldLayoutId id="2147483876" r:id="rId19"/>
    <p:sldLayoutId id="2147483877" r:id="rId20"/>
    <p:sldLayoutId id="2147483878" r:id="rId21"/>
    <p:sldLayoutId id="2147483879" r:id="rId22"/>
    <p:sldLayoutId id="2147483880" r:id="rId2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microsoft.com/office/2007/relationships/hdphoto" Target="../media/hdphoto1.wdp"/></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4882" y="0"/>
            <a:ext cx="12216882"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9636" name="Text Box 4"/>
          <p:cNvSpPr txBox="1">
            <a:spLocks noChangeArrowheads="1"/>
          </p:cNvSpPr>
          <p:nvPr/>
        </p:nvSpPr>
        <p:spPr bwMode="auto">
          <a:xfrm>
            <a:off x="1295400" y="1915180"/>
            <a:ext cx="9030388"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indent="4572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2800" b="1" err="1">
                <a:solidFill>
                  <a:srgbClr val="0000FF"/>
                </a:solidFill>
              </a:rPr>
              <a:t>Bài</a:t>
            </a:r>
            <a:r>
              <a:rPr lang="en-US" altLang="en-US" sz="2800" b="1">
                <a:solidFill>
                  <a:srgbClr val="0000FF"/>
                </a:solidFill>
              </a:rPr>
              <a:t> 5: BẢO VỆ SỨC KHỎE KHI DÙNG MÁY TÍNH</a:t>
            </a:r>
            <a:endParaRPr lang="en-US" altLang="en-US" sz="2800" b="1" dirty="0">
              <a:solidFill>
                <a:srgbClr val="0000FF"/>
              </a:solidFill>
            </a:endParaRPr>
          </a:p>
        </p:txBody>
      </p:sp>
      <p:sp>
        <p:nvSpPr>
          <p:cNvPr id="36869" name="TextBox 2"/>
          <p:cNvSpPr txBox="1">
            <a:spLocks noChangeArrowheads="1"/>
          </p:cNvSpPr>
          <p:nvPr/>
        </p:nvSpPr>
        <p:spPr bwMode="auto">
          <a:xfrm>
            <a:off x="4876801" y="2438400"/>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sp>
        <p:nvSpPr>
          <p:cNvPr id="36870" name="TextBox 3"/>
          <p:cNvSpPr txBox="1">
            <a:spLocks noChangeArrowheads="1"/>
          </p:cNvSpPr>
          <p:nvPr/>
        </p:nvSpPr>
        <p:spPr bwMode="auto">
          <a:xfrm>
            <a:off x="4876801" y="2900363"/>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FontTx/>
              <a:buNone/>
            </a:pPr>
            <a:endParaRPr lang="en-US" altLang="en-US" sz="1800"/>
          </a:p>
        </p:txBody>
      </p:sp>
      <p:pic>
        <p:nvPicPr>
          <p:cNvPr id="10" name="Picture 9"/>
          <p:cNvPicPr>
            <a:picLocks noChangeAspect="1"/>
          </p:cNvPicPr>
          <p:nvPr/>
        </p:nvPicPr>
        <p:blipFill>
          <a:blip r:embed="rId3" cstate="print">
            <a:extLst>
              <a:ext uri="{BEBA8EAE-BF5A-486C-A8C5-ECC9F3942E4B}">
                <a14:imgProps xmlns:a14="http://schemas.microsoft.com/office/drawing/2010/main">
                  <a14:imgLayer r:embed="rId4">
                    <a14:imgEffect>
                      <a14:backgroundRemoval t="2317" b="96707" l="0" r="100000"/>
                    </a14:imgEffect>
                  </a14:imgLayer>
                </a14:imgProps>
              </a:ext>
              <a:ext uri="{28A0092B-C50C-407E-A947-70E740481C1C}">
                <a14:useLocalDpi xmlns:a14="http://schemas.microsoft.com/office/drawing/2010/main" val="0"/>
              </a:ext>
            </a:extLst>
          </a:blip>
          <a:stretch>
            <a:fillRect/>
          </a:stretch>
        </p:blipFill>
        <p:spPr>
          <a:xfrm>
            <a:off x="1981200" y="3824288"/>
            <a:ext cx="3505200" cy="2604462"/>
          </a:xfrm>
          <a:prstGeom prst="rect">
            <a:avLst/>
          </a:prstGeom>
        </p:spPr>
      </p:pic>
    </p:spTree>
    <p:extLst>
      <p:ext uri="{BB962C8B-B14F-4D97-AF65-F5344CB8AC3E}">
        <p14:creationId xmlns:p14="http://schemas.microsoft.com/office/powerpoint/2010/main" val="3734996733"/>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69636"/>
                                        </p:tgtEl>
                                        <p:attrNameLst>
                                          <p:attrName>style.visibility</p:attrName>
                                        </p:attrNameLst>
                                      </p:cBhvr>
                                      <p:to>
                                        <p:strVal val="visible"/>
                                      </p:to>
                                    </p:set>
                                    <p:anim calcmode="discrete" valueType="clr">
                                      <p:cBhvr override="childStyle">
                                        <p:cTn id="7" dur="80"/>
                                        <p:tgtEl>
                                          <p:spTgt spid="69636"/>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69636"/>
                                        </p:tgtEl>
                                        <p:attrNameLst>
                                          <p:attrName>fillcolor</p:attrName>
                                        </p:attrNameLst>
                                      </p:cBhvr>
                                      <p:tavLst>
                                        <p:tav tm="0">
                                          <p:val>
                                            <p:clrVal>
                                              <a:schemeClr val="accent2"/>
                                            </p:clrVal>
                                          </p:val>
                                        </p:tav>
                                        <p:tav tm="50000">
                                          <p:val>
                                            <p:clrVal>
                                              <a:schemeClr val="hlink"/>
                                            </p:clrVal>
                                          </p:val>
                                        </p:tav>
                                      </p:tavLst>
                                    </p:anim>
                                    <p:set>
                                      <p:cBhvr>
                                        <p:cTn id="9" dur="80"/>
                                        <p:tgtEl>
                                          <p:spTgt spid="69636"/>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8" presetClass="entr" presetSubtype="16" fill="hold"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diamond(in)">
                                      <p:cBhvr>
                                        <p:cTn id="14"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4882" y="0"/>
            <a:ext cx="12216882"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a:spLocks noChangeArrowheads="1"/>
          </p:cNvSpPr>
          <p:nvPr/>
        </p:nvSpPr>
        <p:spPr bwMode="auto">
          <a:xfrm>
            <a:off x="4191000" y="342901"/>
            <a:ext cx="40386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000" b="1" dirty="0" err="1">
                <a:solidFill>
                  <a:srgbClr val="FF0000"/>
                </a:solidFill>
                <a:latin typeface="Times New Roman" panose="02020603050405020304" pitchFamily="18" charset="0"/>
                <a:cs typeface="Times New Roman" panose="02020603050405020304" pitchFamily="18" charset="0"/>
              </a:rPr>
              <a:t>Mục</a:t>
            </a:r>
            <a:r>
              <a:rPr lang="en-US" altLang="en-US" sz="4000" b="1" dirty="0">
                <a:solidFill>
                  <a:srgbClr val="FF0000"/>
                </a:solidFill>
                <a:latin typeface="Times New Roman" panose="02020603050405020304" pitchFamily="18" charset="0"/>
                <a:cs typeface="Times New Roman" panose="02020603050405020304" pitchFamily="18" charset="0"/>
              </a:rPr>
              <a:t> </a:t>
            </a:r>
            <a:r>
              <a:rPr lang="en-US" altLang="en-US" sz="4000" b="1" dirty="0" err="1">
                <a:solidFill>
                  <a:srgbClr val="FF0000"/>
                </a:solidFill>
                <a:latin typeface="Times New Roman" panose="02020603050405020304" pitchFamily="18" charset="0"/>
                <a:cs typeface="Times New Roman" panose="02020603050405020304" pitchFamily="18" charset="0"/>
              </a:rPr>
              <a:t>tiêu</a:t>
            </a:r>
            <a:r>
              <a:rPr lang="en-US" altLang="en-US" sz="4000" b="1" dirty="0">
                <a:solidFill>
                  <a:srgbClr val="FF0000"/>
                </a:solidFill>
                <a:latin typeface="Times New Roman" panose="02020603050405020304" pitchFamily="18" charset="0"/>
                <a:cs typeface="Times New Roman" panose="02020603050405020304" pitchFamily="18" charset="0"/>
              </a:rPr>
              <a:t> </a:t>
            </a:r>
            <a:r>
              <a:rPr lang="en-US" altLang="en-US" sz="4000" b="1" dirty="0" err="1">
                <a:solidFill>
                  <a:srgbClr val="FF0000"/>
                </a:solidFill>
                <a:latin typeface="Times New Roman" panose="02020603050405020304" pitchFamily="18" charset="0"/>
                <a:cs typeface="Times New Roman" panose="02020603050405020304" pitchFamily="18" charset="0"/>
              </a:rPr>
              <a:t>bài</a:t>
            </a:r>
            <a:r>
              <a:rPr lang="en-US" altLang="en-US" sz="4000" b="1" dirty="0">
                <a:solidFill>
                  <a:srgbClr val="FF0000"/>
                </a:solidFill>
                <a:latin typeface="Times New Roman" panose="02020603050405020304" pitchFamily="18" charset="0"/>
                <a:cs typeface="Times New Roman" panose="02020603050405020304" pitchFamily="18" charset="0"/>
              </a:rPr>
              <a:t> </a:t>
            </a:r>
            <a:r>
              <a:rPr lang="en-US" altLang="en-US" sz="4000" b="1" dirty="0" err="1">
                <a:solidFill>
                  <a:srgbClr val="FF0000"/>
                </a:solidFill>
                <a:latin typeface="Times New Roman" panose="02020603050405020304" pitchFamily="18" charset="0"/>
                <a:cs typeface="Times New Roman" panose="02020603050405020304" pitchFamily="18" charset="0"/>
              </a:rPr>
              <a:t>học</a:t>
            </a:r>
            <a:endParaRPr lang="en-US" altLang="en-US" sz="4000" b="1" dirty="0">
              <a:solidFill>
                <a:srgbClr val="FF0000"/>
              </a:solidFill>
              <a:latin typeface="Times New Roman" panose="02020603050405020304" pitchFamily="18" charset="0"/>
              <a:cs typeface="Times New Roman" panose="02020603050405020304" pitchFamily="18" charset="0"/>
            </a:endParaRPr>
          </a:p>
        </p:txBody>
      </p:sp>
      <p:sp>
        <p:nvSpPr>
          <p:cNvPr id="6" name="TextBox 5"/>
          <p:cNvSpPr txBox="1">
            <a:spLocks noChangeArrowheads="1"/>
          </p:cNvSpPr>
          <p:nvPr/>
        </p:nvSpPr>
        <p:spPr bwMode="auto">
          <a:xfrm>
            <a:off x="1943100" y="1905000"/>
            <a:ext cx="8305800"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just" eaLnBrk="1" hangingPunct="1">
              <a:spcBef>
                <a:spcPct val="0"/>
              </a:spcBef>
              <a:buFontTx/>
              <a:buChar char="-"/>
            </a:pPr>
            <a:r>
              <a:rPr lang="en-US" altLang="en-US" sz="3000">
                <a:latin typeface="Times New Roman" panose="02020603050405020304" pitchFamily="18" charset="0"/>
                <a:cs typeface="Times New Roman" panose="02020603050405020304" pitchFamily="18" charset="0"/>
              </a:rPr>
              <a:t>Biết ngồi đúng tư thế khi làm việc với máy tính.</a:t>
            </a:r>
          </a:p>
          <a:p>
            <a:pPr algn="just" eaLnBrk="1" hangingPunct="1">
              <a:spcBef>
                <a:spcPct val="0"/>
              </a:spcBef>
              <a:buFontTx/>
              <a:buChar char="-"/>
            </a:pPr>
            <a:r>
              <a:rPr lang="en-US" altLang="en-US" sz="3000">
                <a:latin typeface="Times New Roman" panose="02020603050405020304" pitchFamily="18" charset="0"/>
                <a:cs typeface="Times New Roman" panose="02020603050405020304" pitchFamily="18" charset="0"/>
              </a:rPr>
              <a:t>Nhận ra và nêu được tác hại của của tư thế ngồi sai khi làm việc với máy tính hoặc sử dụng máy tính quá thời gian quy định cho lứa tuổi.</a:t>
            </a:r>
          </a:p>
          <a:p>
            <a:pPr algn="just" eaLnBrk="1" hangingPunct="1">
              <a:spcBef>
                <a:spcPct val="0"/>
              </a:spcBef>
              <a:buFontTx/>
              <a:buChar char="-"/>
            </a:pPr>
            <a:r>
              <a:rPr lang="en-US" altLang="en-US" sz="3000">
                <a:latin typeface="Times New Roman" panose="02020603050405020304" pitchFamily="18" charset="0"/>
                <a:cs typeface="Times New Roman" panose="02020603050405020304" pitchFamily="18" charset="0"/>
              </a:rPr>
              <a:t>Biết vị trí phù hợp của màn hình với mắt và nguồn sang trong phòng.</a:t>
            </a:r>
          </a:p>
          <a:p>
            <a:pPr algn="just" eaLnBrk="1" hangingPunct="1">
              <a:spcBef>
                <a:spcPct val="0"/>
              </a:spcBef>
              <a:buFontTx/>
              <a:buChar char="-"/>
            </a:pPr>
            <a:r>
              <a:rPr lang="en-US" altLang="en-US" sz="3000">
                <a:latin typeface="Times New Roman" panose="02020603050405020304" pitchFamily="18" charset="0"/>
                <a:cs typeface="Times New Roman" panose="02020603050405020304" pitchFamily="18" charset="0"/>
              </a:rPr>
              <a:t>Biết thực hiện quy tắc an toàn về điện, có ý thức đề phòng tai nạn về điện khi sử dụng máy tính.</a:t>
            </a:r>
            <a:endParaRPr lang="en-US" altLang="en-US"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9681431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amond(in)">
                                      <p:cBhvr>
                                        <p:cTn id="7" dur="2000"/>
                                        <p:tgtEl>
                                          <p:spTgt spid="5"/>
                                        </p:tgtEl>
                                      </p:cBhvr>
                                    </p:animEffect>
                                  </p:childTnLst>
                                </p:cTn>
                              </p:par>
                              <p:par>
                                <p:cTn id="8" presetID="8" presetClass="entr" presetSubtype="16"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diamond(in)">
                                      <p:cBhvr>
                                        <p:cTn id="10"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4882" y="0"/>
            <a:ext cx="12216882"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4800601" y="791162"/>
            <a:ext cx="3166251" cy="923330"/>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en-US" sz="5400" b="1" dirty="0" err="1">
                <a:ln/>
                <a:solidFill>
                  <a:srgbClr val="00CC00"/>
                </a:solidFill>
              </a:rPr>
              <a:t>Khởi</a:t>
            </a:r>
            <a:r>
              <a:rPr lang="en-US" sz="5400" b="1" dirty="0">
                <a:ln/>
                <a:solidFill>
                  <a:srgbClr val="00CC00"/>
                </a:solidFill>
              </a:rPr>
              <a:t> </a:t>
            </a:r>
            <a:r>
              <a:rPr lang="en-US" sz="5400" b="1" dirty="0" err="1">
                <a:ln/>
                <a:solidFill>
                  <a:srgbClr val="00CC00"/>
                </a:solidFill>
              </a:rPr>
              <a:t>động</a:t>
            </a:r>
            <a:endParaRPr lang="en-US" sz="5400" b="1" dirty="0">
              <a:ln/>
              <a:solidFill>
                <a:srgbClr val="00CC00"/>
              </a:solidFill>
            </a:endParaRPr>
          </a:p>
        </p:txBody>
      </p:sp>
      <p:pic>
        <p:nvPicPr>
          <p:cNvPr id="3" name="Picture 2"/>
          <p:cNvPicPr>
            <a:picLocks noChangeAspect="1"/>
          </p:cNvPicPr>
          <p:nvPr/>
        </p:nvPicPr>
        <p:blipFill>
          <a:blip r:embed="rId3" cstate="print">
            <a:extLst>
              <a:ext uri="{BEBA8EAE-BF5A-486C-A8C5-ECC9F3942E4B}">
                <a14:imgProps xmlns:a14="http://schemas.microsoft.com/office/drawing/2010/main">
                  <a14:imgLayer r:embed="rId4">
                    <a14:imgEffect>
                      <a14:backgroundRemoval t="2317" b="96707" l="0" r="100000"/>
                    </a14:imgEffect>
                  </a14:imgLayer>
                </a14:imgProps>
              </a:ext>
              <a:ext uri="{28A0092B-C50C-407E-A947-70E740481C1C}">
                <a14:useLocalDpi xmlns:a14="http://schemas.microsoft.com/office/drawing/2010/main" val="0"/>
              </a:ext>
            </a:extLst>
          </a:blip>
          <a:stretch>
            <a:fillRect/>
          </a:stretch>
        </p:blipFill>
        <p:spPr>
          <a:xfrm>
            <a:off x="5181600" y="1524001"/>
            <a:ext cx="2438400" cy="1952625"/>
          </a:xfrm>
          <a:prstGeom prst="rect">
            <a:avLst/>
          </a:prstGeom>
        </p:spPr>
      </p:pic>
      <p:sp>
        <p:nvSpPr>
          <p:cNvPr id="5" name="TextBox 4"/>
          <p:cNvSpPr txBox="1"/>
          <p:nvPr/>
        </p:nvSpPr>
        <p:spPr>
          <a:xfrm>
            <a:off x="3200400" y="3609299"/>
            <a:ext cx="6096000" cy="1200329"/>
          </a:xfrm>
          <a:prstGeom prst="rect">
            <a:avLst/>
          </a:prstGeom>
          <a:noFill/>
        </p:spPr>
        <p:txBody>
          <a:bodyPr wrap="square" rtlCol="0">
            <a:spAutoFit/>
          </a:bodyPr>
          <a:lstStyle/>
          <a:p>
            <a:pPr algn="just"/>
            <a:r>
              <a:rPr lang="en-US" sz="2400" i="1">
                <a:latin typeface="Times New Roman" panose="02020603050405020304" pitchFamily="18" charset="0"/>
                <a:cs typeface="Times New Roman" panose="02020603050405020304" pitchFamily="18" charset="0"/>
              </a:rPr>
              <a:t>Khi dung máy tính, nếu em nhìn sát vào màn hình hoặc ngồi quá lâu thì có thể gây hại cho sức khỏe như thế nào?</a:t>
            </a:r>
            <a:endParaRPr lang="en-US" sz="2400"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4792234"/>
      </p:ext>
    </p:extLst>
  </p:cSld>
  <p:clrMapOvr>
    <a:masterClrMapping/>
  </p:clrMapOvr>
  <p:transition spd="slow" advTm="30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diamond(in)">
                                      <p:cBhvr>
                                        <p:cTn id="12" dur="20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circle(in)">
                                      <p:cBhvr>
                                        <p:cTn id="17" dur="20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mph" presetSubtype="2" fill="hold" grpId="1" nodeType="clickEffect">
                                  <p:stCondLst>
                                    <p:cond delay="0"/>
                                  </p:stCondLst>
                                  <p:childTnLst>
                                    <p:animClr clrSpc="rgb" dir="cw">
                                      <p:cBhvr override="childStyle">
                                        <p:cTn id="21" dur="2000" fill="hold"/>
                                        <p:tgtEl>
                                          <p:spTgt spid="5"/>
                                        </p:tgtEl>
                                        <p:attrNameLst>
                                          <p:attrName>style.color</p:attrName>
                                        </p:attrNameLst>
                                      </p:cBhvr>
                                      <p:to>
                                        <a:schemeClr val="accent2"/>
                                      </p:to>
                                    </p:animClr>
                                  </p:childTnLst>
                                </p:cTn>
                              </p:par>
                            </p:childTnLst>
                          </p:cTn>
                        </p:par>
                      </p:childTnLst>
                    </p:cTn>
                  </p:par>
                  <p:par>
                    <p:cTn id="22" fill="hold">
                      <p:stCondLst>
                        <p:cond delay="indefinite"/>
                      </p:stCondLst>
                      <p:childTnLst>
                        <p:par>
                          <p:cTn id="23" fill="hold">
                            <p:stCondLst>
                              <p:cond delay="0"/>
                            </p:stCondLst>
                            <p:childTnLst>
                              <p:par>
                                <p:cTn id="24" presetID="6" presetClass="exit" presetSubtype="32" fill="hold" grpId="2" nodeType="clickEffect">
                                  <p:stCondLst>
                                    <p:cond delay="0"/>
                                  </p:stCondLst>
                                  <p:childTnLst>
                                    <p:animEffect transition="out" filter="circle(out)">
                                      <p:cBhvr>
                                        <p:cTn id="25" dur="2000"/>
                                        <p:tgtEl>
                                          <p:spTgt spid="5"/>
                                        </p:tgtEl>
                                      </p:cBhvr>
                                    </p:animEffect>
                                    <p:set>
                                      <p:cBhvr>
                                        <p:cTn id="26" dur="1" fill="hold">
                                          <p:stCondLst>
                                            <p:cond delay="1999"/>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5" grpId="1"/>
      <p:bldP spid="5" grpId="2"/>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4882" y="0"/>
            <a:ext cx="12216882"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a:spLocks noChangeArrowheads="1"/>
          </p:cNvSpPr>
          <p:nvPr/>
        </p:nvSpPr>
        <p:spPr bwMode="auto">
          <a:xfrm>
            <a:off x="4114800" y="908347"/>
            <a:ext cx="40386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000" b="1">
                <a:solidFill>
                  <a:srgbClr val="FF0000"/>
                </a:solidFill>
                <a:latin typeface="Times New Roman" panose="02020603050405020304" pitchFamily="18" charset="0"/>
                <a:cs typeface="Times New Roman" panose="02020603050405020304" pitchFamily="18" charset="0"/>
              </a:rPr>
              <a:t>KẾT LUẬN</a:t>
            </a:r>
            <a:endParaRPr lang="en-US" altLang="en-US" sz="4000" b="1" dirty="0">
              <a:solidFill>
                <a:srgbClr val="FF0000"/>
              </a:solidFill>
              <a:latin typeface="Times New Roman" panose="02020603050405020304" pitchFamily="18" charset="0"/>
              <a:cs typeface="Times New Roman" panose="02020603050405020304" pitchFamily="18" charset="0"/>
            </a:endParaRPr>
          </a:p>
        </p:txBody>
      </p:sp>
      <p:sp>
        <p:nvSpPr>
          <p:cNvPr id="2" name="TextBox 1"/>
          <p:cNvSpPr txBox="1"/>
          <p:nvPr/>
        </p:nvSpPr>
        <p:spPr>
          <a:xfrm>
            <a:off x="2133600" y="1828800"/>
            <a:ext cx="8001000" cy="4462760"/>
          </a:xfrm>
          <a:prstGeom prst="rect">
            <a:avLst/>
          </a:prstGeom>
          <a:noFill/>
        </p:spPr>
        <p:txBody>
          <a:bodyPr wrap="square" rtlCol="0">
            <a:spAutoFit/>
          </a:bodyPr>
          <a:lstStyle/>
          <a:p>
            <a:r>
              <a:rPr lang="en-US" sz="3200"/>
              <a:t>	</a:t>
            </a:r>
            <a:r>
              <a:rPr lang="en-US" sz="3200" b="1">
                <a:latin typeface="Times New Roman" panose="02020603050405020304" pitchFamily="18" charset="0"/>
                <a:cs typeface="Times New Roman" panose="02020603050405020304" pitchFamily="18" charset="0"/>
              </a:rPr>
              <a:t>Khi làm việc với máy tính:</a:t>
            </a:r>
          </a:p>
          <a:p>
            <a:pPr marL="457200" indent="-457200">
              <a:buFont typeface="Wingdings" panose="05000000000000000000" pitchFamily="2" charset="2"/>
              <a:buChar char="ü"/>
            </a:pPr>
            <a:r>
              <a:rPr lang="en-US" sz="2800">
                <a:latin typeface="Times New Roman" panose="02020603050405020304" pitchFamily="18" charset="0"/>
                <a:cs typeface="Times New Roman" panose="02020603050405020304" pitchFamily="18" charset="0"/>
              </a:rPr>
              <a:t>Lưng thẳng;</a:t>
            </a:r>
          </a:p>
          <a:p>
            <a:pPr marL="457200" indent="-457200">
              <a:buFont typeface="Wingdings" panose="05000000000000000000" pitchFamily="2" charset="2"/>
              <a:buChar char="ü"/>
            </a:pPr>
            <a:r>
              <a:rPr lang="en-US" sz="2800">
                <a:latin typeface="Times New Roman" panose="02020603050405020304" pitchFamily="18" charset="0"/>
                <a:cs typeface="Times New Roman" panose="02020603050405020304" pitchFamily="18" charset="0"/>
              </a:rPr>
              <a:t>Đạt bàn phím thẳng giữa mắt và màn hình;</a:t>
            </a:r>
          </a:p>
          <a:p>
            <a:pPr marL="457200" indent="-457200">
              <a:buFont typeface="Wingdings" panose="05000000000000000000" pitchFamily="2" charset="2"/>
              <a:buChar char="ü"/>
            </a:pPr>
            <a:r>
              <a:rPr lang="en-US" sz="2800">
                <a:latin typeface="Times New Roman" panose="02020603050405020304" pitchFamily="18" charset="0"/>
                <a:cs typeface="Times New Roman" panose="02020603050405020304" pitchFamily="18" charset="0"/>
              </a:rPr>
              <a:t>Hai bàn tay đặt nhẹ lên bàn phím, tay thả lỏng thoải mái;</a:t>
            </a:r>
          </a:p>
          <a:p>
            <a:pPr marL="457200" indent="-457200">
              <a:buFont typeface="Wingdings" panose="05000000000000000000" pitchFamily="2" charset="2"/>
              <a:buChar char="ü"/>
            </a:pPr>
            <a:r>
              <a:rPr lang="en-US" sz="2800">
                <a:latin typeface="Times New Roman" panose="02020603050405020304" pitchFamily="18" charset="0"/>
                <a:cs typeface="Times New Roman" panose="02020603050405020304" pitchFamily="18" charset="0"/>
              </a:rPr>
              <a:t>Mắt ngang tầm màn hình và nên giữ khoảng cách tới màn hình từ 50 cm đến 80 cm;</a:t>
            </a:r>
          </a:p>
          <a:p>
            <a:pPr marL="457200" indent="-457200">
              <a:buFont typeface="Wingdings" panose="05000000000000000000" pitchFamily="2" charset="2"/>
              <a:buChar char="ü"/>
            </a:pPr>
            <a:r>
              <a:rPr lang="en-US" sz="2800">
                <a:latin typeface="Times New Roman" panose="02020603050405020304" pitchFamily="18" charset="0"/>
                <a:cs typeface="Times New Roman" panose="02020603050405020304" pitchFamily="18" charset="0"/>
              </a:rPr>
              <a:t>Chỗ ngồi đủ ánh sang, nguồn sang không chiếu thẳng vào màn hình hoặc vào mắt.</a:t>
            </a:r>
          </a:p>
          <a:p>
            <a:pPr marL="457200" indent="-457200">
              <a:buFont typeface="Wingdings" panose="05000000000000000000" pitchFamily="2" charset="2"/>
              <a:buChar char="ü"/>
            </a:pPr>
            <a:endParaRPr lang="en-US" sz="2800" b="1">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2896516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amond(in)">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216882"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a:spLocks noChangeArrowheads="1"/>
          </p:cNvSpPr>
          <p:nvPr/>
        </p:nvSpPr>
        <p:spPr bwMode="auto">
          <a:xfrm>
            <a:off x="3886200" y="838200"/>
            <a:ext cx="40386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000" b="1">
                <a:solidFill>
                  <a:srgbClr val="FF0000"/>
                </a:solidFill>
                <a:latin typeface="Times New Roman" panose="02020603050405020304" pitchFamily="18" charset="0"/>
                <a:cs typeface="Times New Roman" panose="02020603050405020304" pitchFamily="18" charset="0"/>
              </a:rPr>
              <a:t>KẾT LUẬN</a:t>
            </a:r>
            <a:endParaRPr lang="en-US" altLang="en-US" sz="4000" b="1" dirty="0">
              <a:solidFill>
                <a:srgbClr val="FF0000"/>
              </a:solidFill>
              <a:latin typeface="Times New Roman" panose="02020603050405020304" pitchFamily="18" charset="0"/>
              <a:cs typeface="Times New Roman" panose="02020603050405020304" pitchFamily="18" charset="0"/>
            </a:endParaRPr>
          </a:p>
        </p:txBody>
      </p:sp>
      <p:sp>
        <p:nvSpPr>
          <p:cNvPr id="2" name="TextBox 1"/>
          <p:cNvSpPr txBox="1"/>
          <p:nvPr/>
        </p:nvSpPr>
        <p:spPr>
          <a:xfrm>
            <a:off x="2019300" y="2008773"/>
            <a:ext cx="8153400" cy="2800767"/>
          </a:xfrm>
          <a:prstGeom prst="rect">
            <a:avLst/>
          </a:prstGeom>
          <a:noFill/>
        </p:spPr>
        <p:txBody>
          <a:bodyPr wrap="square" rtlCol="0">
            <a:spAutoFit/>
          </a:bodyPr>
          <a:lstStyle/>
          <a:p>
            <a:pPr>
              <a:tabLst>
                <a:tab pos="395288" algn="l"/>
                <a:tab pos="627063" algn="l"/>
              </a:tabLst>
            </a:pPr>
            <a:r>
              <a:rPr lang="en-US" sz="3200"/>
              <a:t>	</a:t>
            </a:r>
            <a:r>
              <a:rPr lang="en-US" sz="3200" b="1">
                <a:latin typeface="Times New Roman" panose="02020603050405020304" pitchFamily="18" charset="0"/>
                <a:cs typeface="Times New Roman" panose="02020603050405020304" pitchFamily="18" charset="0"/>
              </a:rPr>
              <a:t>Tác hại ngồi sai tư thế khi làm việc với máy tính:</a:t>
            </a:r>
          </a:p>
          <a:p>
            <a:pPr marL="457200" indent="-457200">
              <a:buFont typeface="Wingdings" panose="05000000000000000000" pitchFamily="2" charset="2"/>
              <a:buChar char="ü"/>
            </a:pPr>
            <a:r>
              <a:rPr lang="en-US" sz="2800">
                <a:latin typeface="Times New Roman" panose="02020603050405020304" pitchFamily="18" charset="0"/>
                <a:cs typeface="Times New Roman" panose="02020603050405020304" pitchFamily="18" charset="0"/>
              </a:rPr>
              <a:t>Gây ra bệnh về cột sống và mắt;</a:t>
            </a:r>
          </a:p>
          <a:p>
            <a:pPr marL="457200" indent="-457200">
              <a:buFont typeface="Wingdings" panose="05000000000000000000" pitchFamily="2" charset="2"/>
              <a:buChar char="ü"/>
            </a:pPr>
            <a:r>
              <a:rPr lang="en-US" sz="2800">
                <a:latin typeface="Times New Roman" panose="02020603050405020304" pitchFamily="18" charset="0"/>
                <a:cs typeface="Times New Roman" panose="02020603050405020304" pitchFamily="18" charset="0"/>
              </a:rPr>
              <a:t>Dùng máy tính quá lâu sẽ gây hại về sức khỏe như giảm thị lực, mỏi mệt. Sau mỗi lần sử dụng máy tính khoảng 30 phút, cần nghỉ giải lao từ 5 đến 10 phút.</a:t>
            </a:r>
          </a:p>
        </p:txBody>
      </p:sp>
    </p:spTree>
    <p:extLst>
      <p:ext uri="{BB962C8B-B14F-4D97-AF65-F5344CB8AC3E}">
        <p14:creationId xmlns:p14="http://schemas.microsoft.com/office/powerpoint/2010/main" val="153991380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8" presetClass="entr" presetSubtype="16"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amond(in)">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1146</TotalTime>
  <Words>272</Words>
  <Application>Microsoft Office PowerPoint</Application>
  <PresentationFormat>Widescreen</PresentationFormat>
  <Paragraphs>19</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Calibri Light</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WELCOME</dc:creator>
  <cp:lastModifiedBy>Administrator</cp:lastModifiedBy>
  <cp:revision>112</cp:revision>
  <dcterms:created xsi:type="dcterms:W3CDTF">2017-10-03T01:20:28Z</dcterms:created>
  <dcterms:modified xsi:type="dcterms:W3CDTF">2022-10-22T16:15:22Z</dcterms:modified>
</cp:coreProperties>
</file>