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482" r:id="rId3"/>
    <p:sldId id="509" r:id="rId4"/>
    <p:sldId id="488" r:id="rId5"/>
    <p:sldId id="500" r:id="rId6"/>
    <p:sldId id="292" r:id="rId7"/>
    <p:sldId id="506" r:id="rId8"/>
    <p:sldId id="505" r:id="rId9"/>
    <p:sldId id="502" r:id="rId10"/>
    <p:sldId id="508" r:id="rId11"/>
    <p:sldId id="286" r:id="rId12"/>
    <p:sldId id="444" r:id="rId13"/>
    <p:sldId id="504" r:id="rId14"/>
    <p:sldId id="503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1tqt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Kiểu Sáng 3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1" autoAdjust="0"/>
    <p:restoredTop sz="94660"/>
  </p:normalViewPr>
  <p:slideViewPr>
    <p:cSldViewPr>
      <p:cViewPr>
        <p:scale>
          <a:sx n="75" d="100"/>
          <a:sy n="75" d="100"/>
        </p:scale>
        <p:origin x="-117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9T20:07:03.442" idx="2">
    <p:pos x="3472" y="2329"/>
    <p:text>Đổi cách hỏi đi em. đổi đáp án luôn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2A91-81B0-4359-81DE-35B97665ACF9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6688B-45DE-4490-B2A8-AB3CD9A1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3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8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D3B467-D63D-19E1-CA66-2CEB4069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4B6A6-BCE6-4049-8A1B-8C227E76282C}" type="datetime1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D32926-A3FA-147E-CA66-EF1CB46A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966D91-331C-6844-2264-26A0EA50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0633E-2100-4CAB-AEB1-18FB4161A1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5907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0AC9D-CE2A-CF0F-B40B-C7A8974A9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2881-2AE5-4D0C-9B2D-092E109E1D9C}" type="datetime1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237D14-CB31-3168-4741-A173BC0FA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7D5571-7177-7E23-9C67-4A9D83AC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3AD9F-DD0E-4769-85E0-0FE4A33DA88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57863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039610-249A-4448-506B-EFAFE992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0143F-1A91-4B79-AB6B-ED61C11A1031}" type="datetime1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0A1181-4CF9-D8F8-FA60-EA39A234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C2CE3-03A9-FC89-BEFE-1271F3C3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9BBF0-FB0C-4930-A43D-152A51EF9E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7694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1BF1C4E-3DCE-13B6-941F-38264F1A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F6A20-07B8-4DE6-9516-45A578490D2C}" type="datetime1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A00307F-5F6E-9EAE-CB40-1D1E5452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246168F-91D3-0DAD-D442-52E86BB4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FFF4E-015C-481F-9481-70FFCE6118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9260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E904580-485B-5F57-5740-C482AAC6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1D779-1C10-48D0-B637-B67B5E3A82A4}" type="datetime1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B00B8A7-1E71-2D64-2CC7-CFC49960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6160087-0805-333B-A7E7-CC7D00EF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17F5E-6768-4A64-B799-FA8A307E19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837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547A938D-243B-3D0E-F803-B6810318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5330C-8F07-4B40-93E2-A72BB5A5C196}" type="datetime1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1F5BC3D-9CFA-81FC-E6E5-488DC15F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8067B9F-9F89-2233-B2AC-8139453B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0C732-E7B1-4796-A63E-F219E4023E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032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99D995AB-1F09-394D-2E1B-0154A1F9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EC0D-2A3F-4272-BDBB-9F07EC016C2F}" type="datetime1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2193E73-B757-3D7C-DF7F-75891083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29F66A8-1672-B3FE-3F1C-9A69C2E8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78417-15FA-4A0E-8669-47BA996E76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89827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9EECD21-1A34-D6B4-EC3D-5318A59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D81D-6FCC-4186-8936-073D2A6E9E00}" type="datetime1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6C64AF5-2BC1-135F-D762-32F11FEE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ADDF6DD-FCB0-8681-B53E-E7E68301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7E40-A551-4104-AD77-7FF5DFFC88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541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5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6E288F8-A018-1736-1B9C-792D194C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6B67-F799-4333-AC0E-4E6F601735DC}" type="datetime1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C102280-A159-81EB-1305-9777CD2E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F13D6CE-3115-7A6E-B55E-B91470CB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8DCFB-9968-4D3F-9207-C36D8BE8F7E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7988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EB822E-2068-0E3F-C2C5-48DB99B1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BB3C9-D4C8-4E96-A313-352545C96173}" type="datetime1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7FE9C-0FB7-A493-F4DE-2AEB9AB8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BAA587-1690-FA00-022E-30648EDC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70BCD-9E45-417F-8A5C-EB3732DCD80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74341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8F7CB4-9A08-E0D5-7EEE-C9D63718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DB6C9-1C16-4798-B3F4-6A07BFC3807E}" type="datetime1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A84D99-E39B-4119-C745-5921F392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4A577B-7355-7211-E69E-7B73FA8B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B063A-E112-480E-AFC9-7516E54D22A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432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6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7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0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4EA1-B7DA-46E9-8BC9-97F31B3AF3B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8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0434FC3-F384-812F-8AC5-A00B4197F3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35FEC0AC-EDA9-9CDA-6F70-D3E5A799B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BEC8B4-8675-AF1F-52BF-D95E16655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5C5EA4-A374-466C-8B6F-2CE93ED30A66}" type="datetime1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AFA5F1-85F8-07EF-C02D-F6F293BD8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B1C94F-9EB3-6154-FCE4-EE12149C0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1695DF1-3926-4874-BE90-2C0947AF5D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00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%20THIEU%20NHI\nhac%20thieu%20nhi%20Tieu%20hoc\lop%203\2.BAI%20CA%20DI%20HOC.mi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gif"/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12" Type="http://schemas.openxmlformats.org/officeDocument/2006/relationships/image" Target="../media/image37.wmf"/><Relationship Id="rId17" Type="http://schemas.openxmlformats.org/officeDocument/2006/relationships/image" Target="../media/image42.png"/><Relationship Id="rId2" Type="http://schemas.microsoft.com/office/2007/relationships/media" Target="../media/media1.mp3"/><Relationship Id="rId16" Type="http://schemas.openxmlformats.org/officeDocument/2006/relationships/image" Target="../media/image41.gif"/><Relationship Id="rId1" Type="http://schemas.openxmlformats.org/officeDocument/2006/relationships/audio" Target="123.mp3" TargetMode="External"/><Relationship Id="rId6" Type="http://schemas.openxmlformats.org/officeDocument/2006/relationships/image" Target="../media/image32.gif"/><Relationship Id="rId11" Type="http://schemas.openxmlformats.org/officeDocument/2006/relationships/image" Target="../media/image36.gif"/><Relationship Id="rId5" Type="http://schemas.openxmlformats.org/officeDocument/2006/relationships/image" Target="../media/image31.gif"/><Relationship Id="rId15" Type="http://schemas.openxmlformats.org/officeDocument/2006/relationships/image" Target="../media/image40.gif"/><Relationship Id="rId10" Type="http://schemas.openxmlformats.org/officeDocument/2006/relationships/image" Target="../media/image35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4.png"/><Relationship Id="rId1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1"/>
          <p:cNvGrpSpPr>
            <a:grpSpLocks/>
          </p:cNvGrpSpPr>
          <p:nvPr/>
        </p:nvGrpSpPr>
        <p:grpSpPr bwMode="auto">
          <a:xfrm>
            <a:off x="0" y="4410075"/>
            <a:ext cx="9144000" cy="3105150"/>
            <a:chOff x="0" y="2778"/>
            <a:chExt cx="5760" cy="1956"/>
          </a:xfrm>
        </p:grpSpPr>
        <p:pic>
          <p:nvPicPr>
            <p:cNvPr id="19464" name="Picture 4" descr="724608s7aonrbep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4" descr="724608s7aonrbep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8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9" descr="rose1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09682">
              <a:off x="3648" y="3552"/>
              <a:ext cx="101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0" descr="rose1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3364" flipH="1">
              <a:off x="960" y="3582"/>
              <a:ext cx="82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062288" y="2971800"/>
            <a:ext cx="3133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</a:rPr>
              <a:t>KHỞI ĐỘNG</a:t>
            </a: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2200275" y="881063"/>
            <a:ext cx="4849813" cy="4797425"/>
          </a:xfrm>
          <a:prstGeom prst="flowChartConnector">
            <a:avLst/>
          </a:prstGeom>
          <a:noFill/>
          <a:ln w="57150" cmpd="thinThick">
            <a:solidFill>
              <a:srgbClr val="66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2879725" y="1552575"/>
            <a:ext cx="3538538" cy="3579813"/>
          </a:xfrm>
          <a:prstGeom prst="flowChartConnector">
            <a:avLst/>
          </a:prstGeom>
          <a:noFill/>
          <a:ln w="57150" cmpd="thinThick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1590675" y="271463"/>
            <a:ext cx="6019800" cy="5943600"/>
          </a:xfrm>
          <a:prstGeom prst="flowChartConnector">
            <a:avLst/>
          </a:prstGeom>
          <a:noFill/>
          <a:ln w="57150" cmpd="thinThick">
            <a:solidFill>
              <a:srgbClr val="FF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pic>
        <p:nvPicPr>
          <p:cNvPr id="2064" name="2.BAI CA DI HOC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51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2060" grpId="0"/>
      <p:bldP spid="2061" grpId="0" animBg="1"/>
      <p:bldP spid="2062" grpId="0" animBg="1"/>
      <p:bldP spid="20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or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752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7381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12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422275" y="914400"/>
            <a:ext cx="8153400" cy="2438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 - học giỏi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algn="b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26" name="Picture 11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4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38375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5" descr="bloema1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171">
            <a:off x="-228600" y="4114800"/>
            <a:ext cx="219868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52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53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2382" y="2381"/>
            <a:ext cx="14478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218" name="Picture 154" descr="balonne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4" name="Group 158"/>
          <p:cNvGrpSpPr>
            <a:grpSpLocks/>
          </p:cNvGrpSpPr>
          <p:nvPr/>
        </p:nvGrpSpPr>
        <p:grpSpPr bwMode="auto">
          <a:xfrm>
            <a:off x="1752600" y="5410200"/>
            <a:ext cx="1981200" cy="1447800"/>
            <a:chOff x="5760" y="2544"/>
            <a:chExt cx="1111" cy="768"/>
          </a:xfrm>
        </p:grpSpPr>
        <p:pic>
          <p:nvPicPr>
            <p:cNvPr id="30755" name="Picture 159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6" name="Picture 160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5" name="Group 161"/>
          <p:cNvGrpSpPr>
            <a:grpSpLocks/>
          </p:cNvGrpSpPr>
          <p:nvPr/>
        </p:nvGrpSpPr>
        <p:grpSpPr bwMode="auto">
          <a:xfrm>
            <a:off x="2590800" y="3810000"/>
            <a:ext cx="1295400" cy="762000"/>
            <a:chOff x="5760" y="2544"/>
            <a:chExt cx="1111" cy="768"/>
          </a:xfrm>
        </p:grpSpPr>
        <p:pic>
          <p:nvPicPr>
            <p:cNvPr id="30753" name="Picture 162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4" name="Picture 163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6" name="Group 164"/>
          <p:cNvGrpSpPr>
            <a:grpSpLocks/>
          </p:cNvGrpSpPr>
          <p:nvPr/>
        </p:nvGrpSpPr>
        <p:grpSpPr bwMode="auto">
          <a:xfrm>
            <a:off x="1295400" y="3657600"/>
            <a:ext cx="1295400" cy="990600"/>
            <a:chOff x="5760" y="2544"/>
            <a:chExt cx="1111" cy="768"/>
          </a:xfrm>
        </p:grpSpPr>
        <p:pic>
          <p:nvPicPr>
            <p:cNvPr id="30751" name="Picture 165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2" name="Picture 166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7" name="Group 167"/>
          <p:cNvGrpSpPr>
            <a:grpSpLocks/>
          </p:cNvGrpSpPr>
          <p:nvPr/>
        </p:nvGrpSpPr>
        <p:grpSpPr bwMode="auto">
          <a:xfrm>
            <a:off x="6400800" y="5334000"/>
            <a:ext cx="2057400" cy="1524000"/>
            <a:chOff x="5760" y="2544"/>
            <a:chExt cx="1111" cy="768"/>
          </a:xfrm>
        </p:grpSpPr>
        <p:pic>
          <p:nvPicPr>
            <p:cNvPr id="30749" name="Picture 168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169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8" name="Group 170"/>
          <p:cNvGrpSpPr>
            <a:grpSpLocks/>
          </p:cNvGrpSpPr>
          <p:nvPr/>
        </p:nvGrpSpPr>
        <p:grpSpPr bwMode="auto">
          <a:xfrm>
            <a:off x="6781800" y="3657600"/>
            <a:ext cx="990600" cy="990600"/>
            <a:chOff x="5760" y="2544"/>
            <a:chExt cx="1111" cy="768"/>
          </a:xfrm>
        </p:grpSpPr>
        <p:pic>
          <p:nvPicPr>
            <p:cNvPr id="30747" name="Picture 171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172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9" name="Group 173"/>
          <p:cNvGrpSpPr>
            <a:grpSpLocks/>
          </p:cNvGrpSpPr>
          <p:nvPr/>
        </p:nvGrpSpPr>
        <p:grpSpPr bwMode="auto">
          <a:xfrm>
            <a:off x="7543800" y="3886200"/>
            <a:ext cx="1066800" cy="1143000"/>
            <a:chOff x="5760" y="2544"/>
            <a:chExt cx="1111" cy="768"/>
          </a:xfrm>
        </p:grpSpPr>
        <p:pic>
          <p:nvPicPr>
            <p:cNvPr id="30745" name="Picture 174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6" name="Picture 175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0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3400" y="-2286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80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-152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19800" y="762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.A – Bông Hồng Tặng Cô Bea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67500" y="5329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8 -0.12835 C 0.06944 -0.12326 0.0026 -0.1302 -0.02031 -0.13066 C -0.0599 -0.12997 -0.09965 -0.12974 -0.13924 -0.12835 C -0.14531 -0.12812 -0.15504 -0.1228 -0.15955 -0.11702 C -0.16337 -0.11193 -0.16563 -0.10384 -0.17066 -0.10129 C -0.17934 -0.09713 -0.18559 -0.08742 -0.1941 -0.08325 C -0.19948 -0.07493 -0.20209 -0.06591 -0.2066 -0.0562 C -0.2066 -0.05596 -0.21285 -0.04278 -0.21285 -0.04255 C -0.21389 -0.03793 -0.21493 -0.03353 -0.21597 -0.02891 C -0.2165 -0.02659 -0.21771 -0.0222 -0.21771 -0.02197 C -0.21632 0.01018 -0.21563 0.01388 -0.21129 0.03862 C -0.21233 0.05366 -0.21268 0.06892 -0.21441 0.08395 C -0.21493 0.08835 -0.22344 0.10523 -0.22396 0.10639 C -0.22691 0.11309 -0.22847 0.12003 -0.2316 0.12674 C -0.23125 0.13714 -0.23195 0.19126 -0.22691 0.21254 C -0.22604 0.21601 -0.22361 0.21832 -0.22222 0.22156 C -0.2191 0.22965 -0.21771 0.24075 -0.21441 0.24861 C -0.20712 0.26573 -0.19931 0.28446 -0.19097 0.30065 C -0.18854 0.31406 -0.18611 0.3099 -0.1816 0.321 C -0.17969 0.32563 -0.179 0.33187 -0.17691 0.3365 C -0.17361 0.34436 -0.16945 0.35153 -0.1658 0.35916 C -0.1632 0.37188 -0.16667 0.36009 -0.15816 0.37257 C -0.15695 0.37442 -0.15643 0.37766 -0.15486 0.37951 C -0.14479 0.39223 -0.129 0.40518 -0.1158 0.40865 C -0.09879 0.42137 -0.10764 0.41813 -0.0783 0.41536 C -0.06806 0.39339 -0.06875 0.36332 -0.06424 0.33881 C -0.06476 0.31869 -0.06493 0.29834 -0.0658 0.27799 C -0.06632 0.26642 -0.07257 0.25509 -0.07518 0.24422 C -0.08108 0.21832 -0.075 0.23381 -0.08143 0.21924 C -0.08872 0.17762 -0.08472 0.15981 -0.08299 0.10199 C -0.08264 0.09297 -0.07743 0.08326 -0.07205 0.07933 C -0.06528 0.07447 -0.05573 0.07424 -0.04844 0.07262 C -0.00938 0.07331 0.02969 0.07285 0.06892 0.07493 C 0.07812 0.0754 0.09548 0.08603 0.09548 0.08626 C 0.10295 0.09367 0.11302 0.09505 0.12205 0.09737 C 0.13055 0.10592 0.14166 0.108 0.15173 0.11101 C 0.16666 0.12165 0.17847 0.12072 0.19566 0.12234 C 0.23837 0.12072 0.28125 0.12049 0.32396 0.11772 C 0.33594 0.11702 0.34844 0.10615 0.35989 0.10199 C 0.36389 0.09783 0.36684 0.09228 0.37083 0.08835 C 0.37934 0.08025 0.38889 0.07563 0.39739 0.06799 C 0.41597 0.03122 0.41753 -0.01411 0.42725 -0.0562 C 0.42708 -0.0666 0.43524 -0.13991 0.41319 -0.15102 C 0.40434 -0.1605 0.3941 -0.16512 0.38333 -0.16905 C 0.36857 -0.18293 0.3441 -0.18571 0.32708 -0.18941 C 0.30729 -0.18779 0.28732 -0.18686 0.26771 -0.18478 C 0.2618 -0.18409 0.26319 -0.18154 0.25972 -0.17576 C 0.25278 -0.1635 0.24757 -0.14061 0.23941 -0.13298 C 0.23698 -0.12604 0.23385 -0.11979 0.2316 -0.11263 C 0.22743 -0.09898 0.22465 -0.08372 0.22066 -0.06961 C 0.21962 -0.06128 0.21857 -0.05319 0.21753 -0.04486 C 0.21684 -0.03885 0.21736 -0.03238 0.21597 -0.02682 C 0.21475 -0.02243 0.2118 -0.01919 0.20972 -0.01549 C 0.2066 0.00717 0.20017 0.02868 0.1941 0.04996 C 0.19028 0.06291 0.18819 0.07632 0.18316 0.08835 C 0.18194 0.09112 0.17986 0.09251 0.1783 0.09505 C 0.17291 0.10453 0.16771 0.11448 0.16285 0.12419 C 0.16111 0.12743 0.15816 0.13344 0.15816 0.13367 C 0.15538 0.14501 0.14653 0.15102 0.13923 0.15611 C 0.13107 0.1679 0.13819 0.15981 0.12361 0.16513 C 0.11493 0.16813 0.10694 0.17461 0.09861 0.17877 C 0.09132 0.18247 0.09618 0.17947 0.08767 0.18317 C 0.08437 0.18455 0.0783 0.18779 0.0783 0.18802 C 0.06423 0.20305 0.04375 0.20976 0.02656 0.21254 C 0.01875 0.21647 0.01562 0.21485 0.00937 0.22387 C 0.00781 0.23058 0.00538 0.23566 0.00312 0.24191 " pathEditMode="relative" rAng="0" ptsTypes="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24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9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4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80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355158B-79E0-E01E-F50E-B59853237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3886200"/>
            <a:ext cx="7391400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bài học hôm nay cho người thân của mình hoặc bạn bè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3ABF6D23-17E1-C562-5E9B-ECA8BF923D84}"/>
              </a:ext>
            </a:extLst>
          </p:cNvPr>
          <p:cNvSpPr/>
          <p:nvPr/>
        </p:nvSpPr>
        <p:spPr>
          <a:xfrm>
            <a:off x="2675644" y="6273225"/>
            <a:ext cx="3430747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Hoạt</a:t>
            </a:r>
            <a:r>
              <a:rPr lang="vi-VN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 </a:t>
            </a:r>
            <a:r>
              <a:rPr lang="vi-VN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động</a:t>
            </a:r>
            <a:r>
              <a:rPr lang="vi-VN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 </a:t>
            </a:r>
            <a:r>
              <a:rPr lang="vi-VN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nối</a:t>
            </a:r>
            <a:r>
              <a:rPr lang="vi-VN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 </a:t>
            </a:r>
            <a:r>
              <a:rPr lang="vi-VN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tiếp</a:t>
            </a:r>
            <a:endParaRPr lang="vi-VN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D25E2C2F-2C84-1DD1-ED59-388BBCAF6813}"/>
              </a:ext>
            </a:extLst>
          </p:cNvPr>
          <p:cNvSpPr txBox="1"/>
          <p:nvPr/>
        </p:nvSpPr>
        <p:spPr>
          <a:xfrm>
            <a:off x="1143000" y="3083987"/>
            <a:ext cx="558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các em học bài;</a:t>
            </a:r>
          </a:p>
        </p:txBody>
      </p:sp>
    </p:spTree>
    <p:extLst>
      <p:ext uri="{BB962C8B-B14F-4D97-AF65-F5344CB8AC3E}">
        <p14:creationId xmlns:p14="http://schemas.microsoft.com/office/powerpoint/2010/main" val="152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7960A24-F871-655F-BECF-B67C384EC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917448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5E04518-8ACC-4FA9-2BCA-5F6F6A8B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733800"/>
            <a:ext cx="8534400" cy="365760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Time new roman"/>
              </a:rPr>
              <a:t/>
            </a:r>
            <a:br>
              <a:rPr lang="en-US" sz="3200" dirty="0">
                <a:latin typeface="Time new roman"/>
              </a:rPr>
            </a:br>
            <a:r>
              <a:rPr lang="en-US" sz="3200" dirty="0">
                <a:latin typeface="Time new roman"/>
              </a:rPr>
              <a:t/>
            </a:r>
            <a:br>
              <a:rPr lang="en-US" sz="3200" dirty="0">
                <a:latin typeface="Time new roman"/>
              </a:rPr>
            </a:br>
            <a:r>
              <a:rPr lang="en-US" sz="3200" dirty="0">
                <a:latin typeface="Time new roman"/>
              </a:rPr>
              <a:t/>
            </a:r>
            <a:br>
              <a:rPr lang="en-US" sz="3200" dirty="0">
                <a:latin typeface="Time new roman"/>
              </a:rPr>
            </a:br>
            <a:endParaRPr lang="vi-VN" sz="3200" dirty="0">
              <a:latin typeface="Time new roman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AB22F93A-15FD-4057-0E89-7FB39E6F0E6F}"/>
              </a:ext>
            </a:extLst>
          </p:cNvPr>
          <p:cNvSpPr/>
          <p:nvPr/>
        </p:nvSpPr>
        <p:spPr>
          <a:xfrm>
            <a:off x="227262" y="38100"/>
            <a:ext cx="4373313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Hoạt</a:t>
            </a:r>
            <a:r>
              <a:rPr lang="vi-VN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động</a:t>
            </a:r>
            <a:r>
              <a:rPr lang="vi-VN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thực</a:t>
            </a:r>
            <a:r>
              <a:rPr lang="vi-VN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hành</a:t>
            </a:r>
            <a:endParaRPr lang="vi-VN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F9955E10-2996-4463-4DBB-DFD3532E5B47}"/>
              </a:ext>
            </a:extLst>
          </p:cNvPr>
          <p:cNvSpPr txBox="1"/>
          <p:nvPr/>
        </p:nvSpPr>
        <p:spPr>
          <a:xfrm>
            <a:off x="304800" y="1059796"/>
            <a:ext cx="838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Soạn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thảo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đoạn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văn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bản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rồi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thực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hiện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công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sau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:</a:t>
            </a:r>
            <a:endParaRPr lang="vi-VN" sz="2800" dirty="0">
              <a:solidFill>
                <a:srgbClr val="7030A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27363C98-C982-AF8A-A5CE-5216CCBD17E9}"/>
              </a:ext>
            </a:extLst>
          </p:cNvPr>
          <p:cNvSpPr txBox="1"/>
          <p:nvPr/>
        </p:nvSpPr>
        <p:spPr>
          <a:xfrm>
            <a:off x="457200" y="1511806"/>
            <a:ext cx="335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 new roman"/>
              </a:rPr>
              <a:t>1.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Tô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màu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trang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văn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bản</a:t>
            </a:r>
            <a:endParaRPr lang="vi-VN" sz="2400" dirty="0">
              <a:solidFill>
                <a:srgbClr val="00B050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4519CEAE-227E-D615-32E7-32D2C125A1C1}"/>
              </a:ext>
            </a:extLst>
          </p:cNvPr>
          <p:cNvSpPr txBox="1"/>
          <p:nvPr/>
        </p:nvSpPr>
        <p:spPr>
          <a:xfrm>
            <a:off x="457200" y="1958381"/>
            <a:ext cx="678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 new roman"/>
              </a:rPr>
              <a:t>2.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Tạo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đường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viền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cho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trang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văn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bản</a:t>
            </a:r>
            <a:endParaRPr lang="vi-VN" sz="2400" dirty="0">
              <a:solidFill>
                <a:srgbClr val="00B050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6533FF0-2221-797D-96F6-71813C32B6A6}"/>
              </a:ext>
            </a:extLst>
          </p:cNvPr>
          <p:cNvSpPr txBox="1"/>
          <p:nvPr/>
        </p:nvSpPr>
        <p:spPr>
          <a:xfrm>
            <a:off x="457200" y="2417891"/>
            <a:ext cx="77914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 new roman"/>
              </a:rPr>
              <a:t>3.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Đánh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số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trang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ở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giữa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bên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dưới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trang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văn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bản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.</a:t>
            </a:r>
            <a:br>
              <a:rPr lang="en-US" sz="2400" dirty="0">
                <a:solidFill>
                  <a:srgbClr val="00B050"/>
                </a:solidFill>
                <a:latin typeface="Time new roman"/>
              </a:rPr>
            </a:br>
            <a:endParaRPr lang="vi-VN" sz="2400" dirty="0">
              <a:solidFill>
                <a:srgbClr val="00B05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3E20B8CA-9868-0844-8882-C7E1B5ED183E}"/>
              </a:ext>
            </a:extLst>
          </p:cNvPr>
          <p:cNvSpPr txBox="1"/>
          <p:nvPr/>
        </p:nvSpPr>
        <p:spPr>
          <a:xfrm>
            <a:off x="480343" y="2833389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 new roman"/>
              </a:rPr>
              <a:t>4.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Chèn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hình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ảnh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minh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họa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bất</a:t>
            </a:r>
            <a:r>
              <a:rPr lang="en-US" sz="2400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 new roman"/>
              </a:rPr>
              <a:t>kỳ</a:t>
            </a:r>
            <a:endParaRPr lang="vi-VN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96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CA34356A-CF1A-182E-7E2E-27F4B2B46439}"/>
              </a:ext>
            </a:extLst>
          </p:cNvPr>
          <p:cNvSpPr txBox="1"/>
          <p:nvPr/>
        </p:nvSpPr>
        <p:spPr>
          <a:xfrm>
            <a:off x="228600" y="228600"/>
            <a:ext cx="8458200" cy="63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40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40000"/>
              </a:lnSpc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nhô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chầu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phượng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thớt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chon von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kẹp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8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D85E8684-9C00-4BDB-F0CE-82509B79C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27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877887"/>
            <a:ext cx="6553200" cy="1081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Frame 4"/>
          <p:cNvSpPr/>
          <p:nvPr/>
        </p:nvSpPr>
        <p:spPr>
          <a:xfrm>
            <a:off x="1903413" y="2438398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Frame 5"/>
          <p:cNvSpPr/>
          <p:nvPr/>
        </p:nvSpPr>
        <p:spPr>
          <a:xfrm>
            <a:off x="1903413" y="3557642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Frame 6"/>
          <p:cNvSpPr/>
          <p:nvPr/>
        </p:nvSpPr>
        <p:spPr>
          <a:xfrm>
            <a:off x="1903413" y="4839493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2873376" y="2549525"/>
            <a:ext cx="3733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Arial" panose="020B0604020202020204" pitchFamily="34" charset="0"/>
              </a:rPr>
              <a:t>Biểu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tượng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2778126" y="3554411"/>
            <a:ext cx="342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Arial" panose="020B0604020202020204" pitchFamily="34" charset="0"/>
              </a:rPr>
              <a:t>Biểu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tượng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47976" y="4876800"/>
            <a:ext cx="36607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Arial" panose="020B0604020202020204" pitchFamily="34" charset="0"/>
              </a:rPr>
              <a:t>Biểu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tượng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42926" y="5522913"/>
            <a:ext cx="1347787" cy="914400"/>
            <a:chOff x="4416" y="3552"/>
            <a:chExt cx="849" cy="576"/>
          </a:xfrm>
        </p:grpSpPr>
        <p:pic>
          <p:nvPicPr>
            <p:cNvPr id="4117" name="Picture 9" descr="Ketqu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" y="3552"/>
              <a:ext cx="291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8" name="Text Box 10"/>
            <p:cNvSpPr txBox="1">
              <a:spLocks noChangeArrowheads="1"/>
            </p:cNvSpPr>
            <p:nvPr/>
          </p:nvSpPr>
          <p:spPr bwMode="auto">
            <a:xfrm>
              <a:off x="4416" y="3878"/>
              <a:ext cx="8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66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Đáp án</a:t>
              </a:r>
            </a:p>
          </p:txBody>
        </p:sp>
      </p:grpSp>
      <p:pic>
        <p:nvPicPr>
          <p:cNvPr id="4114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2362200"/>
            <a:ext cx="9271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3545121"/>
            <a:ext cx="6889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16" y="4876800"/>
            <a:ext cx="728897" cy="62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38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F7ECAE2-B637-7C14-5138-4CAD83764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30107"/>
            <a:ext cx="8502995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55" y="1524000"/>
            <a:ext cx="1409700" cy="851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8" y="2380517"/>
            <a:ext cx="2945023" cy="704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32" y="3085309"/>
            <a:ext cx="1062068" cy="1265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05" y="4350752"/>
            <a:ext cx="995395" cy="1157909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3181133" y="2043309"/>
            <a:ext cx="2041974" cy="249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311889" y="2901679"/>
            <a:ext cx="2171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2763606" y="3846484"/>
            <a:ext cx="40293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2547561" y="4947948"/>
            <a:ext cx="42774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11739" y="158704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9420" y="2458152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font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71643" y="3403547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4530268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89245" y="5432524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110" y="5508661"/>
            <a:ext cx="1400175" cy="781050"/>
          </a:xfrm>
          <a:prstGeom prst="rect">
            <a:avLst/>
          </a:prstGeom>
        </p:spPr>
      </p:pic>
      <p:cxnSp>
        <p:nvCxnSpPr>
          <p:cNvPr id="9" name="Straight Connector 20">
            <a:extLst>
              <a:ext uri="{FF2B5EF4-FFF2-40B4-BE49-F238E27FC236}">
                <a16:creationId xmlns:a16="http://schemas.microsoft.com/office/drawing/2014/main" xmlns="" id="{B3499675-1EDA-F1DF-BEE2-A811C48726C4}"/>
              </a:ext>
            </a:extLst>
          </p:cNvPr>
          <p:cNvCxnSpPr>
            <a:cxnSpLocks/>
          </p:cNvCxnSpPr>
          <p:nvPr/>
        </p:nvCxnSpPr>
        <p:spPr>
          <a:xfrm>
            <a:off x="2671643" y="5613281"/>
            <a:ext cx="40293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3">
            <a:extLst>
              <a:ext uri="{FF2B5EF4-FFF2-40B4-BE49-F238E27FC236}">
                <a16:creationId xmlns:a16="http://schemas.microsoft.com/office/drawing/2014/main" xmlns="" id="{79F27E41-5700-5629-9206-F5A876F09E20}"/>
              </a:ext>
            </a:extLst>
          </p:cNvPr>
          <p:cNvSpPr txBox="1"/>
          <p:nvPr/>
        </p:nvSpPr>
        <p:spPr>
          <a:xfrm>
            <a:off x="893545" y="1643840"/>
            <a:ext cx="487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xmlns="" id="{42D30D35-52B6-3FA0-DB0B-47A41AC78582}"/>
              </a:ext>
            </a:extLst>
          </p:cNvPr>
          <p:cNvSpPr txBox="1"/>
          <p:nvPr/>
        </p:nvSpPr>
        <p:spPr>
          <a:xfrm>
            <a:off x="382579" y="2458152"/>
            <a:ext cx="487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xmlns="" id="{5BB21928-022C-3698-750C-C11F928A3880}"/>
              </a:ext>
            </a:extLst>
          </p:cNvPr>
          <p:cNvSpPr txBox="1"/>
          <p:nvPr/>
        </p:nvSpPr>
        <p:spPr>
          <a:xfrm>
            <a:off x="803250" y="3249473"/>
            <a:ext cx="487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xmlns="" id="{7FBC711A-CE01-242E-9F16-81C0D1ED801A}"/>
              </a:ext>
            </a:extLst>
          </p:cNvPr>
          <p:cNvSpPr txBox="1"/>
          <p:nvPr/>
        </p:nvSpPr>
        <p:spPr>
          <a:xfrm>
            <a:off x="790583" y="4381191"/>
            <a:ext cx="487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xmlns="" id="{11BF23FE-F5C1-4F7F-3937-55EDD3CA902D}"/>
              </a:ext>
            </a:extLst>
          </p:cNvPr>
          <p:cNvSpPr txBox="1"/>
          <p:nvPr/>
        </p:nvSpPr>
        <p:spPr>
          <a:xfrm>
            <a:off x="784217" y="5619595"/>
            <a:ext cx="487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4209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26" grpId="0"/>
      <p:bldP spid="27" grpId="0"/>
      <p:bldP spid="28" grpId="0"/>
      <p:bldP spid="10" grpId="0"/>
      <p:bldP spid="11" grpId="0"/>
      <p:bldP spid="12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D98B3CF-5EFD-FF00-4786-5087A4687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E01F5B4C-7C8B-7B0D-5E5B-430D43038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84504"/>
            <a:ext cx="9296400" cy="6942504"/>
          </a:xfrm>
          <a:prstGeom prst="rect">
            <a:avLst/>
          </a:prstGeom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B4702E86-C2C6-3578-3545-7D098A60A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2471" y="155146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61F8527B-EAD0-62EC-FD3A-D6ED44E4E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498" y="24931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E572A582-636A-1CEE-7046-FB2CD33F0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85" y="3386748"/>
            <a:ext cx="7754427" cy="91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">
            <a:extLst>
              <a:ext uri="{FF2B5EF4-FFF2-40B4-BE49-F238E27FC236}">
                <a16:creationId xmlns:a16="http://schemas.microsoft.com/office/drawing/2014/main" xmlns="" id="{86292754-528E-C8B5-A8C9-C03D086AC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6675"/>
            <a:ext cx="91567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6">
            <a:extLst>
              <a:ext uri="{FF2B5EF4-FFF2-40B4-BE49-F238E27FC236}">
                <a16:creationId xmlns:a16="http://schemas.microsoft.com/office/drawing/2014/main" xmlns="" id="{BEB51D76-7998-725E-9717-7E4D99AC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74" y="-88900"/>
            <a:ext cx="9677473" cy="718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9">
            <a:extLst>
              <a:ext uri="{FF2B5EF4-FFF2-40B4-BE49-F238E27FC236}">
                <a16:creationId xmlns:a16="http://schemas.microsoft.com/office/drawing/2014/main" xmlns="" id="{3AA03EAB-3FEB-C83A-B809-E8168CA048C6}"/>
              </a:ext>
            </a:extLst>
          </p:cNvPr>
          <p:cNvSpPr/>
          <p:nvPr/>
        </p:nvSpPr>
        <p:spPr>
          <a:xfrm rot="20718769">
            <a:off x="3590925" y="2162175"/>
            <a:ext cx="139700" cy="854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95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5125" name="32">
            <a:extLst>
              <a:ext uri="{FF2B5EF4-FFF2-40B4-BE49-F238E27FC236}">
                <a16:creationId xmlns:a16="http://schemas.microsoft.com/office/drawing/2014/main" xmlns="" id="{C64CE442-93DE-4CA5-704F-79C3D2C4D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9" y="3657601"/>
            <a:ext cx="1797864" cy="28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36">
            <a:extLst>
              <a:ext uri="{FF2B5EF4-FFF2-40B4-BE49-F238E27FC236}">
                <a16:creationId xmlns:a16="http://schemas.microsoft.com/office/drawing/2014/main" xmlns="" id="{CEBF0F27-D66B-C71D-A2FB-432C0882AC26}"/>
              </a:ext>
            </a:extLst>
          </p:cNvPr>
          <p:cNvGrpSpPr>
            <a:grpSpLocks/>
          </p:cNvGrpSpPr>
          <p:nvPr/>
        </p:nvGrpSpPr>
        <p:grpSpPr bwMode="auto">
          <a:xfrm>
            <a:off x="1523551" y="1673437"/>
            <a:ext cx="1144587" cy="969962"/>
            <a:chOff x="3620985" y="1717006"/>
            <a:chExt cx="1010329" cy="989595"/>
          </a:xfrm>
        </p:grpSpPr>
        <p:pic>
          <p:nvPicPr>
            <p:cNvPr id="5134" name="33">
              <a:extLst>
                <a:ext uri="{FF2B5EF4-FFF2-40B4-BE49-F238E27FC236}">
                  <a16:creationId xmlns:a16="http://schemas.microsoft.com/office/drawing/2014/main" xmlns="" id="{4A7C8FC1-1228-42C1-B228-DE4BC6B4F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35">
              <a:extLst>
                <a:ext uri="{FF2B5EF4-FFF2-40B4-BE49-F238E27FC236}">
                  <a16:creationId xmlns:a16="http://schemas.microsoft.com/office/drawing/2014/main" xmlns="" id="{E950A0DE-8E3A-85FF-BDF9-CA0AB92ECE1D}"/>
                </a:ext>
              </a:extLst>
            </p:cNvPr>
            <p:cNvSpPr txBox="1"/>
            <p:nvPr/>
          </p:nvSpPr>
          <p:spPr>
            <a:xfrm>
              <a:off x="3953090" y="2003680"/>
              <a:ext cx="501661" cy="659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 new roman"/>
                  <a:ea typeface="方正少儿简体" panose="03000509000000000000" pitchFamily="65" charset="-122"/>
                  <a:cs typeface="Arial" panose="020B0604020202020204" pitchFamily="34" charset="0"/>
                </a:rPr>
                <a:t>1</a:t>
              </a:r>
              <a:endPara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 new roman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37">
            <a:extLst>
              <a:ext uri="{FF2B5EF4-FFF2-40B4-BE49-F238E27FC236}">
                <a16:creationId xmlns:a16="http://schemas.microsoft.com/office/drawing/2014/main" xmlns="" id="{E07A5F06-F67A-A335-3D25-E3CBB007BDD3}"/>
              </a:ext>
            </a:extLst>
          </p:cNvPr>
          <p:cNvGrpSpPr>
            <a:grpSpLocks/>
          </p:cNvGrpSpPr>
          <p:nvPr/>
        </p:nvGrpSpPr>
        <p:grpSpPr bwMode="auto">
          <a:xfrm>
            <a:off x="1521382" y="3009618"/>
            <a:ext cx="1082675" cy="1059535"/>
            <a:chOff x="3244865" y="1587221"/>
            <a:chExt cx="1010329" cy="989595"/>
          </a:xfrm>
        </p:grpSpPr>
        <p:pic>
          <p:nvPicPr>
            <p:cNvPr id="5132" name="图片 38">
              <a:extLst>
                <a:ext uri="{FF2B5EF4-FFF2-40B4-BE49-F238E27FC236}">
                  <a16:creationId xmlns:a16="http://schemas.microsoft.com/office/drawing/2014/main" xmlns="" id="{3C15E3E9-720F-36FF-CFEE-DD1E6C4B6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865" y="1587221"/>
              <a:ext cx="1010329" cy="98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39">
              <a:extLst>
                <a:ext uri="{FF2B5EF4-FFF2-40B4-BE49-F238E27FC236}">
                  <a16:creationId xmlns:a16="http://schemas.microsoft.com/office/drawing/2014/main" xmlns="" id="{BDFF0EE6-AB69-A24E-ACC4-B0D8FFFAED50}"/>
                </a:ext>
              </a:extLst>
            </p:cNvPr>
            <p:cNvSpPr txBox="1"/>
            <p:nvPr/>
          </p:nvSpPr>
          <p:spPr>
            <a:xfrm>
              <a:off x="3572580" y="1834077"/>
              <a:ext cx="331838" cy="6687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 new roman"/>
                  <a:ea typeface="方正少儿简体" panose="03000509000000000000" pitchFamily="65" charset="-122"/>
                  <a:cs typeface="Arial" panose="020B0604020202020204" pitchFamily="34" charset="0"/>
                </a:rPr>
                <a:t>2</a:t>
              </a:r>
              <a:endPara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 new roman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13" name="50">
            <a:extLst>
              <a:ext uri="{FF2B5EF4-FFF2-40B4-BE49-F238E27FC236}">
                <a16:creationId xmlns:a16="http://schemas.microsoft.com/office/drawing/2014/main" xmlns="" id="{594B1C49-059B-82F4-874F-C348F8E1E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392" y="1652998"/>
            <a:ext cx="5905208" cy="115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lại toàn bộ các thao tác đã học khi soạn thảo văn bản; 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9" name="28">
            <a:extLst>
              <a:ext uri="{FF2B5EF4-FFF2-40B4-BE49-F238E27FC236}">
                <a16:creationId xmlns:a16="http://schemas.microsoft.com/office/drawing/2014/main" xmlns="" id="{2058F93F-FD32-9637-C43E-552B912CF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32463"/>
            <a:ext cx="91567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C7EB84B-6902-D189-B0C9-B3BE5D170512}"/>
              </a:ext>
            </a:extLst>
          </p:cNvPr>
          <p:cNvSpPr/>
          <p:nvPr/>
        </p:nvSpPr>
        <p:spPr>
          <a:xfrm>
            <a:off x="2753029" y="824772"/>
            <a:ext cx="316071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 TIÊU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0">
            <a:extLst>
              <a:ext uri="{FF2B5EF4-FFF2-40B4-BE49-F238E27FC236}">
                <a16:creationId xmlns:a16="http://schemas.microsoft.com/office/drawing/2014/main" xmlns="" id="{60E32B94-64FB-522C-8E6A-7E83E3634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788" y="3095430"/>
            <a:ext cx="5723281" cy="115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hiểu một số chức năng khác khi soạn thảo văn bản; 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91CF3CA-1813-70BF-6EE1-69B90BAF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5BA836F-FEAD-328A-8B2D-30D680FAF3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DD055E43-F574-502B-CA0A-CDCE2C8603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B8DF331-94BE-80E0-76E3-6D9B8A8A8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7" t="7778" r="3333" b="36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8BE5DA52-1814-3EBA-DCF7-EA04D7001CD5}"/>
              </a:ext>
            </a:extLst>
          </p:cNvPr>
          <p:cNvSpPr txBox="1"/>
          <p:nvPr/>
        </p:nvSpPr>
        <p:spPr>
          <a:xfrm>
            <a:off x="1143000" y="1349954"/>
            <a:ext cx="6477000" cy="108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>
                <a:solidFill>
                  <a:srgbClr val="7030A0"/>
                </a:solidFill>
                <a:latin typeface="Time new roman"/>
              </a:rPr>
              <a:t>      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Soạn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thảo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đoạn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văn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bản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rồi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thực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hiện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công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 new roman"/>
              </a:rPr>
              <a:t>sau</a:t>
            </a:r>
            <a:r>
              <a:rPr lang="en-US" sz="2800" dirty="0">
                <a:solidFill>
                  <a:srgbClr val="7030A0"/>
                </a:solidFill>
                <a:latin typeface="Time new roman"/>
              </a:rPr>
              <a:t>:</a:t>
            </a:r>
            <a:endParaRPr lang="vi-VN" sz="2800" dirty="0">
              <a:solidFill>
                <a:srgbClr val="7030A0"/>
              </a:solidFill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BC4FCA37-AB29-C7DB-62FC-00C3A8916BE2}"/>
              </a:ext>
            </a:extLst>
          </p:cNvPr>
          <p:cNvSpPr txBox="1"/>
          <p:nvPr/>
        </p:nvSpPr>
        <p:spPr>
          <a:xfrm>
            <a:off x="1282700" y="2519411"/>
            <a:ext cx="335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 new roman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Tô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trang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bản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8B2119B6-71CE-8368-02D1-4BB83E830E43}"/>
              </a:ext>
            </a:extLst>
          </p:cNvPr>
          <p:cNvSpPr txBox="1"/>
          <p:nvPr/>
        </p:nvSpPr>
        <p:spPr>
          <a:xfrm>
            <a:off x="1282700" y="3075879"/>
            <a:ext cx="678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 new roman"/>
              </a:rPr>
              <a:t>2.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viền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trang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bản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41CB7F17-8898-4DA4-F74D-88E33E645D3E}"/>
              </a:ext>
            </a:extLst>
          </p:cNvPr>
          <p:cNvSpPr txBox="1"/>
          <p:nvPr/>
        </p:nvSpPr>
        <p:spPr>
          <a:xfrm>
            <a:off x="1282699" y="3581180"/>
            <a:ext cx="642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 new roman"/>
              </a:rPr>
              <a:t>3.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Đánh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trang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giữa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trang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5FD53E2E-1E28-AE28-660A-92F777C09A15}"/>
              </a:ext>
            </a:extLst>
          </p:cNvPr>
          <p:cNvSpPr txBox="1"/>
          <p:nvPr/>
        </p:nvSpPr>
        <p:spPr>
          <a:xfrm>
            <a:off x="1282699" y="4157821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 new roman"/>
              </a:rPr>
              <a:t>4.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Chèn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minh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họa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bất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kỳ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xmlns="" id="{5E4CCEB4-08D2-BB0E-E1B7-0676AD15D94D}"/>
              </a:ext>
            </a:extLst>
          </p:cNvPr>
          <p:cNvSpPr/>
          <p:nvPr/>
        </p:nvSpPr>
        <p:spPr>
          <a:xfrm>
            <a:off x="2309143" y="703623"/>
            <a:ext cx="43733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3600" b="1" cap="none" spc="0" dirty="0" err="1">
                <a:ln/>
                <a:solidFill>
                  <a:srgbClr val="002060"/>
                </a:solidFill>
                <a:latin typeface="+mj-lt"/>
              </a:rPr>
              <a:t>Hoạt</a:t>
            </a:r>
            <a:r>
              <a:rPr lang="vi-VN" sz="3600" b="1" cap="none" spc="0" dirty="0">
                <a:ln/>
                <a:solidFill>
                  <a:srgbClr val="002060"/>
                </a:solidFill>
                <a:latin typeface="+mj-lt"/>
              </a:rPr>
              <a:t> </a:t>
            </a:r>
            <a:r>
              <a:rPr lang="vi-VN" sz="3600" b="1" cap="none" spc="0" dirty="0" err="1">
                <a:ln/>
                <a:solidFill>
                  <a:srgbClr val="002060"/>
                </a:solidFill>
                <a:latin typeface="+mj-lt"/>
              </a:rPr>
              <a:t>động</a:t>
            </a:r>
            <a:r>
              <a:rPr lang="vi-VN" sz="3600" b="1" cap="none" spc="0" dirty="0">
                <a:ln/>
                <a:solidFill>
                  <a:srgbClr val="002060"/>
                </a:solidFill>
                <a:latin typeface="+mj-lt"/>
              </a:rPr>
              <a:t> </a:t>
            </a:r>
            <a:r>
              <a:rPr lang="vi-VN" sz="3600" b="1" cap="none" spc="0" dirty="0" err="1">
                <a:ln/>
                <a:solidFill>
                  <a:srgbClr val="002060"/>
                </a:solidFill>
                <a:latin typeface="+mj-lt"/>
              </a:rPr>
              <a:t>thực</a:t>
            </a:r>
            <a:r>
              <a:rPr lang="vi-VN" sz="3600" b="1" cap="none" spc="0" dirty="0">
                <a:ln/>
                <a:solidFill>
                  <a:srgbClr val="002060"/>
                </a:solidFill>
                <a:latin typeface="+mj-lt"/>
              </a:rPr>
              <a:t> </a:t>
            </a:r>
            <a:r>
              <a:rPr lang="vi-VN" sz="3600" b="1" cap="none" spc="0" dirty="0" err="1">
                <a:ln/>
                <a:solidFill>
                  <a:srgbClr val="002060"/>
                </a:solidFill>
                <a:latin typeface="+mj-lt"/>
              </a:rPr>
              <a:t>hành</a:t>
            </a:r>
            <a:endParaRPr lang="vi-VN" sz="3600" b="1" cap="none" spc="0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4739238B-CAF8-A551-D9E2-C8C176D5F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1" t="24913" r="25000" b="131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3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A9CC1B-1149-DA1F-6DE7-67623D464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389AD381-34D7-3EA4-37EA-DA9BD665CE5E}"/>
              </a:ext>
            </a:extLst>
          </p:cNvPr>
          <p:cNvSpPr txBox="1">
            <a:spLocks/>
          </p:cNvSpPr>
          <p:nvPr/>
        </p:nvSpPr>
        <p:spPr>
          <a:xfrm>
            <a:off x="914400" y="673101"/>
            <a:ext cx="7696200" cy="6095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buFont typeface="Arial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E76F19A0-AEB1-8974-C07A-E4A64EA98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02" r="14110" b="5567"/>
          <a:stretch/>
        </p:blipFill>
        <p:spPr>
          <a:xfrm>
            <a:off x="889000" y="1834862"/>
            <a:ext cx="7543800" cy="3886200"/>
          </a:xfrm>
          <a:prstGeom prst="rect">
            <a:avLst/>
          </a:prstGeom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FDFC9BF6-F08D-89DE-9EA0-5ADF7F8D17DD}"/>
              </a:ext>
            </a:extLst>
          </p:cNvPr>
          <p:cNvSpPr/>
          <p:nvPr/>
        </p:nvSpPr>
        <p:spPr>
          <a:xfrm>
            <a:off x="857264" y="5892511"/>
            <a:ext cx="3905236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Hoạt</a:t>
            </a:r>
            <a:r>
              <a:rPr lang="vi-VN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 </a:t>
            </a:r>
            <a:r>
              <a:rPr lang="vi-VN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động</a:t>
            </a:r>
            <a:r>
              <a:rPr lang="vi-VN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 </a:t>
            </a:r>
            <a:r>
              <a:rPr lang="vi-VN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thực</a:t>
            </a:r>
            <a:r>
              <a:rPr lang="vi-VN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 </a:t>
            </a:r>
            <a:r>
              <a:rPr lang="vi-VN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hành</a:t>
            </a:r>
            <a:endParaRPr lang="vi-VN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38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C6543A9F-DFF5-435D-1C44-1D3B4E069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27800FE-132B-BA13-514A-9E3E968F7874}"/>
              </a:ext>
            </a:extLst>
          </p:cNvPr>
          <p:cNvSpPr/>
          <p:nvPr/>
        </p:nvSpPr>
        <p:spPr>
          <a:xfrm>
            <a:off x="990600" y="838200"/>
            <a:ext cx="7162800" cy="1921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20000"/>
              </a:lnSpc>
              <a:buFontTx/>
              <a:buChar char="-"/>
            </a:pPr>
            <a:r>
              <a:rPr lang="nl-NL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các em học bài;</a:t>
            </a:r>
          </a:p>
          <a:p>
            <a:pPr marL="571500" lvl="0" indent="-571500" algn="just">
              <a:lnSpc>
                <a:spcPct val="120000"/>
              </a:lnSpc>
              <a:buFontTx/>
              <a:buChar char="-"/>
            </a:pPr>
            <a:r>
              <a:rPr lang="nl-NL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bài học hôm nay cho người thân của mình hoặc bạn bè</a:t>
            </a:r>
            <a:endParaRPr lang="en-US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2DF579B7-750E-C18D-217F-4013D4078FE1}"/>
              </a:ext>
            </a:extLst>
          </p:cNvPr>
          <p:cNvSpPr/>
          <p:nvPr/>
        </p:nvSpPr>
        <p:spPr>
          <a:xfrm>
            <a:off x="313444" y="0"/>
            <a:ext cx="3430747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Hoạt</a:t>
            </a:r>
            <a:r>
              <a:rPr lang="vi-VN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 </a:t>
            </a:r>
            <a:r>
              <a:rPr lang="vi-VN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động</a:t>
            </a:r>
            <a:r>
              <a:rPr lang="vi-VN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 </a:t>
            </a:r>
            <a:r>
              <a:rPr lang="vi-VN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nối</a:t>
            </a:r>
            <a:r>
              <a:rPr lang="vi-VN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 </a:t>
            </a:r>
            <a:r>
              <a:rPr lang="vi-VN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tiếp</a:t>
            </a:r>
            <a:endParaRPr lang="vi-VN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046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82&quot;/&gt;&lt;/object&gt;&lt;object type=&quot;3&quot; unique_id=&quot;10005&quot;&gt;&lt;property id=&quot;20148&quot; value=&quot;5&quot;/&gt;&lt;property id=&quot;20300&quot; value=&quot;Slide 2&quot;/&gt;&lt;property id=&quot;20307&quot; value=&quot;509&quot;/&gt;&lt;/object&gt;&lt;object type=&quot;3&quot; unique_id=&quot;10006&quot;&gt;&lt;property id=&quot;20148&quot; value=&quot;5&quot;/&gt;&lt;property id=&quot;20300&quot; value=&quot;Slide 3&quot;/&gt;&lt;property id=&quot;20307&quot; value=&quot;488&quot;/&gt;&lt;/object&gt;&lt;object type=&quot;3&quot; unique_id=&quot;10007&quot;&gt;&lt;property id=&quot;20148&quot; value=&quot;5&quot;/&gt;&lt;property id=&quot;20300&quot; value=&quot;Slide 4&quot;/&gt;&lt;property id=&quot;20307&quot; value=&quot;500&quot;/&gt;&lt;/object&gt;&lt;object type=&quot;3&quot; unique_id=&quot;10008&quot;&gt;&lt;property id=&quot;20148&quot; value=&quot;5&quot;/&gt;&lt;property id=&quot;20300&quot; value=&quot;Slide 5&quot;/&gt;&lt;property id=&quot;20307&quot; value=&quot;292&quot;/&gt;&lt;/object&gt;&lt;object type=&quot;3&quot; unique_id=&quot;10009&quot;&gt;&lt;property id=&quot;20148&quot; value=&quot;5&quot;/&gt;&lt;property id=&quot;20300&quot; value=&quot;Slide 6&quot;/&gt;&lt;property id=&quot;20307&quot; value=&quot;506&quot;/&gt;&lt;/object&gt;&lt;object type=&quot;3&quot; unique_id=&quot;10010&quot;&gt;&lt;property id=&quot;20148&quot; value=&quot;5&quot;/&gt;&lt;property id=&quot;20300&quot; value=&quot;Slide 7&quot;/&gt;&lt;property id=&quot;20307&quot; value=&quot;505&quot;/&gt;&lt;/object&gt;&lt;object type=&quot;3&quot; unique_id=&quot;10011&quot;&gt;&lt;property id=&quot;20148&quot; value=&quot;5&quot;/&gt;&lt;property id=&quot;20300&quot; value=&quot;Slide 8&quot;/&gt;&lt;property id=&quot;20307&quot; value=&quot;502&quot;/&gt;&lt;/object&gt;&lt;object type=&quot;3&quot; unique_id=&quot;10012&quot;&gt;&lt;property id=&quot;20148&quot; value=&quot;5&quot;/&gt;&lt;property id=&quot;20300&quot; value=&quot;Slide 9&quot;/&gt;&lt;property id=&quot;20307&quot; value=&quot;508&quot;/&gt;&lt;/object&gt;&lt;object type=&quot;3&quot; unique_id=&quot;10013&quot;&gt;&lt;property id=&quot;20148&quot; value=&quot;5&quot;/&gt;&lt;property id=&quot;20300&quot; value=&quot;Slide 10&quot;/&gt;&lt;property id=&quot;20307&quot; value=&quot;286&quot;/&gt;&lt;/object&gt;&lt;object type=&quot;3&quot; unique_id=&quot;10014&quot;&gt;&lt;property id=&quot;20148&quot; value=&quot;5&quot;/&gt;&lt;property id=&quot;20300&quot; value=&quot;Slide 11&quot;/&gt;&lt;property id=&quot;20307&quot; value=&quot;444&quot;/&gt;&lt;/object&gt;&lt;object type=&quot;3&quot; unique_id=&quot;10015&quot;&gt;&lt;property id=&quot;20148&quot; value=&quot;5&quot;/&gt;&lt;property id=&quot;20300&quot; value=&quot;Slide 12 - &amp;quot;&amp;#x0D;&amp;#x0A;&amp;#x0D;&amp;#x0A;&amp;#x0D;&amp;#x0A;&amp;quot;&quot;/&gt;&lt;property id=&quot;20307&quot; value=&quot;504&quot;/&gt;&lt;/object&gt;&lt;object type=&quot;3&quot; unique_id=&quot;10016&quot;&gt;&lt;property id=&quot;20148&quot; value=&quot;5&quot;/&gt;&lt;property id=&quot;20300&quot; value=&quot;Slide 13&quot;/&gt;&lt;property id=&quot;20307&quot; value=&quot;5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464</Words>
  <Application>Microsoft Office PowerPoint</Application>
  <PresentationFormat>On-screen Show (4:3)</PresentationFormat>
  <Paragraphs>52</Paragraphs>
  <Slides>13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HuyBao</dc:creator>
  <cp:lastModifiedBy>MTC</cp:lastModifiedBy>
  <cp:revision>144</cp:revision>
  <dcterms:created xsi:type="dcterms:W3CDTF">2018-12-02T14:27:57Z</dcterms:created>
  <dcterms:modified xsi:type="dcterms:W3CDTF">2022-11-22T02:16:59Z</dcterms:modified>
</cp:coreProperties>
</file>