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70" r:id="rId2"/>
    <p:sldId id="371" r:id="rId3"/>
    <p:sldId id="372" r:id="rId4"/>
    <p:sldId id="291" r:id="rId5"/>
    <p:sldId id="341" r:id="rId6"/>
    <p:sldId id="263" r:id="rId7"/>
    <p:sldId id="320" r:id="rId8"/>
    <p:sldId id="319" r:id="rId9"/>
    <p:sldId id="327" r:id="rId10"/>
    <p:sldId id="333" r:id="rId11"/>
    <p:sldId id="334" r:id="rId12"/>
    <p:sldId id="299" r:id="rId13"/>
    <p:sldId id="335" r:id="rId14"/>
    <p:sldId id="300" r:id="rId15"/>
    <p:sldId id="301" r:id="rId16"/>
    <p:sldId id="303" r:id="rId17"/>
    <p:sldId id="336" r:id="rId18"/>
    <p:sldId id="368" r:id="rId19"/>
    <p:sldId id="305" r:id="rId20"/>
    <p:sldId id="277" r:id="rId21"/>
    <p:sldId id="280" r:id="rId22"/>
    <p:sldId id="324" r:id="rId23"/>
    <p:sldId id="363" r:id="rId24"/>
    <p:sldId id="364" r:id="rId25"/>
    <p:sldId id="365" r:id="rId26"/>
    <p:sldId id="366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1" autoAdjust="0"/>
    <p:restoredTop sz="94624" autoAdjust="0"/>
  </p:normalViewPr>
  <p:slideViewPr>
    <p:cSldViewPr>
      <p:cViewPr>
        <p:scale>
          <a:sx n="102" d="100"/>
          <a:sy n="102" d="100"/>
        </p:scale>
        <p:origin x="-222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6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897731"/>
            <a:ext cx="8207375" cy="8120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16894"/>
            <a:ext cx="8212138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33A7F705-AFB6-437C-B619-72A18B7D02B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../../../NON_UNICODE_BACKUP/nhung/kiem%20tra%20bai%20cu.bmp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12" Type="http://schemas.openxmlformats.org/officeDocument/2006/relationships/slide" Target="slide21.xml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image" Target="../media/image28.png"/><Relationship Id="rId4" Type="http://schemas.openxmlformats.org/officeDocument/2006/relationships/slide" Target="slide20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12" Type="http://schemas.openxmlformats.org/officeDocument/2006/relationships/image" Target="../media/image3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843088" y="3669832"/>
            <a:ext cx="771525" cy="21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635307" y="-271381"/>
            <a:ext cx="1008421" cy="15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6375" y="89512"/>
            <a:ext cx="54539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BIỂN ĐẸP?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857250"/>
            <a:ext cx="280035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BIỂN ĐẸP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>
              <a:buFontTx/>
              <a:buChar char="-"/>
            </a:pP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4313" indent="-214313">
              <a:buFontTx/>
              <a:buChar char="-"/>
            </a:pP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2272" t="22405" r="21970" b="7650"/>
          <a:stretch/>
        </p:blipFill>
        <p:spPr bwMode="auto">
          <a:xfrm>
            <a:off x="3943350" y="643335"/>
            <a:ext cx="3829050" cy="3528615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52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390" y="361950"/>
            <a:ext cx="8001000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bước</a:t>
            </a:r>
            <a:r>
              <a:rPr lang="en-US" sz="3000" dirty="0" smtClean="0"/>
              <a:t> </a:t>
            </a:r>
            <a:r>
              <a:rPr lang="en-US" sz="3000" dirty="0" err="1" smtClean="0"/>
              <a:t>để</a:t>
            </a:r>
            <a:r>
              <a:rPr lang="en-US" sz="3000" dirty="0" smtClean="0"/>
              <a:t> </a:t>
            </a:r>
            <a:r>
              <a:rPr lang="en-US" sz="3000" dirty="0" err="1" smtClean="0"/>
              <a:t>thay</a:t>
            </a:r>
            <a:r>
              <a:rPr lang="en-US" sz="3000" dirty="0" smtClean="0"/>
              <a:t> </a:t>
            </a:r>
            <a:r>
              <a:rPr lang="en-US" sz="3000" dirty="0" err="1" smtClean="0"/>
              <a:t>đổi</a:t>
            </a:r>
            <a:r>
              <a:rPr lang="en-US" sz="3000" dirty="0" smtClean="0"/>
              <a:t> </a:t>
            </a:r>
            <a:r>
              <a:rPr lang="en-US" sz="3000" dirty="0" err="1" smtClean="0"/>
              <a:t>màu</a:t>
            </a:r>
            <a:r>
              <a:rPr lang="en-US" sz="3000" dirty="0" smtClean="0"/>
              <a:t> </a:t>
            </a:r>
            <a:r>
              <a:rPr lang="en-US" sz="3000" dirty="0" err="1" smtClean="0"/>
              <a:t>nền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văn</a:t>
            </a:r>
            <a:r>
              <a:rPr lang="en-US" sz="3000" dirty="0" smtClean="0"/>
              <a:t> </a:t>
            </a:r>
            <a:r>
              <a:rPr lang="en-US" sz="3000" dirty="0" err="1" smtClean="0"/>
              <a:t>bản</a:t>
            </a:r>
            <a:r>
              <a:rPr lang="en-US" sz="3000" dirty="0" smtClean="0"/>
              <a:t>: </a:t>
            </a:r>
            <a:endParaRPr lang="vi-VN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34390" y="1504950"/>
            <a:ext cx="80772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Color.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màu nền cho trang văn </a:t>
            </a:r>
            <a:r>
              <a:rPr lang="vi-VN" sz="30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bản.</a:t>
            </a:r>
            <a:endParaRPr lang="vi-VN" sz="3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531697"/>
            <a:ext cx="3276600" cy="86177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562398"/>
            <a:ext cx="4267200" cy="86177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định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nền 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trang hiển thị là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221962"/>
            <a:ext cx="52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06737"/>
            <a:ext cx="105156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1508759" y="1007176"/>
            <a:ext cx="6248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806737"/>
            <a:ext cx="6477000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Thay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 </a:t>
            </a:r>
            <a:r>
              <a:rPr lang="en-US" sz="2200" dirty="0" err="1" smtClean="0"/>
              <a:t>hướng</a:t>
            </a:r>
            <a:r>
              <a:rPr lang="en-US" sz="2200" dirty="0" smtClean="0"/>
              <a:t> </a:t>
            </a:r>
            <a:r>
              <a:rPr lang="en-US" sz="2200" dirty="0" err="1" smtClean="0"/>
              <a:t>trang</a:t>
            </a:r>
            <a:r>
              <a:rPr lang="en-US" sz="2200" dirty="0" smtClean="0"/>
              <a:t> </a:t>
            </a:r>
            <a:r>
              <a:rPr lang="en-US" sz="2200" dirty="0" err="1" smtClean="0"/>
              <a:t>giấy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2 </a:t>
            </a:r>
            <a:r>
              <a:rPr lang="en-US" sz="2200" dirty="0" err="1" smtClean="0"/>
              <a:t>lựa</a:t>
            </a:r>
            <a:r>
              <a:rPr lang="en-US" sz="2200" dirty="0" smtClean="0"/>
              <a:t> </a:t>
            </a:r>
            <a:r>
              <a:rPr lang="en-US" sz="2200" dirty="0" err="1" smtClean="0"/>
              <a:t>chọn</a:t>
            </a:r>
            <a:r>
              <a:rPr lang="en-US" sz="2200" dirty="0" smtClean="0"/>
              <a:t>:</a:t>
            </a:r>
            <a:endParaRPr lang="en-US" dirty="0" smtClean="0"/>
          </a:p>
          <a:p>
            <a:r>
              <a:rPr lang="en-US" sz="2000" dirty="0" smtClean="0"/>
              <a:t>                     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                                   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               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dọc</a:t>
            </a:r>
            <a:r>
              <a:rPr lang="en-US" sz="2000" dirty="0" smtClean="0"/>
              <a:t>                               </a:t>
            </a:r>
            <a:r>
              <a:rPr lang="en-US" sz="2000" dirty="0" err="1" smtClean="0"/>
              <a:t>chiều</a:t>
            </a:r>
            <a:r>
              <a:rPr lang="en-US" sz="2000" dirty="0" smtClean="0"/>
              <a:t> </a:t>
            </a:r>
            <a:r>
              <a:rPr lang="en-US" sz="2000" dirty="0" err="1" smtClean="0"/>
              <a:t>ngang</a:t>
            </a:r>
            <a:r>
              <a:rPr lang="en-US" sz="2000" dirty="0" smtClean="0"/>
              <a:t>             </a:t>
            </a:r>
            <a:endParaRPr lang="en-US" sz="2000" dirty="0"/>
          </a:p>
          <a:p>
            <a:r>
              <a:rPr lang="en-US" dirty="0" smtClean="0"/>
              <a:t>                  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35" y="1578289"/>
            <a:ext cx="1076190" cy="4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1" y="1665272"/>
            <a:ext cx="1294248" cy="431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5538" y="2647950"/>
            <a:ext cx="5638800" cy="4308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bước</a:t>
            </a:r>
            <a:r>
              <a:rPr lang="en-US" sz="2200" dirty="0" smtClean="0"/>
              <a:t> </a:t>
            </a:r>
            <a:r>
              <a:rPr lang="en-US" sz="2200" dirty="0" err="1" smtClean="0"/>
              <a:t>thay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 </a:t>
            </a:r>
            <a:r>
              <a:rPr lang="en-US" sz="2200" dirty="0" err="1" smtClean="0"/>
              <a:t>hướng</a:t>
            </a:r>
            <a:r>
              <a:rPr lang="en-US" sz="2200" dirty="0" smtClean="0"/>
              <a:t> </a:t>
            </a:r>
            <a:r>
              <a:rPr lang="en-US" sz="2200" dirty="0" err="1" smtClean="0"/>
              <a:t>trang</a:t>
            </a:r>
            <a:r>
              <a:rPr lang="en-US" sz="2200" dirty="0" smtClean="0"/>
              <a:t> </a:t>
            </a:r>
            <a:r>
              <a:rPr lang="en-US" sz="2200" dirty="0" err="1" smtClean="0"/>
              <a:t>giấy</a:t>
            </a:r>
            <a:r>
              <a:rPr lang="en-US" sz="2200" dirty="0" smtClean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538" y="3257550"/>
            <a:ext cx="6928262" cy="144655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Bước</a:t>
            </a:r>
            <a:r>
              <a:rPr lang="en-US" sz="2200" dirty="0" smtClean="0"/>
              <a:t> 1: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/>
              <a:t>P</a:t>
            </a:r>
            <a:r>
              <a:rPr lang="en-US" sz="2200" dirty="0" smtClean="0"/>
              <a:t>age Layout, </a:t>
            </a:r>
            <a:r>
              <a:rPr lang="en-US" sz="2200" dirty="0" err="1" smtClean="0"/>
              <a:t>chọn</a:t>
            </a:r>
            <a:r>
              <a:rPr lang="en-US" sz="2200" dirty="0" smtClean="0"/>
              <a:t> Orientation</a:t>
            </a:r>
          </a:p>
          <a:p>
            <a:r>
              <a:rPr lang="en-US" sz="2200" dirty="0" err="1" smtClean="0"/>
              <a:t>Bước</a:t>
            </a:r>
            <a:r>
              <a:rPr lang="en-US" sz="2200" dirty="0" smtClean="0"/>
              <a:t> 2: </a:t>
            </a:r>
            <a:r>
              <a:rPr lang="en-US" sz="2200" dirty="0" err="1" smtClean="0"/>
              <a:t>Chọn</a:t>
            </a:r>
            <a:r>
              <a:rPr lang="en-US" sz="2200" dirty="0" smtClean="0"/>
              <a:t> </a:t>
            </a:r>
            <a:r>
              <a:rPr lang="en-US" sz="2200" dirty="0" err="1" smtClean="0"/>
              <a:t>hướng</a:t>
            </a:r>
            <a:r>
              <a:rPr lang="en-US" sz="2200" dirty="0" smtClean="0"/>
              <a:t> </a:t>
            </a:r>
            <a:r>
              <a:rPr lang="en-US" sz="2200" dirty="0" err="1" smtClean="0"/>
              <a:t>giấy</a:t>
            </a:r>
            <a:r>
              <a:rPr lang="en-US" sz="2200" dirty="0" smtClean="0"/>
              <a:t>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- Portrait: </a:t>
            </a:r>
            <a:r>
              <a:rPr lang="en-US" sz="2200" dirty="0" err="1" smtClean="0"/>
              <a:t>Hướng</a:t>
            </a:r>
            <a:r>
              <a:rPr lang="en-US" sz="2200" dirty="0" smtClean="0"/>
              <a:t> </a:t>
            </a:r>
            <a:r>
              <a:rPr lang="en-US" sz="2200" dirty="0" err="1" smtClean="0"/>
              <a:t>giấy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chiều</a:t>
            </a:r>
            <a:r>
              <a:rPr lang="en-US" sz="2200" dirty="0" smtClean="0"/>
              <a:t> </a:t>
            </a:r>
            <a:r>
              <a:rPr lang="en-US" sz="2200" dirty="0" err="1" smtClean="0"/>
              <a:t>dọc</a:t>
            </a:r>
            <a:endParaRPr lang="en-US" sz="2200" dirty="0" smtClean="0"/>
          </a:p>
          <a:p>
            <a:r>
              <a:rPr lang="en-US" sz="2200" dirty="0" smtClean="0"/>
              <a:t>	- Landscape: </a:t>
            </a:r>
            <a:r>
              <a:rPr lang="en-US" sz="2200" dirty="0" err="1" smtClean="0"/>
              <a:t>Hướng</a:t>
            </a:r>
            <a:r>
              <a:rPr lang="en-US" sz="2200" dirty="0" smtClean="0"/>
              <a:t> </a:t>
            </a:r>
            <a:r>
              <a:rPr lang="en-US" sz="2200" dirty="0" err="1" smtClean="0"/>
              <a:t>giấy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chiều</a:t>
            </a:r>
            <a:r>
              <a:rPr lang="en-US" sz="2200" dirty="0" smtClean="0"/>
              <a:t> </a:t>
            </a:r>
            <a:r>
              <a:rPr lang="en-US" sz="2200" dirty="0" err="1" smtClean="0"/>
              <a:t>ngang</a:t>
            </a:r>
            <a:endParaRPr lang="vi-VN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6400" y="1037522"/>
            <a:ext cx="6781800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giấy.Hai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thảo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giấy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78" y="438150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Thay đổi kích cỡ trang giấy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52550"/>
            <a:ext cx="2455630" cy="2368361"/>
          </a:xfr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550"/>
            <a:ext cx="655093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1112293" y="1809750"/>
            <a:ext cx="5641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78" y="438150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Thay đổi kích cỡ trang giấy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123950"/>
            <a:ext cx="7111340" cy="63094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140" y="2293501"/>
            <a:ext cx="70866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Page Layout,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Size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7790" y="0"/>
            <a:ext cx="9066211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7" name="TextBox 6"/>
          <p:cNvSpPr txBox="1"/>
          <p:nvPr/>
        </p:nvSpPr>
        <p:spPr>
          <a:xfrm>
            <a:off x="1066800" y="3562350"/>
            <a:ext cx="6324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/>
              <a:t>Thực</a:t>
            </a:r>
            <a:r>
              <a:rPr lang="en-US" sz="3000" dirty="0" smtClean="0"/>
              <a:t> </a:t>
            </a:r>
            <a:r>
              <a:rPr lang="en-US" sz="3000" dirty="0" err="1" smtClean="0"/>
              <a:t>hành</a:t>
            </a:r>
            <a:r>
              <a:rPr lang="en-US" sz="3000" dirty="0" smtClean="0"/>
              <a:t>: </a:t>
            </a:r>
            <a:r>
              <a:rPr lang="en-US" sz="3000" dirty="0" err="1" smtClean="0"/>
              <a:t>Thay</a:t>
            </a:r>
            <a:r>
              <a:rPr lang="en-US" sz="3000" dirty="0" smtClean="0"/>
              <a:t> </a:t>
            </a:r>
            <a:r>
              <a:rPr lang="en-US" sz="3000" dirty="0" err="1" smtClean="0"/>
              <a:t>đổi</a:t>
            </a:r>
            <a:r>
              <a:rPr lang="en-US" sz="3000" dirty="0" smtClean="0"/>
              <a:t>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giấy</a:t>
            </a:r>
            <a:r>
              <a:rPr lang="en-US" sz="3000" dirty="0" smtClean="0"/>
              <a:t> </a:t>
            </a:r>
            <a:r>
              <a:rPr lang="en-US" sz="3000" dirty="0" err="1" smtClean="0"/>
              <a:t>theo</a:t>
            </a:r>
            <a:r>
              <a:rPr lang="en-US" sz="3000" dirty="0" smtClean="0"/>
              <a:t> </a:t>
            </a:r>
            <a:r>
              <a:rPr lang="en-US" sz="3000" dirty="0" err="1" smtClean="0"/>
              <a:t>cỡ</a:t>
            </a:r>
            <a:r>
              <a:rPr lang="en-US" sz="3000" dirty="0" smtClean="0"/>
              <a:t> </a:t>
            </a:r>
            <a:r>
              <a:rPr lang="en-US" sz="3000" dirty="0" err="1" smtClean="0"/>
              <a:t>giấy</a:t>
            </a:r>
            <a:r>
              <a:rPr lang="en-US" sz="3000" dirty="0" smtClean="0"/>
              <a:t> Letter</a:t>
            </a:r>
            <a:endParaRPr lang="vi-VN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51435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117" y="127635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974" y="3105150"/>
            <a:ext cx="7891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7790" y="0"/>
            <a:ext cx="9066211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vi-VN" alt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66700"/>
            <a:ext cx="2108621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519112"/>
            <a:ext cx="2090738" cy="1385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210" y="361950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t="2671" r="17882" b="83588"/>
          <a:stretch>
            <a:fillRect/>
          </a:stretch>
        </p:blipFill>
        <p:spPr bwMode="auto">
          <a:xfrm>
            <a:off x="290594" y="1145469"/>
            <a:ext cx="7634206" cy="992981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0594" y="2430532"/>
            <a:ext cx="2276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47800" y="1322243"/>
            <a:ext cx="381000" cy="10915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45332" y="192648"/>
            <a:ext cx="1728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791200" y="946725"/>
            <a:ext cx="685801" cy="695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3" y="2182268"/>
            <a:ext cx="1777901" cy="18288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2908399" y="2645975"/>
            <a:ext cx="639474" cy="824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4415" y="3333750"/>
            <a:ext cx="2433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Bottom of Page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06" y="2248978"/>
            <a:ext cx="2166051" cy="244391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7162800" y="2823736"/>
            <a:ext cx="552008" cy="376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14807" y="2248978"/>
            <a:ext cx="11803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51435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29" y="1788754"/>
            <a:ext cx="8479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</a:p>
          <a:p>
            <a:pPr algn="just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of Page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160681"/>
            <a:ext cx="6400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7790" y="0"/>
            <a:ext cx="9066211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590801" y="520304"/>
            <a:ext cx="3629025" cy="76944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NỘI DUNG</a:t>
            </a:r>
          </a:p>
        </p:txBody>
      </p:sp>
      <p:grpSp>
        <p:nvGrpSpPr>
          <p:cNvPr id="10" name="Group 78"/>
          <p:cNvGrpSpPr/>
          <p:nvPr/>
        </p:nvGrpSpPr>
        <p:grpSpPr bwMode="auto">
          <a:xfrm>
            <a:off x="-86846" y="2080058"/>
            <a:ext cx="8658200" cy="588034"/>
            <a:chOff x="1942933" y="3185419"/>
            <a:chExt cx="5292141" cy="784045"/>
          </a:xfrm>
        </p:grpSpPr>
        <p:grpSp>
          <p:nvGrpSpPr>
            <p:cNvPr id="16" name="Group 5"/>
            <p:cNvGrpSpPr/>
            <p:nvPr/>
          </p:nvGrpSpPr>
          <p:grpSpPr bwMode="auto">
            <a:xfrm>
              <a:off x="1942933" y="3185419"/>
              <a:ext cx="5292141" cy="637302"/>
              <a:chOff x="746" y="1407"/>
              <a:chExt cx="3988" cy="444"/>
            </a:xfrm>
          </p:grpSpPr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746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" name="AutoShape 7"/>
              <p:cNvSpPr>
                <a:spLocks noChangeArrowheads="1"/>
              </p:cNvSpPr>
              <p:nvPr/>
            </p:nvSpPr>
            <p:spPr bwMode="gray">
              <a:xfrm>
                <a:off x="746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2" name="Text Box 2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white">
            <a:xfrm>
              <a:off x="2405063" y="3271838"/>
              <a:ext cx="4495800" cy="6976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viền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white">
          <a:xfrm>
            <a:off x="634635" y="3724930"/>
            <a:ext cx="72152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634635" y="2668092"/>
            <a:ext cx="794611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634635" y="3201710"/>
            <a:ext cx="735534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white">
          <a:xfrm>
            <a:off x="642741" y="4248150"/>
            <a:ext cx="72152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7790" y="0"/>
            <a:ext cx="9066211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15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white">
          <a:xfrm>
            <a:off x="622760" y="1621652"/>
            <a:ext cx="72152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2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1" y="122634"/>
            <a:ext cx="12954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3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7" y="-66675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4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257550"/>
            <a:ext cx="1752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5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3331369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29"/>
          <p:cNvSpPr>
            <a:spLocks noChangeArrowheads="1" noChangeShapeType="1" noTextEdit="1"/>
          </p:cNvSpPr>
          <p:nvPr/>
        </p:nvSpPr>
        <p:spPr bwMode="auto">
          <a:xfrm>
            <a:off x="3248025" y="1133475"/>
            <a:ext cx="2362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lIns="68580" tIns="34290" rIns="68580" bIns="34290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Bài 4 </a:t>
            </a:r>
          </a:p>
        </p:txBody>
      </p:sp>
      <p:pic>
        <p:nvPicPr>
          <p:cNvPr id="512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98" y="121444"/>
            <a:ext cx="372546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s 2"/>
          <p:cNvSpPr/>
          <p:nvPr/>
        </p:nvSpPr>
        <p:spPr>
          <a:xfrm>
            <a:off x="1015207" y="2130266"/>
            <a:ext cx="7655560" cy="216090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 eaLnBrk="0" hangingPunct="0"/>
            <a:r>
              <a:rPr lang="vi-VN" altLang="en-US" sz="3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ĐỊNH DẠNG TRANG VĂN BẢN,</a:t>
            </a:r>
            <a:endParaRPr lang="vi-VN" altLang="en-US" sz="340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 eaLnBrk="0" hangingPunct="0"/>
            <a:r>
              <a:rPr lang="vi-VN" altLang="en-US" sz="3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ĐÁNH SỐ TRANG TRONG VĂN BẢN </a:t>
            </a:r>
            <a:endParaRPr lang="vi-VN" altLang="en-US" sz="340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 eaLnBrk="0" hangingPunct="0"/>
            <a:r>
              <a:rPr lang="vi-VN" altLang="en-US" sz="3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(TIẾT 2)</a:t>
            </a:r>
            <a:endParaRPr lang="vi-VN" altLang="en-US" sz="340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 eaLnBrk="0" hangingPunct="0"/>
            <a:r>
              <a:rPr lang="vi-VN" altLang="en-US" sz="3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99100" y="34010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114941" y="2793175"/>
            <a:ext cx="1023177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138117" y="2802568"/>
            <a:ext cx="1034224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52388"/>
            <a:ext cx="9009062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52388"/>
            <a:ext cx="9009062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166688"/>
            <a:ext cx="8856662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2" descr="smalborg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" y="347663"/>
            <a:ext cx="8689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70993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0000FF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3600" b="1" kern="10" dirty="0">
              <a:ln w="12700">
                <a:solidFill>
                  <a:srgbClr val="0000FF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"/>
            <a:ext cx="80772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4300"/>
            <a:ext cx="60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3451"/>
            <a:ext cx="44958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71450"/>
            <a:ext cx="70326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25578"/>
            <a:ext cx="46482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25578"/>
            <a:ext cx="44958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3149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1524000" y="1657350"/>
            <a:ext cx="2597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178604" y="2820296"/>
            <a:ext cx="1009650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4400" b="1">
              <a:solidFill>
                <a:srgbClr val="800000"/>
              </a:solidFill>
              <a:latin typeface="VNI-Bodon-Poster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1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31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250" y="535206"/>
            <a:ext cx="65151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 new roman"/>
              </a:rPr>
              <a:t>BÀI 4: ĐỊNH DẠNG TRANG VĂN BẢN, </a:t>
            </a:r>
          </a:p>
          <a:p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 new roman"/>
              </a:rPr>
              <a:t>       ĐÁNH SỐ TRANG TRONG VĂN BẢN</a:t>
            </a:r>
          </a:p>
        </p:txBody>
      </p:sp>
      <p:pic>
        <p:nvPicPr>
          <p:cNvPr id="3" name="Picture 25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-114300"/>
            <a:ext cx="1257300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1125140" y="2838450"/>
            <a:ext cx="4573190" cy="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400175" y="3384284"/>
            <a:ext cx="1257300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348978" y="5092303"/>
            <a:ext cx="6423422" cy="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9821966" y="2286000"/>
            <a:ext cx="1314450" cy="131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662018" y="2747367"/>
            <a:ext cx="4641056" cy="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30640" y="1191"/>
            <a:ext cx="971550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1342" y="19071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420075" y="1907577"/>
            <a:ext cx="1666025" cy="4981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2157343" y="2553602"/>
            <a:ext cx="3786257" cy="416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- 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Biết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cách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định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dạng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trang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văn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bản</a:t>
            </a:r>
            <a:endParaRPr lang="en-US" sz="2700" b="1" kern="10" dirty="0">
              <a:ln w="9525">
                <a:noFill/>
                <a:round/>
              </a:ln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2175778" y="3028950"/>
            <a:ext cx="3753100" cy="423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- 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Biết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cách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đánh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số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trang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trong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văn</a:t>
            </a:r>
            <a:r>
              <a:rPr lang="en-US" sz="2700" b="1" kern="10" dirty="0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noFill/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bản</a:t>
            </a:r>
            <a:endParaRPr lang="en-US" sz="2700" b="1" kern="10" dirty="0">
              <a:ln w="9525">
                <a:noFill/>
                <a:round/>
              </a:ln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3343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867967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2" y="-857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466248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anose="020B7200000000000000" pitchFamily="34" charset="0"/>
              </a:rPr>
              <a:t>HÕt giê</a:t>
            </a: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39315" y="466546"/>
            <a:ext cx="8799910" cy="1328161"/>
            <a:chOff x="66" y="599"/>
            <a:chExt cx="4918" cy="1392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55"/>
              <a:ext cx="103" cy="38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599"/>
              <a:ext cx="4918" cy="13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1.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Nút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lệnh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có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chức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?</a:t>
              </a:r>
              <a:endParaRPr lang="en-US" sz="3600" b="1" dirty="0">
                <a:solidFill>
                  <a:srgbClr val="0000FF"/>
                </a:solidFill>
              </a:endParaRPr>
            </a:p>
            <a:p>
              <a:endParaRPr lang="en-US" sz="3600" b="1" dirty="0"/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533400" y="1965721"/>
            <a:ext cx="7416404" cy="715566"/>
            <a:chOff x="144" y="1815"/>
            <a:chExt cx="4753" cy="601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1954"/>
              <a:ext cx="118" cy="31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15"/>
              <a:ext cx="4753" cy="60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hướng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giấy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533401" y="2594082"/>
            <a:ext cx="7250906" cy="714639"/>
            <a:chOff x="148" y="1877"/>
            <a:chExt cx="4742" cy="47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1988"/>
              <a:ext cx="121" cy="245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1877"/>
              <a:ext cx="4742" cy="47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nền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600076" y="3860008"/>
            <a:ext cx="7269956" cy="783431"/>
            <a:chOff x="142" y="1787"/>
            <a:chExt cx="4757" cy="658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54"/>
              <a:ext cx="121" cy="31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787"/>
              <a:ext cx="4757" cy="6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39946" name="Rectangle 29" descr="Bouquet"/>
          <p:cNvSpPr>
            <a:spLocks noChangeArrowheads="1"/>
          </p:cNvSpPr>
          <p:nvPr/>
        </p:nvSpPr>
        <p:spPr bwMode="auto">
          <a:xfrm>
            <a:off x="8229601" y="2674026"/>
            <a:ext cx="576263" cy="369332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9" y="1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457200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458509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46053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533401" y="3276839"/>
            <a:ext cx="7250906" cy="715089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00"/>
                </a:solidFill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00" y="740076"/>
            <a:ext cx="1098008" cy="883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/>
          <p:nvPr/>
        </p:nvGrpSpPr>
        <p:grpSpPr bwMode="auto">
          <a:xfrm>
            <a:off x="533401" y="3223020"/>
            <a:ext cx="7276621" cy="715566"/>
            <a:chOff x="144" y="1815"/>
            <a:chExt cx="4751" cy="601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1954"/>
              <a:ext cx="121" cy="310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15"/>
              <a:ext cx="4751" cy="60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8679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85725"/>
            <a:ext cx="114776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466248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anose="020B7200000000000000" pitchFamily="34" charset="0"/>
              </a:rPr>
              <a:t>HÕt giê</a:t>
            </a: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62" y="607867"/>
            <a:ext cx="8056022" cy="2144941"/>
            <a:chOff x="130" y="519"/>
            <a:chExt cx="4918" cy="3127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079"/>
              <a:ext cx="113" cy="538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519"/>
              <a:ext cx="4918" cy="312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2.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Để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đánh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trang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văn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bản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chọn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nút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lệnh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nào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533400" y="1965720"/>
            <a:ext cx="7416206" cy="715566"/>
            <a:chOff x="144" y="1815"/>
            <a:chExt cx="4753" cy="601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1954"/>
              <a:ext cx="118" cy="310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15"/>
              <a:ext cx="4753" cy="60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533401" y="2594082"/>
            <a:ext cx="7250905" cy="714639"/>
            <a:chOff x="148" y="1877"/>
            <a:chExt cx="4742" cy="474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1987"/>
              <a:ext cx="121" cy="245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877"/>
              <a:ext cx="4742" cy="47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600076" y="3800476"/>
            <a:ext cx="7269759" cy="783431"/>
            <a:chOff x="142" y="1787"/>
            <a:chExt cx="4757" cy="658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1954"/>
              <a:ext cx="121" cy="31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787"/>
              <a:ext cx="4757" cy="6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A </a:t>
              </a: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1" y="2674025"/>
            <a:ext cx="576263" cy="369332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457200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458509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46053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2057400"/>
            <a:ext cx="1168208" cy="52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0" y="2720012"/>
            <a:ext cx="1101540" cy="46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3" y="3314700"/>
            <a:ext cx="1168207" cy="53221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066800" y="867967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2" y="-857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124200" y="466248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anose="020B7200000000000000" pitchFamily="34" charset="0"/>
              </a:rPr>
              <a:t>HÕt giê</a:t>
            </a:r>
          </a:p>
        </p:txBody>
      </p:sp>
      <p:grpSp>
        <p:nvGrpSpPr>
          <p:cNvPr id="38" name="Group 17"/>
          <p:cNvGrpSpPr/>
          <p:nvPr/>
        </p:nvGrpSpPr>
        <p:grpSpPr bwMode="auto">
          <a:xfrm>
            <a:off x="239315" y="463684"/>
            <a:ext cx="8799910" cy="1464603"/>
            <a:chOff x="66" y="596"/>
            <a:chExt cx="4918" cy="1535"/>
          </a:xfrm>
        </p:grpSpPr>
        <p:sp>
          <p:nvSpPr>
            <p:cNvPr id="39" name="Rectangle 18" descr="Parchment"/>
            <p:cNvSpPr>
              <a:spLocks noChangeArrowheads="1"/>
            </p:cNvSpPr>
            <p:nvPr/>
          </p:nvSpPr>
          <p:spPr bwMode="auto">
            <a:xfrm>
              <a:off x="4569" y="1155"/>
              <a:ext cx="103" cy="38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AutoShape 19" descr="Parchment"/>
            <p:cNvSpPr>
              <a:spLocks noChangeArrowheads="1"/>
            </p:cNvSpPr>
            <p:nvPr/>
          </p:nvSpPr>
          <p:spPr bwMode="auto">
            <a:xfrm>
              <a:off x="66" y="596"/>
              <a:ext cx="4918" cy="153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Nút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lệnh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sau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có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chức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41" name="Group 20"/>
          <p:cNvGrpSpPr/>
          <p:nvPr/>
        </p:nvGrpSpPr>
        <p:grpSpPr bwMode="auto">
          <a:xfrm>
            <a:off x="533400" y="1965721"/>
            <a:ext cx="7416404" cy="715566"/>
            <a:chOff x="144" y="1815"/>
            <a:chExt cx="4753" cy="601"/>
          </a:xfrm>
        </p:grpSpPr>
        <p:sp>
          <p:nvSpPr>
            <p:cNvPr id="42" name="Rectangle 21" descr="Water droplets"/>
            <p:cNvSpPr>
              <a:spLocks noChangeArrowheads="1"/>
            </p:cNvSpPr>
            <p:nvPr/>
          </p:nvSpPr>
          <p:spPr bwMode="auto">
            <a:xfrm>
              <a:off x="4513" y="1954"/>
              <a:ext cx="118" cy="31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AutoShape 22" descr="Water droplets"/>
            <p:cNvSpPr>
              <a:spLocks noChangeArrowheads="1"/>
            </p:cNvSpPr>
            <p:nvPr/>
          </p:nvSpPr>
          <p:spPr bwMode="auto">
            <a:xfrm>
              <a:off x="144" y="1815"/>
              <a:ext cx="4753" cy="60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hướng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giấy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23"/>
          <p:cNvGrpSpPr/>
          <p:nvPr/>
        </p:nvGrpSpPr>
        <p:grpSpPr bwMode="auto">
          <a:xfrm>
            <a:off x="533401" y="2594082"/>
            <a:ext cx="7250906" cy="714639"/>
            <a:chOff x="148" y="1877"/>
            <a:chExt cx="4742" cy="474"/>
          </a:xfrm>
        </p:grpSpPr>
        <p:sp>
          <p:nvSpPr>
            <p:cNvPr id="45" name="Rectangle 24" descr="Water droplets"/>
            <p:cNvSpPr>
              <a:spLocks noChangeArrowheads="1"/>
            </p:cNvSpPr>
            <p:nvPr/>
          </p:nvSpPr>
          <p:spPr bwMode="auto">
            <a:xfrm>
              <a:off x="4513" y="1988"/>
              <a:ext cx="121" cy="245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AutoShape 25" descr="Water droplets"/>
            <p:cNvSpPr>
              <a:spLocks noChangeArrowheads="1"/>
            </p:cNvSpPr>
            <p:nvPr/>
          </p:nvSpPr>
          <p:spPr bwMode="auto">
            <a:xfrm>
              <a:off x="148" y="1877"/>
              <a:ext cx="4742" cy="47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nền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văn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bản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26"/>
          <p:cNvGrpSpPr/>
          <p:nvPr/>
        </p:nvGrpSpPr>
        <p:grpSpPr bwMode="auto">
          <a:xfrm>
            <a:off x="600076" y="3860008"/>
            <a:ext cx="7269956" cy="783431"/>
            <a:chOff x="142" y="1787"/>
            <a:chExt cx="4757" cy="658"/>
          </a:xfrm>
        </p:grpSpPr>
        <p:sp>
          <p:nvSpPr>
            <p:cNvPr id="48" name="Rectangle 27"/>
            <p:cNvSpPr>
              <a:spLocks noChangeArrowheads="1"/>
            </p:cNvSpPr>
            <p:nvPr/>
          </p:nvSpPr>
          <p:spPr bwMode="auto">
            <a:xfrm>
              <a:off x="4513" y="1954"/>
              <a:ext cx="121" cy="31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AutoShape 28"/>
            <p:cNvSpPr>
              <a:spLocks noChangeArrowheads="1"/>
            </p:cNvSpPr>
            <p:nvPr/>
          </p:nvSpPr>
          <p:spPr bwMode="auto">
            <a:xfrm>
              <a:off x="142" y="1787"/>
              <a:ext cx="4757" cy="6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B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Rectangle 29" descr="Bouquet"/>
          <p:cNvSpPr>
            <a:spLocks noChangeArrowheads="1"/>
          </p:cNvSpPr>
          <p:nvPr/>
        </p:nvSpPr>
        <p:spPr bwMode="auto">
          <a:xfrm>
            <a:off x="8229601" y="2674026"/>
            <a:ext cx="576263" cy="369332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Oval 30"/>
          <p:cNvSpPr>
            <a:spLocks noChangeArrowheads="1"/>
          </p:cNvSpPr>
          <p:nvPr/>
        </p:nvSpPr>
        <p:spPr bwMode="auto">
          <a:xfrm>
            <a:off x="7956949" y="-571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35814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36576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3733800" y="457200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3657600" y="457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3657600" y="45720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3657600" y="458509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Oval 35"/>
          <p:cNvSpPr>
            <a:spLocks noChangeArrowheads="1"/>
          </p:cNvSpPr>
          <p:nvPr/>
        </p:nvSpPr>
        <p:spPr bwMode="auto">
          <a:xfrm>
            <a:off x="3708797" y="46053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AutoShape 25" descr="Water droplets"/>
          <p:cNvSpPr>
            <a:spLocks noChangeArrowheads="1"/>
          </p:cNvSpPr>
          <p:nvPr/>
        </p:nvSpPr>
        <p:spPr bwMode="auto">
          <a:xfrm>
            <a:off x="533401" y="3276839"/>
            <a:ext cx="7250906" cy="715089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00"/>
                </a:solidFill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6702" y="685799"/>
            <a:ext cx="946660" cy="88319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97205" y="232410"/>
            <a:ext cx="75101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B. HOẠT ĐỘNG THỰC HÀNH</a:t>
            </a:r>
          </a:p>
          <a:p>
            <a:r>
              <a:rPr lang="vi-VN" altLang="en-US" sz="2000"/>
              <a:t>Tạo một văn bản mới có 4 trang trắng rồi thực hiện các yêu cầu sau:</a:t>
            </a:r>
          </a:p>
          <a:p>
            <a:r>
              <a:rPr lang="vi-VN" altLang="en-US" sz="2000"/>
              <a:t>a) Chọn cách đặt các trang theo hướng nằm ngang.</a:t>
            </a:r>
          </a:p>
          <a:p>
            <a:r>
              <a:rPr lang="vi-VN" altLang="en-US" sz="2000"/>
              <a:t>b) Đánh số trang theo vị trí mà em muốn</a:t>
            </a:r>
          </a:p>
          <a:p>
            <a:r>
              <a:rPr lang="vi-VN" altLang="en-US" sz="2000"/>
              <a:t>c) Với trang thứ 2, em chèn một bảng trống (không cần ghi số liệu) với định dạng sau:  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1122680" y="2477770"/>
          <a:ext cx="5349875" cy="219456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69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>
                          <a:solidFill>
                            <a:srgbClr val="FF0000"/>
                          </a:solidFill>
                        </a:rPr>
                        <a:t>Bảng thống kê số liệu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62915" y="782955"/>
            <a:ext cx="7898765" cy="143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900"/>
              <a:t>d) Với trang thứ 3 em thử chèn một ảnh tuỳ ý</a:t>
            </a:r>
          </a:p>
          <a:p>
            <a:r>
              <a:rPr lang="vi-VN" altLang="en-US" sz="2900"/>
              <a:t>e) Em lưu văn bản vào máy tính với tên thực hành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8775" y="375920"/>
            <a:ext cx="842581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</a:rPr>
              <a:t>C. HOẠT ĐỘNG ỨNG DỤNG, MỞ RỘNG</a:t>
            </a:r>
          </a:p>
          <a:p>
            <a:r>
              <a:rPr lang="vi-VN" altLang="en-US" sz="3000"/>
              <a:t>Em hãy tìm hiểu cách bổ sung thông tin vào trang văn bản với gợi ý như bên dưới:</a:t>
            </a:r>
          </a:p>
          <a:p>
            <a:r>
              <a:rPr lang="vi-VN" altLang="en-US" sz="3000"/>
              <a:t>- Nháy vào thẻ Header</a:t>
            </a:r>
          </a:p>
          <a:p>
            <a:r>
              <a:rPr lang="vi-VN" altLang="en-US" sz="3000"/>
              <a:t>- Chọn Edit Header</a:t>
            </a:r>
          </a:p>
          <a:p>
            <a:r>
              <a:rPr lang="vi-VN" altLang="en-US" sz="3000"/>
              <a:t>Gõ vào nội dung, ví dụ: Người soạn: Nguyễn Thị Thuỷ ở vị trí phía trên trang giấy như hình bên dưới.</a:t>
            </a:r>
          </a:p>
          <a:p>
            <a:r>
              <a:rPr lang="vi-VN" altLang="en-US" sz="3000"/>
              <a:t>- Bấm phím ESC để quay về trang soạn thảo</a:t>
            </a:r>
          </a:p>
          <a:p>
            <a:r>
              <a:rPr lang="vi-VN" altLang="en-US" sz="3000"/>
              <a:t>- Em quan sát và trao đổi với bạn về kết quả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42365" y="828675"/>
            <a:ext cx="60032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/>
              <a:t>Kết quả: Em đã bổ sung thông tin người soạn vào trang soạn thảo. Tất cả các trang đều có thông tin người soạn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-1125140" y="2838450"/>
            <a:ext cx="4573190" cy="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400175" y="3384284"/>
            <a:ext cx="1257300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348978" y="5092303"/>
            <a:ext cx="6423422" cy="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821966" y="2286000"/>
            <a:ext cx="1314450" cy="131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5662018" y="2747367"/>
            <a:ext cx="4641056" cy="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84783" y="234933"/>
            <a:ext cx="451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 new roman"/>
              </a:rPr>
              <a:t>A.HOẠT ĐỘNG CƠ BẢN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8730" y="10287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hangingPunct="0"/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trang mới cho văn bản.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8730" y="1606952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2. Định dạng trang văn bản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5808" y="2064174"/>
            <a:ext cx="62194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viền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9147" y="2568404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Thay đổi màu nền cho trang văn bản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464" y="3054684"/>
            <a:ext cx="52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0427" y="3620520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Thay đổi kích cỡ trang giấy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1370" y="4190885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3400" y="1543050"/>
            <a:ext cx="5655730" cy="1714500"/>
          </a:xfrm>
        </p:spPr>
      </p:pic>
      <p:sp>
        <p:nvSpPr>
          <p:cNvPr id="5" name="TextBox 4"/>
          <p:cNvSpPr txBox="1"/>
          <p:nvPr/>
        </p:nvSpPr>
        <p:spPr>
          <a:xfrm>
            <a:off x="7010400" y="154305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33350"/>
            <a:ext cx="5094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6413" y="3494688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3647965" y="2058985"/>
            <a:ext cx="1456337" cy="1415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747072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Để định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dạng trang văn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bản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thẻ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66950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Page Borders</a:t>
            </a:r>
            <a:r>
              <a:rPr lang="en-US" sz="2000" dirty="0" smtClean="0"/>
              <a:t>,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thoại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Borders and Shading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endParaRPr lang="en-US" sz="2000" dirty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lựa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viền</a:t>
            </a:r>
            <a:r>
              <a:rPr lang="en-US" sz="2000" dirty="0"/>
              <a:t> ở </a:t>
            </a:r>
            <a:r>
              <a:rPr lang="en-US" sz="2000" dirty="0" err="1"/>
              <a:t>khung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Style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viền</a:t>
            </a:r>
            <a:r>
              <a:rPr lang="en-US" sz="2000" dirty="0"/>
              <a:t> ở </a:t>
            </a:r>
            <a:r>
              <a:rPr lang="en-US" sz="2000" dirty="0" err="1"/>
              <a:t>khung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Preview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viền</a:t>
            </a:r>
            <a:endParaRPr lang="vi-VN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447800" y="1581978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8400" y="1352550"/>
            <a:ext cx="36576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viền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endParaRPr lang="vi-VN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36" y="2724150"/>
            <a:ext cx="1099264" cy="120051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72816"/>
            <a:ext cx="1219200" cy="12989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36809" y="285750"/>
            <a:ext cx="62194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viền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" y="1047897"/>
            <a:ext cx="773308" cy="119218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9055" y="794325"/>
            <a:ext cx="4828679" cy="1463785"/>
          </a:xfrm>
        </p:spPr>
      </p:pic>
      <p:sp>
        <p:nvSpPr>
          <p:cNvPr id="5" name="TextBox 4"/>
          <p:cNvSpPr txBox="1"/>
          <p:nvPr/>
        </p:nvSpPr>
        <p:spPr>
          <a:xfrm>
            <a:off x="5943600" y="1209427"/>
            <a:ext cx="3276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429000" y="1236889"/>
            <a:ext cx="251460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2753149"/>
            <a:ext cx="3352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 and Shading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37" y="209550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a. Tạo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đường viền cho trang văn bản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21242" y="2514600"/>
            <a:ext cx="2977116" cy="1200150"/>
            <a:chOff x="533400" y="2819400"/>
            <a:chExt cx="2977116" cy="16002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819400"/>
              <a:ext cx="2977116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2514600" y="2895600"/>
              <a:ext cx="9144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rot="10800000" flipV="1">
            <a:off x="3429000" y="3257550"/>
            <a:ext cx="1752600" cy="559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457200"/>
            <a:ext cx="63245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324600" y="292209"/>
            <a:ext cx="28194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85900" y="1114425"/>
            <a:ext cx="4953000" cy="1600200"/>
            <a:chOff x="1524000" y="1371600"/>
            <a:chExt cx="4953000" cy="2133600"/>
          </a:xfrm>
        </p:grpSpPr>
        <p:cxnSp>
          <p:nvCxnSpPr>
            <p:cNvPr id="6" name="Straight Arrow Connector 5"/>
            <p:cNvCxnSpPr/>
            <p:nvPr/>
          </p:nvCxnSpPr>
          <p:spPr>
            <a:xfrm rot="10800000" flipV="1">
              <a:off x="3276600" y="1371600"/>
              <a:ext cx="320040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524000" y="1600200"/>
              <a:ext cx="1676400" cy="1905000"/>
            </a:xfrm>
            <a:prstGeom prst="rect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39296" y="2266950"/>
            <a:ext cx="25146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2400" y="1828799"/>
            <a:ext cx="2514602" cy="1943101"/>
            <a:chOff x="3962400" y="2362200"/>
            <a:chExt cx="2514602" cy="2590801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V="1">
              <a:off x="5486401" y="3962400"/>
              <a:ext cx="1066801" cy="9144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62400" y="2362200"/>
              <a:ext cx="1676400" cy="1524000"/>
            </a:xfrm>
            <a:prstGeom prst="rect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28600" y="1771650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47750"/>
            <a:ext cx="807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</a:p>
          <a:p>
            <a:pPr algn="just"/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Borders.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 and Shading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</a:p>
          <a:p>
            <a:pPr algn="just"/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98368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vi-VN" sz="35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7790" y="0"/>
            <a:ext cx="9066211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5750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Thay đổi màu nền cho trang văn bản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371600" y="1733550"/>
            <a:ext cx="990600" cy="5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1533495"/>
            <a:ext cx="6324600" cy="477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Thay</a:t>
            </a:r>
            <a:r>
              <a:rPr lang="en-US" sz="2500" dirty="0" smtClean="0"/>
              <a:t> </a:t>
            </a:r>
            <a:r>
              <a:rPr lang="en-US" sz="2500" dirty="0" err="1" smtClean="0"/>
              <a:t>đổi</a:t>
            </a:r>
            <a:r>
              <a:rPr lang="en-US" sz="2500" dirty="0" smtClean="0"/>
              <a:t> </a:t>
            </a:r>
            <a:r>
              <a:rPr lang="en-US" sz="2500" dirty="0" err="1" smtClean="0"/>
              <a:t>màu</a:t>
            </a:r>
            <a:r>
              <a:rPr lang="en-US" sz="2500" dirty="0" smtClean="0"/>
              <a:t> </a:t>
            </a:r>
            <a:r>
              <a:rPr lang="en-US" sz="2500" dirty="0" err="1" smtClean="0"/>
              <a:t>nền</a:t>
            </a:r>
            <a:r>
              <a:rPr lang="en-US" sz="2500" dirty="0" smtClean="0"/>
              <a:t> </a:t>
            </a:r>
            <a:r>
              <a:rPr lang="en-US" sz="2500" dirty="0" err="1" smtClean="0"/>
              <a:t>của</a:t>
            </a:r>
            <a:r>
              <a:rPr lang="en-US" sz="2500" dirty="0" smtClean="0"/>
              <a:t> </a:t>
            </a:r>
            <a:r>
              <a:rPr lang="en-US" sz="2500" dirty="0" err="1" smtClean="0"/>
              <a:t>trang</a:t>
            </a:r>
            <a:r>
              <a:rPr lang="en-US" sz="2500" dirty="0" smtClean="0"/>
              <a:t> </a:t>
            </a:r>
            <a:r>
              <a:rPr lang="en-US" sz="2500" dirty="0" err="1" smtClean="0"/>
              <a:t>soạn</a:t>
            </a:r>
            <a:r>
              <a:rPr lang="en-US" sz="2500" dirty="0" smtClean="0"/>
              <a:t> </a:t>
            </a:r>
            <a:r>
              <a:rPr lang="en-US" sz="2500" dirty="0" err="1" smtClean="0"/>
              <a:t>thảo</a:t>
            </a:r>
            <a:r>
              <a:rPr lang="en-US" sz="2500" dirty="0" smtClean="0"/>
              <a:t> </a:t>
            </a:r>
            <a:r>
              <a:rPr lang="en-US" sz="2500" dirty="0" err="1" smtClean="0"/>
              <a:t>văn</a:t>
            </a:r>
            <a:r>
              <a:rPr lang="en-US" sz="2500" dirty="0" smtClean="0"/>
              <a:t> </a:t>
            </a:r>
            <a:r>
              <a:rPr lang="en-US" sz="2500" dirty="0" err="1" smtClean="0"/>
              <a:t>bản</a:t>
            </a:r>
            <a:endParaRPr lang="vi-VN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724150"/>
            <a:ext cx="5486400" cy="2015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/>
              <a:t>Nháy</a:t>
            </a:r>
            <a:r>
              <a:rPr lang="en-US" sz="2500" dirty="0" smtClean="0"/>
              <a:t> </a:t>
            </a:r>
            <a:r>
              <a:rPr lang="en-US" sz="2500" dirty="0" err="1" smtClean="0"/>
              <a:t>chọn</a:t>
            </a:r>
            <a:r>
              <a:rPr lang="en-US" sz="2500" dirty="0" smtClean="0"/>
              <a:t> </a:t>
            </a:r>
            <a:r>
              <a:rPr lang="en-US" sz="2500" dirty="0" err="1" smtClean="0"/>
              <a:t>vào</a:t>
            </a:r>
            <a:r>
              <a:rPr lang="en-US" sz="2500" dirty="0" smtClean="0"/>
              <a:t> </a:t>
            </a:r>
            <a:r>
              <a:rPr lang="en-US" sz="2500" dirty="0" err="1" smtClean="0"/>
              <a:t>một</a:t>
            </a:r>
            <a:r>
              <a:rPr lang="en-US" sz="2500" dirty="0" smtClean="0"/>
              <a:t> </a:t>
            </a:r>
            <a:r>
              <a:rPr lang="en-US" sz="2500" dirty="0" err="1" smtClean="0"/>
              <a:t>màu</a:t>
            </a:r>
            <a:r>
              <a:rPr lang="en-US" sz="2500" dirty="0" smtClean="0"/>
              <a:t> </a:t>
            </a:r>
            <a:r>
              <a:rPr lang="en-US" sz="2500" dirty="0" err="1" smtClean="0"/>
              <a:t>tuỳ</a:t>
            </a:r>
            <a:r>
              <a:rPr lang="en-US" sz="2500" dirty="0" smtClean="0"/>
              <a:t> ý </a:t>
            </a:r>
            <a:r>
              <a:rPr lang="en-US" sz="2500" dirty="0" err="1" smtClean="0"/>
              <a:t>trong</a:t>
            </a:r>
            <a:r>
              <a:rPr lang="en-US" sz="2500" dirty="0" smtClean="0"/>
              <a:t> </a:t>
            </a:r>
            <a:r>
              <a:rPr lang="en-US" sz="2500" dirty="0" err="1" smtClean="0"/>
              <a:t>hộp</a:t>
            </a:r>
            <a:r>
              <a:rPr lang="en-US" sz="2500" dirty="0" smtClean="0"/>
              <a:t> </a:t>
            </a:r>
            <a:r>
              <a:rPr lang="en-US" sz="2500" dirty="0" err="1" smtClean="0"/>
              <a:t>thoại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Theme Colors </a:t>
            </a:r>
            <a:r>
              <a:rPr lang="en-US" sz="2500" dirty="0" err="1" smtClean="0"/>
              <a:t>để</a:t>
            </a:r>
            <a:r>
              <a:rPr lang="en-US" sz="2500" dirty="0" smtClean="0"/>
              <a:t> </a:t>
            </a:r>
            <a:r>
              <a:rPr lang="en-US" sz="2500" dirty="0" err="1" smtClean="0"/>
              <a:t>thay</a:t>
            </a:r>
            <a:r>
              <a:rPr lang="en-US" sz="2500" dirty="0" smtClean="0"/>
              <a:t> </a:t>
            </a:r>
            <a:r>
              <a:rPr lang="en-US" sz="2500" dirty="0" err="1" smtClean="0"/>
              <a:t>đổi</a:t>
            </a:r>
            <a:r>
              <a:rPr lang="en-US" sz="2500" dirty="0" smtClean="0"/>
              <a:t> </a:t>
            </a:r>
            <a:r>
              <a:rPr lang="en-US" sz="2500" dirty="0" err="1" smtClean="0"/>
              <a:t>màu</a:t>
            </a:r>
            <a:r>
              <a:rPr lang="en-US" sz="2500" dirty="0" smtClean="0"/>
              <a:t> </a:t>
            </a:r>
            <a:r>
              <a:rPr lang="en-US" sz="2500" dirty="0" err="1" smtClean="0"/>
              <a:t>nền</a:t>
            </a:r>
            <a:r>
              <a:rPr lang="en-US" sz="2500" dirty="0" smtClean="0"/>
              <a:t>.</a:t>
            </a:r>
          </a:p>
          <a:p>
            <a:pPr algn="just"/>
            <a:r>
              <a:rPr lang="en-US" sz="2500" dirty="0" smtClean="0"/>
              <a:t> </a:t>
            </a:r>
            <a:r>
              <a:rPr lang="en-US" sz="2500" dirty="0" err="1" smtClean="0"/>
              <a:t>Mặc</a:t>
            </a:r>
            <a:r>
              <a:rPr lang="en-US" sz="2500" dirty="0" smtClean="0"/>
              <a:t> </a:t>
            </a:r>
            <a:r>
              <a:rPr lang="en-US" sz="2500" dirty="0" err="1" smtClean="0"/>
              <a:t>định</a:t>
            </a:r>
            <a:r>
              <a:rPr lang="en-US" sz="2500" dirty="0" smtClean="0"/>
              <a:t> </a:t>
            </a:r>
            <a:r>
              <a:rPr lang="en-US" sz="2500" dirty="0" err="1" smtClean="0"/>
              <a:t>màu</a:t>
            </a:r>
            <a:r>
              <a:rPr lang="en-US" sz="2500" dirty="0" smtClean="0"/>
              <a:t> </a:t>
            </a:r>
            <a:r>
              <a:rPr lang="en-US" sz="2500" dirty="0" err="1" smtClean="0"/>
              <a:t>nền</a:t>
            </a:r>
            <a:r>
              <a:rPr lang="en-US" sz="2500" dirty="0" smtClean="0"/>
              <a:t> </a:t>
            </a:r>
            <a:r>
              <a:rPr lang="en-US" sz="2500" dirty="0" err="1" smtClean="0"/>
              <a:t>của</a:t>
            </a:r>
            <a:r>
              <a:rPr lang="en-US" sz="2500" dirty="0" smtClean="0"/>
              <a:t> </a:t>
            </a:r>
            <a:r>
              <a:rPr lang="en-US" sz="2500" dirty="0" err="1" smtClean="0"/>
              <a:t>trang</a:t>
            </a:r>
            <a:r>
              <a:rPr lang="en-US" sz="2500" dirty="0" smtClean="0"/>
              <a:t> </a:t>
            </a:r>
            <a:r>
              <a:rPr lang="en-US" sz="2500" dirty="0" err="1" smtClean="0"/>
              <a:t>hiển</a:t>
            </a:r>
            <a:r>
              <a:rPr lang="en-US" sz="2500" dirty="0" smtClean="0"/>
              <a:t> </a:t>
            </a:r>
            <a:r>
              <a:rPr lang="en-US" sz="2500" dirty="0" err="1" smtClean="0"/>
              <a:t>thị</a:t>
            </a:r>
            <a:r>
              <a:rPr lang="en-US" sz="2500" dirty="0" smtClean="0"/>
              <a:t> </a:t>
            </a:r>
            <a:r>
              <a:rPr lang="en-US" sz="2500" dirty="0" err="1" smtClean="0"/>
              <a:t>là</a:t>
            </a:r>
            <a:r>
              <a:rPr lang="en-US" sz="2500" dirty="0" smtClean="0"/>
              <a:t> </a:t>
            </a:r>
            <a:r>
              <a:rPr lang="en-US" sz="2500" dirty="0" err="1" smtClean="0"/>
              <a:t>màu</a:t>
            </a:r>
            <a:r>
              <a:rPr lang="en-US" sz="2500" dirty="0" smtClean="0"/>
              <a:t> </a:t>
            </a:r>
            <a:r>
              <a:rPr lang="en-US" sz="2500" dirty="0" err="1" smtClean="0"/>
              <a:t>trắng</a:t>
            </a:r>
            <a:r>
              <a:rPr lang="en-US" sz="2500" dirty="0" smtClean="0"/>
              <a:t>. </a:t>
            </a:r>
            <a:endParaRPr lang="vi-VN" sz="25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3175"/>
            <a:ext cx="1905000" cy="20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7790" y="0"/>
            <a:ext cx="9066211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vi-VN" altLang="vi-VN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56696"/>
            <a:ext cx="800100" cy="1165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70&quot;/&gt;&lt;/object&gt;&lt;object type=&quot;3&quot; unique_id=&quot;10005&quot;&gt;&lt;property id=&quot;20148&quot; value=&quot;5&quot;/&gt;&lt;property id=&quot;20300&quot; value=&quot;Slide 2&quot;/&gt;&lt;property id=&quot;20307&quot; value=&quot;371&quot;/&gt;&lt;/object&gt;&lt;object type=&quot;3&quot; unique_id=&quot;10006&quot;&gt;&lt;property id=&quot;20148&quot; value=&quot;5&quot;/&gt;&lt;property id=&quot;20300&quot; value=&quot;Slide 3&quot;/&gt;&lt;property id=&quot;20307&quot; value=&quot;372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341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320&quot;/&gt;&lt;/object&gt;&lt;object type=&quot;3&quot; unique_id=&quot;10011&quot;&gt;&lt;property id=&quot;20148&quot; value=&quot;5&quot;/&gt;&lt;property id=&quot;20300&quot; value=&quot;Slide 8&quot;/&gt;&lt;property id=&quot;20307&quot; value=&quot;319&quot;/&gt;&lt;/object&gt;&lt;object type=&quot;3&quot; unique_id=&quot;10012&quot;&gt;&lt;property id=&quot;20148&quot; value=&quot;5&quot;/&gt;&lt;property id=&quot;20300&quot; value=&quot;Slide 9&quot;/&gt;&lt;property id=&quot;20307&quot; value=&quot;327&quot;/&gt;&lt;/object&gt;&lt;object type=&quot;3&quot; unique_id=&quot;10013&quot;&gt;&lt;property id=&quot;20148&quot; value=&quot;5&quot;/&gt;&lt;property id=&quot;20300&quot; value=&quot;Slide 10&quot;/&gt;&lt;property id=&quot;20307&quot; value=&quot;333&quot;/&gt;&lt;/object&gt;&lt;object type=&quot;3&quot; unique_id=&quot;10014&quot;&gt;&lt;property id=&quot;20148&quot; value=&quot;5&quot;/&gt;&lt;property id=&quot;20300&quot; value=&quot;Slide 11&quot;/&gt;&lt;property id=&quot;20307&quot; value=&quot;334&quot;/&gt;&lt;/object&gt;&lt;object type=&quot;3&quot; unique_id=&quot;10015&quot;&gt;&lt;property id=&quot;20148&quot; value=&quot;5&quot;/&gt;&lt;property id=&quot;20300&quot; value=&quot;Slide 12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335&quot;/&gt;&lt;/object&gt;&lt;object type=&quot;3&quot; unique_id=&quot;10017&quot;&gt;&lt;property id=&quot;20148&quot; value=&quot;5&quot;/&gt;&lt;property id=&quot;20300&quot; value=&quot;Slide 14&quot;/&gt;&lt;property id=&quot;20307&quot; value=&quot;300&quot;/&gt;&lt;/object&gt;&lt;object type=&quot;3&quot; unique_id=&quot;10018&quot;&gt;&lt;property id=&quot;20148&quot; value=&quot;5&quot;/&gt;&lt;property id=&quot;20300&quot; value=&quot;Slide 15&quot;/&gt;&lt;property id=&quot;20307&quot; value=&quot;301&quot;/&gt;&lt;/object&gt;&lt;object type=&quot;3&quot; unique_id=&quot;10019&quot;&gt;&lt;property id=&quot;20148&quot; value=&quot;5&quot;/&gt;&lt;property id=&quot;20300&quot; value=&quot;Slide 16&quot;/&gt;&lt;property id=&quot;20307&quot; value=&quot;303&quot;/&gt;&lt;/object&gt;&lt;object type=&quot;3&quot; unique_id=&quot;10020&quot;&gt;&lt;property id=&quot;20148&quot; value=&quot;5&quot;/&gt;&lt;property id=&quot;20300&quot; value=&quot;Slide 17&quot;/&gt;&lt;property id=&quot;20307&quot; value=&quot;336&quot;/&gt;&lt;/object&gt;&lt;object type=&quot;3&quot; unique_id=&quot;10021&quot;&gt;&lt;property id=&quot;20148&quot; value=&quot;5&quot;/&gt;&lt;property id=&quot;20300&quot; value=&quot;Slide 18&quot;/&gt;&lt;property id=&quot;20307&quot; value=&quot;368&quot;/&gt;&lt;/object&gt;&lt;object type=&quot;3&quot; unique_id=&quot;10022&quot;&gt;&lt;property id=&quot;20148&quot; value=&quot;5&quot;/&gt;&lt;property id=&quot;20300&quot; value=&quot;Slide 19&quot;/&gt;&lt;property id=&quot;20307&quot; value=&quot;305&quot;/&gt;&lt;/object&gt;&lt;object type=&quot;3&quot; unique_id=&quot;10023&quot;&gt;&lt;property id=&quot;20148&quot; value=&quot;5&quot;/&gt;&lt;property id=&quot;20300&quot; value=&quot;Slide 20&quot;/&gt;&lt;property id=&quot;20307&quot; value=&quot;277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324&quot;/&gt;&lt;/object&gt;&lt;object type=&quot;3&quot; unique_id=&quot;10026&quot;&gt;&lt;property id=&quot;20148&quot; value=&quot;5&quot;/&gt;&lt;property id=&quot;20300&quot; value=&quot;Slide 23&quot;/&gt;&lt;property id=&quot;20307&quot; value=&quot;363&quot;/&gt;&lt;/object&gt;&lt;object type=&quot;3&quot; unique_id=&quot;10027&quot;&gt;&lt;property id=&quot;20148&quot; value=&quot;5&quot;/&gt;&lt;property id=&quot;20300&quot; value=&quot;Slide 24&quot;/&gt;&lt;property id=&quot;20307&quot; value=&quot;364&quot;/&gt;&lt;/object&gt;&lt;object type=&quot;3&quot; unique_id=&quot;10028&quot;&gt;&lt;property id=&quot;20148&quot; value=&quot;5&quot;/&gt;&lt;property id=&quot;20300&quot; value=&quot;Slide 25&quot;/&gt;&lt;property id=&quot;20307&quot; value=&quot;365&quot;/&gt;&lt;/object&gt;&lt;object type=&quot;3&quot; unique_id=&quot;10029&quot;&gt;&lt;property id=&quot;20148&quot; value=&quot;5&quot;/&gt;&lt;property id=&quot;20300&quot; value=&quot;Slide 26&quot;/&gt;&lt;property id=&quot;20307&quot; value=&quot;3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1445</Words>
  <Application>Microsoft Office PowerPoint</Application>
  <PresentationFormat>On-screen Show (16:9)</PresentationFormat>
  <Paragraphs>192</Paragraphs>
  <Slides>26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MTC</cp:lastModifiedBy>
  <cp:revision>175</cp:revision>
  <dcterms:created xsi:type="dcterms:W3CDTF">2017-10-20T06:02:00Z</dcterms:created>
  <dcterms:modified xsi:type="dcterms:W3CDTF">2022-11-22T02:13:29Z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