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7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69" r:id="rId16"/>
    <p:sldId id="285" r:id="rId17"/>
    <p:sldId id="286" r:id="rId18"/>
    <p:sldId id="287" r:id="rId19"/>
    <p:sldId id="271" r:id="rId20"/>
    <p:sldId id="274" r:id="rId21"/>
    <p:sldId id="276" r:id="rId22"/>
    <p:sldId id="275" r:id="rId23"/>
    <p:sldId id="288" r:id="rId24"/>
    <p:sldId id="282" r:id="rId25"/>
    <p:sldId id="289" r:id="rId26"/>
    <p:sldId id="291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FF79-D7FF-4751-8800-5B4B83117C1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DD89-54C4-4E38-82F2-5053BAD4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1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19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410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367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53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752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997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415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6030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9716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7256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67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621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5714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644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4673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142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B393-FF13-4C3F-AC01-A0389DD42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13372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16518-621E-462A-9F84-A01B748BE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3334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EB1-0838-484C-815B-43E6ADB51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3871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90E-40C8-4308-854E-641B6DC3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6494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B160-7F05-4E10-A4A4-E6A704C70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542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5214-DB79-45D6-9577-35322EB64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3388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2108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36624-D12E-4A87-AD49-068C75033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3643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C6F33-B67F-4FD6-B90E-85C69E9965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3675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567-49F0-423E-8E65-8B071D4C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6466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89941-41AB-47F0-8E37-BDD7E60EB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01280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E18C-4ACE-4B43-AA2F-9BE6045D2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318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E99480B-7704-4037-9A99-D0C4F5FFCD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306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2A59E-835C-4010-BF04-5B6012DF3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59710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089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203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1673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4951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17937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9216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5790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61597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26507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56575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32709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7514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1269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937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139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028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456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45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B665-04FB-4156-BD7B-C60EEE8C809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1DB25526-4000-449C-B7FB-C841D16E56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17</a:t>
            </a:r>
          </a:p>
        </p:txBody>
      </p:sp>
    </p:spTree>
    <p:extLst>
      <p:ext uri="{BB962C8B-B14F-4D97-AF65-F5344CB8AC3E}">
        <p14:creationId xmlns:p14="http://schemas.microsoft.com/office/powerpoint/2010/main" val="3745857048"/>
      </p:ext>
    </p:extLst>
  </p:cSld>
  <p:clrMapOvr>
    <a:masterClrMapping/>
  </p:clrMapOvr>
  <p:transition spd="slow">
    <p:randomBar dir="vert"/>
  </p:transition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8" y="1412858"/>
            <a:ext cx="10489350" cy="4648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1282" y="4057874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65739" y="3424342"/>
            <a:ext cx="1" cy="693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21035" y="5250074"/>
            <a:ext cx="2245479" cy="8110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92986" y="4063465"/>
            <a:ext cx="1062271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524120" y="4529946"/>
            <a:ext cx="1" cy="72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2653" y="2351219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lock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0139" y="4631180"/>
            <a:ext cx="1052489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28922" y="5110151"/>
            <a:ext cx="1" cy="693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6213" y="5655621"/>
            <a:ext cx="2413103" cy="9483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536566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1507" y="1288276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62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953" y="2752782"/>
            <a:ext cx="4867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lung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91140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3734" y="1442674"/>
            <a:ext cx="42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cách xóa kí tự: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170" y="2417556"/>
            <a:ext cx="975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phím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(Xóa kí tự bên phải con trỏ)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0169" y="3500743"/>
            <a:ext cx="1030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Backspace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(Xóa kí tự bên trái con trỏ)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961651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1" y="1774731"/>
            <a:ext cx="9273277" cy="4109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3259" y="3149600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50859" y="3583627"/>
            <a:ext cx="681953" cy="198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037533" y="4108584"/>
            <a:ext cx="1606106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Phím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Delete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171" y="1012783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Soạn thảo văn bản: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9258" y="3634894"/>
            <a:ext cx="521047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75910" y="3848469"/>
            <a:ext cx="1361623" cy="885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25162" y="4857005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Phím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BackSpace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3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8D6965-FC49-454E-9F04-66A2BEE06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28382"/>
              </p:ext>
            </p:extLst>
          </p:nvPr>
        </p:nvGraphicFramePr>
        <p:xfrm>
          <a:off x="2108607" y="849433"/>
          <a:ext cx="8628566" cy="565237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33864">
                  <a:extLst>
                    <a:ext uri="{9D8B030D-6E8A-4147-A177-3AD203B41FA5}">
                      <a16:colId xmlns:a16="http://schemas.microsoft.com/office/drawing/2014/main" val="3223227964"/>
                    </a:ext>
                  </a:extLst>
                </a:gridCol>
                <a:gridCol w="2999678">
                  <a:extLst>
                    <a:ext uri="{9D8B030D-6E8A-4147-A177-3AD203B41FA5}">
                      <a16:colId xmlns:a16="http://schemas.microsoft.com/office/drawing/2014/main" val="335438768"/>
                    </a:ext>
                  </a:extLst>
                </a:gridCol>
                <a:gridCol w="702527">
                  <a:extLst>
                    <a:ext uri="{9D8B030D-6E8A-4147-A177-3AD203B41FA5}">
                      <a16:colId xmlns:a16="http://schemas.microsoft.com/office/drawing/2014/main" val="536578499"/>
                    </a:ext>
                  </a:extLst>
                </a:gridCol>
                <a:gridCol w="4092497">
                  <a:extLst>
                    <a:ext uri="{9D8B030D-6E8A-4147-A177-3AD203B41FA5}">
                      <a16:colId xmlns:a16="http://schemas.microsoft.com/office/drawing/2014/main" val="1273109269"/>
                    </a:ext>
                  </a:extLst>
                </a:gridCol>
              </a:tblGrid>
              <a:tr h="65692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CỘT A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CỘT B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660291"/>
                  </a:ext>
                </a:extLst>
              </a:tr>
              <a:tr h="99908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Mở chư</a:t>
                      </a:r>
                      <a:r>
                        <a:rPr lang="vi-VN" sz="1800"/>
                        <a:t>ơ</a:t>
                      </a:r>
                      <a:r>
                        <a:rPr lang="en-US" sz="1800"/>
                        <a:t>ng trình soạn thảo văn bản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A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Nhấn phím Enter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360809"/>
                  </a:ext>
                </a:extLst>
              </a:tr>
              <a:tr h="99908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Xuống dòng và bắt đầu đoạn mới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B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Nhấn phím Caps Lock  hoặc nhấn phím Shift khi gõ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573245"/>
                  </a:ext>
                </a:extLst>
              </a:tr>
              <a:tr h="99908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L</a:t>
                      </a:r>
                      <a:r>
                        <a:rPr lang="vi-VN" sz="1800"/>
                        <a:t>ư</a:t>
                      </a:r>
                      <a:r>
                        <a:rPr lang="en-US" sz="1800"/>
                        <a:t>u văn bản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Nháy đúp chuột vào biểu t</a:t>
                      </a:r>
                      <a:r>
                        <a:rPr lang="vi-VN" sz="1800"/>
                        <a:t>ư</a:t>
                      </a:r>
                      <a:r>
                        <a:rPr lang="en-US" sz="1800"/>
                        <a:t>ợng            trên màn hình nền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083743"/>
                  </a:ext>
                </a:extLst>
              </a:tr>
              <a:tr h="99908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Mở văn bản đã có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D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Chọn           , chọn tiếp              rồi chọn văn bản cần mở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431206"/>
                  </a:ext>
                </a:extLst>
              </a:tr>
              <a:tr h="99908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Gõ chữ in hoa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E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Chọn           , rồi chọn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0179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68FBCA3-8843-4E8C-B80E-A05935676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1" r="11511"/>
          <a:stretch/>
        </p:blipFill>
        <p:spPr>
          <a:xfrm>
            <a:off x="10186867" y="3574437"/>
            <a:ext cx="426649" cy="475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8233C-6652-41AB-8B3C-7354FB0BE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026" y="4665288"/>
            <a:ext cx="439674" cy="431166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EBB67E-2737-4BF3-92EE-8FC2B26545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10" t="19557" r="62041" b="18325"/>
          <a:stretch/>
        </p:blipFill>
        <p:spPr>
          <a:xfrm>
            <a:off x="9021512" y="4613951"/>
            <a:ext cx="551161" cy="482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A8795-4548-4390-8D4C-98709E86B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539" y="5891902"/>
            <a:ext cx="439674" cy="431166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5EEAF-F140-453E-8F87-9D46F0211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770" y="5792611"/>
            <a:ext cx="609957" cy="5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65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278" y="1992216"/>
            <a:ext cx="1018903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854" y="1205674"/>
            <a:ext cx="565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8162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677" y="125933"/>
            <a:ext cx="3424645" cy="7234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3" y="642541"/>
            <a:ext cx="10515600" cy="15576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3" y="3524967"/>
            <a:ext cx="107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3" y="226229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01" r="11511"/>
          <a:stretch/>
        </p:blipFill>
        <p:spPr>
          <a:xfrm>
            <a:off x="1625176" y="1386686"/>
            <a:ext cx="666206" cy="813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3" y="4806738"/>
            <a:ext cx="107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3" y="5626844"/>
            <a:ext cx="107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602" y="4618514"/>
            <a:ext cx="888738" cy="807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110" t="19557" r="62041" b="18325"/>
          <a:stretch/>
        </p:blipFill>
        <p:spPr>
          <a:xfrm>
            <a:off x="10851784" y="5360736"/>
            <a:ext cx="1028003" cy="8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2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BƯỚC ĐẦU SOẠN THẢO VĂN BẢN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233060479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9606705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 lưu văn bản và mở văn bản đã có sẵn để chỉnh sửa.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 thảo và trình bày được văn bản ngắn trên phần mềm Word.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78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340" y="1701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5226" y="958936"/>
            <a:ext cx="10953629" cy="1073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– SGK 63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tệp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so 2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717" y="1967037"/>
            <a:ext cx="6928249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Sương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sớm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rung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Bầy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vang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327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28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340" y="1701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0951" y="1313899"/>
            <a:ext cx="6928249" cy="483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Troi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Mat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nuoc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la rung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Hat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vang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buom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tang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buoc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toi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truong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063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9" y="1640114"/>
            <a:ext cx="5617028" cy="2148114"/>
          </a:xfrm>
          <a:prstGeom prst="wedgeRoundRectCallout">
            <a:avLst>
              <a:gd name="adj1" fmla="val -84588"/>
              <a:gd name="adj2" fmla="val 65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32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 As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403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9" y="1640114"/>
            <a:ext cx="5994400" cy="2322286"/>
          </a:xfrm>
          <a:prstGeom prst="wedgeRoundRectCallout">
            <a:avLst>
              <a:gd name="adj1" fmla="val -84588"/>
              <a:gd name="adj2" fmla="val 65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nhấn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nhấn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Shift + Enter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900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0" y="427814"/>
            <a:ext cx="10484081" cy="4645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9144" y="3608983"/>
            <a:ext cx="1104741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71514" y="4113865"/>
            <a:ext cx="1" cy="1073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00253" y="5232509"/>
            <a:ext cx="2351314" cy="7328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Phím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9258" y="3086470"/>
            <a:ext cx="1056342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675910" y="3565441"/>
            <a:ext cx="0" cy="1621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8429" y="5186988"/>
            <a:ext cx="2206171" cy="7783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Phím</a:t>
            </a:r>
            <a:r>
              <a:rPr lang="en-US" sz="3200" b="1" dirty="0">
                <a:solidFill>
                  <a:srgbClr val="FF0000"/>
                </a:solidFill>
              </a:rPr>
              <a:t> Shift</a:t>
            </a:r>
          </a:p>
        </p:txBody>
      </p:sp>
    </p:spTree>
    <p:extLst>
      <p:ext uri="{BB962C8B-B14F-4D97-AF65-F5344CB8AC3E}">
        <p14:creationId xmlns:p14="http://schemas.microsoft.com/office/powerpoint/2010/main" val="366545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677" y="125933"/>
            <a:ext cx="3424645" cy="7234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727" y="1352338"/>
            <a:ext cx="1079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727" y="2150625"/>
            <a:ext cx="1131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389" y="3241394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389" y="4547680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530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9708" y="3904842"/>
            <a:ext cx="3532572" cy="270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76101" y="3748087"/>
            <a:ext cx="1904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3944254" y="2952207"/>
            <a:ext cx="2077591" cy="799739"/>
          </a:xfrm>
          <a:prstGeom prst="bentConnector3">
            <a:avLst>
              <a:gd name="adj1" fmla="val -3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6487912" y="2919490"/>
            <a:ext cx="1788795" cy="809626"/>
          </a:xfrm>
          <a:prstGeom prst="bentConnector3">
            <a:avLst>
              <a:gd name="adj1" fmla="val 107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" y="1039683"/>
            <a:ext cx="3631940" cy="2709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3140" y="1536196"/>
            <a:ext cx="31313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016639" y="3729116"/>
            <a:ext cx="1904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54208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220" y="3545543"/>
            <a:ext cx="2457626" cy="25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h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25" y="3545544"/>
            <a:ext cx="2678181" cy="24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G00029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46" y="3545543"/>
            <a:ext cx="2594160" cy="25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047514" y="4760258"/>
            <a:ext cx="1459992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600" b="1" kern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66355" y="650521"/>
            <a:ext cx="5300892" cy="209288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kern="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Hằng ngày các em viết bài trên lớp, làm bài tập, viết thư... là các em đã soạn thảo rồi </a:t>
            </a:r>
            <a:r>
              <a:rPr lang="en-US" altLang="en-US" sz="2800" kern="0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đấy</a:t>
            </a: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40721" y="457680"/>
            <a:ext cx="3711388" cy="2478562"/>
          </a:xfrm>
          <a:prstGeom prst="wedgeEllipseCallout">
            <a:avLst>
              <a:gd name="adj1" fmla="val -4973"/>
              <a:gd name="adj2" fmla="val 86238"/>
            </a:avLst>
          </a:prstGeom>
          <a:blipFill>
            <a:blip r:embed="rId6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Em đã soạn thảo văn bản bao giờ chưa?</a:t>
            </a:r>
          </a:p>
        </p:txBody>
      </p:sp>
    </p:spTree>
    <p:extLst>
      <p:ext uri="{BB962C8B-B14F-4D97-AF65-F5344CB8AC3E}">
        <p14:creationId xmlns:p14="http://schemas.microsoft.com/office/powerpoint/2010/main" val="2360688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BƯỚC ĐẦU SOẠN THẢO VĂN BẢN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53601270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9606705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 lưu văn bản và mở văn bản đã có sẵn để chỉnh sửa.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 thảo và trình bày được văn bản ngắn trên phần mềm Word.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462" y="1331882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Word: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00622" y="2110246"/>
            <a:ext cx="105615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Word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9323" y="4871814"/>
            <a:ext cx="430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Biểu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Word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01" y="3088201"/>
            <a:ext cx="1670005" cy="1415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3088201"/>
            <a:ext cx="1658984" cy="14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7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74" y="1674830"/>
            <a:ext cx="7677150" cy="4991100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60704" y="1011539"/>
            <a:ext cx="61666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50955" y="933764"/>
            <a:ext cx="8393868" cy="1304934"/>
            <a:chOff x="1550955" y="933764"/>
            <a:chExt cx="8393868" cy="1304934"/>
          </a:xfrm>
        </p:grpSpPr>
        <p:sp>
          <p:nvSpPr>
            <p:cNvPr id="2" name="Rectangle 1"/>
            <p:cNvSpPr/>
            <p:nvPr/>
          </p:nvSpPr>
          <p:spPr>
            <a:xfrm>
              <a:off x="1550955" y="1963782"/>
              <a:ext cx="5398485" cy="2749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7383839" y="933764"/>
              <a:ext cx="2560984" cy="741066"/>
            </a:xfrm>
            <a:prstGeom prst="wedgeRoundRectCallout">
              <a:avLst>
                <a:gd name="adj1" fmla="val -66630"/>
                <a:gd name="adj2" fmla="val 87414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2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600" b="1" i="1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chọn</a:t>
              </a:r>
              <a:endPara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9252" y="2465071"/>
            <a:ext cx="9937749" cy="3872003"/>
            <a:chOff x="1759252" y="2465071"/>
            <a:chExt cx="9937749" cy="3872003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9819546" y="4067112"/>
              <a:ext cx="1877455" cy="1001759"/>
            </a:xfrm>
            <a:prstGeom prst="wedgeRoundRectCallout">
              <a:avLst>
                <a:gd name="adj1" fmla="val -96493"/>
                <a:gd name="adj2" fmla="val -18485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600" b="1" i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Vùng soạn thảo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9252" y="2465071"/>
              <a:ext cx="7274859" cy="387200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2430688" y="4170380"/>
            <a:ext cx="1945369" cy="898491"/>
          </a:xfrm>
          <a:prstGeom prst="wedgeRoundRectCallout">
            <a:avLst>
              <a:gd name="adj1" fmla="val -67060"/>
              <a:gd name="adj2" fmla="val -10046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600" b="1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54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332" y="1158346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389" y="1996840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gõ phím, kí tự hoặc chữ cái xuất hiện tại vị trí con trỏ, đồng thời con trỏ dịch chuyển về phía bên phải kí tự đó.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412" y="4521813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764" y="3313969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07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1000</Words>
  <Application>Microsoft Office PowerPoint</Application>
  <PresentationFormat>Widescreen</PresentationFormat>
  <Paragraphs>133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微软雅黑</vt:lpstr>
      <vt:lpstr>宋体</vt:lpstr>
      <vt:lpstr>宋体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Theme15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38</cp:revision>
  <dcterms:created xsi:type="dcterms:W3CDTF">2021-12-21T15:08:42Z</dcterms:created>
  <dcterms:modified xsi:type="dcterms:W3CDTF">2022-01-02T10:40:55Z</dcterms:modified>
</cp:coreProperties>
</file>