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7" r:id="rId3"/>
    <p:sldId id="271" r:id="rId4"/>
    <p:sldId id="276" r:id="rId5"/>
    <p:sldId id="258" r:id="rId6"/>
    <p:sldId id="277" r:id="rId7"/>
    <p:sldId id="267" r:id="rId8"/>
    <p:sldId id="279" r:id="rId9"/>
    <p:sldId id="278" r:id="rId10"/>
    <p:sldId id="282" r:id="rId11"/>
    <p:sldId id="283" r:id="rId12"/>
    <p:sldId id="284" r:id="rId13"/>
    <p:sldId id="285" r:id="rId14"/>
    <p:sldId id="281" r:id="rId15"/>
    <p:sldId id="286" r:id="rId16"/>
    <p:sldId id="273" r:id="rId17"/>
    <p:sldId id="265" r:id="rId18"/>
    <p:sldId id="264" r:id="rId19"/>
    <p:sldId id="263" r:id="rId20"/>
    <p:sldId id="262" r:id="rId21"/>
    <p:sldId id="280" r:id="rId22"/>
    <p:sldId id="289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5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38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13308 10290 0,'0'0'126,"-868"70"-118,764-1-2,34-69 1,-34 35 0,0 0 1,-1 34 1,-34-34-1,105 0 1,-71 0-1,71-35 0,-1 34 1,0 36 24,0-70-26,1 69 11,-1-69-11,35 35 2,-35-35-1,0 70-2,1-36 2,34 36 0,-70-1 3,35-34 2,35 35-5,-34-35 0,-1-1 2,35 1-3,0 0 1,0 0 7,0-1-7,0 1-1,0 0 2,0 0 4,0-1-9,35 1 4,34 0 6,1 0-11,-1-1 6,-34-34-1,34 35 1,-34 0-1,0-35 1,34 0-2,1 0 18,-35 0-22,-1 0 13,36 0-8,34 0 0,-69 0 0,69 0 1,0 0-1,35 0 0,35 0 0,-139-35 1,69 0-2,0 1 1,-69 34-2,0 0 9,-1 0-4,1 0 3,0-35-5,0 0-2,34 35 1,-34 0 2,0 0-4,34 0 5,1-35-5,-1 35 1,-34 0 1,69-34-1,-69 34 2,104-35 0,-35-35 10,-69 70-12,0 0-2,-1 0 6,1 0-6,0-69 3,34 69 8,36-35-6,-1 0-3,-69 35 1,69-69 1,-35 34-3,-34 0 2,0 35 0,0-35 8,-1 1 11,1-1-14,-35 0-2,35-34 2,0-1-5,-35 35 0,0 1 0,0-1 0,0-35 3,0 36-6,0-1 3,0-35 0,0 36 8,0-1-7,-35 0-2,0 35 9,-34-70 0,34 70-8,0 0 2,0-34-3,1 34 3,-1 0-4,-35-35 1,36 35 1,-36 0 8,35 0-4,-34 0-8,-1 0 13,36 0-10,-1-35 1,0 35 1,0 0-2,1 0 1,-36 0 8,35 0-8,-34 0 8,34 0-6,0 0-4,1 0 3,-1 0 0,0 0-3,0 0 3,-34 0-2,34 0 9,0 0-5,1 0-6,-1 0 6,0 0-6,0 0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17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2780 8482 0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18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22134 4276 0,'0'-35'155,"-35"35"-144,1 0-3,-36 0 1,-34 35 0,34 0-1,36 0 1,-36-35-1,-34 34 2,69 1 2,0-35-4,1 35 8,-36 0 0,-34 0 6,34-1-2,36-34-16,-1 35 10,0 0-11,-34 0 10,69-1-10,-70 1 4,36 0 1,-1 0 8,35 34 3,0-34-14,0 0 4,0-1-2,0 71 1,0-70 1,0 34 9,0-34-5,0 0-4,0 34-1,35-69 2,-35 35-5,34 0 5,-34-1-4,35 36 11,0-35-6,-35-1-6,0 1 2,35-35 5,-35 35-8,34 0 4,1-35 8,0 34-5,-1-34 11,1 35-15,-35 0 26,35 0 8,0-35-19,-1 69-6,-34-34 4,35 0-7,0 0-5,0-1 16,-1 1-12,1 0 16,0 0 3,0-1-14,-1-34-7,1 0-4,0 35 2,34 0-1,-34-35 10,35 35-4,-36-1-11,1-34 6,69 0 1,-34 0 2,34 0-7,0 35 8,1-35-4,-1 0-3,0 70 2,-34-70 1,-1 34 4,-34-34-8,34 0 7,1 0-6,-35 0 3,-1 0 0,71 0 4,-71 0 4,36 0-11,-35 0 22,34 0-11,-34 0-11,69 0 6,-69 0-4,69 0 2,0 0-5,1 0 4,-36 0 1,-34 0-2,34 0 5,-34 0 8,0 0 7,-1 0-18,36-34-5,-35 34 4,34 0 4,-34 0-5,69 0 2,-69 0 7,-35-35-8,69 0 7,-34 0 6,0-34-5,0 34-7,34-69 2,-34 34-5,-35-34 1,0 0 0,0 69 1,35 0 4,-1-69-6,-34 34 0,0 1 14,0 34-13,0-34 2,0-1-5,-34-34 8,-1 0-7,35 34 7,-70 0-8,36 36 3,34-1 5,-35-35-8,0 36 5,0-36 4,1 35-11,34-34 7,-70-1-2,70 36 2,-69-71-1,34 70 2,-35 1 0,70-1-7,-69 0 6,69 0-2,-35 35 5,35-34-4,-69-36 0,34 35 4,-34 35-4,34-69 2,-104-1-3,69 36 8,1 34-3,34-35-8,-34 35 8,34-35-7,0 35 2,0 0 1,1 0 4,-36 0-8,35-35 5,1 35 1,-1 0-5,-139-69 3,70 69 1,-35 0-1,0 0 0,0 0 3,0 0-3,35 0-4,-35 35 4,-35-1 0,104 1 0,1-35 4,34 35-8,0-35 9,1 0 2,-1 35 25,0-35-4,0 0-28,35 34 25,-34 1-26,34 35 17,0-36-4,0 36-8,0-35 8,-70-1-16,70 1 8,0 0-7,0 34 13,0-34-1,0 0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6145-1722-47BA-BE48-D59F0C9F5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556C3-AC21-4B25-9B75-CBE7CE9D9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D4941-6114-47D5-9BB1-ECB08E44CF1B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3B7E1F-A6CE-4A87-B1BB-03AC2F117F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F431C5-E912-4058-A259-D3EB7B179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C263-D2A7-4731-A34A-2DC76FE6A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4AE6-489C-44A4-89EA-26D012E31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073398-67ED-4E74-BD48-C028B6352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2293052-9167-4610-832C-EE8B9F88C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290E5DA-7BCF-465B-8130-FFD56788D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1DA2BF3-EBC1-4EB1-987D-B845B6B45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87CA92-33AA-4FB7-8050-E54A929EE90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9063C1E-0A5F-461C-B494-41AC074443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AA28C69-D795-46E3-BEFD-A6EEB38C0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3920D22-10AE-4290-B5E1-71B70735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92FE24-F8E7-4ADD-838D-8675C8C1E550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D703D4-8E88-4B36-84C2-D774CB2FA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7352E4D-3B34-405E-BCE0-515168CE5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31BB138-E44E-4D93-9382-0612B5AD9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1F8F00-9744-45E9-87DD-5641352116B4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55C4B61-FA1D-49B2-B46C-A1B6D4E2FB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660C9CF-723C-45A4-9B95-1898E1BD9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299D1C3-1D55-4E86-9473-522C7DBF9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05381-C990-4C38-869C-E6A35F064C51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C2AD1AF-181A-4305-B291-17922DFFB1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EDC4E1E-075F-48F1-8E11-DAA437EB58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762C2F1-83B7-4D9A-89E1-72E2565E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E1B3A-73F4-426F-9C8F-B2BBE0FDDC4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DB81EAA-EBD4-468C-AFDB-6E8797B26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B314AE9-2F1F-4ED3-A692-EB42B1111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7C09E1-0DCF-46B1-B1FE-52332CA90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539C08-58F7-4FFF-A352-9223BE807A9C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9F4F97C-9FB3-4BB4-991E-8A0FED3565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83AD5FB-D397-4DCF-A71B-ECBD00E78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E803C07-195C-4E28-B590-CB3097BA8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6F4231-8BC5-419B-B458-D0F3C7873B91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E9BD6F1-6631-497F-846B-5DD906F1E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ADC3B64-9559-43CA-88FE-D4426E3460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85429C8-3201-44E3-92D1-CEEA6032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39899A-8595-4921-9FDA-19E1D545A070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7E7C514-58CF-49FC-ADAA-035644026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B471240-373D-4B57-A2B2-AA4742D34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511CD3F-DF28-4042-8B36-2828CDE67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AE5D9-5CA7-42F2-94B9-E187741857E8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421A38D-4F1A-46F5-A482-8FB1AB64D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A0CF99C-7CB1-4003-8F82-8E1BE6B31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6D85AD-75A9-4F95-8039-8302ABDA4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2495E-482E-4339-875C-26033F6130E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E57CACA-9CEC-412A-A4B9-BE60C36BD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24370C9-083E-4CB2-950B-7DB665A52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DEC80EC-8178-4A88-98AE-7C6BBF646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B39C46-95A8-486F-8D2D-07A97FE801C8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543AF56-E7D9-4BDD-9E38-5020FB062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E2BD5BE-0E8D-4B8A-9A18-B88C204A0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36041B9-DBB2-4422-9962-7742784E7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C254DF-8E84-4C1B-9067-0EC9434A700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9D94BDF-DEB2-4150-9722-2DF16C319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6D164F3-3210-4F33-8377-CF8D9CA8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8778CDB-E0BD-4D76-BEBD-FF9910737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C448A-18E7-4328-9BFC-A7C3092AB39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5AD5D07-E458-4B59-979B-40A615A5F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11D6581-88D8-43C4-B5C9-13A85D8EB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3101502-2B38-4696-A0FB-D8659116A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503E15-0D37-4DB0-8868-FDDA3E5DB5C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8D3AD6B-E5E3-4C05-9DA7-9EB568C9C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C20772A-405E-4597-8D7A-2327F8965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53A7B3F-843D-4F64-AE53-F32705CA9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68A5D1-C485-460F-A599-4F7A14BDE445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9C6356C-922C-48AB-8FB9-51603CBC8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3E5DE1-9DBC-4030-A40D-69C1D7A24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0493206-67D1-4612-A013-5FF669F3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712321-E5C2-4B73-8BB1-01F94366AF13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FC0064B-5406-4D68-BDD2-1B0CFE095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7E48DBD-62CE-47B3-98BB-AA233564B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6189AC7-F83B-4F26-8C3C-87F6660D2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782244-AC16-4467-B3DC-14399A25875C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D313880-F264-4FE6-8062-1C546F46D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AF7C640-C080-4EF7-9A20-E1F5DC6B6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4EB5CCE-919D-4BDC-8B50-2DB32462E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FCC430-4576-4012-ADEF-CE748FF6F3D1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9689A45-24B9-4AA2-BE84-AC4560A00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219E9CA-3550-46EF-AAD4-F3BE5FCB3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6E6D5A2-F190-4078-8715-05790FF6B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58BC4D-B2C5-4D91-B70E-308A28390DB8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9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8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8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1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C034F-E93E-42D2-A3C2-66B5E8A71E58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C58EC9-A783-4572-B468-86F3662158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494178BD-69EF-4243-A6E7-C44559F7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11258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DA3291DE-4345-43FC-91D8-6C112E96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37689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4100" name="TextBox 7">
            <a:extLst>
              <a:ext uri="{FF2B5EF4-FFF2-40B4-BE49-F238E27FC236}">
                <a16:creationId xmlns:a16="http://schemas.microsoft.com/office/drawing/2014/main" id="{BFEC51FD-4265-4703-91F3-B44B7937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29498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4101" name="TextBox 8">
            <a:extLst>
              <a:ext uri="{FF2B5EF4-FFF2-40B4-BE49-F238E27FC236}">
                <a16:creationId xmlns:a16="http://schemas.microsoft.com/office/drawing/2014/main" id="{878FB2CD-15FC-49F2-B406-157C7DCE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90552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thức, kĩ năng đã học về máy tính, thư mục, thư mục con.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4">
            <a:extLst>
              <a:ext uri="{FF2B5EF4-FFF2-40B4-BE49-F238E27FC236}">
                <a16:creationId xmlns:a16="http://schemas.microsoft.com/office/drawing/2014/main" id="{A3CF6B21-8926-4F8D-979E-C0D87AD8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9107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395A8B59-2E7D-4682-AF3B-BF1F5C14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1508" name="TextBox 20">
            <a:extLst>
              <a:ext uri="{FF2B5EF4-FFF2-40B4-BE49-F238E27FC236}">
                <a16:creationId xmlns:a16="http://schemas.microsoft.com/office/drawing/2014/main" id="{F0A8375B-6F1D-431F-AEE3-9227D10F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6482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Bước1: Trên màn hình nền máy tính. 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46BB1BBE-3D25-4956-B921-B1BB4683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97064"/>
            <a:ext cx="848518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243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9A42EE88-9FC9-44B1-BA22-2AB4BD7F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6379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41CFC13-D57E-4C2B-9374-DDE9BD0A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3C30A32A-41BD-4744-91B5-F3EB33BA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25170"/>
            <a:ext cx="10003129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Nhấp chuột phải vào khoảng trống rồi chọn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New/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Folder.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FEDDBDBC-8CC4-4649-A653-ADCA1691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2017713"/>
            <a:ext cx="59721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35F92D-AAED-4880-A86D-8482F9A05FCA}"/>
                  </a:ext>
                </a:extLst>
              </p14:cNvPr>
              <p14:cNvContentPartPr/>
              <p14:nvPr/>
            </p14:nvContentPartPr>
            <p14:xfrm>
              <a:off x="5552040" y="3704400"/>
              <a:ext cx="1251360" cy="53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35F92D-AAED-4880-A86D-8482F9A05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680" y="3695040"/>
                <a:ext cx="1270080" cy="55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42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4">
            <a:extLst>
              <a:ext uri="{FF2B5EF4-FFF2-40B4-BE49-F238E27FC236}">
                <a16:creationId xmlns:a16="http://schemas.microsoft.com/office/drawing/2014/main" id="{30456CE9-D100-4948-ADE9-65423D4C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37224B64-9B89-42B9-8CBB-9980A58D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8E78AFEE-1FCD-42BB-A07B-7D2C42FB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7588"/>
            <a:ext cx="28956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892B4EF6-E920-4921-9ADB-8A56F406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59013"/>
            <a:ext cx="2952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A3CDE735-C945-40AB-AE62-8AC74490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1275305"/>
            <a:ext cx="879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Chúng ta sẽ đổi tên thư mục từ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LOP4A.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DCFEEBF-C957-45C1-B0EB-22B4A848C936}"/>
              </a:ext>
            </a:extLst>
          </p:cNvPr>
          <p:cNvSpPr/>
          <p:nvPr/>
        </p:nvSpPr>
        <p:spPr>
          <a:xfrm>
            <a:off x="5486400" y="3276600"/>
            <a:ext cx="1371600" cy="609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1E4D0F-6727-464A-B6E8-82C8CF53767B}"/>
                  </a:ext>
                </a:extLst>
              </p14:cNvPr>
              <p14:cNvContentPartPr/>
              <p14:nvPr/>
            </p14:nvContentPartPr>
            <p14:xfrm>
              <a:off x="2524800" y="30535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1E4D0F-6727-464A-B6E8-82C8CF5376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5440" y="3044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23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4">
            <a:extLst>
              <a:ext uri="{FF2B5EF4-FFF2-40B4-BE49-F238E27FC236}">
                <a16:creationId xmlns:a16="http://schemas.microsoft.com/office/drawing/2014/main" id="{B75D669B-3F1D-4AFA-AA24-D93AAF66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7651" name="TextBox 15">
            <a:extLst>
              <a:ext uri="{FF2B5EF4-FFF2-40B4-BE49-F238E27FC236}">
                <a16:creationId xmlns:a16="http://schemas.microsoft.com/office/drawing/2014/main" id="{4BC24683-6D76-4814-B13B-27C12A4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265DC86E-57A4-46F7-8E64-6F5F7CF0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32DE5B-B909-4596-A7BA-41EECA03A437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4" name="Picture 22">
            <a:extLst>
              <a:ext uri="{FF2B5EF4-FFF2-40B4-BE49-F238E27FC236}">
                <a16:creationId xmlns:a16="http://schemas.microsoft.com/office/drawing/2014/main" id="{0519DD21-568C-409A-9918-ACDA8A5D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06904A-9B35-4141-BF7A-C73630C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1744663"/>
            <a:ext cx="3924300" cy="48307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2">
            <a:extLst>
              <a:ext uri="{FF2B5EF4-FFF2-40B4-BE49-F238E27FC236}">
                <a16:creationId xmlns:a16="http://schemas.microsoft.com/office/drawing/2014/main" id="{69EDBB0F-D8C0-43D3-87AD-09F559FF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801814"/>
            <a:ext cx="4162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AD93C2A-85D7-472F-A3E2-AEAE689BAA07}"/>
              </a:ext>
            </a:extLst>
          </p:cNvPr>
          <p:cNvSpPr/>
          <p:nvPr/>
        </p:nvSpPr>
        <p:spPr>
          <a:xfrm>
            <a:off x="4114800" y="4006850"/>
            <a:ext cx="161925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Tm="334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4">
            <a:extLst>
              <a:ext uri="{FF2B5EF4-FFF2-40B4-BE49-F238E27FC236}">
                <a16:creationId xmlns:a16="http://schemas.microsoft.com/office/drawing/2014/main" id="{A95E27A5-5059-413F-A14B-7BC9EDF4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9699" name="TextBox 15">
            <a:extLst>
              <a:ext uri="{FF2B5EF4-FFF2-40B4-BE49-F238E27FC236}">
                <a16:creationId xmlns:a16="http://schemas.microsoft.com/office/drawing/2014/main" id="{2AA2C221-7CAB-45F6-8BF0-07C033C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802E8FDC-80DF-4FFF-A93F-80D7CD13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F91DB5-852D-4402-8F03-DE27B98EE96D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2" name="Picture 21">
            <a:extLst>
              <a:ext uri="{FF2B5EF4-FFF2-40B4-BE49-F238E27FC236}">
                <a16:creationId xmlns:a16="http://schemas.microsoft.com/office/drawing/2014/main" id="{888AF8E4-740F-46B0-9EA1-66C33F8C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762250"/>
            <a:ext cx="565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2">
            <a:extLst>
              <a:ext uri="{FF2B5EF4-FFF2-40B4-BE49-F238E27FC236}">
                <a16:creationId xmlns:a16="http://schemas.microsoft.com/office/drawing/2014/main" id="{B9A35BFF-EB49-4F53-A1A2-C4C6042F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09410CF-661B-4298-87D2-7F00FD1F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793876"/>
            <a:ext cx="3695700" cy="4830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4">
            <a:extLst>
              <a:ext uri="{FF2B5EF4-FFF2-40B4-BE49-F238E27FC236}">
                <a16:creationId xmlns:a16="http://schemas.microsoft.com/office/drawing/2014/main" id="{8BA1A436-4763-45E0-ABA7-053869AB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93875"/>
            <a:ext cx="3695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9CE8879-8D1B-44B6-ADF2-4DB5C6D1C7E8}"/>
              </a:ext>
            </a:extLst>
          </p:cNvPr>
          <p:cNvSpPr/>
          <p:nvPr/>
        </p:nvSpPr>
        <p:spPr>
          <a:xfrm>
            <a:off x="3790950" y="3276600"/>
            <a:ext cx="19240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49A9C9-5F75-4A1A-A68E-3D40CEEA5F6B}"/>
                  </a:ext>
                </a:extLst>
              </p14:cNvPr>
              <p14:cNvContentPartPr/>
              <p14:nvPr/>
            </p14:nvContentPartPr>
            <p14:xfrm>
              <a:off x="9067080" y="1351800"/>
              <a:ext cx="1401120" cy="96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49A9C9-5F75-4A1A-A68E-3D40CEEA5F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7720" y="1342440"/>
                <a:ext cx="1419840" cy="98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28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4">
            <a:extLst>
              <a:ext uri="{FF2B5EF4-FFF2-40B4-BE49-F238E27FC236}">
                <a16:creationId xmlns:a16="http://schemas.microsoft.com/office/drawing/2014/main" id="{47E385C1-6D1D-40EC-B355-917A4892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31747" name="TextBox 15">
            <a:extLst>
              <a:ext uri="{FF2B5EF4-FFF2-40B4-BE49-F238E27FC236}">
                <a16:creationId xmlns:a16="http://schemas.microsoft.com/office/drawing/2014/main" id="{412D35DD-2462-4F40-9DF4-BCD3C7E8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FD669C34-B998-45A7-8122-0F91DC98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1E1942-D0FE-4028-A28D-3EE078678E7E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1750" name="Picture 21">
            <a:extLst>
              <a:ext uri="{FF2B5EF4-FFF2-40B4-BE49-F238E27FC236}">
                <a16:creationId xmlns:a16="http://schemas.microsoft.com/office/drawing/2014/main" id="{141DCE2C-4E16-4146-981D-F6A8F00E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565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2">
            <a:extLst>
              <a:ext uri="{FF2B5EF4-FFF2-40B4-BE49-F238E27FC236}">
                <a16:creationId xmlns:a16="http://schemas.microsoft.com/office/drawing/2014/main" id="{EAD01333-BAA1-496A-B1B8-B74C7E60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C4A2F1-E19D-4104-97BB-21781F54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1"/>
            <a:ext cx="6172200" cy="4830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E0B74B7-97A7-4BDC-95EA-18DA36723CEA}"/>
              </a:ext>
            </a:extLst>
          </p:cNvPr>
          <p:cNvSpPr/>
          <p:nvPr/>
        </p:nvSpPr>
        <p:spPr>
          <a:xfrm>
            <a:off x="8229600" y="44958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F5FFE7D-4953-4795-A9DE-688A053B9948}"/>
              </a:ext>
            </a:extLst>
          </p:cNvPr>
          <p:cNvSpPr/>
          <p:nvPr/>
        </p:nvSpPr>
        <p:spPr>
          <a:xfrm>
            <a:off x="8229600" y="5486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10FE4E7-4F98-446C-A02D-33E565C4DE00}"/>
              </a:ext>
            </a:extLst>
          </p:cNvPr>
          <p:cNvSpPr/>
          <p:nvPr/>
        </p:nvSpPr>
        <p:spPr>
          <a:xfrm>
            <a:off x="8229600" y="50292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E880089-EF02-4E11-AF00-9F638F9CE47D}"/>
              </a:ext>
            </a:extLst>
          </p:cNvPr>
          <p:cNvSpPr/>
          <p:nvPr/>
        </p:nvSpPr>
        <p:spPr>
          <a:xfrm>
            <a:off x="8231188" y="5867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0" name="Picture 22">
            <a:extLst>
              <a:ext uri="{FF2B5EF4-FFF2-40B4-BE49-F238E27FC236}">
                <a16:creationId xmlns:a16="http://schemas.microsoft.com/office/drawing/2014/main" id="{E283A57F-CCE2-46BE-8FD5-69EB6E72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030E3F-83D3-43C3-94F3-90C84CC11519}"/>
              </a:ext>
            </a:extLst>
          </p:cNvPr>
          <p:cNvSpPr txBox="1"/>
          <p:nvPr/>
        </p:nvSpPr>
        <p:spPr>
          <a:xfrm>
            <a:off x="2209800" y="1363007"/>
            <a:ext cx="6210300" cy="19538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hiện lần lượt các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LOP4A;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795" name="TextBox 14">
            <a:extLst>
              <a:ext uri="{FF2B5EF4-FFF2-40B4-BE49-F238E27FC236}">
                <a16:creationId xmlns:a16="http://schemas.microsoft.com/office/drawing/2014/main" id="{5219C67F-7700-4357-A77B-043D7706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0512"/>
            <a:ext cx="9183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A2470294-943F-41C1-AE25-12CC04CA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8116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33797" name="Picture 9">
            <a:extLst>
              <a:ext uri="{FF2B5EF4-FFF2-40B4-BE49-F238E27FC236}">
                <a16:creationId xmlns:a16="http://schemas.microsoft.com/office/drawing/2014/main" id="{5E276862-898E-4918-9A90-1C76760F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2802175"/>
            <a:ext cx="59508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BB02901A-E0B5-41FE-83BD-A0F73543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943" y="3733800"/>
            <a:ext cx="5366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So sánh với kết quả ở hoạt động a.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92995A5-9E34-46FC-A8EE-90915673B269}"/>
              </a:ext>
            </a:extLst>
          </p:cNvPr>
          <p:cNvSpPr/>
          <p:nvPr/>
        </p:nvSpPr>
        <p:spPr>
          <a:xfrm>
            <a:off x="2209800" y="3634978"/>
            <a:ext cx="1219200" cy="62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D7FBC-8F0C-492F-BB80-42873019BF99}"/>
              </a:ext>
            </a:extLst>
          </p:cNvPr>
          <p:cNvSpPr txBox="1"/>
          <p:nvPr/>
        </p:nvSpPr>
        <p:spPr>
          <a:xfrm>
            <a:off x="2209800" y="47244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Nháy đúp chuột vào thư mục LOP4A sẽ mở được thư mục LOP4A.</a:t>
            </a:r>
          </a:p>
        </p:txBody>
      </p:sp>
    </p:spTree>
  </p:cSld>
  <p:clrMapOvr>
    <a:masterClrMapping/>
  </p:clrMapOvr>
  <p:transition spd="slow" advTm="18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C9C3021-80CB-4F0F-849E-B3119F05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26906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bạn, thực hiện các yêu cầu sau: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7B627B1A-DA7A-446A-B579-62A471CA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457E0A14-0093-4B3F-A48D-1BEFCD9D19D1}"/>
              </a:ext>
            </a:extLst>
          </p:cNvPr>
          <p:cNvSpPr txBox="1">
            <a:spLocks/>
          </p:cNvSpPr>
          <p:nvPr/>
        </p:nvSpPr>
        <p:spPr bwMode="auto">
          <a:xfrm>
            <a:off x="1600200" y="1356520"/>
            <a:ext cx="8763000" cy="47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nền, tạo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con của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tên lớp em (ví dụ LOP4A,…).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lớp em, tạo thư mục con có tên em và tên một vài bạn trong lớp.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hình rồi điền từ còn thiếu vào chỗ (…) để được câu đúng.</a:t>
            </a:r>
          </a:p>
          <a:p>
            <a:pPr>
              <a:buFont typeface="Calibri" panose="020F0502020204030204" pitchFamily="34" charset="0"/>
              <a:buAutoNum type="alphaLcParenR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B2A5FC-0F53-464A-B90C-3B5FE1A7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0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Đọc thông tin trong hình rồi điền từ còn thiếu vào chỗ (…) để được câu đúng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A524CCFC-9FAC-4293-8EB3-8C924B5F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8390D8-AEBE-457C-B645-6BFFDFD31304}"/>
              </a:ext>
            </a:extLst>
          </p:cNvPr>
          <p:cNvSpPr/>
          <p:nvPr/>
        </p:nvSpPr>
        <p:spPr>
          <a:xfrm>
            <a:off x="7772400" y="2514600"/>
            <a:ext cx="2514600" cy="1295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A759A0-1E62-4CB3-9CAC-E6EF1CB47D56}"/>
              </a:ext>
            </a:extLst>
          </p:cNvPr>
          <p:cNvSpPr/>
          <p:nvPr/>
        </p:nvSpPr>
        <p:spPr>
          <a:xfrm>
            <a:off x="7924800" y="1371600"/>
            <a:ext cx="25146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4538E-3D50-49E9-8CBE-87F08D52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133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…………………đang mở.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……………….....của 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các thư mục con là: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,………..,     ….…….. và……..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1CEB80-3D9A-4D98-9C3F-D136A5960FEC}"/>
              </a:ext>
            </a:extLst>
          </p:cNvPr>
          <p:cNvCxnSpPr/>
          <p:nvPr/>
        </p:nvCxnSpPr>
        <p:spPr>
          <a:xfrm rot="10800000">
            <a:off x="3886200" y="1219200"/>
            <a:ext cx="480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0E53A-B30F-4869-A137-A340C0DF1A40}"/>
              </a:ext>
            </a:extLst>
          </p:cNvPr>
          <p:cNvCxnSpPr/>
          <p:nvPr/>
        </p:nvCxnSpPr>
        <p:spPr>
          <a:xfrm rot="10800000">
            <a:off x="4724400" y="1905000"/>
            <a:ext cx="4114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649698-583A-4C03-BA0A-5A122A77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4800601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28B86-FF72-4D41-AA62-097453DC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13351"/>
            <a:ext cx="221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B0A96-37C5-4DD3-AD64-54D8732F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5700713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7A818-E56C-4A09-ABEA-2D7857E3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1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A3A14-0BE5-4FCF-B849-2282AF6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4" y="6096001"/>
            <a:ext cx="1277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0D1A-3348-4008-99C8-BCCFA83EA2C1}"/>
              </a:ext>
            </a:extLst>
          </p:cNvPr>
          <p:cNvSpPr txBox="1">
            <a:spLocks/>
          </p:cNvSpPr>
          <p:nvPr/>
        </p:nvSpPr>
        <p:spPr bwMode="auto">
          <a:xfrm>
            <a:off x="1143000" y="563562"/>
            <a:ext cx="7696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ỨNG DỤNG, MỞ RỘNG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C73C-0890-4D03-9641-7F2DD1506AFC}"/>
              </a:ext>
            </a:extLst>
          </p:cNvPr>
          <p:cNvSpPr txBox="1">
            <a:spLocks/>
          </p:cNvSpPr>
          <p:nvPr/>
        </p:nvSpPr>
        <p:spPr bwMode="auto">
          <a:xfrm>
            <a:off x="1600200" y="1371600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3b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. 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New folder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 Enter.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5BAD-9946-4A99-80A8-DB1CB2B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90800"/>
            <a:ext cx="86106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A. HOẠT ĐỘNG THỰC HÀNH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B. HOẠT ĐỘNG ỨNG DỤNG MỞ RỘNG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178BD-69EF-4243-A6E7-C44559F7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11258"/>
            <a:ext cx="76062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291DE-4345-43FC-91D8-6C112E96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465" y="1737689"/>
            <a:ext cx="7313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91D5C4D2-96AA-4D09-B315-8C9B888C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3DC5E09-4011-4586-AA10-5A5D451E66FB}"/>
              </a:ext>
            </a:extLst>
          </p:cNvPr>
          <p:cNvSpPr/>
          <p:nvPr/>
        </p:nvSpPr>
        <p:spPr>
          <a:xfrm>
            <a:off x="8153400" y="3124200"/>
            <a:ext cx="2514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New folder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B0FD7E-4C31-46C5-8CAC-92B390A1BE59}"/>
              </a:ext>
            </a:extLst>
          </p:cNvPr>
          <p:cNvCxnSpPr/>
          <p:nvPr/>
        </p:nvCxnSpPr>
        <p:spPr>
          <a:xfrm flipH="1" flipV="1">
            <a:off x="6172200" y="914401"/>
            <a:ext cx="2057400" cy="236061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9">
            <a:extLst>
              <a:ext uri="{FF2B5EF4-FFF2-40B4-BE49-F238E27FC236}">
                <a16:creationId xmlns:a16="http://schemas.microsoft.com/office/drawing/2014/main" id="{E7CAE15A-F337-4763-B54B-94647AB0E7D5}"/>
              </a:ext>
            </a:extLst>
          </p:cNvPr>
          <p:cNvGrpSpPr>
            <a:grpSpLocks/>
          </p:cNvGrpSpPr>
          <p:nvPr/>
        </p:nvGrpSpPr>
        <p:grpSpPr bwMode="auto">
          <a:xfrm>
            <a:off x="2656449" y="2895601"/>
            <a:ext cx="6781800" cy="864291"/>
            <a:chOff x="1056249" y="1219200"/>
            <a:chExt cx="6781800" cy="864991"/>
          </a:xfrm>
        </p:grpSpPr>
        <p:pic>
          <p:nvPicPr>
            <p:cNvPr id="44048" name="Picture 3">
              <a:extLst>
                <a:ext uri="{FF2B5EF4-FFF2-40B4-BE49-F238E27FC236}">
                  <a16:creationId xmlns:a16="http://schemas.microsoft.com/office/drawing/2014/main" id="{3B236D26-099E-4CC7-9746-E8C016955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Rectangle 8">
              <a:extLst>
                <a:ext uri="{FF2B5EF4-FFF2-40B4-BE49-F238E27FC236}">
                  <a16:creationId xmlns:a16="http://schemas.microsoft.com/office/drawing/2014/main" id="{8E71F0BB-68EF-4D89-80E9-6B1FEA3E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49" y="1253194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tính có bốn bộ phận chính: thân máy, màn hình, bàn phím và chuột.</a:t>
              </a:r>
            </a:p>
          </p:txBody>
        </p:sp>
      </p:grpSp>
      <p:grpSp>
        <p:nvGrpSpPr>
          <p:cNvPr id="44037" name="Group 11">
            <a:extLst>
              <a:ext uri="{FF2B5EF4-FFF2-40B4-BE49-F238E27FC236}">
                <a16:creationId xmlns:a16="http://schemas.microsoft.com/office/drawing/2014/main" id="{99D03F3A-1EDF-4C49-BF9B-266B44C01AA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86201"/>
            <a:ext cx="7239000" cy="538163"/>
            <a:chOff x="914400" y="228600"/>
            <a:chExt cx="6553200" cy="538239"/>
          </a:xfrm>
        </p:grpSpPr>
        <p:pic>
          <p:nvPicPr>
            <p:cNvPr id="44046" name="Picture 3">
              <a:extLst>
                <a:ext uri="{FF2B5EF4-FFF2-40B4-BE49-F238E27FC236}">
                  <a16:creationId xmlns:a16="http://schemas.microsoft.com/office/drawing/2014/main" id="{4DF9A959-C2C4-4ABB-829D-85E1C6471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Rectangle 10">
              <a:extLst>
                <a:ext uri="{FF2B5EF4-FFF2-40B4-BE49-F238E27FC236}">
                  <a16:creationId xmlns:a16="http://schemas.microsoft.com/office/drawing/2014/main" id="{4FF347BF-9642-4518-99C3-F4DC8394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 mục là nơi lưu trữ thông tin.</a:t>
              </a:r>
              <a:endParaRPr lang="en-US" altLang="en-US" sz="2400" b="1"/>
            </a:p>
          </p:txBody>
        </p:sp>
      </p:grp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32CA7356-2C79-4893-BEEB-AA3166A3DD40}"/>
              </a:ext>
            </a:extLst>
          </p:cNvPr>
          <p:cNvGrpSpPr>
            <a:grpSpLocks/>
          </p:cNvGrpSpPr>
          <p:nvPr/>
        </p:nvGrpSpPr>
        <p:grpSpPr bwMode="auto">
          <a:xfrm>
            <a:off x="2037471" y="4704123"/>
            <a:ext cx="7620000" cy="830997"/>
            <a:chOff x="685800" y="5258234"/>
            <a:chExt cx="7117582" cy="831856"/>
          </a:xfrm>
        </p:grpSpPr>
        <p:pic>
          <p:nvPicPr>
            <p:cNvPr id="44044" name="Picture 3">
              <a:extLst>
                <a:ext uri="{FF2B5EF4-FFF2-40B4-BE49-F238E27FC236}">
                  <a16:creationId xmlns:a16="http://schemas.microsoft.com/office/drawing/2014/main" id="{2BF5B9AB-7C3C-405B-9602-93675E5F5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5" name="Rectangle 12">
              <a:extLst>
                <a:ext uri="{FF2B5EF4-FFF2-40B4-BE49-F238E27FC236}">
                  <a16:creationId xmlns:a16="http://schemas.microsoft.com/office/drawing/2014/main" id="{CA763A6F-A490-457C-90C9-4074C9838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258234"/>
              <a:ext cx="6736582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các thư mục khoa học và hợp lí sẽ giúp các em tìm kiếm thông tin trở nên dễ dàng và nhanh chóng.</a:t>
              </a:r>
            </a:p>
          </p:txBody>
        </p:sp>
      </p:grpSp>
      <p:sp>
        <p:nvSpPr>
          <p:cNvPr id="44039" name="TextBox 3">
            <a:extLst>
              <a:ext uri="{FF2B5EF4-FFF2-40B4-BE49-F238E27FC236}">
                <a16:creationId xmlns:a16="http://schemas.microsoft.com/office/drawing/2014/main" id="{C078F3BC-AF0A-43A5-AD36-A738174F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4040" name="TextBox 4">
            <a:extLst>
              <a:ext uri="{FF2B5EF4-FFF2-40B4-BE49-F238E27FC236}">
                <a16:creationId xmlns:a16="http://schemas.microsoft.com/office/drawing/2014/main" id="{E59BCCBD-4C7A-4809-A252-BEB4A0D2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17539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9B0DA-148F-4485-8F98-DF33B127DB84}"/>
              </a:ext>
            </a:extLst>
          </p:cNvPr>
          <p:cNvSpPr/>
          <p:nvPr/>
        </p:nvSpPr>
        <p:spPr>
          <a:xfrm>
            <a:off x="4267200" y="1110799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8F727-6E3D-4B00-B708-50B9D5FE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4E163F96-9823-4A38-AF91-4EFA33D0C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6858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ái 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30837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F9312D08-B541-4941-9EED-D986DE71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46" y="439524"/>
            <a:ext cx="5615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684B9F0E-20EF-4291-845B-58E073F3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54" y="105269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FA71E820-DB23-4965-A992-C7BEDDA7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573828"/>
            <a:ext cx="6057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>
            <a:extLst>
              <a:ext uri="{FF2B5EF4-FFF2-40B4-BE49-F238E27FC236}">
                <a16:creationId xmlns:a16="http://schemas.microsoft.com/office/drawing/2014/main" id="{64996DF9-C5B0-4A57-9F13-3C349006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97819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Điền tên các bộ phận chính của máy tính để bàn vào chỗ chấm(…)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922EB151-42DA-4520-A99A-0C9B30F4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EF1E711D-3AC8-4320-8B11-26A24A18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16F0C72-1C5B-40FB-81B4-08B945D2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1"/>
            <a:ext cx="6057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9FE9686F-1C52-4243-895A-CB66BB5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295401"/>
            <a:ext cx="929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Điền tên các bộ phận chính của máy tính để bàn vào chỗ chấm(…)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1828800" y="4800600"/>
            <a:ext cx="1905000" cy="68580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5105400" y="5410200"/>
            <a:ext cx="1905000" cy="68580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8229600" y="2133600"/>
            <a:ext cx="1905000" cy="68580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8382001" y="3352800"/>
            <a:ext cx="2003425" cy="68580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2263776"/>
            <a:ext cx="14763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4876801"/>
            <a:ext cx="15287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3471863"/>
            <a:ext cx="15462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chuột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5486401"/>
            <a:ext cx="14779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B973AA5C-3EA5-41EA-A716-D9E37F21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1"/>
            <a:ext cx="8534400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Trao đổi với bạn, điền từ: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vào, xử lí, hiển thị kết quả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(...) để được câu đúng.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8418A28D-9452-4F10-AE21-BF72FB65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6626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Thân máy chứa nhiều chi tiết tinh vi, trong đó có bộ ..................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BA6E4CF3-0CD0-4031-BBBC-A372D617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68" y="2790337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Màn hình máy tính dùng để .............................. làm việc của máy tính.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C9E4A3D-AE12-4AB2-87B5-A04B252A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292" y="395843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Chuột và bàn phím dùng để đưa........................   máy tính.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C66A8-B166-4F8F-9EF8-FD703F57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317" y="2006661"/>
            <a:ext cx="13716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91755-82EE-47D0-841D-D254FE60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16691"/>
            <a:ext cx="2301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A6966-6BCC-464D-8B7B-059DD92A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045" y="3742348"/>
            <a:ext cx="18510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</a:t>
            </a:r>
          </a:p>
        </p:txBody>
      </p:sp>
      <p:sp>
        <p:nvSpPr>
          <p:cNvPr id="11273" name="TextBox 3">
            <a:extLst>
              <a:ext uri="{FF2B5EF4-FFF2-40B4-BE49-F238E27FC236}">
                <a16:creationId xmlns:a16="http://schemas.microsoft.com/office/drawing/2014/main" id="{D38DD396-53CF-4EEC-AFA7-CBB29E36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77A4B07-6F95-45E7-A640-F51A3015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2895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BCFD8AC1-8684-4C84-B4F4-BD5E846F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85826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Điền các từ: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chuyển, con trỏ chuột, bàn phím, cảm ứng chuột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(...) để được câu đúng.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1A1E2878-86F2-4E31-A8B3-D627BC3E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A6425B11-B039-498B-8BF0-1ACCF881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36775"/>
            <a:ext cx="56388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điều khiển .........................của máy tính xách tay, em................... ngón tay lên vùng…………………..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B9323-B0DE-4EE9-9745-D9AECABA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2251076"/>
            <a:ext cx="19812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 chuột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AC938-8EB8-4A06-B993-0CB37EE9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4" y="2797176"/>
            <a:ext cx="15128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830A5-6A6C-437E-B75C-54691B8A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3298826"/>
            <a:ext cx="2209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ứng chuột</a:t>
            </a:r>
          </a:p>
        </p:txBody>
      </p:sp>
      <p:pic>
        <p:nvPicPr>
          <p:cNvPr id="13321" name="Picture 3">
            <a:extLst>
              <a:ext uri="{FF2B5EF4-FFF2-40B4-BE49-F238E27FC236}">
                <a16:creationId xmlns:a16="http://schemas.microsoft.com/office/drawing/2014/main" id="{DD3830EA-D740-4001-870E-B8B25DE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1"/>
            <a:ext cx="2057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2">
            <a:extLst>
              <a:ext uri="{FF2B5EF4-FFF2-40B4-BE49-F238E27FC236}">
                <a16:creationId xmlns:a16="http://schemas.microsoft.com/office/drawing/2014/main" id="{4CE23FF2-3D17-4996-8F69-037893CE3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624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tính bảng không có....................tách rời, khi cần sử dụng chỉ cần điều khiển để hiển thị trên màn hình.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2D43B-6DEC-413D-9932-FB5A1A1D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4468814"/>
            <a:ext cx="1524000" cy="579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F92BC64E-5C70-4E6D-BA91-1D5FA4C9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8765D-8DA6-4962-92C9-93784210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5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2. Mời các em nêu lại các bước tạo thư mục?</a:t>
            </a: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EA281CD9-F422-4B1B-89B3-EB41551B7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E6E1B-70C5-4EBE-A485-35B350F5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97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1. Thư mục (Folder)là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A7DCB-A39A-48A8-99C4-8FB3F76E5C8C}"/>
              </a:ext>
            </a:extLst>
          </p:cNvPr>
          <p:cNvSpPr/>
          <p:nvPr/>
        </p:nvSpPr>
        <p:spPr>
          <a:xfrm>
            <a:off x="1676400" y="2111514"/>
            <a:ext cx="5296642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648D8FE6-E7DC-4CBE-B848-8FB6DCD4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CD348BDE-A00A-48BA-9A48-97D3FD1A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4C22FF2-2B82-42CA-B0E9-08B4EB63E85F}"/>
              </a:ext>
            </a:extLst>
          </p:cNvPr>
          <p:cNvSpPr txBox="1">
            <a:spLocks/>
          </p:cNvSpPr>
          <p:nvPr/>
        </p:nvSpPr>
        <p:spPr bwMode="auto">
          <a:xfrm>
            <a:off x="1795464" y="2001836"/>
            <a:ext cx="8872537" cy="41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Thư mục là một dạng tập tin đặc biệt, có công dụng như một ngăn chứa, được dùng trong việc quản lý và sắp xếp các tệp tin.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 mục có thể chứa các tập tin và các thư mục con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 mục là nơi lưu trữ thông tin.</a:t>
            </a:r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DC052831-95BF-4D84-8BEC-65A0E489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4" y="1417636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Thư mục (Folder)là gì?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>
            <a:extLst>
              <a:ext uri="{FF2B5EF4-FFF2-40B4-BE49-F238E27FC236}">
                <a16:creationId xmlns:a16="http://schemas.microsoft.com/office/drawing/2014/main" id="{7724ACFD-7CFE-4AF0-A576-8A9F9A23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2. Mời các em nêu lại các bước tạo thư mục?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FAD3BDC6-2FCE-4724-BAED-CC6D2CE4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24101B7B-8793-4851-93C5-C71744A1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14ED33B8-2202-4480-A77F-154C3772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286000"/>
            <a:ext cx="6995826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B1: Nhấn chuột phải chọn New chọn Folder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 Gõ tên thư mục Rồi nhấn Enter.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9qi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vaok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9qiRT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L2qJFNFyUXvUwMAAD0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t8vu+5Wo3tAqtzcuqdx3j/0UyJ3IJdCMNXvFTy8I7iNeznPGWai4nsH8omvxYUcLjT4+9sk2sDCXZNL4URrstqmGFJbBmHglSAMmmscFsc2FZ/naQxyjj2jUIqmbnO4Ld1sGf7qdwofkNQJLU7H1FvcjhN61KRnKAQARK62pWLdwnnSnGnKYA/lvfcMNuG2zEKFCm0T21gvYK29G1IYLpJjMSUqnfi4uqOB8I5hifq88R3ditckVjav2p0vx2+1cW0gl3PMSNUfYXZd6Ki2Mfqb6oedqhWT5Fq8aSLLWlbrInWyhzGnqR0R6PCOb/A4DhMiK6pinWV5z+xVCOZZOW6mSkKDp41iBmE0aKJYz+kUXOLljNYSwJ+A1njlzehfcIgFkcnzEVIb2g1ux8Yc8VmzAxVHcZrpMPBMrjnHNuDf+G9D9B9QSwMEFAACAAgAvaokU8bh1z4kBQAAShoAACYAAAB1bml2ZXJzYWwvaHRtbF9wdWJsaXNoaW5nX3NldHRpbmdzLnhtbN1Z3VLbOBS+5yk03ullCZT+UCaBSRMzZBqSbGzaMjs7jGKfxFpkySvJoenVPs0+2D7JHtnESQgEpVva6V4wYPl8n450dD6dY+onn1NOpqA0k6Lh7e/ueQREJGMmJg3vIjx9fugRbaiIKZcCGp6QHjk53qln+YgznQRgDJpqgjRCH2Wm4SXGZEe12s3NzS7TmbJvJc8N8uvdSKa1TIEGYUDVMk5n+MvMMtDeLYMDAf6kUtzCjnd2CKmXTOcyzjkQFqPngtlFUX5mUu7VSqsRja4nSuYibkkuFVGTUcP7peW399sHc5uSqc1SEHZL9DEO2mFzROOYWScoD9gXIAmwSYLe7u+99MgNi03S8A72XlgetK+t8xTs5dqp5WlJ3ARhbidIwdCYGlo+ljMqGIPCaIA+NioHJF0ZW7I08NlUA+VQPBM0ZVGIb4jdqobXDq+G/qk/9Hst/+pi2C1ddUaEnbDrO2GCbqftX/X6oR9cnYXn3a1Bof8p3AK0rWfO9IOhH/i90B9evev0t0S4O7XA+OfNTndLzEf/XdAJt52p1zzfFjI46/fcMGeXA3/Y7fTeX4X9fjfsDBao4gwvndZ6bfXg1zFBZK6Wj7dJ8nQkKOOoNXfOuAaDasWpmkAoTxlm45hyDR75I4PJrznlzMxshqKoXQNkTZ1BZIY2+xqezShvQVcSomOYklVuv3pbpfabw5Wl18rZF8u618t6pXWDRBr5nb3f33tVuf/25Wb3H3C0PmUxyB5VqpCs9QU86sKLhTruH7x+vdmLB2arU2NolKCUmrkSLo/MrZj1n0aGTVGn4Y6v45zzIM8yqcxCTJcHKyceoKmPpVg5f/aZjCSPq7hBOoK4R1PMgsGp8MgYU4NjCPsZCBJQgZccMxjWqELofKQNM8Xldnpr3VSMcoIXGN7CQM6DtTBHCVV6JReqgNibJTr+rScN6N/L/S2HHjQNOO45sRnpZO+LmLQVvcFL2cV8AMLF7AxPC7cnBpSTE4rqLSxJk3MX4+FcelyMz6m6BkVCKbmT/WCeYKQjxtLJ9xTVxMXwI4w0M+BiGgCQVCpwC0rsZPdR5jwmM5kTzq7xKEmCS81T/CsBslzwkLGSaTHKqTZEFydvyuAG4hOXiS5xijRHJBaAGQdTzvBnzr6QEYxxVYQDneLJxHGmS/7drYgzqvWClM59fFaWDZ1e2//0zC6QxlOKJdh25ChZkGbmSfjpjAhp5jjcjojmePBtUGIWF+9c1rb79WGoVBPj/I2iscKvWZpz+i3pqw1Zon7CkD/NLNsE/lEPnKdN6LRIdJu8BTWmOMOQlJz4IsK7kYkcXAkjKogUfEZohPqrrWxMmcw1jpQCUVLrr/ewxOMxLZ4m2B3ijCoG5US5t//i4OWr128O3x7t1v756+/nG0G3RfGAUztdWRW3NrZSzsg7bdsjuAfaIzfUnSbpEdCDrZIzbls3N7RNzsh7midn7N0Wyhm41kg9gtzQTq1hT6VKrerEa/G8v7N2gHes081W2PnQCS/vIShSYb0mrddsgXx/vVx0L3fK5dGPq5cDvzlsnREM0EU3DI5cBKEnUXtNlKCkjO0HJUdM0eC42PYvQoy470RrA+tUgg79D06EGGInnXWbttd3WvB7xxLdVpaDparSyQWsFCblzYe1Amcplsvxd9P9/6LCTln7jQX8yYTt5xCne5t5tlGdSj17InECqqLkyQ7rT3xh/LiY/K92unyqvseufICtPgyu/sdiB8dX//9zvPMvUEsDBBQAAgAIAL2qJFNatoJzsQEAAE4GAAAfAAAAdW5pdmVyc2FsL2h0bWxfc2tpbl9zZXR0aW5ncy5qc42UUU/CMBDH3/0UZL4aIgOd+AYMExIeTOTN+NCNYyx0vaYtEyR8d9eB2m03YX1Z//v1f73reoebTvF4sdd57hzK93L+Wp2XGljNqC3cVXXeomdW9zRPl7BIM+CpAK+G5D9Lf+XjH0EZe6I0jfZv1lY7fh7aLyvGtYtLwkIRmia0nNA+CW1HBf6qZHbO6pSRU+ZoawyKbozCgDBdgSpjJePdvpSPm2ANxhzUBXTFYqiYPvhP47CV/HMcjINwMnS5GDPJxH6OCXYjFm8ShVuxPMfv2+HS670EVRz4pi0sT7WZGcjqgae9qT/120mpQGs4xx2GI3/0SMKcRcDdhILB02D0D1oxbha0RuepTs0PHfhBPxi4tGQJNKo0mYa9sF/FROHVqGYj+IkzsDNtyUjO9qCusUK5lVccoFSY2Io00cAOEuXIlqlITlw4tIPk7Gatbdu/UXaMboRq+ftX3NvhMo1iVK4Z1q7Zmri1WVtzuaIzGPJy61rUObGSU72CCouEJqnFObkXU280dv5eZM3UBtQCkRe9054J6KKXgJqJFVqBGcPidVZoRTYflzZei31z/AZQSwMEFAACAAgAwKokUzXKUfMkSAAAdpEAABcAAAB1bml2ZXJzYWwvdW5pdmVyc2FsLnBuZ+y9d1RTW9c+qogKeugoijRFRKKAIEgvUkRDhyhIl4hIb6GXiKIgUiyEKC2AhnKUpvQWFCFKlYCAtAgIGCBECC0Ewk3U80rOd/B8d/je+xu/MfwjAmbvueZaa85nPXOuufa+bWSgw7KLd9eWLVtYzp3VMtmyhRG2ZQsDnmkH9X/uwc6fpf7Y6mOio7Elv40PR/2D0fG0/uktW4rid69e2k79m9nz7EWfLVtY62mfrWiPnMvU+3af0zoNCrDBDxIKxC8GCgZQlNhNbB7KNx3g0wmUeqjVoSV+/8Re81JZDqH+s52JfDFdpdtLnaRfdg8kvpR3OuIUeS7y9Jt3D+5pXt0Zs9890ulE7Rq4D/IicsJ8ym/QnvBi8mL2BXyJCzQOAiGoBOPPn0fULPoYhBJMfYe8v5y+tmUrAyMTu5D6f34REvuS+Cmgnnnj/337hS8CuHfr3y+/pm6hnpNwhMj49//fsjXjvqz6/5B/dy87APlWOfx/tKuec5ll498fGbaHLdcLCoS4O3qG635y9v9AzsSHdjy3iwCKO6dpbhAcfpJZ/pK70iWbZryeZFWrBLf5lG9td+BeaTW+I6Cm6P2GdNfuspp6O3MUHdoIH8riYYp5biDhq7aXXU1aKydhz8m0jWo5cpZ3cb2vwS89sglLzmOadktNnQqQ3q2fk9AhnUh3Ibd8z7ksvGrQ28H98Gv62EN2qfk+Tlev3GOGSVs0cm7sVAuDQUqPgpe7rzKx2YO4J7y75z2RMh4KW7u6C2YDXVuof1pQGxQwBjNjZRNQ/vK2jrd8Tpa9RMhZo2uH4H/aC92esroLtpJf2Jw2SB51J8RPP0Wwwka2B+GQ8AgmM4FDTFw3c9Hd6l23EiFKluUxot8VsHpx7cF4VaoM9r1k95AZasW2IJCZNXR6fQwVsjCe8tox+fRig34ksPJBBDODiMvHUll22Vc7/zPPaltFm91Em10qmGEreXjZK3sBg/i1e6EsmIz76qfT7VjMt5XI3hXXauT6q7/HecyP8V0Ep62v2KL8lp+iVp4OV2l0DxhmYOZKLA6Q+lwKBgfOjO5UWz7t9nkEfROoIQLvrihu4y3/IltYPnLg7A+Tucp8gzKGWn0zDA8jmcXdUptdCKh2GFpa7YSGLT9QI3l3+sS7SS4Kj6dAS2dsPzQmkT/wAmqWR+5EekDJ/ZGEkAmlSEIoIVjuUtNRQZebimNqCDifWUAIMRlbXRTl6ZQXn2iU+6wqQDJkehQVutxFWKM4u1SOhfq2TVy23ZkK5Ambs5naN1uen+nzLNz1oPR/rMSuQr2Z2TECQFjuh06w8yt1TqBRo1OzAVPVLreAnaEBU/1DQ8WG6DhwhJEYA5LpPtC/Ta52Nra+WRJVvXqTICO9KHo9VVbVPg3pc1Mn5emztQ5OAGyBg8w9pTDEVdPt20x2baaqwJZx3+ic2V3ZwhXeN3sPjf7HNRN3F6fYNZ4jFrkjMUgZFpgq+YNaJfMj+xCIWwK+oUc4IloiLsAm5ZphfVLA9ASUwiNow7okqLpOSp5AOyqXtXARG0V8Zhf2QScD4m4COxVGSUVsY6TZpec1yz68u/SWTjY2UF4/fCgZTLKpNhGXm5TIMAlEPgaLqY4KV/oNBYzGJquP3+SxKSdZkPyZnbMGtTgMGnpQ62sENcwY18Hz+9VYXLOIcDSY8vDk4jHFW1kHDZmTmk7Zu4a8Tpk1d5VbDB0apmptbxWDmDFl7rBfBydjV7rL3EsPCEqZBVKsFStmqMNRAuo2Ji3llvC51Mak5pf1d+OU62KXNJmD42vQr0SHfMbWTEpNhzQdyJ1LGjFi/GZEoYoLaolmmaj9YiDOo88EjqY8Ptl4Cj35pol+6LoMdhn6Tr4+5wix0xOELqmt6sgNN89ryRnYjT6RVx2d9RYzSnnSSJ3OsdelEbJe15XwEdFcH/YdEH0rVeoqWmot4XanAOv3SokN1nRq5HB1iozhUrCixzR42pA5piksse2Z9x9eehO7YIc+i1mrzPbpKT2yl9Uq5wYfunabPTtCcnaBCTIyJVJ8e5ZjROssl+0d9AhhjLPK+4P1qpJqdnh3ddVRhic45THvmt4zMbHoQ3yKfqQhSH5ANQTcgB1VmCVwarVqluae3m/56tkYIa7+UqyRmEYnZ0SaRfNs7dEpxW5wIKKrGxdibbitHUwoWraYNnQVVm0OilUvreax7x+rYbeVHB3dZ5/n6Hym0SLnsBHn0YvbrLvVS9l/4GWhlZDPdfmabCNmSNNbb1z3o0hgJymb/8DsEqkmdkSrNMKw0/2Jt0nwM+Jj5Ww/PuIDAuagbOiQ4VoNCsql1+C4GrpiPq2p0IGwGeImXrnxBFc9CyzxA8CuHXmVGVgnXcOdD2HXN6OaDGUhGdrIN7tK0qEaSE/2VkPGU50k4U9iB98rg6K3uAQx94dMF7kJ9l9hLs0iK7Dcz4LGqx9XhGcJeikXSX6I76Z6VyanXiO2mVehJBFcgy4nKda6pTb2WuTIQONbb3x8+BjCLFBlNS+xdPYO6bmgIixil7XG9lRNsC+r21rQ5d33Zv+Drc3bnS+15Bogl4MqivMY9cYEpJHNGVavLhjkC+eIwetaJZkBPq8fOpkZkVbmD6uMH8voxJAPtBrWGrqhIJ4tkseS4hDuJzUKP48fDQd1+1An5dV9HBJMzE/FjJlW+jchivCfh8TkKtJ2KEtlWRlcaITrfoxrhQJA0eq5Vqxm42L9uYMnnYZyQaXGF5ZyjZx4rfh35ySilPqUYIf+iC7hnrIPw33KLbGqhNmrwJrb3S2zdTWQOJFsdCO6pykUMS5XHI8+9McdO0Dc47EdS/un9h0DcQKYYc/C3/f8fWoPXE+4m61cMBBRPtB+tS+XO15fKW48FUjkGsL4ctsibKP9Jp8nU4d20SXsPp8omSOigXmt2uVwY5sSLMtvTKFz1No+GG6E6/IIUdq7oqUOIkd5/glZbqm6l9XeeguYXXkv6CaQo7A1Xm7xUrMBkvNwq9LdREg37K5o94jbVLEsKMm/G6YLdJmS7V6vvlGwmNKXlKwm8c1lXQf3gINHfbUd/jYzojfLfAENYI5SLR4j5tCsDJMUdUMCy4snprkpMTo5phrZ8kVpQxFKBqUTS3J/8qOrTXMj1JHCl8PeWlZgTXHdUaGS4AkqjPXHhabsdChZ6zsEinbTMueG32zQgYjCUIZKKSMuY8/L5SUBcqS4idfgsTStEqPcgRPKaTxEdGmzzyjWIblGA9nrXmFmqjDUG0mKrYNX61pIQpP9RWFLL6kgNVXxDLf8AiL/vhs3PwQeo+g69KMrU0a8S8EukD4nHmIC+QFMVnBKvjZxTTxaNyYbHEFd9qhE6X9Ce5dGPDjeUClk5ImPwHICevSwjIG9cMRtKS8NlZqdndVPHVeSn468PpVmZuDc3HqjWURx7In/Skp/nEOYQv/8XE3A8UWfoMeEZfK8d7pTdhckuVOqE3uhrKtEFhTdlsz5R6stHhzf0MsUPA5P1w6QqTnuvmI51MRS0zzqEEwkjU4hD4i9ekwa8/ZaR4L7j65nQJ1LDAQR7o+pWI0uCk1y9wliy6HiTmkzdtxFWiMNF/yp1yKtoMw83oEF1qwXn9dpDh9TuTBDll3DexCXzKsLmpZxDk86l5xDaqojs/vT4tqfEWLKjM6lFwalp/tcrW7LyLN9oMfxg1gJiRbOf3pXLpgVNvXepIBqh0uAA4OAd5jc4vkS1C2vi/60RZHKGZ/V7nh+803AfwjeGEOPp73SnNQuWGLBe58YbsCguF5r7RUNkfBXk+Gvuq2lSuVsHEH0vmD3qW6Md1E/pzgkLw38hCr28Cd2yMVtPLU72mZb60/9NSs9hzxZXra+QR8F8ZJTj9Aci1tC2eidgozNxLvugre92CvT/H8Rvefbz7Ba5V/CSgQvTEMJBZdYFpUbp3d5kZK36EQ5/oPSKoZHW60Jc+YU4P5A1q0u5bW3PE42/YvadeeIgwZJhMmyVZj0HB+Df2howRrpQ49ezmGqbhe3PS34G1mpK0HMp5GX4SiTM2maHwemRjFliNDWCCDDzffbqGg4SkPDpL+hocTakwXMEpR0zOGTAqNEaGhq8PqLgke0IQI933HBdtsHjcvKf1HEOu9wHwTEhrz4vYW+ngnreDVyEjOMcdfTnbss/Rt6hwJSjTfeom7wMV80Lg3rZ5s18PTyfAXjMwK+u+yH+ImV8UtVdIFCYeq1v1kNHvhQnGNj6FFXwfjDreTNTr+wpos1eg3UqeuduYpRb+WxxsXGqZi+/IgPnHTxSIqu+o9B9Nkj0y+yMZIJxzP+bdBczV653qYLadpEhH4gb1Z66NqUrdryZRpL7r4mu/FHHalHfdxKonEX/SA90uDGyofQRVR1gdst2lo3AEbCq8RXsEdYc7re5VBJYfL3EVeMbJzi61uRzYU/ldMp5s5vWaWLRq6pW6ePDWwwl6AKToBDTMzGzqp7UOM4T7sFT7spVp7+fh24aVZvyWaSsu8LAdkdaNY9OQbMNml8Q6faPDX0Y94pcGvbEgGrFjLy1lBAIHhaRQ6hNhuHUK5ecPMQnDy5mDttO+0y/cJAJBVYsxtJogtDP6K3U3uPTDY68uqR/1pLVeSuu4mMFkXt16kDMmJAF2r272aCRQDlMjA7VZcz7uxOAH7mJudb4uZuIPVILmJWj0ix9DNaqd5c8SgYgD8RxTtrUkZtXOrIYo0IqNKfkJs1UeLa7DOZYVZjVaOQifR0GJeji/4YJxnEJ65oIPlvAXW3pRijHTSTmRJGzJ+3n6wVYC3hfd8MMxIDXz6+8Y4gqnZ++9hLUrriefeKDxa0SMHVz+V0SQo1VQs4uP5sgDGsN3JMh/VXb5U4IkIXp/lVbElNPnKoRzNdYRIsUlnhNEwESd47Q284YlszMKzbMpFbmyED1vVJiW6lyhMSZAW2BJoxYXnp4vB0a5rpV+I0KnXNOzlZS1SzfdXit9OMziQYN69HZ2vU+YT5CQJSd30TxPAPgvp8cyCW6TQLK4EbtB/+W4LAyKksw0TciOYoIbvpsgfhfl+/hmdg7qvT0MBZMjXtHN0UUzXCzGggkV/7/MmSPqFQ/HX+q3bBpL9+3WWjqPKA7gqaIQ1GAD98FT4nTp+n6PtqZ9YRQPGf3E39moO9JET1ywq2miIccqXJS3e4qcWDbqKZumguO2SCWOzgEE4p7Ivsv3HDNLzlqrv4yw639v345fxAqLQvcnOjOq2o1P2HUAQQDJl6Rkqy6bNa8F4Yj9rc7SOAjlVWwGxMWH3BJs5MM4RE1j2pQDKLi0V3vULaAzE/8ZvHTqKK6GDWiOeqglxnbnG90CRGE8kW8kXTvSt0eOq5TT7kH6XeREQVvDf2xmWYyBcz6rqQHk3MpNo8su8xKZcmHtClG17f8ESfk6lApT8yF9kBJYy6r9KrIk+77O9uhhkgY+7RqfFZXAjUd0m9y/s+Cm4kduB4iXmgAUIIYDptscvsShiYDh3SJd55u2eZOkWe7krTQOoVHhaa5GIvKf+pWA1UmZGTU2GX/ZhC6PUcvaJNocEAyb/DOPgPWCKjLkOm6lbjOy41VjhQ0779G7sWPsRAhYEdWuKi88EsMOeXJndgE/PMmdIN+ZtNsCIVBrTwCqBKcXNO9gXmKAurqU2AE39CyFkhAxucAwGYOxfNpaieBv0rTmRgRNNWP11KYB8bqslm9WdBqX55yaYijT6KvqIm0PX0/WUt3WGgW50dvSHt+mpI+UdBintGYhYX9I6eZEmUbj9Zahhp4pV34ViGyS167SA837RjVjuz+/Zz8gOVcc7jDgjHEJSdmCn+5/OkBJ3MNrSxSGQJKBUQJA9xLmoVds0pt+O4jr9vfp8svNnNR6iTlzO/PIoKKsowma5KzzZ89wJJnRBmmPQZutFIL7tm5BS51ViX3XOdslYv4nesQRVdW8b3YiJmj5ZDtPVmDgsB4GWioj3HQwnrFXdw5tGhe47G7vljUCTnKfxYKnC/MJ1O7yzVc4o7r32WEF1Kq0Kkj9+3af6ZIYmcTmhu/coKNrEgkeG6yeE6EV90b49X5fOfGg+j8fWjLnYLskaSZor/1Pdz8oVB8ulkx5QZhG6Q+K+L8jw3KLXom5L/5790UKiJ1zyUpWsTz+NkfSbA+pmyP5s8cd/mzq+LsjLxjwnlz376U1g4xy4S9ZVRLngjTf9pPY7Y9jRyWyW0EUepeNJz6NdFwbv4wbZo3J9N3FWbwTUOxKnFnPmvtnBtBuFVCZXAlbz5ZVF/mdWf/2ILPIJag1VLXcOzaOjCSDzYMMN8M7jbzRyVFrr4od4Su7iY3O5P6TIUpLG6yKWa9QlWGjnR3CnsQrCNOO21in6VQFtHIperoeuU2E5iuxoUM35bNGy00dMwowUpqPtTQNt/PYcToO3Jflp/VUkDiQhAGw7xpqUoXY1as/QRBNpBjj+LdlNZm59wL+VRLXMzy5Fpc/AY8/1zE4eF3LqWI3L50S3gGEnE7vZM6rLF6v5BhVnHiCMi5re9EAFzD+Rsk8NqWkwb0WCOJj2lEPu4ueqHwuNJqpKNZ+pOIpQaG8YcOqRAAskzS7lrt/Gw9gAbhdLcixDhVknrO2tpO8xnB3A+WWjjOP+hXEh/0V6s93H04tMx34UUufq8ny40JxmN0RpIpsOHisWGjSMOcwS97jkUIDaoTFh55I+1kt4br73vZE3I8bQD8fDCw5Tj7XfSs1r22MZ7dZ4QKeVBSDkGhuFSogvFFofNcyD9lITQmED7GTC/DnGLGN/4aVPXMsZTUjotZotFEdadRrl+z2ZTes88emy++2b3VMBPRytKfi9A+40Uvu12OjhMwSpC3evRACR5lsDJ2sDXIQtxRRwKSbK5sheK2GFSVBNAma8QSQfA0/XrUzF4H6oeRs+sGv2anINy+4t0R7L6Y/GtSsn2atkZGDc079aLLXJ4jIU3Niuxh5SE+CkjgdwScg56PONdP8OknZXRXjTzCKMvg9dKirvjKcaQtOzDm5SA10eYMSA4Q/imDie1hR5neopvxwTzw5K94enOYcQZpxwZ/DiArDpogDc3xD9wRy5UJoz4vg3ZPECCNBrhSg0STQ8aMqtlbe2Yf/78867ou1lWh+Tw0kmRwM7gPXl7APoEogxqHZM7mmrD4P+MyynWKJfvqZHT4JfPXS4WkmYecVc3m3Mj3HUNJFiuRNXXRDAVyHFc+yNk+n4BiWihgeyjHGeB2ds2iXiiw7YNKYOSbA3kWKKd0bzWVl4VA6vLE0sPK8d1e7rlFzeje/sZMhO5vpjKTaa1+R7/JCaXm2ZzRC60bXVqLKtfarxX5YFzv5IfqX+17K02E8QZKk1dUV0YldAMCJIKLGvJCzD8YT4NWMbvEhPv1kKQ3IOWqrlcSDVjPtRanv89OTU67GOmhjUCAO2rxmEvLlYgOlblGrX9TQKPv3rAmfAaMbswF0DywanA7K2Us5U9KJZjcXjDI6Bo0oh53ODVEF4A7EAMPNkHjeiQkqWyJzSvTwL2rJmewXbw9czS5jFp7U0RSwJadVfIeeget7XurAI+/7ZE5twCLjSxyQfsGlgtoiXWjqAu/ANSPUVruD1v9OLBtZKPwOLkEOc4GzKUhdj9c6pRWWeE49VgRvd2H5SJttyEZJxTnwfLpQuIXC4UhPNzOtiifn1Vu6wEikHlxz0xLfD/xYj7AttOiABO2fnitp/y8etHTyfQ0go5m4DAYT5zFb6rOJNZvkH9Xxf0zvfJVI4Dy+WfkTDmTEbj7rpJl/RNgo6veYl0pG6DD0TO4ZcFqffcy3+cKHv3Z+BzOIpT63umBJObIEW/DVxDjRpfhb+vD0+U2NPeMZjwy4K2WutUxll0q//6/FtUgpR1/E3/C4bEj1P8bUi/Den/IkN6AcnGHCuoPlTObnNxW3fdW1l22UPEjk0vzplfmSrYzc24q/uarKc3i1bsm02JwXF+QIN79WzjgUi4bdjFQiHzwh3PwiNdaNUat6Z1qFbkXh9AR9XLaXc9EwPNadDy8eLhia9KuktbNem0gAp/XXaeBzGxyz9V1x1WnGLtl99oi35Hv4XAwxqeZxklzqUjPa0xsx/MNjZkdf0breC0uUg+a4dmEL/pguZjjaWrWeGgmg8XIHUM+dyYgTGa2lCmDp0eU9/yAN2hLC1nrqmbUJsRkbtEpwgTiPFrPjpxD1XcHiq7cRy8dEB0Y96R9VvCWsmKifV2nQgzdRx1FVXJwI1Loi77Vz2sXx1zEWSeNqc2g39Yn7Exnf/x+LdU2Itq0CngNXUOakPzdIlGO2uauWRgKgvCPzCxn91FbebTkT9E6Vbe6K8D8vb5IfWPz6jDMfVMyXWUbk8gg3rBRZ+vky9oE7rwvp5qMt5E0seX2xBcN+A2QbgMffm1jzvVyon3g3Hv5VgRwTMvh2cNoRNfKKKo0ICJUax89Sic0p+vOlreNGFqu0oZvomqrupPHdZ/d57aK9/Bgw+4NvZqF21skqhE/1zEWRK7+PWsbk+xV09Ubp0tMToeR7qdbVv9qoy4wOetO1wpwK9DN2ZutHHHZJhEHGJAhqTLyN6RKGjRgUx3vYLXqFE+TaDgB08uXme02NWznT/NeiNE1WkzUScVqYmk2WtO8StkmAfVfDO19/ADg9liEgVsI1xUF0XfmZQvZn+M2jjGnjbffOOJLs7dGtggOaN5nhwVfNR6VMSj7KbeTBHIUha+FEBVtfpxMXrjuO6z/EqgizV6jF3eXaj6Q0KCZNHX4CM+OnJkTHVRhNaUyMerdE2FfZvN/ZrI8mGSmyBhZcFjF+wKalBCL2Ral2YfunUddLsCq9/s4+QtYMcwZHK0Qg16Pl1mdwJQ7kLvcm881bL72juUODcabszBry6k6JPDjdIn9OpYjfuKw4sd4jtFPMHcKSWLmUjPvBI3In0SHcv01SHa+AD8VZf8B9KVDhRb9S+fmCtio/lxvLA/N13HdWiuHpwzP9+JUKomZoetfOkuq1kbnjCsHhVlowWYkTiWfEHaBki8Gnn6hQ6K8poL5UVcwCkTUe3olglA/7H2Y/FoYlNPE5+Da+CzmFi1eHz9auCjZP/1L5FqIZf3hM5U7NTPwJARq4v1gePwdhh6XG49bATHw0a8diSs3iLG1rvi4oe2XF1ME1/RIE7HdVRi0PzSJ7AgDQ8EdWaObhz2E3E0B+gxwh2zDZy5tIWYjwhcOnj98fKLCOnZAGbbxFtAKXdFQ0bQmMvSjMrC2S9dnICGkCUCFlpuW3YT6FA16/jB74geALy+UrC+cu/8/EssdLgtw0RPnuVW3E0gx1FYPNPNkZOv0paj0nGp8dDRK2ppKyNLHgLJO3TGsLPmMWLxDcRmsIhn0i1rKQKi5ktf66mZuX58lk8ccW+xqDhV5acOSmn0UJlNc6HKW0AR9SAsGTpzb+YxZ9fr0Q9GuTGS/Jocn1tupASKmuBnn6txHG3wUfvykk18F8yC4Qm4PZA0Bhes/ZOjqdim6cL1REygTKoLNW6xA6keskpyf8GoJXIiSfVC2kksei4FfNoYZ5LkZ9jg4XUs4/zUbOIWPeNyV+qU+37QcSVsXJJOpNGGsMwIR5pAqPXd484AQhhgH0UbG3oS/QALf8AEoKtmUFeExxTI4hgoOpAW011PQWboMseNYAo5j8N0W8YzTCo+LBSR5bSzQSF8u8upAeDzvM9G1NbFVfJNR7NSL4zW8OM7TGgGB3EfpUfBR99adwoiZICHm6uTr9KKzp58NokOPcZvpEvIhUyaVCFfmlYwzhRhV7pTlWCZwld5ebV13imDFLtVQK+ScUgHonr2XoA+3BmnF42H6w6NzDLVZJri8jNMWoZH57ZTEWVMsESYzivMvzmfoC8z7ONRSozEn977rRi1qc3J1Kh1YYScFGeQcBvFvv0JzDbAfTKoQD/Gs5Y3qREzoLUqfwQ7Jqz4xILA7zttUlM0FL14RPjdZuuyewZm/sjgGGcZZyZflYx7ggGyF73cCunI40aVuD9txtpXIVbisTWmS23KoOj87DljRXiTSnwTEoyW8KrCY8qlbcfTgJ1FHdagMJ/+VbkuB4Zi6dJplzX8pdc5NH/oAhfZ0i3VoG+tmkQc5mjSkj+JMvav8DdWtrmetY8LLPxazDbZj4WWbhKoOOgff8DXsMzaXdomLsNq6ELVswKkbq7yBBulnfCMGtViB/burhzoqowAduqis+Qm43TfN+mXCa++taH4TZ8ZJCZ7Y/0CrXULQTOCvrkeAy5YAtW28FfiEBvHwIWW5PNlgR1iAiwZRHseqbwHNOeyRezQpnmjp2vMnXbOz6/HrhILr5zL4e4H+DQgxjhLSGspWXBUqwejqqASCyzLB03BihhFT1A+lFG8F4zENDKdPkuzhGbBH2vf5UaIhERP8FURjC8WZyvCqLfBDJ70XmnhgTY6fmjkTQUWCSKJTni5BFIpbQHun36UR4fBQYzfXJEjQYvJdMYYxJC0vFR0wNIQSu6TiVH0Q2WKZJg8Agv8Ic4Ms8c261eBV4sMkLjVTonsqgjd9VGPYmxdUBipv0j39XiqFjrshsUAiNwVW+ySgVnF7yV7uh7gOKr98T3mkQy0rZiICxqaIStgqE6AeOx/mA51Nb+hLvdWXavGvRl6pBgoYpfNSJhuZ5E/81WJ2Yr1FeJ6KCxdhKtb6xr3Sz1Si7I/rhdHhZoDMwZuBRC12NkLxTz7wzdLs7pxAqzty33yQ2unRDx1NdNqYpW6Wc5Dm/dJXaeuM7yXUPhtGxnS4uGv68yKsej7CoYnpv1riDCy5CnChcr5u05Bo7MqNbkFw+ZUr5Itlz+zsTFXsa/38Z4ArczzQ3cPIHdq5ZEFl67PeQXSyMtcHEZgI5ewc/22ZF7LMIGcqCFCSZXuSMHBT0pcJyoY3acZfJ0J1DYcBHJrjmz03PLvO4yaSDYs2Q9g9DZCMph/irPc606nW3C3SbkE8SxedmNvGvd8pWosvIDQYVSIWU7CNCi6cJq63PoO+OeoKAGovmtER5LrKv/TRDnjDHT5jRyj7ls7HJU1OQ76wz5U7qYytRklh210fif9rS91GRgUZRXKAxDRRPqrUmKPBffbUoZLufOb1Zx16Khd0TcWui0SCF3MQ3HTbqC29qGgVrlbqXNogKbW3X9UK5x2YZvoDV3zbQXVc03D781sVaopK1O4P6m9xxyYpS9pN19TW70JvH7gJUy2sI83AIeEs6qtDrOZIi1yEkakH250VutvGjHcfM9wU/dzTlH8mhIq00Vs06Dj5I9SpsmxyVaOzaI9LgAz9wU2bsi2BcIO3sFym/yIf4yKhDjZL27TfBb+0xzUwdfsB19/TpVblOwJPb/Zno/6YaHnO26Z/zxK04g6qMGUql5hkN5Rs2nIF8Wo1V3H7iL0030VJiktJqmgidi1Zl+T95vlxtiZo56FH/yXWJbdPopdQ9Qon+sqpGCzwJjh0NZ7side8/58V0XjDw6NmKFA8Lp3Kuif93v+4ADUfHm1O1ISSmqOlAzF6UY6pgU2im5zsRN1ERrqnB2KWwoQv9y8eSt5Q7nz0y/aBex1aompBD6bYLws4o9n4anPwgMM0cFKQ6MayKDTp65v1B9++IRWDvfguVeHLyXJFmJl2QleGRiRUJfCAnrpTDA/DMehux88hF5E9lzIAUk20lWGfMR8LZSytu9WX5IVAlUWe7AswummeGvGffWM4PTCSIMDaM8ygxMZJjX7DpymC+C4aFUgEcB/E5HePOFurRr8hQvw/k4RB53Ly2z97gADlTtqyYMEAdWFXEP+IfLQkurqaoPtakO9IGVYUMJGSQOpS+62gzLTOQY7II/76Gtmv/HDwWyDonGX1vnPYlfH5digSwTKYD12xRI69XlCjYJeDzAuPAz6kwcsTBduODHwCAJCV0cFoZ8uL5mFjZmxdlws8v3IYc0HXUVDq0l+ZaoG/f3QuyCb0QBB7avc4SbV7VmEp0zJmZZiAneWrNysmWASeMsba3S5IOuPmZpImjHIiZZwjK/iEBRc6zkPqyxTpZf42QCIz/zDnpQerpGYRQt43SLoqgxL6khNQD9lN2yyoZeJLpRPqtOOBHphDvBrZBtceZx8qDGhnVTO9HikSP5gXNHYXMnckrxTHDobXgJTEK6OFjo2HqP2+LFwI9rKobZDg4EsnN70LBz6hY3yshXpUeZLgdmVdecd/qd5Cr/DCjs0fZsLaypawyGv3WuqKJE1yD1rnnICDZbSiSG/0VH15uLUtuMWfesVaBiSOAErmnVUtnmVtXwyTZD4mm+2FxPcetlgLnbPLreKHZm7v5S+K51uvu9FtV6pv1nvEc8OKtNdPfIqhTQmR5TIkleQgDdqR5qsVkUYc+yCNX8e0VLQyFj2h4jAuCYeqmnk4HqawByHG5afs3VUcK8PSW8pFA/v7HOxO2fO3W8lbZADccLyTkvSbwzw8AMamN0YNUW6Hg0Zil3P8nayjNCaJXAyafN0zGf1jXGmcUrrVyU23Q5qMVZ8NC5K4DDSl1y/TUqEBDzjZ3hoWFg8zntUDleLnyujTnwOZLLGeFHnn1xIQhWU5M/ZwOwZcsbMmFFpVmG99bwXp7KKsQS8Q19y4hHiLJrZryISs/o6dOg9d//T1MsFgXMeEpdM4mXvVhgv5S7dMsJhakV6bTfO+3GeXv0ckES9mFyT6nsx7vh2gr8MXkZxMeARufd2cIqeDk/XfFE5W2dF2G7reM+XKT0HLGDuSNxYZpFAU2W8uqxqc+ykYd6eVGDznef36LyNO/wOC2zkiV8Q9HH56vHKByNPTtWqruedd3BV2C+RepaD8rrXuxNPpW8Sj8FLbtFusOQgQ8MscG1fgTlPl5WHkc+5gtBqw0OHxYc73KBDe48zwyTGLK+vbSztqvOmtZHpYx90/UBG+zxnivcL/D6eeNi7owafmz2c76iNTkllRRh0YidPqZAk5YhplDMVASGqquOPbG38zx28HrrHj99y29j44th9zPMZYfXUWjbD7boayDHtD2fpnCO6ruEWcIwqv6K/iGt4rndVrlR7SVv5QhVbS0jbw4lSPPNlRume0h0jKjIsiSME9JAZFUJIiXZqGyGk0IrmrC5K4f7VGk85etSZEw22A4va/6m5a0Y4HdFq4bScftGC5rRu6p8m1IkzpJ+4r3jo/A0PLWwSYulGBsnEBGPcNbjtporvgHxiKat0BgYZoluIoKMaEn/Vjs64qOcUVx89cI4OcTmoLXBX7txVGdxXGbz46QioMsGDeZGuQq15+/c60XehLEywRB4H4Y099hRj0IwA2q5g4KxFwsGTLZ7HK32ehaMubqMtVss3drK5r7Vwt262XtUgVfGPhZ1FH0hWf3k1TESsrx6s3B8iXbhjsWTHSA0/YdaC/00XbNPVTgDw3uCUSlhw5E5B1WDzbf9S0AaAz04PM2KlmP4staFeK/KPpQ1bjReeP8mr395f1aZ+7NdLNxRj8190fs4vCP71NPdMX9EIqecD7r+Qw0890/PBCdLTo/LrHfTHm8+uTk1DfqU2pT4CiF2b8WezXcUg+ChfsGEzX4IN114O+1PeZ9OMQQLC8jpYfqh5Ni1uafH+zIvN2eiHyVTgEgHludwrSnk/fDt+Ld9wR3ddW7d6ddmois3uxH8e4H2HQEErWBXhs70X7woJcd816FGvRt8E1jRX0BUNF+bVsWfclxDZGsHujKXyMSqZcrtTlcdBR3Vpl6hfwoZf7+mZOkB1ua6qlGS68Lt/FxPMym8co+li94Dq1X2l5f28f2OB/IC1F4jQ9ZcTtSwQKWtDngdGuf4K9PvjpXv2qYKCZht42FSXnDwJQzX6ipcZzcCMZv+kE5V+X/UtfWeQI3Om98X5z0dAk9ZtrXRHWd2++3gwwA0jdeSflKLVwNKuoKqClFWj30T4BjG0Qlb+vf6RWn93qa+M7DC1USf6Rvl3/UeoU2TD4MH/ofTXanJmWJCZBZEuRo38IbTvkpf/2f9B7L9rMwTrXqXPzP8Q6mc+wM/5u4u/u/i7i//bLk7yUYMbrvWp4SXEynzmx3E2VbIHT2xwphcCrGYPtUBA4RMqAV8+evY7br7YTYsvOAnyGys9UvbNXGkPW1xz3K1sw33KtwzlT7AxLZ99a7jmEVkAHU2+cyNpfWqd0lm/TsST40Mak+4UlETIF63plXP2R7k1+GRB1U7pVPtI+6B7SRQ9KrPvDmr5EKp4qvbCzp9VwYuEdwLCTXVzuDNa1skj/mzQhcf5cGT4u1whZImLKEOe3htplvvO1rriGZgQaJYEER0BXMi8yki3V3mcFqZGXWCOslCsstBAQomodXKyuihXXArvAX69sefFy8GMqrYrDwoGIKcbTo0ULfuHJKaPP7UNpnxZr1nsa10cVSB64np9sjJMlFVDh1DrbOuzw6dGCJ1GudOGHyLB/CboxWyINowEhHdLla0v35Sk9EpdYXjRYk6l4NHPjekpOC3gxWVqIDntn3EA9CeOvtRlVOdY1erl5DeeJSzHQHskbC3nUgJ7TBhBHAkNPRMZJhGWHOowPLzwKu8nvqoUd149/XVVNpg9FHxgbB/YNmjI41wORAy7d1p0Y68TmWkGYsYB0FYHXX+MEZNhgwF5QBGSHF9e+4ynypcNcjm99clqjzcSVYzN6j960Agi0qr5JFAdAvhkwQvQjpIZ9DuS0ww5CivSQDpofzj6dzJMbXNPBqaILNmqiSQ9xARyDyqPYV70xZa6tD9SRVl1+x0HRXuNSVfh9BvhEVa6msh9cqhwEgZrIkqlrJwedCz8neG3I1fnZzpADGlMVs4ZJsyWBiqOAoBWQjOIIcNbc84iwAfejLW3VJH0TyZUGSDDbg60bBxX+UiaSsV3jMQUb4/MvQAfbMltrnSfAkUXIhklZh1Jbj4ixxVLU/vTTCUckm+pF7VLEWSiABkmIeICx1I1s8NcBorWHrVxQBFDH4ODWrxw1hVmoIqE/L32g2NeGRgFYLUbXYYM8XUA7mVg5uXKYOqXw+LTOa+1oAXIKyF6EQqduvVZS6rRKEEy3iM77eRarAcRS9m75AXov908nJWqK1XqOtXlkXwH/IjQPm+jx8GrDyX3z8sL5yS1QafPfPRnvgcBLBwbuEKXsmX6euhF+xbQ5Rb/+MrgY34bl6rPIN6MT/07N07NM9FvgBLWhX/hd82+VlBuDyDPrLyVDlg4GP+CjgdG+jkyGm/L2OhikO/TQYOlqfegk3Q78s5/3Uvtv6wINnzjsNipbP2OV5zURk3pG33K8S1ZROvG+4SQnXTb2gs/pBbb6MtybbTk/DM/1DEzneM/uvHLbq4fUoNk3+vR+RrvD3Ws9d/6p//u5O9O/u7k/w+dpMY6K45qZMqN9lDe6nUeyoT+qxjRiDOa8mrf+cazf+Ubq7SIkF205lUkdkGRKb3yWXhAfM+kelb+ZhVZrgtGOBx0SQ/OdfHgvbtvePeBqUGoVQ5I8g190u4+4y0m2AwWOpxu6RTzAHowpucSXpadgA+I3w2TwFneCKVP5tpFGYkZnFpfTYZ6lS/h2ifNvUkw2cLH1DtwAR49DMgA5c0Lyt5LQi29Xzm14OUUxusnMLRw+qfHSJs8iirnHwSTJdMV0bTKt4x/3k/Za50Eibv78lTBsYH/wgkT1sdTkycsphbafkGUZiQQQWpxZFVdciu8AL8TKIFS+smJnNKL2SaMQMna5cz2VN6BKn+PBXeeYczYLd3NEhd+vL1WGvuoxGFgS45OAPzn+RQLZDDtWHPSLdPNxDFqPWXUEk81/k7Jb9NH6ivM35g16q1bVLClQ5PVZiWhVpQjURYiUZjcJ6bnsk1qztLvjRjTtpkyzzMcgqOYo2aCiDN691x/UhbeBTidQKsON0AG3aPPmD/e9V1jRRjtc0acuHhn4/eh3930gG+VsT9ixfnCRkWnLX74aZUEkTXun+6kHXPNrk2Cbfyuau8PZMhvrr4hvNEpBH9AykJuwRW6MrP87T9QY0qa8HHjHL3T+aFN6OTTi3TJGpcfQvGVLUrydHb/A6dMfnfxv9tFyC0jHGWNHFkQMlbRcMngyuqLdtWqgKGdjvKLpv0tCeU/TwVbGFqpER+1p4h/CTDu7RqkDNUE534Rvg5DC66/rwfH10yME2knKeuJ7Wq2qcIaiXMpyyfHr1o/cFEpmO7EkLJGXdpDp/qHwhZHLYOsOr0eVWI23yivc4LV5YqAVup2qkGOWivNLjEluu8+cQiyctt/9dMwLlvNP+rE+FBNtjvFlVmlO8RAfF+Sh4tibXcJbetPlW7rT/3jDC133AHYaqzraHYKVCl+VWHPstY+YhtiBffgoEmEvqHy7AE5BIc8LPBQzMrrB4hqUhCjmUhUdAF8dnZCJj2aNYcpJCsejWpOcaidC4Do8/cTyo/nx4gRDTWRASF9bnvIKiq3nHJksAiRVGuXW46PKqTHnv3s3N1TRmN/FtghvVxfgHYOZyqQ43PLtjgmx6GFk4Sw3hpuqORBgwiZDuY963HtnKy0fTIXjrMNA53orPbbKLSjq1wjnDRKmF0AZ5hMT0CsPhBM4SjYaLKfvb4m8svtLYA0QZ/UXc+lhw0Liv79HDkbLHP0CMN9Efhz7S+cBw2oAepeGHsOo7rIYbFB1VnCvuDjEUn+Kg18Isu31257Zit78DJql5/ERyj6kixjbhvhSvOf4XzA/SLlgHaxDBOppDbZOaTXphl86ix0JFK1JR8WZ07ICgcqSzI85OzTYuKmRmOvqxjV0K/g4NPvZKKSIq06Z8tUTrHdBZZh5s98ohUr9SMigbMpTOgsdLZprv85+uxK/ldnrMwxEquMaRJxEYdfaiDq2skQjif5z+sRIrnjtY/KEg5F6zZnpQI7010EAKmT9pX4MCOOXQ0OQWU3gUTsFbO4AivvnhFI3MTlJvd/WQmahkxzGYEcIwnB/DAyv/bHkzXVrkH1eCaHJhRYryLCLcwwa59cjYxE5bXxYWAEUIQvukjKrIK04DZ4lujWMICuvGXf9pzNgeL9zGFVxi7azVDy7R10lvWFWXMFSp9HrJLOXZnBKz+nEFQ/v6iBZLoyDvduQOmKtheRhVoRXPAEfc0sb+KkNEHmmphcZxwaaLcn3nDpUl8oN79mZ8UECikuINkeO9GqFHPI7lG77QxcJtVF1aPl/HhsobOiR0yqALrILU1JD9BfsCkpucAcVVqdjTl6MGot4As41cpf6u3PCUUep5aDJLRK1264YmqHuory1Kb1I1TREECsYN880/XulJM/3wIpAbIjqT/GzgwuHHKjSwOd2fMfWdQFua8kQez+T2kEbWU/TP2AJDF0BNIORMXNa1dh185m36d+MDkOQ2F02bf4r7mBjgzMaPz65DCtpvZzQSl05DZW/vWEdT1rO/bIiebNYbViVZ/WiffepH7a80t0NDKDl9IUlddXiXK2d1C0cmE2QR6AG9eOvD2V/3JSnhOQKgKKjnvy9cAsRBDG+oQToF043wsmKGh95o5vQE3Q8h8a2cvHT3dZhEcFzgjYbfbEkq8ExHLAVEwDWVaLx7PdyGDyPnQWcLCjKmx8MNJQmfQ2GYpFQdfvGYlR1mgYGplhumpdCFkSutp6Qvxfp4zaW8sIYKfQY+o/13KVVfGg6GDJryWWqnIUfJiuBjLotgwdK2I0YP5LKwhA27yLF6C9zJ2qN+sYcib720NBtv3DQ0HMuAD6HiM14w6W4xaiKU0JRf82C0EkywHBXEYFYjN2pHEQLQG9k/+k/JP+lmKDLV31RTb5Q3w/K+zCuWZgyEPrPmyS4GSsjpg7hh9eov2OW24hbchU7HpOgHvFqnjYnZQ2ZBFD1mbP36FZ2tWnwYCFz3elJvYNm/x8X9IZJvTn2Jzc1nf7thrF92RsdlTpm/liwurTBLZiihRO/vxEOHVlov3o9Mz9ubz71z7n8//Lsa6c89eP0k73pAJ/6p9Uf7cYx/PQ8XKmr7wcuZMho2qHhouymunIZlY1Pif3lVA3YyMuSkCf8jjRrf0n/qSVtxUD1T9RB6rDugomrf38f9F9Rdikdh9dfU4MgFaTlsfJToUz6oe3pKVf8p8onXtXaLmLUHEj8aTIT86xctEQkWp3/g+asZu2RP1eHdLjjvwdTPwOJv6/6eItNpgqldDzhcx0fnzkmLb/UEuAEIh3xPfNv0UCKcVq+0aeDE599N0XyHJ5ErgZWYoAKlpGXP5+kvKn+Kl+aUH90idWXnKpfqTZpqev/9d1qvxa/RB2tzGrX654jcpTvOrqmByX8+vlpZ+F+rJuXD028euSXN+fBiv1Q7T+C8WzOztO8WtZKvT8siT7p6y8/R+yhP/cdN04q36Z5Y+iHT99JEkEu2YEu2JUKU6or6ni1yVZ+r7rbTvFb7x5dojhkItd1L+c4Y3Ydyji3eli/Z0dF9p+XVLvnzca/UpxUZs9hON/X9cdwZrpRh0r7/xflvT6Ar9M6Qt9HdBm2cOt96694d1n/y/Hrw/eYjpIdbvO08Uwn1+XVDqZXpTqppj568XmGTeuJrNm5qVM/bKkovM7Y/GunRz/hVL63xD1G6J+Q9RviPoNUb8h6jdE/Yao3xD1G6J+Q9RviPoNUb8h6jdE/Yao3xD1G6J+Q9RviPoNUb8h6jdE/Yao3xD1G6J+Q9RviPo/D1HvH6cCjatpD394ttWljnfjj48hLh8beGxbUpoGY/Z8e15U3aSLkPXtv70JXOKvd/O9YynWl3v3po3HjBl/gs5wnmz/8Qq8s2aHDOlfG3aHdriK9pS0MzPpRR79EGNrK5Hi+v/xCvL/ogaZgirDSDOsvDKJROAfWv9UxkZ7ZK3A0Kzuuttye297L7aX0Av98fZuMkfA5B0sinRRUhVLWpa7tf4B0oVACJLzPAb3qVJwBD7K9M2eJJ6zq9VrrzslVUP0z6gM6fYVPK+tL1kIOfNNt30VNxpr3Tq1YWsGs69sKR9HUMZoNl4vPtUf3bAVun5Xd9dOCSdbxNpkM24756UEuwICtDLSQ/ez6I9XEy5Waa0WNIiECiuXFNDdbymkmLD45QUuB80+rL04egO1fr3n8o1jCq8UyAe/vaX1846+rANXL0+4HuxrXlcsDrnRYvHj7ZTvzIQkmHll735oDlNZmijIsnldw7ckwqczeZPUYbfx1Z2fOaOnMKEtAlU/3joJZi6fzyM4XJj18V3kLEeq3Tngv9QjQXbnpp9Zh90dadHQxd5YUXU7lfASj2Vs0MkwctGQi/MR2iscNdWzMYM3bve1LynCVg702NwwjXfE+nwts3pLe/vC5d3GLi8PzAZ+AMulbQn3ZQzCfoHiWpfxaMWC7Iu0h+QYbM0wWa/TzOnCli9YiZGH/vP4PbdOFpnnPqXsJXurORBwFb9RZnZzHbs7ByiSFftRa+YTCzK7aW+AFBMCTQoGMFEbL0s75oAN/qembaUptHMXiPWbtsoheJd2yf1hJ8fhUJIZ62w1Dj2htg4daCEaruPUUKTVGix5rYG4/yHX8hwctfpOsSW7oEFwrQMVuMy72hy/utJKJvSi3UYT26QQS72VUXjo6igqFGL9Ogzt05R0e1Rx0fgAT38UOHZtZqGogWUdPhCDDZsPutmq+/2Nlmvb2DJMoKPdPshpJf2/2Zm4Vt52j9cTDvE1p1QNRrBrbOsdwwTae57lfTXUEMKvsgPaVoU1njAljoSy+9QsuHkYbj9fErqwnMwwG3TTVz4ymPHkLMewbqC47hfI8asVbgMYhcT8O71hjLZFag41MPbji0oM2ctBfIbT5KL4/kaYkUz35Zb3U+CnQUb9ULIx1xztyeONPOyABTZlqqaxltAjb2s1b254eW5m93W5EeJztM0BQdG5WY7UQ7qayM9MFzE3Ex69KEUIQE3TIRH6+kOzZettrWRXSp/etjomW+Bn7/7yfoEqvK98icSh6Ud+Lxv6xPhBRdjOeCZEU1LMCUD3Zb4et1Hg3f3oIyALws43fcEz5qHKCylVVs/N+tniuYTUP3JS4WAqFKW4QKw0ykV5TVWYLKoc+7uLOIsHCKtKBk/roh0Z0jntusbj8h+0iPiWkJQpcgzoVw/mVviD+R+Dj6uOlES9GwdFmTcOnkK7FbzM9TUeF2+PTb9aiepUyEbvfWmKa4yezW6EFcSzA0K/LNmWk/Y0zt5wdblrYjlh+R6ZuCa/mHIh0julZO0LbcwkjO1ajZx4015jy1ZUpVb8IoD4DBOCLCy0fdfX2kDaO7/uimu5QDuTPaCK627xeUWCVLNUDHPK4R4UHjN52j8e557AaXd8cOdoInPxLWDnB4/dcRYayP5ubZccGbaMM6wwASp28dNQSyBwK2J1dSkprLAg73qiorezrb1lHmrG/1y2ydOXbrIl46NeX59OX2eRgeEyRC1/8bQNWoitrwpbS76DWlJeaCBgV0XPhjRCo7Ra49pxfLNreTG31ZofLrPdwJUvL0GsSMGuwo0wqGCV5MeJtGBPYsAqWq95qdxYCZZVSwQfy5fKml53uzV84Y8JnwZUM7goP66GtbNAXCqu53i3KSnKt/RToC76Mvbx99fqvuGXWXRLlvjT9aCFxcfEuKpxI6egQExuz0FFvfFUkQ89LcudDMK3gGV5d2oigbM3hnZDSTciJc1X18yzTVbV98Y3sMWWDbpWlS7Cu3P3mYUxqewRWGCFjezELL9UeNFOLJL9y0C6mWCZtQZqzzNacg3ScgbHyKDpidx4JyHOS51F8RiF87WGbVVmwtVHBR+pu75dgvn4A/TLBNFqgxMjivjjT/ff8g9pmQCUzi67FZh52djzgO1V9NVmVtZWJdYvHd6A5ZGRyAYfXLkLC6yJJcWDGB8HK49sy8XKJ4biY9a9wruDAfqOFsQ0YIlvR5Ah8jmqJBgA85qoXHVb0Rx1S1WYRdV1xi8jPoDV0t93r2IU96iZG6zDvSj1VqtKqkEQQEMRLB739i0mFNXMliarRuubHWO4rAbSKdI1JP5td+/c2jFnP0amTiPh2r1Efc1o6SsWo7rsoLQDZO52McQY2YpZq6m6cyYlQGUk8MNaQaygGCganEKJ8bTMgTR5riDMHfJHBF6aKAsgGsL6Gk6F6ju7d6Kz1aqekXgdsDe+Tdp193S3yvAzfm17M/VmraQXLTSR3jfGTCkiRgDU2DEKxBA57Wx9SnXGFuQqfBmQemm2pBx+nnmhyUP/zkXhVTEU80ypV5mKnyvBeco+TOxyhN5Y1peOYZD7igBZrkbSdNqFJO5VFqvkmMO9PmqhOq52VBJf/mincckeT8vYSnyF5U3gGDQj+9Tsjc9ugxfz0KAXX6HpzJ5yqjewXLOoJ3NW6qHYYHU5kHd6mkhwOFQh7rla9gwOpHjf3jb+5l7/mvWhIoLw4wigg1qc7zX+KVAlvtYcGZxjNWlOIX42h/fl9ri/rTDYz4Wtyl4/XdLogB9TK5Em6P9YNKW1jzZeiZ64XxT8ByzTB7l3i7a6scFcfM0ODtcWNbCN4NTu11Psp3UD0IjOtkJv4ekA10lBWwRlb4npqL2HR7BrmEyJL8eosDzA5TGj5ezC3IGpJnCn7D7bY+GdbqNNlNfVnRU9F9QuHGha/whbP6h8Xm1c/NPstr7V2j1jFSVr7ix2WannkBJDFwQtF8FhJuzrmvzoIHjzR2fy8Ff3zqyz1kCSRAzyfAb3AmBt2eCXr+ddiAbI5TDzmSpuqMFSHuQCbMthhjtzHSuCbGWhhnwioGiJPJyIcydrITgD43ZrdgDXLjDs/6euW6yR01De3n4Xaw9/nMbev63/0ABzTm6HxmkpUFMSr+HHPsa491H2J2oKXhd5depuH1EoK7nbY6XDCovDWzLq+lewabbW0176UK4VXpXyELvwvMzkqe5nk5nt8iyXmqCcA37xaU6RM7nkrfpKlk1j5mPBV0hs8ETdpcTVAVVgDveOznWraCEJH0NkoP+7VRuL7Fp0/h6A/o1nfe0ndG14Un9QZsqXwuI6cX5RUFMtQyNXeUh4vwbSQimAFO69ormUG2T6oLLYCNdLueLeaEH8DtIfJTIw1mGj/cVHBHdbZ76ArAiKZNMGEZs9kyuTtzTGWe79GDcnKKEiEXpnlE8MlDRjGHH1UTCgFeWYSDZ9TwG75Bnloj2uN9c6+tJHZ6Xs4ix3EuO4AA62W0eZrWrrrBVhTT7Zakw2LjncohxoiUilBbU8OMqbbytVkzArmiYWqcKdB3zhBxTaJTWTd3KJKCdh0bl+hsg5lQLIRX3oI614XeyZP2BZ/GeQPmLBhkgcX+d6juKiCiTPyCmvTR6OYr7FqNldZ+QiRK5/iym8iivX3QWjjEhSRr58emAoEIbvCcPfa1+2UB6/sSXcgQE9WT+PCRdZeLxq55ffjG1SbeSALxIFhrtzFbLVPhrcQHoTkP3XqxwK7tMeo1P+R3jVLaDLgDqpVwU27rtsfsK4Fu6w7d7DqlXOSGkdPNzqOGkoyLnlaiqwCDGmBm9SSXx+qyHPStp8pgAyPRFNxStZdyZU45JfKvBVVMYralDl5Jrt4QhaRN+sCtG0MGHy0B0K9iAnaDOe4TgculwvqBoyvNt2uUO/HLX4ZuJku7LPMs/6iO1ADIeEg1nCbM9Rz+ka5TUWxxLdj1lLplG6PEGRCkSyZctUl4IGEses/SyDKfFV4eqVRyILi7w9aeAj6nZQBn8WWKZNG5RZa5Him5dhQoq/FnC+aemF6RIoaf3IC1xrxSgJHebywUJNKX4foLW+juoXISVwKXTl6yxiK5S1goo2KP/OpILzi/ziP1aAUva8hVanFdRqZ+g+cVDQGMzMneExU5w7OcpLxCoaRaYuRsV1uYomlDKptECAebTga6CnCfl9e0mPkGl7FpwnZZdrUKRlyYkZkLjKeQ8XVQFR9Wt1IkzPOADaqSmUQ1GfL7y1AnbzAhr8mkNTmwpKbam/+uj66yvLEVXElfxeGzlREMeoxAsXGju+lA5Yf3ne5s4IBG4k1t0x/7ysRKnpOcH4W03/aR4jrES67pfWvZnTchl9y6RFnd2wMKIclDh+vwwpiCIqoXyWP+uoBQUsvDcLle4d4w3Al/Qk1vIbxCmd58laBx8wjBN8lYUyqFj9YnUkf83Q1k3HZcGJErBqJ7+OGHGy84kzEisNnGbUyjbBv1+ielkwh/kxUDSv2lp7bJ+HcGsYW8Wn2QlWmMQH9yC2N+a2jwq933o5YtEbWXrH/RE/MbAzWgBeoQ03WRzlCRvmYV0nqa1PWO/Y9Ur60qVn4VVhAxeER6Ds2euP/V0tZ9WidA0OOZMrzudNVggShfJddXNApt9bn1uzexqE6sEzwSiWPQaFVc+Sp8nm33h2eYQBL7m3LBlgGTVjMn8m2B3f+1hTbCZDZj3q1NhcskoWKro0hkyLA/hVF4vimWEQAN6PpWtIqQTtUiJE4ZEcsuxcl4pTGMXOqoURbZlD8lkz+rz0qh66n7yo2B4ykKsuVioC+jNPg7pmF/JsiGscw7/q8NcL4L/z1AK/aUIwlswqWbs8IlwfZ71TpWaH2g60D+2RzDOnjN7lPbHMXRzKVak9r1IoGE9ht/oLxtRzutS+UEm6nPvah6PktD3fI6atC3iGSkbsBumB7cFhrm8wcVHQOUPKbaNz2Rj3HnV8jWlwCJ7MzBds2wY91lYU+lywxKyJBtn7bH9IVjFr+ifm74yWAGHuPT42tcybU+PvHN8O7QfGrxiF3Wh2I9urORckoJnZhU7UXjPKhX48CJr0GFh5YbTID/jG0600RGNDp/v1/4pz3set9Y55eCHgpKIWwtNPc3KXuobqc/qCsxcD4rFh0qFU/W60564V/b/Sj5KMIiXreHSp4N3lu1k45CYpVPuu7NdFLAo8lK8NOmoeTDgeqBxWbxnPFf7wxWL/aBbZUS2x2qKRduDUKlwAq3tmtWIhhfz1KS5hnH/6PPGYYLKttcwPn45nmli9VbpY6oKmDPi086uuDrP1/D9r+3vj8cc5Fev44WMj+5iclv5rbAd3Uir9vt2d+g5cRLB4WUWDhmieSHVITfx749GxbWtdTT/vUTX/yDubo2Ne5bOZR30Mt6l2RO1hZIYPl8lx5RTW7zlzfka1jPT07nS7e19f3/+z8bbrm4tP7xwXOXezH8tFWnVvnkp/nzT7R5vvHXnNd2u/3Dxf9y1sFceLpDMbfxuk9vbCr2yKUPuw87kch0Hdynh1X++CjdM/txa3u219q287f+a+yZcWBtn87DW/Z7Hnz6fTTawHm0wTeG1imAOFF5ltqfmyb2Pu2op1H39cmv1DbD6wP/rP6+PPretr3x6/cSq16GNFz1f4CR0b5h5I3v9V92DQ8oSXN9fvm1On+L1g34Zjlu7nLTc9N37qmsM19ZL2AWHQoK7gi9Lk2/Nat5+Zu7fz/ZRHwNrg0ENgHXadD5SQ5X72rD+ajBg62SZeAbohalfytbdhXXxLpzms3PNres2+DUctT8ZuK5z+WXLhpW9fT4qhjDyCGOL6CiG7fky/wIguATRRQCs3P68bZRgLPNoFlIj94/2CgQNdz21ujqnbzLe7MqHpOXAUKKH3T7WEAcOwt8B+7O3Zt5UY0fQ8eASUEP8vZMWAYdg3YIp6ezZ3IgOanoKPQInuek5ZdAmHhGpGoPefbfNoQJPaUdH4X/7O5fTPl83SDzMAgaern8s6p4QmAFBLAwQUAAIACADAqiRTW7cqYVAAAABrAAAAGwAAAHVuaXZlcnNhbC91bml2ZXJzYWwucG5nLnhtbLOxr8jNUShLLSrOzM+zVTLUM1Cyt+PlsikoSi3LTC1XqLBVMrI00DOAACWFSlslEyMEtzwzpSTDVsnC3BAhlpGamZ5RYqtkZmoMF9QHmgkAUEsBAgAAFAACAAgA81bJTNajftpHAwAA4QkAABQAAAAAAAAAAQAAAAAAAAAAAHVuaXZlcnNhbC9wbGF5ZXIueG1sUEsBAgAAFAACAAgAvaokU39k7af6BAAAYhMAAB0AAAAAAAAAAQAAAAAAeQMAAHVuaXZlcnNhbC9jb21tb25fbWVzc2FnZXMubG5nUEsBAgAAFAACAAgAvaokUxUeYBujAAAAfwEAAC4AAAAAAAAAAQAAAAAArggAAHVuaXZlcnNhbC9wbGF5YmFja19hbmRfbmF2aWdhdGlvbl9zZXR0aW5ncy54bWxQSwECAAAUAAIACAC9qiRTP3F3XjkFAAC5GgAAJwAAAAAAAAABAAAAAACdCQAAdW5pdmVyc2FsL2ZsYXNoX3B1Ymxpc2hpbmdfc2V0dGluZ3MueG1sUEsBAgAAFAACAAgAvaokU0XJRe9TAwAAPQwAACEAAAAAAAAAAQAAAAAAGw8AAHVuaXZlcnNhbC9mbGFzaF9za2luX3NldHRpbmdzLnhtbFBLAQIAABQAAgAIAL2qJFPG4dc+JAUAAEoaAAAmAAAAAAAAAAEAAAAAAK0SAAB1bml2ZXJzYWwvaHRtbF9wdWJsaXNoaW5nX3NldHRpbmdzLnhtbFBLAQIAABQAAgAIAL2qJFNatoJzsQEAAE4GAAAfAAAAAAAAAAEAAAAAABUYAAB1bml2ZXJzYWwvaHRtbF9za2luX3NldHRpbmdzLmpzUEsBAgAAFAACAAgAwKokUzXKUfMkSAAAdpEAABcAAAAAAAAAAAAAAAAAAxoAAHVuaXZlcnNhbC91bml2ZXJzYWwucG5nUEsBAgAAFAACAAgAwKokU1u3KmFQAAAAawAAABsAAAAAAAAAAQAAAAAAXGIAAHVuaXZlcnNhbC91bml2ZXJzYWwucG5nLnhtbFBLBQYAAAAACQAJALwCAADlYgAAAAA="/>
  <p:tag name="ISPRING_CURRENT_PLAYER_ID" val="universal"/>
  <p:tag name="ISPRING_LMS_API_VERSION" val="SCORM 2004 (2nd edition)"/>
  <p:tag name="ISPRING_ULTRA_SCORM_COURSE_ID" val="FA9F110C-8F4B-4131-9861-167BFAAB31A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C:\Users\Admin\Desktop"/>
  <p:tag name="ISPRING_SCORM_RATE_SLIDES" val="0"/>
  <p:tag name="ISPRING_SCORM_RATE_QUIZZES" val="0"/>
  <p:tag name="ISPRING_SCORM_PASSING_SCORE" val="0.000000"/>
  <p:tag name="ISPRING_PRESENTATION_TITLE" val="NHUNG GI EM DA BIET LOP 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1212</Words>
  <Application>Microsoft Office PowerPoint</Application>
  <PresentationFormat>Widescreen</PresentationFormat>
  <Paragraphs>145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NHUNG GI EM DA BIET LOP 4</dc:title>
  <dc:creator>Admin</dc:creator>
  <cp:lastModifiedBy>Administrator</cp:lastModifiedBy>
  <cp:revision>125</cp:revision>
  <dcterms:created xsi:type="dcterms:W3CDTF">2021-08-30T07:07:26Z</dcterms:created>
  <dcterms:modified xsi:type="dcterms:W3CDTF">2022-09-21T02:06:07Z</dcterms:modified>
</cp:coreProperties>
</file>